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5" r:id="rId2"/>
    <p:sldId id="257" r:id="rId3"/>
    <p:sldId id="261" r:id="rId4"/>
    <p:sldId id="267" r:id="rId5"/>
    <p:sldId id="268" r:id="rId6"/>
    <p:sldId id="278" r:id="rId7"/>
    <p:sldId id="277" r:id="rId8"/>
    <p:sldId id="258" r:id="rId9"/>
    <p:sldId id="262" r:id="rId10"/>
    <p:sldId id="274" r:id="rId11"/>
    <p:sldId id="269" r:id="rId12"/>
    <p:sldId id="270" r:id="rId13"/>
    <p:sldId id="259" r:id="rId14"/>
    <p:sldId id="263" r:id="rId15"/>
    <p:sldId id="275" r:id="rId16"/>
    <p:sldId id="272" r:id="rId17"/>
    <p:sldId id="271" r:id="rId18"/>
    <p:sldId id="264" r:id="rId19"/>
    <p:sldId id="260" r:id="rId20"/>
    <p:sldId id="281" r:id="rId21"/>
    <p:sldId id="280" r:id="rId22"/>
    <p:sldId id="279" r:id="rId23"/>
    <p:sldId id="266" r:id="rId24"/>
  </p:sldIdLst>
  <p:sldSz cx="12192000" cy="6858000"/>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39"/>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E63E5-1B90-447A-A3BF-60AF254F596E}" type="datetimeFigureOut">
              <a:rPr lang="zh-CN" altLang="en-US" smtClean="0"/>
              <a:t>2020/1/21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CE0D18-191A-4BE7-97C4-E0F9F02E4EC6}" type="slidenum">
              <a:rPr lang="zh-CN" altLang="en-US" smtClean="0"/>
              <a:t>‹#›</a:t>
            </a:fld>
            <a:endParaRPr lang="zh-CN" altLang="en-US"/>
          </a:p>
        </p:txBody>
      </p:sp>
    </p:spTree>
    <p:extLst>
      <p:ext uri="{BB962C8B-B14F-4D97-AF65-F5344CB8AC3E}">
        <p14:creationId xmlns:p14="http://schemas.microsoft.com/office/powerpoint/2010/main" val="1602124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a:t>
            </a:fld>
            <a:endParaRPr lang="zh-CN" altLang="en-US"/>
          </a:p>
        </p:txBody>
      </p:sp>
    </p:spTree>
    <p:extLst>
      <p:ext uri="{BB962C8B-B14F-4D97-AF65-F5344CB8AC3E}">
        <p14:creationId xmlns:p14="http://schemas.microsoft.com/office/powerpoint/2010/main" val="1757337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2</a:t>
            </a:fld>
            <a:endParaRPr lang="zh-CN" altLang="en-US"/>
          </a:p>
        </p:txBody>
      </p:sp>
    </p:spTree>
    <p:extLst>
      <p:ext uri="{BB962C8B-B14F-4D97-AF65-F5344CB8AC3E}">
        <p14:creationId xmlns:p14="http://schemas.microsoft.com/office/powerpoint/2010/main" val="774090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3</a:t>
            </a:fld>
            <a:endParaRPr lang="zh-CN" altLang="en-US"/>
          </a:p>
        </p:txBody>
      </p:sp>
    </p:spTree>
    <p:extLst>
      <p:ext uri="{BB962C8B-B14F-4D97-AF65-F5344CB8AC3E}">
        <p14:creationId xmlns:p14="http://schemas.microsoft.com/office/powerpoint/2010/main" val="3865635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4</a:t>
            </a:fld>
            <a:endParaRPr lang="zh-CN" altLang="en-US"/>
          </a:p>
        </p:txBody>
      </p:sp>
    </p:spTree>
    <p:extLst>
      <p:ext uri="{BB962C8B-B14F-4D97-AF65-F5344CB8AC3E}">
        <p14:creationId xmlns:p14="http://schemas.microsoft.com/office/powerpoint/2010/main" val="2506960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5</a:t>
            </a:fld>
            <a:endParaRPr lang="zh-CN" altLang="en-US"/>
          </a:p>
        </p:txBody>
      </p:sp>
    </p:spTree>
    <p:extLst>
      <p:ext uri="{BB962C8B-B14F-4D97-AF65-F5344CB8AC3E}">
        <p14:creationId xmlns:p14="http://schemas.microsoft.com/office/powerpoint/2010/main" val="1736071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6</a:t>
            </a:fld>
            <a:endParaRPr lang="zh-CN" altLang="en-US"/>
          </a:p>
        </p:txBody>
      </p:sp>
    </p:spTree>
    <p:extLst>
      <p:ext uri="{BB962C8B-B14F-4D97-AF65-F5344CB8AC3E}">
        <p14:creationId xmlns:p14="http://schemas.microsoft.com/office/powerpoint/2010/main" val="4173076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7</a:t>
            </a:fld>
            <a:endParaRPr lang="zh-CN" altLang="en-US"/>
          </a:p>
        </p:txBody>
      </p:sp>
    </p:spTree>
    <p:extLst>
      <p:ext uri="{BB962C8B-B14F-4D97-AF65-F5344CB8AC3E}">
        <p14:creationId xmlns:p14="http://schemas.microsoft.com/office/powerpoint/2010/main" val="145810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8</a:t>
            </a:fld>
            <a:endParaRPr lang="zh-CN" altLang="en-US"/>
          </a:p>
        </p:txBody>
      </p:sp>
    </p:spTree>
    <p:extLst>
      <p:ext uri="{BB962C8B-B14F-4D97-AF65-F5344CB8AC3E}">
        <p14:creationId xmlns:p14="http://schemas.microsoft.com/office/powerpoint/2010/main" val="43050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9</a:t>
            </a:fld>
            <a:endParaRPr lang="zh-CN" altLang="en-US"/>
          </a:p>
        </p:txBody>
      </p:sp>
    </p:spTree>
    <p:extLst>
      <p:ext uri="{BB962C8B-B14F-4D97-AF65-F5344CB8AC3E}">
        <p14:creationId xmlns:p14="http://schemas.microsoft.com/office/powerpoint/2010/main" val="1578692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10</a:t>
            </a:fld>
            <a:endParaRPr lang="zh-CN" altLang="en-US"/>
          </a:p>
        </p:txBody>
      </p:sp>
    </p:spTree>
    <p:extLst>
      <p:ext uri="{BB962C8B-B14F-4D97-AF65-F5344CB8AC3E}">
        <p14:creationId xmlns:p14="http://schemas.microsoft.com/office/powerpoint/2010/main" val="2335038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11</a:t>
            </a:fld>
            <a:endParaRPr lang="zh-CN" altLang="en-US"/>
          </a:p>
        </p:txBody>
      </p:sp>
    </p:spTree>
    <p:extLst>
      <p:ext uri="{BB962C8B-B14F-4D97-AF65-F5344CB8AC3E}">
        <p14:creationId xmlns:p14="http://schemas.microsoft.com/office/powerpoint/2010/main" val="634248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12</a:t>
            </a:fld>
            <a:endParaRPr lang="zh-CN" altLang="en-US"/>
          </a:p>
        </p:txBody>
      </p:sp>
    </p:spTree>
    <p:extLst>
      <p:ext uri="{BB962C8B-B14F-4D97-AF65-F5344CB8AC3E}">
        <p14:creationId xmlns:p14="http://schemas.microsoft.com/office/powerpoint/2010/main" val="3625904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13</a:t>
            </a:fld>
            <a:endParaRPr lang="zh-CN" altLang="en-US"/>
          </a:p>
        </p:txBody>
      </p:sp>
    </p:spTree>
    <p:extLst>
      <p:ext uri="{BB962C8B-B14F-4D97-AF65-F5344CB8AC3E}">
        <p14:creationId xmlns:p14="http://schemas.microsoft.com/office/powerpoint/2010/main" val="1589996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14</a:t>
            </a:fld>
            <a:endParaRPr lang="zh-CN" altLang="en-US"/>
          </a:p>
        </p:txBody>
      </p:sp>
    </p:spTree>
    <p:extLst>
      <p:ext uri="{BB962C8B-B14F-4D97-AF65-F5344CB8AC3E}">
        <p14:creationId xmlns:p14="http://schemas.microsoft.com/office/powerpoint/2010/main" val="4240481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15</a:t>
            </a:fld>
            <a:endParaRPr lang="zh-CN" altLang="en-US"/>
          </a:p>
        </p:txBody>
      </p:sp>
    </p:spTree>
    <p:extLst>
      <p:ext uri="{BB962C8B-B14F-4D97-AF65-F5344CB8AC3E}">
        <p14:creationId xmlns:p14="http://schemas.microsoft.com/office/powerpoint/2010/main" val="2682040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16</a:t>
            </a:fld>
            <a:endParaRPr lang="zh-CN" altLang="en-US"/>
          </a:p>
        </p:txBody>
      </p:sp>
    </p:spTree>
    <p:extLst>
      <p:ext uri="{BB962C8B-B14F-4D97-AF65-F5344CB8AC3E}">
        <p14:creationId xmlns:p14="http://schemas.microsoft.com/office/powerpoint/2010/main" val="3063503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17</a:t>
            </a:fld>
            <a:endParaRPr lang="zh-CN" altLang="en-US"/>
          </a:p>
        </p:txBody>
      </p:sp>
    </p:spTree>
    <p:extLst>
      <p:ext uri="{BB962C8B-B14F-4D97-AF65-F5344CB8AC3E}">
        <p14:creationId xmlns:p14="http://schemas.microsoft.com/office/powerpoint/2010/main" val="1157362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18</a:t>
            </a:fld>
            <a:endParaRPr lang="zh-CN" altLang="en-US"/>
          </a:p>
        </p:txBody>
      </p:sp>
    </p:spTree>
    <p:extLst>
      <p:ext uri="{BB962C8B-B14F-4D97-AF65-F5344CB8AC3E}">
        <p14:creationId xmlns:p14="http://schemas.microsoft.com/office/powerpoint/2010/main" val="432891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19</a:t>
            </a:fld>
            <a:endParaRPr lang="zh-CN" altLang="en-US"/>
          </a:p>
        </p:txBody>
      </p:sp>
    </p:spTree>
    <p:extLst>
      <p:ext uri="{BB962C8B-B14F-4D97-AF65-F5344CB8AC3E}">
        <p14:creationId xmlns:p14="http://schemas.microsoft.com/office/powerpoint/2010/main" val="3047186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20</a:t>
            </a:fld>
            <a:endParaRPr lang="zh-CN" altLang="en-US"/>
          </a:p>
        </p:txBody>
      </p:sp>
    </p:spTree>
    <p:extLst>
      <p:ext uri="{BB962C8B-B14F-4D97-AF65-F5344CB8AC3E}">
        <p14:creationId xmlns:p14="http://schemas.microsoft.com/office/powerpoint/2010/main" val="2830619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21</a:t>
            </a:fld>
            <a:endParaRPr lang="zh-CN" altLang="en-US"/>
          </a:p>
        </p:txBody>
      </p:sp>
    </p:spTree>
    <p:extLst>
      <p:ext uri="{BB962C8B-B14F-4D97-AF65-F5344CB8AC3E}">
        <p14:creationId xmlns:p14="http://schemas.microsoft.com/office/powerpoint/2010/main" val="2037180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22</a:t>
            </a:fld>
            <a:endParaRPr lang="zh-CN" altLang="en-US"/>
          </a:p>
        </p:txBody>
      </p:sp>
    </p:spTree>
    <p:extLst>
      <p:ext uri="{BB962C8B-B14F-4D97-AF65-F5344CB8AC3E}">
        <p14:creationId xmlns:p14="http://schemas.microsoft.com/office/powerpoint/2010/main" val="2577726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CE0D18-191A-4BE7-97C4-E0F9F02E4EC6}" type="slidenum">
              <a:rPr lang="zh-CN" altLang="en-US" smtClean="0"/>
              <a:t>23</a:t>
            </a:fld>
            <a:endParaRPr lang="zh-CN" altLang="en-US"/>
          </a:p>
        </p:txBody>
      </p:sp>
    </p:spTree>
    <p:extLst>
      <p:ext uri="{BB962C8B-B14F-4D97-AF65-F5344CB8AC3E}">
        <p14:creationId xmlns:p14="http://schemas.microsoft.com/office/powerpoint/2010/main" val="1886936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3942437-81BC-453D-941C-F74C3FE81D2E}" type="datetime1">
              <a:rPr lang="zh-CN" altLang="en-US"/>
              <a:pPr>
                <a:defRPr/>
              </a:pPr>
              <a:t>2020/1/21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946C24C4-7FAD-4DF9-B4F5-33A4900F60D9}"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308360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2F9C880-56FD-4A46-B7AB-1A4061DE0C60}" type="datetime1">
              <a:rPr lang="zh-CN" altLang="en-US"/>
              <a:pPr>
                <a:defRPr/>
              </a:pPr>
              <a:t>2020/1/21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8C44AC6B-BDB0-4C07-B625-8B1AAA01F06E}"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933968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09785D7D-863C-4464-8032-CDF26FA87FFC}" type="datetime1">
              <a:rPr lang="zh-CN" altLang="en-US"/>
              <a:pPr>
                <a:defRPr/>
              </a:pPr>
              <a:t>2020/1/21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9CAB41EE-DA0E-4B2C-BC81-C4CE66A0DC4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41035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1DF05816-9CBB-4C33-8D7E-19DAF5BB63C5}" type="datetime1">
              <a:rPr lang="zh-CN" altLang="en-US"/>
              <a:pPr>
                <a:defRPr/>
              </a:pPr>
              <a:t>2020/1/21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023EF6E6-A6D1-4931-93B9-F5542B145B97}"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74747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7B8F8121-D97D-4949-96FE-4FFCED77F02A}" type="datetime1">
              <a:rPr lang="zh-CN" altLang="en-US"/>
              <a:pPr>
                <a:defRPr/>
              </a:pPr>
              <a:t>2020/1/21</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7F763EF0-3D82-4DF2-8BE4-1D8D999D606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21375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83F47B0C-2852-4F0E-A440-6B1090851A9E}" type="datetime1">
              <a:rPr lang="zh-CN" altLang="en-US"/>
              <a:pPr>
                <a:defRPr/>
              </a:pPr>
              <a:t>2020/1/21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778A1297-520D-4065-9E8A-58FED9B23B7A}"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902093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6850FF7-8E2E-4DC6-9FF3-D00BFA0FE12C}" type="datetime1">
              <a:rPr lang="zh-CN" altLang="en-US"/>
              <a:pPr>
                <a:defRPr/>
              </a:pPr>
              <a:t>2020/1/21</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CC335413-C87F-4F4E-8068-AF37B4B1076B}"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71610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B73D0B69-1A5C-46A4-8FF3-0A0A09E37EE5}" type="datetime1">
              <a:rPr lang="zh-CN" altLang="en-US"/>
              <a:pPr>
                <a:defRPr/>
              </a:pPr>
              <a:t>2020/1/21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4A770877-D878-4636-BE95-5F06BC4F01EE}"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117015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66314E4-715B-4B94-9151-3EDBD5D77D76}" type="datetime1">
              <a:rPr lang="zh-CN" altLang="en-US"/>
              <a:pPr>
                <a:defRPr/>
              </a:pPr>
              <a:t>2020/1/21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68E2F14F-0801-4A5F-B4E9-26D15CD8552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05251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958EF4C-51B7-415E-82DB-FA2047C70F5F}" type="datetime1">
              <a:rPr lang="zh-CN" altLang="en-US"/>
              <a:pPr>
                <a:defRPr/>
              </a:pPr>
              <a:t>2020/1/21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D87456B7-4969-4ED8-B774-BA68F740201E}"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1548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53A5BFB-D872-40F2-9282-9D9FF4F21BB0}" type="datetime1">
              <a:rPr lang="zh-CN" altLang="en-US"/>
              <a:pPr>
                <a:defRPr/>
              </a:pPr>
              <a:t>2020/1/21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5F110C74-F743-4BE7-8ED3-84CC1E480FD8}"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494057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B55B18D7-3090-423D-851E-E26186065715}" type="datetime1">
              <a:rPr lang="zh-CN" altLang="en-US"/>
              <a:pPr>
                <a:defRPr/>
              </a:pPr>
              <a:t>2020/1/21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E6537358-210B-48B3-8E2C-CE74E38714D9}"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94895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shadeToTitle="1">
        <a:gradFill rotWithShape="1">
          <a:gsLst>
            <a:gs pos="0">
              <a:srgbClr val="888C8C"/>
            </a:gs>
            <a:gs pos="73999">
              <a:srgbClr val="6B696E"/>
            </a:gs>
            <a:gs pos="100000">
              <a:srgbClr val="636166"/>
            </a:gs>
          </a:gsLst>
          <a:path path="shape">
            <a:fillToRect l="50000" t="50000" r="50000" b="50000"/>
          </a:path>
        </a:gradFill>
        <a:effectLst/>
      </p:bgPr>
    </p:bg>
    <p:spTree>
      <p:nvGrpSpPr>
        <p:cNvPr id="1" name=""/>
        <p:cNvGrpSpPr/>
        <p:nvPr/>
      </p:nvGrpSpPr>
      <p:grpSpPr>
        <a:xfrm>
          <a:off x="0" y="0"/>
          <a:ext cx="0" cy="0"/>
          <a:chOff x="0" y="0"/>
          <a:chExt cx="0" cy="0"/>
        </a:xfrm>
      </p:grpSpPr>
      <p:pic>
        <p:nvPicPr>
          <p:cNvPr id="1026" name="图片 10"/>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6357938"/>
            <a:ext cx="121920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文本框 11"/>
          <p:cNvSpPr>
            <a:spLocks noChangeArrowheads="1"/>
          </p:cNvSpPr>
          <p:nvPr/>
        </p:nvSpPr>
        <p:spPr bwMode="auto">
          <a:xfrm>
            <a:off x="4981575" y="6456363"/>
            <a:ext cx="22288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00" smtClean="0">
                <a:solidFill>
                  <a:srgbClr val="D0CECE"/>
                </a:solidFill>
                <a:latin typeface="华文细黑" panose="02010600040101010101" pitchFamily="2" charset="-122"/>
                <a:ea typeface="华文细黑" panose="02010600040101010101" pitchFamily="2" charset="-122"/>
                <a:sym typeface="华文细黑" panose="02010600040101010101" pitchFamily="2" charset="-122"/>
              </a:rPr>
              <a:t>www.yourbusinessweb.com</a:t>
            </a:r>
            <a:endParaRPr lang="zh-CN" altLang="en-US" smtClean="0"/>
          </a:p>
        </p:txBody>
      </p:sp>
      <p:sp>
        <p:nvSpPr>
          <p:cNvPr id="1028"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Light" panose="020F0302020204030204" pitchFamily="34" charset="0"/>
              </a:rPr>
              <a:t>单击此处编辑母版标题样式</a:t>
            </a:r>
          </a:p>
        </p:txBody>
      </p:sp>
      <p:sp>
        <p:nvSpPr>
          <p:cNvPr id="1029"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30"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E066AFFE-62E5-4D85-829C-6567FF63B6D1}" type="datetime1">
              <a:rPr lang="zh-CN" altLang="en-US"/>
              <a:pPr>
                <a:defRPr/>
              </a:pPr>
              <a:t>2020/1/21</a:t>
            </a:fld>
            <a:endParaRPr lang="zh-CN" altLang="en-US" sz="1800">
              <a:solidFill>
                <a:schemeClr val="tx1"/>
              </a:solidFill>
            </a:endParaRPr>
          </a:p>
        </p:txBody>
      </p:sp>
      <p:sp>
        <p:nvSpPr>
          <p:cNvPr id="1031"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zh-CN"/>
          </a:p>
        </p:txBody>
      </p:sp>
      <p:sp>
        <p:nvSpPr>
          <p:cNvPr id="1032"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EF306CCF-8DE9-48A8-9C03-E72414571A42}" type="slidenum">
              <a:rPr lang="zh-CN" altLang="en-US"/>
              <a:pPr>
                <a:defRPr/>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1" name="组合 1"/>
          <p:cNvGrpSpPr>
            <a:grpSpLocks/>
          </p:cNvGrpSpPr>
          <p:nvPr/>
        </p:nvGrpSpPr>
        <p:grpSpPr bwMode="auto">
          <a:xfrm>
            <a:off x="1408113" y="1863725"/>
            <a:ext cx="9375775" cy="2060575"/>
            <a:chOff x="0" y="0"/>
            <a:chExt cx="9374861" cy="2059660"/>
          </a:xfrm>
        </p:grpSpPr>
        <p:sp>
          <p:nvSpPr>
            <p:cNvPr id="2055" name="任意多边形 36"/>
            <p:cNvSpPr>
              <a:spLocks noChangeArrowheads="1"/>
            </p:cNvSpPr>
            <p:nvPr/>
          </p:nvSpPr>
          <p:spPr bwMode="auto">
            <a:xfrm>
              <a:off x="0" y="0"/>
              <a:ext cx="9374861" cy="2059660"/>
            </a:xfrm>
            <a:custGeom>
              <a:avLst/>
              <a:gdLst>
                <a:gd name="T0" fmla="*/ 1029831 w 9374861"/>
                <a:gd name="T1" fmla="*/ 0 h 2059660"/>
                <a:gd name="T2" fmla="*/ 1978731 w 9374861"/>
                <a:gd name="T3" fmla="*/ 628974 h 2059660"/>
                <a:gd name="T4" fmla="*/ 2005217 w 9374861"/>
                <a:gd name="T5" fmla="*/ 714298 h 2059660"/>
                <a:gd name="T6" fmla="*/ 2492844 w 9374861"/>
                <a:gd name="T7" fmla="*/ 714298 h 2059660"/>
                <a:gd name="T8" fmla="*/ 2519330 w 9374861"/>
                <a:gd name="T9" fmla="*/ 628974 h 2059660"/>
                <a:gd name="T10" fmla="*/ 3468230 w 9374861"/>
                <a:gd name="T11" fmla="*/ 0 h 2059660"/>
                <a:gd name="T12" fmla="*/ 4417131 w 9374861"/>
                <a:gd name="T13" fmla="*/ 628974 h 2059660"/>
                <a:gd name="T14" fmla="*/ 4443617 w 9374861"/>
                <a:gd name="T15" fmla="*/ 714298 h 2059660"/>
                <a:gd name="T16" fmla="*/ 4931243 w 9374861"/>
                <a:gd name="T17" fmla="*/ 714298 h 2059660"/>
                <a:gd name="T18" fmla="*/ 4957729 w 9374861"/>
                <a:gd name="T19" fmla="*/ 628974 h 2059660"/>
                <a:gd name="T20" fmla="*/ 5906630 w 9374861"/>
                <a:gd name="T21" fmla="*/ 0 h 2059660"/>
                <a:gd name="T22" fmla="*/ 6855531 w 9374861"/>
                <a:gd name="T23" fmla="*/ 628974 h 2059660"/>
                <a:gd name="T24" fmla="*/ 6882017 w 9374861"/>
                <a:gd name="T25" fmla="*/ 714298 h 2059660"/>
                <a:gd name="T26" fmla="*/ 7369644 w 9374861"/>
                <a:gd name="T27" fmla="*/ 714298 h 2059660"/>
                <a:gd name="T28" fmla="*/ 7396130 w 9374861"/>
                <a:gd name="T29" fmla="*/ 628974 h 2059660"/>
                <a:gd name="T30" fmla="*/ 8345031 w 9374861"/>
                <a:gd name="T31" fmla="*/ 0 h 2059660"/>
                <a:gd name="T32" fmla="*/ 9374861 w 9374861"/>
                <a:gd name="T33" fmla="*/ 1029830 h 2059660"/>
                <a:gd name="T34" fmla="*/ 8345031 w 9374861"/>
                <a:gd name="T35" fmla="*/ 2059660 h 2059660"/>
                <a:gd name="T36" fmla="*/ 7396130 w 9374861"/>
                <a:gd name="T37" fmla="*/ 1430686 h 2059660"/>
                <a:gd name="T38" fmla="*/ 7369644 w 9374861"/>
                <a:gd name="T39" fmla="*/ 1345362 h 2059660"/>
                <a:gd name="T40" fmla="*/ 6882017 w 9374861"/>
                <a:gd name="T41" fmla="*/ 1345362 h 2059660"/>
                <a:gd name="T42" fmla="*/ 6855531 w 9374861"/>
                <a:gd name="T43" fmla="*/ 1430686 h 2059660"/>
                <a:gd name="T44" fmla="*/ 5906630 w 9374861"/>
                <a:gd name="T45" fmla="*/ 2059660 h 2059660"/>
                <a:gd name="T46" fmla="*/ 4957729 w 9374861"/>
                <a:gd name="T47" fmla="*/ 1430686 h 2059660"/>
                <a:gd name="T48" fmla="*/ 4931243 w 9374861"/>
                <a:gd name="T49" fmla="*/ 1345362 h 2059660"/>
                <a:gd name="T50" fmla="*/ 4443617 w 9374861"/>
                <a:gd name="T51" fmla="*/ 1345362 h 2059660"/>
                <a:gd name="T52" fmla="*/ 4417131 w 9374861"/>
                <a:gd name="T53" fmla="*/ 1430686 h 2059660"/>
                <a:gd name="T54" fmla="*/ 3468230 w 9374861"/>
                <a:gd name="T55" fmla="*/ 2059660 h 2059660"/>
                <a:gd name="T56" fmla="*/ 2519330 w 9374861"/>
                <a:gd name="T57" fmla="*/ 1430686 h 2059660"/>
                <a:gd name="T58" fmla="*/ 2492844 w 9374861"/>
                <a:gd name="T59" fmla="*/ 1345362 h 2059660"/>
                <a:gd name="T60" fmla="*/ 2005217 w 9374861"/>
                <a:gd name="T61" fmla="*/ 1345362 h 2059660"/>
                <a:gd name="T62" fmla="*/ 1978731 w 9374861"/>
                <a:gd name="T63" fmla="*/ 1430686 h 2059660"/>
                <a:gd name="T64" fmla="*/ 1029831 w 9374861"/>
                <a:gd name="T65" fmla="*/ 2059660 h 2059660"/>
                <a:gd name="T66" fmla="*/ 0 w 9374861"/>
                <a:gd name="T67" fmla="*/ 1029830 h 2059660"/>
                <a:gd name="T68" fmla="*/ 1029831 w 9374861"/>
                <a:gd name="T69" fmla="*/ 0 h 20596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374861"/>
                <a:gd name="T106" fmla="*/ 0 h 2059660"/>
                <a:gd name="T107" fmla="*/ 9374861 w 9374861"/>
                <a:gd name="T108" fmla="*/ 2059660 h 20596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374861" h="2059660">
                  <a:moveTo>
                    <a:pt x="1029831" y="0"/>
                  </a:moveTo>
                  <a:cubicBezTo>
                    <a:pt x="1456400" y="0"/>
                    <a:pt x="1822395" y="259353"/>
                    <a:pt x="1978731" y="628974"/>
                  </a:cubicBezTo>
                  <a:lnTo>
                    <a:pt x="2005217" y="714298"/>
                  </a:lnTo>
                  <a:lnTo>
                    <a:pt x="2492844" y="714298"/>
                  </a:lnTo>
                  <a:lnTo>
                    <a:pt x="2519330" y="628974"/>
                  </a:lnTo>
                  <a:cubicBezTo>
                    <a:pt x="2675666" y="259353"/>
                    <a:pt x="3041661" y="0"/>
                    <a:pt x="3468230" y="0"/>
                  </a:cubicBezTo>
                  <a:cubicBezTo>
                    <a:pt x="3894800" y="0"/>
                    <a:pt x="4260794" y="259353"/>
                    <a:pt x="4417131" y="628974"/>
                  </a:cubicBezTo>
                  <a:lnTo>
                    <a:pt x="4443617" y="714298"/>
                  </a:lnTo>
                  <a:lnTo>
                    <a:pt x="4931243" y="714298"/>
                  </a:lnTo>
                  <a:lnTo>
                    <a:pt x="4957729" y="628974"/>
                  </a:lnTo>
                  <a:cubicBezTo>
                    <a:pt x="5114066" y="259353"/>
                    <a:pt x="5480061" y="0"/>
                    <a:pt x="5906630" y="0"/>
                  </a:cubicBezTo>
                  <a:cubicBezTo>
                    <a:pt x="6333199" y="0"/>
                    <a:pt x="6699194" y="259353"/>
                    <a:pt x="6855531" y="628974"/>
                  </a:cubicBezTo>
                  <a:lnTo>
                    <a:pt x="6882017" y="714298"/>
                  </a:lnTo>
                  <a:lnTo>
                    <a:pt x="7369644" y="714298"/>
                  </a:lnTo>
                  <a:lnTo>
                    <a:pt x="7396130" y="628974"/>
                  </a:lnTo>
                  <a:cubicBezTo>
                    <a:pt x="7552467" y="259353"/>
                    <a:pt x="7918462" y="0"/>
                    <a:pt x="8345031" y="0"/>
                  </a:cubicBezTo>
                  <a:cubicBezTo>
                    <a:pt x="8913790" y="0"/>
                    <a:pt x="9374861" y="461071"/>
                    <a:pt x="9374861" y="1029830"/>
                  </a:cubicBezTo>
                  <a:cubicBezTo>
                    <a:pt x="9374861" y="1598589"/>
                    <a:pt x="8913790" y="2059660"/>
                    <a:pt x="8345031" y="2059660"/>
                  </a:cubicBezTo>
                  <a:cubicBezTo>
                    <a:pt x="7918462" y="2059660"/>
                    <a:pt x="7552467" y="1800308"/>
                    <a:pt x="7396130" y="1430686"/>
                  </a:cubicBezTo>
                  <a:lnTo>
                    <a:pt x="7369644" y="1345362"/>
                  </a:lnTo>
                  <a:lnTo>
                    <a:pt x="6882017" y="1345362"/>
                  </a:lnTo>
                  <a:lnTo>
                    <a:pt x="6855531" y="1430686"/>
                  </a:lnTo>
                  <a:cubicBezTo>
                    <a:pt x="6699194" y="1800308"/>
                    <a:pt x="6333199" y="2059660"/>
                    <a:pt x="5906630" y="2059660"/>
                  </a:cubicBezTo>
                  <a:cubicBezTo>
                    <a:pt x="5480061" y="2059660"/>
                    <a:pt x="5114066" y="1800308"/>
                    <a:pt x="4957729" y="1430686"/>
                  </a:cubicBezTo>
                  <a:lnTo>
                    <a:pt x="4931243" y="1345362"/>
                  </a:lnTo>
                  <a:lnTo>
                    <a:pt x="4443617" y="1345362"/>
                  </a:lnTo>
                  <a:lnTo>
                    <a:pt x="4417131" y="1430686"/>
                  </a:lnTo>
                  <a:cubicBezTo>
                    <a:pt x="4260794" y="1800308"/>
                    <a:pt x="3894800" y="2059660"/>
                    <a:pt x="3468230" y="2059660"/>
                  </a:cubicBezTo>
                  <a:cubicBezTo>
                    <a:pt x="3041661" y="2059660"/>
                    <a:pt x="2675666" y="1800308"/>
                    <a:pt x="2519330" y="1430686"/>
                  </a:cubicBezTo>
                  <a:lnTo>
                    <a:pt x="2492844" y="1345362"/>
                  </a:lnTo>
                  <a:lnTo>
                    <a:pt x="2005217" y="1345362"/>
                  </a:lnTo>
                  <a:lnTo>
                    <a:pt x="1978731" y="1430686"/>
                  </a:lnTo>
                  <a:cubicBezTo>
                    <a:pt x="1822395" y="1800308"/>
                    <a:pt x="1456400" y="2059660"/>
                    <a:pt x="1029831" y="2059660"/>
                  </a:cubicBezTo>
                  <a:cubicBezTo>
                    <a:pt x="461072" y="2059660"/>
                    <a:pt x="0" y="1598589"/>
                    <a:pt x="0" y="1029830"/>
                  </a:cubicBezTo>
                  <a:cubicBezTo>
                    <a:pt x="0" y="461071"/>
                    <a:pt x="461072" y="0"/>
                    <a:pt x="1029831" y="0"/>
                  </a:cubicBezTo>
                  <a:close/>
                </a:path>
              </a:pathLst>
            </a:custGeom>
            <a:solidFill>
              <a:srgbClr val="403F4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056" name="椭圆 47"/>
            <p:cNvSpPr>
              <a:spLocks noChangeArrowheads="1"/>
            </p:cNvSpPr>
            <p:nvPr/>
          </p:nvSpPr>
          <p:spPr bwMode="auto">
            <a:xfrm>
              <a:off x="135708" y="135708"/>
              <a:ext cx="1788244" cy="1788244"/>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57" name="椭圆 48"/>
            <p:cNvSpPr>
              <a:spLocks noChangeArrowheads="1"/>
            </p:cNvSpPr>
            <p:nvPr/>
          </p:nvSpPr>
          <p:spPr bwMode="auto">
            <a:xfrm>
              <a:off x="254101" y="254101"/>
              <a:ext cx="1551458" cy="1551458"/>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2</a:t>
              </a:r>
              <a:endParaRPr lang="zh-CN" altLang="en-US"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58" name="椭圆 45"/>
            <p:cNvSpPr>
              <a:spLocks noChangeArrowheads="1"/>
            </p:cNvSpPr>
            <p:nvPr/>
          </p:nvSpPr>
          <p:spPr bwMode="auto">
            <a:xfrm>
              <a:off x="2574108" y="135708"/>
              <a:ext cx="1788244" cy="1788244"/>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59" name="椭圆 46"/>
            <p:cNvSpPr>
              <a:spLocks noChangeArrowheads="1"/>
            </p:cNvSpPr>
            <p:nvPr/>
          </p:nvSpPr>
          <p:spPr bwMode="auto">
            <a:xfrm>
              <a:off x="2692501" y="254101"/>
              <a:ext cx="1551458" cy="1551458"/>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0</a:t>
              </a:r>
              <a:endParaRPr lang="zh-CN" altLang="en-US"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60" name="椭圆 43"/>
            <p:cNvSpPr>
              <a:spLocks noChangeArrowheads="1"/>
            </p:cNvSpPr>
            <p:nvPr/>
          </p:nvSpPr>
          <p:spPr bwMode="auto">
            <a:xfrm>
              <a:off x="5012508" y="135708"/>
              <a:ext cx="1788244" cy="1788244"/>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61" name="椭圆 44"/>
            <p:cNvSpPr>
              <a:spLocks noChangeArrowheads="1"/>
            </p:cNvSpPr>
            <p:nvPr/>
          </p:nvSpPr>
          <p:spPr bwMode="auto">
            <a:xfrm>
              <a:off x="5130901" y="254101"/>
              <a:ext cx="1551458" cy="1551458"/>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1</a:t>
              </a:r>
              <a:endParaRPr lang="zh-CN" altLang="en-US"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62" name="椭圆 41"/>
            <p:cNvSpPr>
              <a:spLocks noChangeArrowheads="1"/>
            </p:cNvSpPr>
            <p:nvPr/>
          </p:nvSpPr>
          <p:spPr bwMode="auto">
            <a:xfrm>
              <a:off x="7450909" y="135708"/>
              <a:ext cx="1788244" cy="1788244"/>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63" name="椭圆 42"/>
            <p:cNvSpPr>
              <a:spLocks noChangeArrowheads="1"/>
            </p:cNvSpPr>
            <p:nvPr/>
          </p:nvSpPr>
          <p:spPr bwMode="auto">
            <a:xfrm>
              <a:off x="7569302" y="254101"/>
              <a:ext cx="1551458" cy="1551458"/>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dirty="0">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X</a:t>
              </a:r>
              <a:endParaRPr lang="zh-CN" altLang="en-US" sz="8800" b="1" dirty="0">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sp>
        <p:nvSpPr>
          <p:cNvPr id="2052" name="文本框 35"/>
          <p:cNvSpPr>
            <a:spLocks noChangeArrowheads="1"/>
          </p:cNvSpPr>
          <p:nvPr/>
        </p:nvSpPr>
        <p:spPr bwMode="auto">
          <a:xfrm>
            <a:off x="3010915" y="4162425"/>
            <a:ext cx="61590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None/>
            </a:pPr>
            <a:r>
              <a:rPr lang="zh-CN" altLang="en-US" sz="4800" b="1" dirty="0">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义工动员大会</a:t>
            </a:r>
            <a:r>
              <a:rPr lang="en-US" altLang="zh-CN" sz="4800" b="1" dirty="0" err="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ppt</a:t>
            </a:r>
            <a:r>
              <a:rPr lang="zh-CN" altLang="en-US" sz="4800" b="1" dirty="0">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模板</a:t>
            </a:r>
            <a:endParaRPr lang="en-US" altLang="zh-CN" sz="4800" b="1" dirty="0">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053" name="矩形 54"/>
          <p:cNvSpPr>
            <a:spLocks noChangeArrowheads="1"/>
          </p:cNvSpPr>
          <p:nvPr/>
        </p:nvSpPr>
        <p:spPr bwMode="auto">
          <a:xfrm>
            <a:off x="4948238" y="5232400"/>
            <a:ext cx="2295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rgbClr val="403F44"/>
                </a:solidFill>
                <a:latin typeface="华文细黑" panose="02010600040101010101" pitchFamily="2" charset="-122"/>
                <a:ea typeface="华文细黑" panose="02010600040101010101" pitchFamily="2" charset="-122"/>
                <a:sym typeface="Segoe UI Black" pitchFamily="34" charset="0"/>
              </a:rPr>
              <a:t>MarcoKing DESIGN</a:t>
            </a:r>
            <a:endParaRPr lang="zh-CN" altLang="en-US" sz="1800">
              <a:solidFill>
                <a:srgbClr val="403F44"/>
              </a:solidFill>
              <a:latin typeface="华文细黑" panose="02010600040101010101" pitchFamily="2" charset="-122"/>
              <a:ea typeface="华文细黑" panose="02010600040101010101" pitchFamily="2" charset="-122"/>
              <a:sym typeface="Segoe UI Black" pitchFamily="34" charset="0"/>
            </a:endParaRPr>
          </a:p>
        </p:txBody>
      </p:sp>
    </p:spTree>
  </p:cSld>
  <p:clrMapOvr>
    <a:masterClrMapping/>
  </p:clrMapOvr>
  <p:transition spd="slow">
    <p:strip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2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65400" y="2871788"/>
            <a:ext cx="70612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矩形 36"/>
          <p:cNvSpPr>
            <a:spLocks noChangeArrowheads="1"/>
          </p:cNvSpPr>
          <p:nvPr/>
        </p:nvSpPr>
        <p:spPr bwMode="auto">
          <a:xfrm>
            <a:off x="2566988" y="4540250"/>
            <a:ext cx="37560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dirty="0">
                <a:solidFill>
                  <a:srgbClr val="3F3E43"/>
                </a:solidFill>
                <a:latin typeface="华文细黑" panose="02010600040101010101" pitchFamily="2" charset="-122"/>
                <a:ea typeface="华文细黑" panose="02010600040101010101" pitchFamily="2" charset="-122"/>
                <a:sym typeface="Arial" panose="020B0604020202020204" pitchFamily="34" charset="0"/>
              </a:rPr>
              <a:t>Click to add title</a:t>
            </a:r>
            <a:endParaRPr lang="zh-CN" altLang="en-US" sz="1800" dirty="0">
              <a:latin typeface="Arial" panose="020B0604020202020204" pitchFamily="34" charset="0"/>
            </a:endParaRPr>
          </a:p>
        </p:txBody>
      </p:sp>
      <p:sp>
        <p:nvSpPr>
          <p:cNvPr id="5124" name="矩形 37"/>
          <p:cNvSpPr>
            <a:spLocks noChangeArrowheads="1"/>
          </p:cNvSpPr>
          <p:nvPr/>
        </p:nvSpPr>
        <p:spPr bwMode="auto">
          <a:xfrm>
            <a:off x="2566988" y="5126038"/>
            <a:ext cx="705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rgbClr val="3F3E43"/>
                </a:solidFill>
                <a:latin typeface="华文细黑" panose="02010600040101010101" pitchFamily="2" charset="-122"/>
                <a:ea typeface="华文细黑" panose="02010600040101010101" pitchFamily="2" charset="-122"/>
                <a:sym typeface="Arial" panose="020B0604020202020204" pitchFamily="34" charset="0"/>
              </a:rPr>
              <a:t>Thought for customer service "is the sacred mission of hi design.</a:t>
            </a:r>
          </a:p>
        </p:txBody>
      </p:sp>
      <p:grpSp>
        <p:nvGrpSpPr>
          <p:cNvPr id="5125" name="组合 3"/>
          <p:cNvGrpSpPr>
            <a:grpSpLocks/>
          </p:cNvGrpSpPr>
          <p:nvPr/>
        </p:nvGrpSpPr>
        <p:grpSpPr bwMode="auto">
          <a:xfrm>
            <a:off x="2652713" y="2960688"/>
            <a:ext cx="936625" cy="936625"/>
            <a:chOff x="0" y="0"/>
            <a:chExt cx="937189" cy="937189"/>
          </a:xfrm>
        </p:grpSpPr>
        <p:sp>
          <p:nvSpPr>
            <p:cNvPr id="5131" name="椭圆 26"/>
            <p:cNvSpPr>
              <a:spLocks noChangeArrowheads="1"/>
            </p:cNvSpPr>
            <p:nvPr/>
          </p:nvSpPr>
          <p:spPr bwMode="auto">
            <a:xfrm>
              <a:off x="0" y="0"/>
              <a:ext cx="937189" cy="937189"/>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5132" name="椭圆 27"/>
            <p:cNvSpPr>
              <a:spLocks noChangeArrowheads="1"/>
            </p:cNvSpPr>
            <p:nvPr/>
          </p:nvSpPr>
          <p:spPr bwMode="auto">
            <a:xfrm>
              <a:off x="62048" y="62048"/>
              <a:ext cx="813093" cy="813093"/>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5133" name="图片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4250" y="143820"/>
              <a:ext cx="548688" cy="65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6" name="图片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705350" y="3030538"/>
            <a:ext cx="80486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图片 2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37350" y="3098800"/>
            <a:ext cx="68262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图片 2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747125" y="3028950"/>
            <a:ext cx="6477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图片 23"/>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12192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文本框 19"/>
          <p:cNvSpPr>
            <a:spLocks noChangeArrowheads="1"/>
          </p:cNvSpPr>
          <p:nvPr/>
        </p:nvSpPr>
        <p:spPr bwMode="auto">
          <a:xfrm>
            <a:off x="4440238" y="1317625"/>
            <a:ext cx="33004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CONTENTS</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66"/>
          <p:cNvPicPr preferRelativeResize="0">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503238"/>
            <a:ext cx="12192000" cy="4564062"/>
          </a:xfrm>
          <a:custGeom>
            <a:avLst/>
            <a:gdLst>
              <a:gd name="T0" fmla="*/ 0 w 12192000"/>
              <a:gd name="T1" fmla="*/ 0 h 4564140"/>
              <a:gd name="T2" fmla="*/ 12192000 w 12192000"/>
              <a:gd name="T3" fmla="*/ 0 h 4564140"/>
              <a:gd name="T4" fmla="*/ 12192000 w 12192000"/>
              <a:gd name="T5" fmla="*/ 4564140 h 4564140"/>
              <a:gd name="T6" fmla="*/ 0 w 12192000"/>
              <a:gd name="T7" fmla="*/ 4564140 h 4564140"/>
              <a:gd name="T8" fmla="*/ 0 w 12192000"/>
              <a:gd name="T9" fmla="*/ 0 h 4564140"/>
              <a:gd name="T10" fmla="*/ 12192000 w 12192000"/>
              <a:gd name="T11" fmla="*/ 4564140 h 4564140"/>
            </a:gdLst>
            <a:ahLst/>
            <a:cxnLst>
              <a:cxn ang="0">
                <a:pos x="T0" y="T1"/>
              </a:cxn>
              <a:cxn ang="0">
                <a:pos x="T2" y="T3"/>
              </a:cxn>
              <a:cxn ang="0">
                <a:pos x="T4" y="T5"/>
              </a:cxn>
              <a:cxn ang="0">
                <a:pos x="T6" y="T7"/>
              </a:cxn>
            </a:cxnLst>
            <a:rect l="T8" t="T9" r="T10" b="T11"/>
            <a:pathLst>
              <a:path w="12192000" h="4564140">
                <a:moveTo>
                  <a:pt x="0" y="0"/>
                </a:moveTo>
                <a:lnTo>
                  <a:pt x="12192000" y="0"/>
                </a:lnTo>
                <a:lnTo>
                  <a:pt x="12192000" y="4564140"/>
                </a:lnTo>
                <a:lnTo>
                  <a:pt x="0" y="456414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147" name="图片 5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8" name="组合 1"/>
          <p:cNvGrpSpPr>
            <a:grpSpLocks/>
          </p:cNvGrpSpPr>
          <p:nvPr/>
        </p:nvGrpSpPr>
        <p:grpSpPr bwMode="auto">
          <a:xfrm>
            <a:off x="412750" y="53975"/>
            <a:ext cx="588963" cy="587375"/>
            <a:chOff x="0" y="0"/>
            <a:chExt cx="588781" cy="588781"/>
          </a:xfrm>
        </p:grpSpPr>
        <p:sp>
          <p:nvSpPr>
            <p:cNvPr id="6151" name="椭圆 43"/>
            <p:cNvSpPr>
              <a:spLocks noChangeArrowheads="1"/>
            </p:cNvSpPr>
            <p:nvPr/>
          </p:nvSpPr>
          <p:spPr bwMode="auto">
            <a:xfrm>
              <a:off x="0" y="0"/>
              <a:ext cx="588781" cy="588781"/>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6152" name="椭圆 44"/>
            <p:cNvSpPr>
              <a:spLocks noChangeArrowheads="1"/>
            </p:cNvSpPr>
            <p:nvPr/>
          </p:nvSpPr>
          <p:spPr bwMode="auto">
            <a:xfrm>
              <a:off x="38981" y="38981"/>
              <a:ext cx="510819" cy="510819"/>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6153" name="图片 4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2036" y="90354"/>
              <a:ext cx="344709" cy="4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9" name="矩形 70"/>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6150" name="矩形 55"/>
          <p:cNvSpPr>
            <a:spLocks noChangeArrowheads="1"/>
          </p:cNvSpPr>
          <p:nvPr/>
        </p:nvSpPr>
        <p:spPr bwMode="auto">
          <a:xfrm>
            <a:off x="1003300" y="5168900"/>
            <a:ext cx="101854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magnaLorem ipsum dolor sit amet, consectetur adipisicing elit, sed do eiusmod tempor incididunt ut labore et dolore magnaLorem ipsum dolor sit amet, consectetur adipisicing elit, sed do eiusmod tempor incididunt ut labore et dolore magna</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70"/>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7172" name="矩形 28"/>
          <p:cNvSpPr>
            <a:spLocks noChangeArrowheads="1"/>
          </p:cNvSpPr>
          <p:nvPr/>
        </p:nvSpPr>
        <p:spPr bwMode="auto">
          <a:xfrm>
            <a:off x="779463" y="4284663"/>
            <a:ext cx="187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E4E134"/>
                </a:solidFill>
                <a:latin typeface="微软雅黑" panose="020B0503020204020204" pitchFamily="34" charset="-122"/>
                <a:ea typeface="微软雅黑" panose="020B0503020204020204" pitchFamily="34" charset="-122"/>
                <a:sym typeface="微软雅黑" panose="020B0503020204020204" pitchFamily="34" charset="-122"/>
              </a:rPr>
              <a:t>LOREM IPSUM</a:t>
            </a:r>
          </a:p>
        </p:txBody>
      </p:sp>
      <p:sp>
        <p:nvSpPr>
          <p:cNvPr id="7173" name="矩形 55"/>
          <p:cNvSpPr>
            <a:spLocks noChangeArrowheads="1"/>
          </p:cNvSpPr>
          <p:nvPr/>
        </p:nvSpPr>
        <p:spPr bwMode="auto">
          <a:xfrm>
            <a:off x="427038" y="4657725"/>
            <a:ext cx="258286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7174" name="矩形 47"/>
          <p:cNvSpPr>
            <a:spLocks noChangeArrowheads="1"/>
          </p:cNvSpPr>
          <p:nvPr/>
        </p:nvSpPr>
        <p:spPr bwMode="auto">
          <a:xfrm>
            <a:off x="3697288" y="4284663"/>
            <a:ext cx="187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AFD37A"/>
                </a:solidFill>
                <a:latin typeface="微软雅黑" panose="020B0503020204020204" pitchFamily="34" charset="-122"/>
                <a:ea typeface="微软雅黑" panose="020B0503020204020204" pitchFamily="34" charset="-122"/>
                <a:sym typeface="微软雅黑" panose="020B0503020204020204" pitchFamily="34" charset="-122"/>
              </a:rPr>
              <a:t>LOREM IPSUM</a:t>
            </a:r>
          </a:p>
        </p:txBody>
      </p:sp>
      <p:sp>
        <p:nvSpPr>
          <p:cNvPr id="7175" name="矩形 55"/>
          <p:cNvSpPr>
            <a:spLocks noChangeArrowheads="1"/>
          </p:cNvSpPr>
          <p:nvPr/>
        </p:nvSpPr>
        <p:spPr bwMode="auto">
          <a:xfrm>
            <a:off x="3346450" y="4657725"/>
            <a:ext cx="258286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grpSp>
        <p:nvGrpSpPr>
          <p:cNvPr id="7176" name="组合 5"/>
          <p:cNvGrpSpPr>
            <a:grpSpLocks/>
          </p:cNvGrpSpPr>
          <p:nvPr/>
        </p:nvGrpSpPr>
        <p:grpSpPr bwMode="auto">
          <a:xfrm>
            <a:off x="777875" y="1889125"/>
            <a:ext cx="1882775" cy="1882775"/>
            <a:chOff x="0" y="0"/>
            <a:chExt cx="1883536" cy="1883536"/>
          </a:xfrm>
        </p:grpSpPr>
        <p:sp>
          <p:nvSpPr>
            <p:cNvPr id="7197" name="矩形 1"/>
            <p:cNvSpPr>
              <a:spLocks noChangeArrowheads="1"/>
            </p:cNvSpPr>
            <p:nvPr/>
          </p:nvSpPr>
          <p:spPr bwMode="auto">
            <a:xfrm rot="-2700000">
              <a:off x="0" y="0"/>
              <a:ext cx="1883536" cy="1883536"/>
            </a:xfrm>
            <a:prstGeom prst="rect">
              <a:avLst/>
            </a:prstGeom>
            <a:gradFill rotWithShape="0">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7198" name="矩形 9"/>
            <p:cNvSpPr>
              <a:spLocks noChangeArrowheads="1"/>
            </p:cNvSpPr>
            <p:nvPr/>
          </p:nvSpPr>
          <p:spPr bwMode="auto">
            <a:xfrm rot="-2700000">
              <a:off x="102280" y="102280"/>
              <a:ext cx="1678976" cy="1678976"/>
            </a:xfrm>
            <a:prstGeom prst="rect">
              <a:avLst/>
            </a:prstGeom>
            <a:blipFill dpi="0" rotWithShape="0">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7177" name="组合 4"/>
          <p:cNvGrpSpPr>
            <a:grpSpLocks/>
          </p:cNvGrpSpPr>
          <p:nvPr/>
        </p:nvGrpSpPr>
        <p:grpSpPr bwMode="auto">
          <a:xfrm>
            <a:off x="3695700" y="1889125"/>
            <a:ext cx="1882775" cy="1882775"/>
            <a:chOff x="0" y="0"/>
            <a:chExt cx="1883536" cy="1883536"/>
          </a:xfrm>
        </p:grpSpPr>
        <p:sp>
          <p:nvSpPr>
            <p:cNvPr id="7195" name="矩形 49"/>
            <p:cNvSpPr>
              <a:spLocks noChangeArrowheads="1"/>
            </p:cNvSpPr>
            <p:nvPr/>
          </p:nvSpPr>
          <p:spPr bwMode="auto">
            <a:xfrm rot="-2700000">
              <a:off x="0" y="0"/>
              <a:ext cx="1883536" cy="1883536"/>
            </a:xfrm>
            <a:prstGeom prst="rect">
              <a:avLst/>
            </a:prstGeom>
            <a:gradFill rotWithShape="0">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7196" name="矩形 50"/>
            <p:cNvSpPr>
              <a:spLocks noChangeArrowheads="1"/>
            </p:cNvSpPr>
            <p:nvPr/>
          </p:nvSpPr>
          <p:spPr bwMode="auto">
            <a:xfrm rot="-2700000">
              <a:off x="102280" y="102280"/>
              <a:ext cx="1678976" cy="1678976"/>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7178" name="矩形 53"/>
          <p:cNvSpPr>
            <a:spLocks noChangeArrowheads="1"/>
          </p:cNvSpPr>
          <p:nvPr/>
        </p:nvSpPr>
        <p:spPr bwMode="auto">
          <a:xfrm>
            <a:off x="6615113" y="4284663"/>
            <a:ext cx="187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96A7D7"/>
                </a:solidFill>
                <a:latin typeface="微软雅黑" panose="020B0503020204020204" pitchFamily="34" charset="-122"/>
                <a:ea typeface="微软雅黑" panose="020B0503020204020204" pitchFamily="34" charset="-122"/>
                <a:sym typeface="微软雅黑" panose="020B0503020204020204" pitchFamily="34" charset="-122"/>
              </a:rPr>
              <a:t>LOREM IPSUM</a:t>
            </a:r>
          </a:p>
        </p:txBody>
      </p:sp>
      <p:sp>
        <p:nvSpPr>
          <p:cNvPr id="7179" name="矩形 55"/>
          <p:cNvSpPr>
            <a:spLocks noChangeArrowheads="1"/>
          </p:cNvSpPr>
          <p:nvPr/>
        </p:nvSpPr>
        <p:spPr bwMode="auto">
          <a:xfrm>
            <a:off x="6264275" y="4657725"/>
            <a:ext cx="258286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grpSp>
        <p:nvGrpSpPr>
          <p:cNvPr id="7180" name="组合 3"/>
          <p:cNvGrpSpPr>
            <a:grpSpLocks/>
          </p:cNvGrpSpPr>
          <p:nvPr/>
        </p:nvGrpSpPr>
        <p:grpSpPr bwMode="auto">
          <a:xfrm>
            <a:off x="6613525" y="1889125"/>
            <a:ext cx="1882775" cy="1882775"/>
            <a:chOff x="0" y="0"/>
            <a:chExt cx="1883536" cy="1883536"/>
          </a:xfrm>
        </p:grpSpPr>
        <p:sp>
          <p:nvSpPr>
            <p:cNvPr id="7193" name="矩形 55"/>
            <p:cNvSpPr>
              <a:spLocks noChangeArrowheads="1"/>
            </p:cNvSpPr>
            <p:nvPr/>
          </p:nvSpPr>
          <p:spPr bwMode="auto">
            <a:xfrm rot="-2700000">
              <a:off x="0" y="0"/>
              <a:ext cx="1883536" cy="1883536"/>
            </a:xfrm>
            <a:prstGeom prst="rect">
              <a:avLst/>
            </a:prstGeom>
            <a:gradFill rotWithShape="0">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7194" name="矩形 56"/>
            <p:cNvSpPr>
              <a:spLocks noChangeArrowheads="1"/>
            </p:cNvSpPr>
            <p:nvPr/>
          </p:nvSpPr>
          <p:spPr bwMode="auto">
            <a:xfrm rot="-2700000">
              <a:off x="102280" y="102280"/>
              <a:ext cx="1678976" cy="1678976"/>
            </a:xfrm>
            <a:prstGeom prst="rect">
              <a:avLst/>
            </a:prstGeom>
            <a:blipFill dpi="0" rotWithShape="0">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7181" name="组合 2"/>
          <p:cNvGrpSpPr>
            <a:grpSpLocks/>
          </p:cNvGrpSpPr>
          <p:nvPr/>
        </p:nvGrpSpPr>
        <p:grpSpPr bwMode="auto">
          <a:xfrm>
            <a:off x="9531350" y="1889125"/>
            <a:ext cx="1882775" cy="1882775"/>
            <a:chOff x="0" y="0"/>
            <a:chExt cx="1883536" cy="1883536"/>
          </a:xfrm>
        </p:grpSpPr>
        <p:sp>
          <p:nvSpPr>
            <p:cNvPr id="7191" name="矩形 62"/>
            <p:cNvSpPr>
              <a:spLocks noChangeArrowheads="1"/>
            </p:cNvSpPr>
            <p:nvPr/>
          </p:nvSpPr>
          <p:spPr bwMode="auto">
            <a:xfrm rot="-2700000">
              <a:off x="0" y="0"/>
              <a:ext cx="1883536" cy="1883536"/>
            </a:xfrm>
            <a:prstGeom prst="rect">
              <a:avLst/>
            </a:prstGeom>
            <a:gradFill rotWithShape="0">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7192" name="矩形 63"/>
            <p:cNvSpPr>
              <a:spLocks noChangeArrowheads="1"/>
            </p:cNvSpPr>
            <p:nvPr/>
          </p:nvSpPr>
          <p:spPr bwMode="auto">
            <a:xfrm rot="-2700000">
              <a:off x="102280" y="102280"/>
              <a:ext cx="1678976" cy="1678976"/>
            </a:xfrm>
            <a:prstGeom prst="rect">
              <a:avLst/>
            </a:prstGeom>
            <a:blipFill dpi="0" rotWithShape="0">
              <a:blip r:embed="rId7"/>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7182" name="矩形 60"/>
          <p:cNvSpPr>
            <a:spLocks noChangeArrowheads="1"/>
          </p:cNvSpPr>
          <p:nvPr/>
        </p:nvSpPr>
        <p:spPr bwMode="auto">
          <a:xfrm>
            <a:off x="9532938" y="4284663"/>
            <a:ext cx="187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F1C96A"/>
                </a:solidFill>
                <a:latin typeface="微软雅黑" panose="020B0503020204020204" pitchFamily="34" charset="-122"/>
                <a:ea typeface="微软雅黑" panose="020B0503020204020204" pitchFamily="34" charset="-122"/>
                <a:sym typeface="微软雅黑" panose="020B0503020204020204" pitchFamily="34" charset="-122"/>
              </a:rPr>
              <a:t>LOREM IPSUM</a:t>
            </a:r>
          </a:p>
        </p:txBody>
      </p:sp>
      <p:sp>
        <p:nvSpPr>
          <p:cNvPr id="7183" name="矩形 55"/>
          <p:cNvSpPr>
            <a:spLocks noChangeArrowheads="1"/>
          </p:cNvSpPr>
          <p:nvPr/>
        </p:nvSpPr>
        <p:spPr bwMode="auto">
          <a:xfrm>
            <a:off x="9182100" y="4657725"/>
            <a:ext cx="258286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7184" name="矩形 21"/>
          <p:cNvSpPr>
            <a:spLocks noChangeArrowheads="1"/>
          </p:cNvSpPr>
          <p:nvPr/>
        </p:nvSpPr>
        <p:spPr bwMode="auto">
          <a:xfrm rot="-2700000">
            <a:off x="5816600" y="3179763"/>
            <a:ext cx="558800" cy="560387"/>
          </a:xfrm>
          <a:prstGeom prst="rect">
            <a:avLst/>
          </a:prstGeom>
          <a:gradFill rotWithShape="0">
            <a:gsLst>
              <a:gs pos="0">
                <a:srgbClr val="B1D585"/>
              </a:gs>
              <a:gs pos="100000">
                <a:srgbClr val="95A5D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185" name="矩形 72"/>
          <p:cNvSpPr>
            <a:spLocks noChangeArrowheads="1"/>
          </p:cNvSpPr>
          <p:nvPr/>
        </p:nvSpPr>
        <p:spPr bwMode="auto">
          <a:xfrm rot="-2700000">
            <a:off x="2898775" y="1920875"/>
            <a:ext cx="558800" cy="558800"/>
          </a:xfrm>
          <a:prstGeom prst="rect">
            <a:avLst/>
          </a:prstGeom>
          <a:gradFill rotWithShape="0">
            <a:gsLst>
              <a:gs pos="0">
                <a:srgbClr val="E4E132"/>
              </a:gs>
              <a:gs pos="100000">
                <a:srgbClr val="B2D688"/>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186" name="矩形 75"/>
          <p:cNvSpPr>
            <a:spLocks noChangeArrowheads="1"/>
          </p:cNvSpPr>
          <p:nvPr/>
        </p:nvSpPr>
        <p:spPr bwMode="auto">
          <a:xfrm rot="-2700000">
            <a:off x="8734425" y="1920875"/>
            <a:ext cx="558800" cy="558800"/>
          </a:xfrm>
          <a:prstGeom prst="rect">
            <a:avLst/>
          </a:prstGeom>
          <a:gradFill rotWithShape="0">
            <a:gsLst>
              <a:gs pos="0">
                <a:srgbClr val="394885"/>
              </a:gs>
              <a:gs pos="100000">
                <a:srgbClr val="EFCD74"/>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7187" name="组合 36"/>
          <p:cNvGrpSpPr>
            <a:grpSpLocks/>
          </p:cNvGrpSpPr>
          <p:nvPr/>
        </p:nvGrpSpPr>
        <p:grpSpPr bwMode="auto">
          <a:xfrm>
            <a:off x="412750" y="53975"/>
            <a:ext cx="588963" cy="587375"/>
            <a:chOff x="0" y="0"/>
            <a:chExt cx="588781" cy="588781"/>
          </a:xfrm>
        </p:grpSpPr>
        <p:sp>
          <p:nvSpPr>
            <p:cNvPr id="7188" name="椭圆 37"/>
            <p:cNvSpPr>
              <a:spLocks noChangeArrowheads="1"/>
            </p:cNvSpPr>
            <p:nvPr/>
          </p:nvSpPr>
          <p:spPr bwMode="auto">
            <a:xfrm>
              <a:off x="0" y="0"/>
              <a:ext cx="588781" cy="588781"/>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7189" name="椭圆 39"/>
            <p:cNvSpPr>
              <a:spLocks noChangeArrowheads="1"/>
            </p:cNvSpPr>
            <p:nvPr/>
          </p:nvSpPr>
          <p:spPr bwMode="auto">
            <a:xfrm>
              <a:off x="38981" y="38981"/>
              <a:ext cx="510819" cy="510819"/>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7190" name="图片 45"/>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22036" y="90354"/>
              <a:ext cx="344709" cy="4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70"/>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grpSp>
        <p:nvGrpSpPr>
          <p:cNvPr id="8196" name="组合 101"/>
          <p:cNvGrpSpPr>
            <a:grpSpLocks/>
          </p:cNvGrpSpPr>
          <p:nvPr/>
        </p:nvGrpSpPr>
        <p:grpSpPr bwMode="auto">
          <a:xfrm>
            <a:off x="6424613" y="1420813"/>
            <a:ext cx="4046537" cy="958850"/>
            <a:chOff x="0" y="0"/>
            <a:chExt cx="3086944" cy="731029"/>
          </a:xfrm>
        </p:grpSpPr>
        <p:sp>
          <p:nvSpPr>
            <p:cNvPr id="8228" name="矩形 102"/>
            <p:cNvSpPr>
              <a:spLocks noChangeArrowheads="1"/>
            </p:cNvSpPr>
            <p:nvPr/>
          </p:nvSpPr>
          <p:spPr bwMode="auto">
            <a:xfrm>
              <a:off x="0" y="273166"/>
              <a:ext cx="3086944" cy="45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the same value and can be used interchangeably </a:t>
              </a:r>
              <a:endParaRPr lang="zh-CN" altLang="en-US" sz="1800">
                <a:latin typeface="Arial" panose="020B0604020202020204" pitchFamily="34" charset="0"/>
              </a:endParaRPr>
            </a:p>
          </p:txBody>
        </p:sp>
        <p:sp>
          <p:nvSpPr>
            <p:cNvPr id="8229" name="矩形 103"/>
            <p:cNvSpPr>
              <a:spLocks noChangeArrowheads="1"/>
            </p:cNvSpPr>
            <p:nvPr/>
          </p:nvSpPr>
          <p:spPr bwMode="auto">
            <a:xfrm>
              <a:off x="0" y="0"/>
              <a:ext cx="1487324" cy="28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ADD THE TITLE</a:t>
              </a:r>
              <a:endParaRPr lang="zh-CN" altLang="en-US" sz="1800">
                <a:latin typeface="Arial" panose="020B0604020202020204" pitchFamily="34" charset="0"/>
              </a:endParaRPr>
            </a:p>
          </p:txBody>
        </p:sp>
      </p:grpSp>
      <p:sp>
        <p:nvSpPr>
          <p:cNvPr id="8197" name="矩形 105"/>
          <p:cNvSpPr>
            <a:spLocks noChangeArrowheads="1"/>
          </p:cNvSpPr>
          <p:nvPr/>
        </p:nvSpPr>
        <p:spPr bwMode="auto">
          <a:xfrm>
            <a:off x="7239000" y="2843213"/>
            <a:ext cx="38576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a:t>
            </a:r>
            <a:endParaRPr lang="zh-CN" altLang="en-US" sz="1800">
              <a:latin typeface="Arial" panose="020B0604020202020204" pitchFamily="34" charset="0"/>
            </a:endParaRPr>
          </a:p>
        </p:txBody>
      </p:sp>
      <p:sp>
        <p:nvSpPr>
          <p:cNvPr id="8198" name="椭圆 107"/>
          <p:cNvSpPr>
            <a:spLocks noChangeArrowheads="1"/>
          </p:cNvSpPr>
          <p:nvPr/>
        </p:nvSpPr>
        <p:spPr bwMode="auto">
          <a:xfrm>
            <a:off x="6424613" y="2789238"/>
            <a:ext cx="652462" cy="652462"/>
          </a:xfrm>
          <a:prstGeom prst="ellipse">
            <a:avLst/>
          </a:prstGeom>
          <a:gradFill rotWithShape="0">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8199" name="组合 108"/>
          <p:cNvGrpSpPr>
            <a:grpSpLocks/>
          </p:cNvGrpSpPr>
          <p:nvPr/>
        </p:nvGrpSpPr>
        <p:grpSpPr bwMode="auto">
          <a:xfrm flipH="1">
            <a:off x="6557963" y="2919413"/>
            <a:ext cx="387350" cy="392112"/>
            <a:chOff x="0" y="0"/>
            <a:chExt cx="463551" cy="469900"/>
          </a:xfrm>
        </p:grpSpPr>
        <p:sp>
          <p:nvSpPr>
            <p:cNvPr id="8224" name="Freeform 22"/>
            <p:cNvSpPr>
              <a:spLocks noChangeArrowheads="1"/>
            </p:cNvSpPr>
            <p:nvPr/>
          </p:nvSpPr>
          <p:spPr bwMode="auto">
            <a:xfrm>
              <a:off x="7938" y="312737"/>
              <a:ext cx="158750" cy="150813"/>
            </a:xfrm>
            <a:custGeom>
              <a:avLst/>
              <a:gdLst>
                <a:gd name="T0" fmla="*/ 35282188 w 100"/>
                <a:gd name="T1" fmla="*/ 239416431 h 95"/>
                <a:gd name="T2" fmla="*/ 0 w 100"/>
                <a:gd name="T3" fmla="*/ 201613168 h 95"/>
                <a:gd name="T4" fmla="*/ 214214075 w 100"/>
                <a:gd name="T5" fmla="*/ 0 h 95"/>
                <a:gd name="T6" fmla="*/ 252015625 w 100"/>
                <a:gd name="T7" fmla="*/ 35282304 h 95"/>
                <a:gd name="T8" fmla="*/ 35282188 w 100"/>
                <a:gd name="T9" fmla="*/ 239416431 h 95"/>
                <a:gd name="T10" fmla="*/ 0 60000 65536"/>
                <a:gd name="T11" fmla="*/ 0 60000 65536"/>
                <a:gd name="T12" fmla="*/ 0 60000 65536"/>
                <a:gd name="T13" fmla="*/ 0 60000 65536"/>
                <a:gd name="T14" fmla="*/ 0 60000 65536"/>
                <a:gd name="T15" fmla="*/ 0 w 100"/>
                <a:gd name="T16" fmla="*/ 0 h 95"/>
                <a:gd name="T17" fmla="*/ 100 w 100"/>
                <a:gd name="T18" fmla="*/ 95 h 95"/>
              </a:gdLst>
              <a:ahLst/>
              <a:cxnLst>
                <a:cxn ang="T10">
                  <a:pos x="T0" y="T1"/>
                </a:cxn>
                <a:cxn ang="T11">
                  <a:pos x="T2" y="T3"/>
                </a:cxn>
                <a:cxn ang="T12">
                  <a:pos x="T4" y="T5"/>
                </a:cxn>
                <a:cxn ang="T13">
                  <a:pos x="T6" y="T7"/>
                </a:cxn>
                <a:cxn ang="T14">
                  <a:pos x="T8" y="T9"/>
                </a:cxn>
              </a:cxnLst>
              <a:rect l="T15" t="T16" r="T17" b="T18"/>
              <a:pathLst>
                <a:path w="100" h="95">
                  <a:moveTo>
                    <a:pt x="14" y="95"/>
                  </a:moveTo>
                  <a:lnTo>
                    <a:pt x="0" y="80"/>
                  </a:lnTo>
                  <a:lnTo>
                    <a:pt x="85" y="0"/>
                  </a:lnTo>
                  <a:lnTo>
                    <a:pt x="100" y="14"/>
                  </a:lnTo>
                  <a:lnTo>
                    <a:pt x="14" y="95"/>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25" name="Freeform 23"/>
            <p:cNvSpPr>
              <a:spLocks noEditPoints="1" noChangeArrowheads="1"/>
            </p:cNvSpPr>
            <p:nvPr/>
          </p:nvSpPr>
          <p:spPr bwMode="auto">
            <a:xfrm>
              <a:off x="123825" y="233362"/>
              <a:ext cx="120650" cy="120650"/>
            </a:xfrm>
            <a:custGeom>
              <a:avLst/>
              <a:gdLst>
                <a:gd name="T0" fmla="*/ 227444102 w 32"/>
                <a:gd name="T1" fmla="*/ 454888203 h 32"/>
                <a:gd name="T2" fmla="*/ 0 w 32"/>
                <a:gd name="T3" fmla="*/ 227444102 h 32"/>
                <a:gd name="T4" fmla="*/ 227444102 w 32"/>
                <a:gd name="T5" fmla="*/ 0 h 32"/>
                <a:gd name="T6" fmla="*/ 454888203 w 32"/>
                <a:gd name="T7" fmla="*/ 227444102 h 32"/>
                <a:gd name="T8" fmla="*/ 227444102 w 32"/>
                <a:gd name="T9" fmla="*/ 454888203 h 32"/>
                <a:gd name="T10" fmla="*/ 227444102 w 32"/>
                <a:gd name="T11" fmla="*/ 113723936 h 32"/>
                <a:gd name="T12" fmla="*/ 113723936 w 32"/>
                <a:gd name="T13" fmla="*/ 227444102 h 32"/>
                <a:gd name="T14" fmla="*/ 227444102 w 32"/>
                <a:gd name="T15" fmla="*/ 341168038 h 32"/>
                <a:gd name="T16" fmla="*/ 341168038 w 32"/>
                <a:gd name="T17" fmla="*/ 227444102 h 32"/>
                <a:gd name="T18" fmla="*/ 227444102 w 32"/>
                <a:gd name="T19" fmla="*/ 113723936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26" name="Freeform 24"/>
            <p:cNvSpPr>
              <a:spLocks noEditPoints="1" noChangeArrowheads="1"/>
            </p:cNvSpPr>
            <p:nvPr/>
          </p:nvSpPr>
          <p:spPr bwMode="auto">
            <a:xfrm>
              <a:off x="214313" y="0"/>
              <a:ext cx="249238" cy="249238"/>
            </a:xfrm>
            <a:custGeom>
              <a:avLst/>
              <a:gdLst>
                <a:gd name="T0" fmla="*/ 456343449 w 66"/>
                <a:gd name="T1" fmla="*/ 941205767 h 66"/>
                <a:gd name="T2" fmla="*/ 128346241 w 66"/>
                <a:gd name="T3" fmla="*/ 812859526 h 66"/>
                <a:gd name="T4" fmla="*/ 0 w 66"/>
                <a:gd name="T5" fmla="*/ 484862318 h 66"/>
                <a:gd name="T6" fmla="*/ 128346241 w 66"/>
                <a:gd name="T7" fmla="*/ 156868887 h 66"/>
                <a:gd name="T8" fmla="*/ 285215128 w 66"/>
                <a:gd name="T9" fmla="*/ 0 h 66"/>
                <a:gd name="T10" fmla="*/ 941205767 w 66"/>
                <a:gd name="T11" fmla="*/ 655990640 h 66"/>
                <a:gd name="T12" fmla="*/ 784336881 w 66"/>
                <a:gd name="T13" fmla="*/ 812859526 h 66"/>
                <a:gd name="T14" fmla="*/ 456343449 w 66"/>
                <a:gd name="T15" fmla="*/ 941205767 h 66"/>
                <a:gd name="T16" fmla="*/ 285215128 w 66"/>
                <a:gd name="T17" fmla="*/ 171128321 h 66"/>
                <a:gd name="T18" fmla="*/ 213910402 w 66"/>
                <a:gd name="T19" fmla="*/ 242433047 h 66"/>
                <a:gd name="T20" fmla="*/ 114086806 w 66"/>
                <a:gd name="T21" fmla="*/ 484862318 h 66"/>
                <a:gd name="T22" fmla="*/ 213910402 w 66"/>
                <a:gd name="T23" fmla="*/ 727295366 h 66"/>
                <a:gd name="T24" fmla="*/ 456343449 w 66"/>
                <a:gd name="T25" fmla="*/ 827118961 h 66"/>
                <a:gd name="T26" fmla="*/ 698772720 w 66"/>
                <a:gd name="T27" fmla="*/ 727295366 h 66"/>
                <a:gd name="T28" fmla="*/ 770077446 w 66"/>
                <a:gd name="T29" fmla="*/ 655990640 h 66"/>
                <a:gd name="T30" fmla="*/ 285215128 w 66"/>
                <a:gd name="T31" fmla="*/ 171128321 h 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66"/>
                <a:gd name="T50" fmla="*/ 66 w 66"/>
                <a:gd name="T51" fmla="*/ 66 h 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27" name="Freeform 25"/>
            <p:cNvSpPr>
              <a:spLocks noChangeArrowheads="1"/>
            </p:cNvSpPr>
            <p:nvPr/>
          </p:nvSpPr>
          <p:spPr bwMode="auto">
            <a:xfrm>
              <a:off x="0" y="98425"/>
              <a:ext cx="365125" cy="371475"/>
            </a:xfrm>
            <a:custGeom>
              <a:avLst/>
              <a:gdLst>
                <a:gd name="T0" fmla="*/ 0 w 230"/>
                <a:gd name="T1" fmla="*/ 589716563 h 234"/>
                <a:gd name="T2" fmla="*/ 55443438 w 230"/>
                <a:gd name="T3" fmla="*/ 123488450 h 234"/>
                <a:gd name="T4" fmla="*/ 282257500 w 230"/>
                <a:gd name="T5" fmla="*/ 0 h 234"/>
                <a:gd name="T6" fmla="*/ 304939700 w 230"/>
                <a:gd name="T7" fmla="*/ 40322500 h 234"/>
                <a:gd name="T8" fmla="*/ 103327200 w 230"/>
                <a:gd name="T9" fmla="*/ 153730325 h 234"/>
                <a:gd name="T10" fmla="*/ 60483750 w 230"/>
                <a:gd name="T11" fmla="*/ 531753763 h 234"/>
                <a:gd name="T12" fmla="*/ 466229700 w 230"/>
                <a:gd name="T13" fmla="*/ 453628125 h 234"/>
                <a:gd name="T14" fmla="*/ 531753763 w 230"/>
                <a:gd name="T15" fmla="*/ 279738138 h 234"/>
                <a:gd name="T16" fmla="*/ 579635938 w 230"/>
                <a:gd name="T17" fmla="*/ 292338125 h 234"/>
                <a:gd name="T18" fmla="*/ 501511888 w 230"/>
                <a:gd name="T19" fmla="*/ 501511888 h 234"/>
                <a:gd name="T20" fmla="*/ 0 w 230"/>
                <a:gd name="T21" fmla="*/ 589716563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34"/>
                <a:gd name="T35" fmla="*/ 230 w 230"/>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8200" name="矩形 114"/>
          <p:cNvSpPr>
            <a:spLocks noChangeArrowheads="1"/>
          </p:cNvSpPr>
          <p:nvPr/>
        </p:nvSpPr>
        <p:spPr bwMode="auto">
          <a:xfrm>
            <a:off x="7239000" y="3911600"/>
            <a:ext cx="38576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a:t>
            </a:r>
            <a:endParaRPr lang="zh-CN" altLang="en-US" sz="1800">
              <a:latin typeface="Arial" panose="020B0604020202020204" pitchFamily="34" charset="0"/>
            </a:endParaRPr>
          </a:p>
        </p:txBody>
      </p:sp>
      <p:sp>
        <p:nvSpPr>
          <p:cNvPr id="8201" name="椭圆 116"/>
          <p:cNvSpPr>
            <a:spLocks noChangeArrowheads="1"/>
          </p:cNvSpPr>
          <p:nvPr/>
        </p:nvSpPr>
        <p:spPr bwMode="auto">
          <a:xfrm>
            <a:off x="6424613" y="3857625"/>
            <a:ext cx="652462" cy="652463"/>
          </a:xfrm>
          <a:prstGeom prst="ellipse">
            <a:avLst/>
          </a:prstGeom>
          <a:gradFill rotWithShape="0">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8202" name="组合 117"/>
          <p:cNvGrpSpPr>
            <a:grpSpLocks/>
          </p:cNvGrpSpPr>
          <p:nvPr/>
        </p:nvGrpSpPr>
        <p:grpSpPr bwMode="auto">
          <a:xfrm>
            <a:off x="6553200" y="3984625"/>
            <a:ext cx="396875" cy="396875"/>
            <a:chOff x="0" y="0"/>
            <a:chExt cx="474663" cy="474663"/>
          </a:xfrm>
        </p:grpSpPr>
        <p:sp>
          <p:nvSpPr>
            <p:cNvPr id="8220" name="Freeform 18"/>
            <p:cNvSpPr>
              <a:spLocks noChangeArrowheads="1"/>
            </p:cNvSpPr>
            <p:nvPr/>
          </p:nvSpPr>
          <p:spPr bwMode="auto">
            <a:xfrm>
              <a:off x="57150" y="279400"/>
              <a:ext cx="360363" cy="195263"/>
            </a:xfrm>
            <a:custGeom>
              <a:avLst/>
              <a:gdLst>
                <a:gd name="T0" fmla="*/ 572077056 w 227"/>
                <a:gd name="T1" fmla="*/ 309980806 h 123"/>
                <a:gd name="T2" fmla="*/ 0 w 227"/>
                <a:gd name="T3" fmla="*/ 309980806 h 123"/>
                <a:gd name="T4" fmla="*/ 0 w 227"/>
                <a:gd name="T5" fmla="*/ 0 h 123"/>
                <a:gd name="T6" fmla="*/ 47883829 w 227"/>
                <a:gd name="T7" fmla="*/ 0 h 123"/>
                <a:gd name="T8" fmla="*/ 47883829 w 227"/>
                <a:gd name="T9" fmla="*/ 262096921 h 123"/>
                <a:gd name="T10" fmla="*/ 524193227 w 227"/>
                <a:gd name="T11" fmla="*/ 262096921 h 123"/>
                <a:gd name="T12" fmla="*/ 524193227 w 227"/>
                <a:gd name="T13" fmla="*/ 0 h 123"/>
                <a:gd name="T14" fmla="*/ 572077056 w 227"/>
                <a:gd name="T15" fmla="*/ 0 h 123"/>
                <a:gd name="T16" fmla="*/ 572077056 w 227"/>
                <a:gd name="T17" fmla="*/ 309980806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7"/>
                <a:gd name="T28" fmla="*/ 0 h 123"/>
                <a:gd name="T29" fmla="*/ 227 w 227"/>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21" name="Freeform 19"/>
            <p:cNvSpPr>
              <a:spLocks noChangeArrowheads="1"/>
            </p:cNvSpPr>
            <p:nvPr/>
          </p:nvSpPr>
          <p:spPr bwMode="auto">
            <a:xfrm>
              <a:off x="0" y="0"/>
              <a:ext cx="474663" cy="274638"/>
            </a:xfrm>
            <a:custGeom>
              <a:avLst/>
              <a:gdLst>
                <a:gd name="T0" fmla="*/ 715725129 w 299"/>
                <a:gd name="T1" fmla="*/ 435988619 h 173"/>
                <a:gd name="T2" fmla="*/ 375504471 w 299"/>
                <a:gd name="T3" fmla="*/ 73085458 h 173"/>
                <a:gd name="T4" fmla="*/ 35282225 w 299"/>
                <a:gd name="T5" fmla="*/ 435988619 h 173"/>
                <a:gd name="T6" fmla="*/ 0 w 299"/>
                <a:gd name="T7" fmla="*/ 400706367 h 173"/>
                <a:gd name="T8" fmla="*/ 375504471 w 299"/>
                <a:gd name="T9" fmla="*/ 0 h 173"/>
                <a:gd name="T10" fmla="*/ 753528306 w 299"/>
                <a:gd name="T11" fmla="*/ 400706367 h 173"/>
                <a:gd name="T12" fmla="*/ 715725129 w 299"/>
                <a:gd name="T13" fmla="*/ 435988619 h 173"/>
                <a:gd name="T14" fmla="*/ 0 60000 65536"/>
                <a:gd name="T15" fmla="*/ 0 60000 65536"/>
                <a:gd name="T16" fmla="*/ 0 60000 65536"/>
                <a:gd name="T17" fmla="*/ 0 60000 65536"/>
                <a:gd name="T18" fmla="*/ 0 60000 65536"/>
                <a:gd name="T19" fmla="*/ 0 60000 65536"/>
                <a:gd name="T20" fmla="*/ 0 60000 65536"/>
                <a:gd name="T21" fmla="*/ 0 w 299"/>
                <a:gd name="T22" fmla="*/ 0 h 173"/>
                <a:gd name="T23" fmla="*/ 299 w 299"/>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9" h="173">
                  <a:moveTo>
                    <a:pt x="284" y="173"/>
                  </a:moveTo>
                  <a:lnTo>
                    <a:pt x="149" y="29"/>
                  </a:lnTo>
                  <a:lnTo>
                    <a:pt x="14" y="173"/>
                  </a:lnTo>
                  <a:lnTo>
                    <a:pt x="0" y="159"/>
                  </a:lnTo>
                  <a:lnTo>
                    <a:pt x="149" y="0"/>
                  </a:lnTo>
                  <a:lnTo>
                    <a:pt x="299" y="159"/>
                  </a:lnTo>
                  <a:lnTo>
                    <a:pt x="284" y="173"/>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22" name="Freeform 20"/>
            <p:cNvSpPr>
              <a:spLocks noChangeArrowheads="1"/>
            </p:cNvSpPr>
            <p:nvPr/>
          </p:nvSpPr>
          <p:spPr bwMode="auto">
            <a:xfrm>
              <a:off x="176212" y="279400"/>
              <a:ext cx="120650" cy="134938"/>
            </a:xfrm>
            <a:custGeom>
              <a:avLst/>
              <a:gdLst>
                <a:gd name="T0" fmla="*/ 191531875 w 76"/>
                <a:gd name="T1" fmla="*/ 214214869 h 85"/>
                <a:gd name="T2" fmla="*/ 143649700 w 76"/>
                <a:gd name="T3" fmla="*/ 214214869 h 85"/>
                <a:gd name="T4" fmla="*/ 143649700 w 76"/>
                <a:gd name="T5" fmla="*/ 47883940 h 85"/>
                <a:gd name="T6" fmla="*/ 47883763 w 76"/>
                <a:gd name="T7" fmla="*/ 47883940 h 85"/>
                <a:gd name="T8" fmla="*/ 47883763 w 76"/>
                <a:gd name="T9" fmla="*/ 214214869 h 85"/>
                <a:gd name="T10" fmla="*/ 0 w 76"/>
                <a:gd name="T11" fmla="*/ 214214869 h 85"/>
                <a:gd name="T12" fmla="*/ 0 w 76"/>
                <a:gd name="T13" fmla="*/ 0 h 85"/>
                <a:gd name="T14" fmla="*/ 191531875 w 76"/>
                <a:gd name="T15" fmla="*/ 0 h 85"/>
                <a:gd name="T16" fmla="*/ 191531875 w 76"/>
                <a:gd name="T17" fmla="*/ 214214869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85"/>
                <a:gd name="T29" fmla="*/ 76 w 7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23" name="Freeform 21"/>
            <p:cNvSpPr>
              <a:spLocks noEditPoints="1" noChangeArrowheads="1"/>
            </p:cNvSpPr>
            <p:nvPr/>
          </p:nvSpPr>
          <p:spPr bwMode="auto">
            <a:xfrm>
              <a:off x="176212" y="128588"/>
              <a:ext cx="120650" cy="120650"/>
            </a:xfrm>
            <a:custGeom>
              <a:avLst/>
              <a:gdLst>
                <a:gd name="T0" fmla="*/ 227444102 w 32"/>
                <a:gd name="T1" fmla="*/ 454888203 h 32"/>
                <a:gd name="T2" fmla="*/ 0 w 32"/>
                <a:gd name="T3" fmla="*/ 227444102 h 32"/>
                <a:gd name="T4" fmla="*/ 227444102 w 32"/>
                <a:gd name="T5" fmla="*/ 0 h 32"/>
                <a:gd name="T6" fmla="*/ 454888203 w 32"/>
                <a:gd name="T7" fmla="*/ 227444102 h 32"/>
                <a:gd name="T8" fmla="*/ 227444102 w 32"/>
                <a:gd name="T9" fmla="*/ 454888203 h 32"/>
                <a:gd name="T10" fmla="*/ 227444102 w 32"/>
                <a:gd name="T11" fmla="*/ 113723936 h 32"/>
                <a:gd name="T12" fmla="*/ 113723936 w 32"/>
                <a:gd name="T13" fmla="*/ 227444102 h 32"/>
                <a:gd name="T14" fmla="*/ 227444102 w 32"/>
                <a:gd name="T15" fmla="*/ 341168038 h 32"/>
                <a:gd name="T16" fmla="*/ 341168038 w 32"/>
                <a:gd name="T17" fmla="*/ 227444102 h 32"/>
                <a:gd name="T18" fmla="*/ 227444102 w 32"/>
                <a:gd name="T19" fmla="*/ 113723936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8203" name="矩形 123"/>
          <p:cNvSpPr>
            <a:spLocks noChangeArrowheads="1"/>
          </p:cNvSpPr>
          <p:nvPr/>
        </p:nvSpPr>
        <p:spPr bwMode="auto">
          <a:xfrm>
            <a:off x="7239000" y="4978400"/>
            <a:ext cx="38576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a:t>
            </a:r>
            <a:endParaRPr lang="zh-CN" altLang="en-US" sz="1800">
              <a:latin typeface="Arial" panose="020B0604020202020204" pitchFamily="34" charset="0"/>
            </a:endParaRPr>
          </a:p>
        </p:txBody>
      </p:sp>
      <p:sp>
        <p:nvSpPr>
          <p:cNvPr id="8204" name="椭圆 125"/>
          <p:cNvSpPr>
            <a:spLocks noChangeArrowheads="1"/>
          </p:cNvSpPr>
          <p:nvPr/>
        </p:nvSpPr>
        <p:spPr bwMode="auto">
          <a:xfrm>
            <a:off x="6424613" y="4924425"/>
            <a:ext cx="652462" cy="654050"/>
          </a:xfrm>
          <a:prstGeom prst="ellipse">
            <a:avLst/>
          </a:prstGeom>
          <a:gradFill rotWithShape="0">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8205" name="组合 126"/>
          <p:cNvGrpSpPr>
            <a:grpSpLocks/>
          </p:cNvGrpSpPr>
          <p:nvPr/>
        </p:nvGrpSpPr>
        <p:grpSpPr bwMode="auto">
          <a:xfrm>
            <a:off x="6529388" y="5029200"/>
            <a:ext cx="442912" cy="444500"/>
            <a:chOff x="0" y="0"/>
            <a:chExt cx="492125" cy="492125"/>
          </a:xfrm>
        </p:grpSpPr>
        <p:sp>
          <p:nvSpPr>
            <p:cNvPr id="8214" name="Freeform 5"/>
            <p:cNvSpPr>
              <a:spLocks noEditPoints="1" noChangeArrowheads="1"/>
            </p:cNvSpPr>
            <p:nvPr/>
          </p:nvSpPr>
          <p:spPr bwMode="auto">
            <a:xfrm>
              <a:off x="0" y="200025"/>
              <a:ext cx="107950" cy="184150"/>
            </a:xfrm>
            <a:custGeom>
              <a:avLst/>
              <a:gdLst>
                <a:gd name="T0" fmla="*/ 416185804 w 28"/>
                <a:gd name="T1" fmla="*/ 706483802 h 48"/>
                <a:gd name="T2" fmla="*/ 356732341 w 28"/>
                <a:gd name="T3" fmla="*/ 706483802 h 48"/>
                <a:gd name="T4" fmla="*/ 0 w 28"/>
                <a:gd name="T5" fmla="*/ 353241901 h 48"/>
                <a:gd name="T6" fmla="*/ 356732341 w 28"/>
                <a:gd name="T7" fmla="*/ 0 h 48"/>
                <a:gd name="T8" fmla="*/ 416185804 w 28"/>
                <a:gd name="T9" fmla="*/ 0 h 48"/>
                <a:gd name="T10" fmla="*/ 416185804 w 28"/>
                <a:gd name="T11" fmla="*/ 706483802 h 48"/>
                <a:gd name="T12" fmla="*/ 297275023 w 28"/>
                <a:gd name="T13" fmla="*/ 117748579 h 48"/>
                <a:gd name="T14" fmla="*/ 118910780 w 28"/>
                <a:gd name="T15" fmla="*/ 353241901 h 48"/>
                <a:gd name="T16" fmla="*/ 297275023 w 28"/>
                <a:gd name="T17" fmla="*/ 588735223 h 48"/>
                <a:gd name="T18" fmla="*/ 297275023 w 28"/>
                <a:gd name="T19" fmla="*/ 117748579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15" name="Freeform 6"/>
            <p:cNvSpPr>
              <a:spLocks noEditPoints="1" noChangeArrowheads="1"/>
            </p:cNvSpPr>
            <p:nvPr/>
          </p:nvSpPr>
          <p:spPr bwMode="auto">
            <a:xfrm>
              <a:off x="384175" y="200025"/>
              <a:ext cx="107950" cy="184150"/>
            </a:xfrm>
            <a:custGeom>
              <a:avLst/>
              <a:gdLst>
                <a:gd name="T0" fmla="*/ 59453463 w 28"/>
                <a:gd name="T1" fmla="*/ 706483802 h 48"/>
                <a:gd name="T2" fmla="*/ 0 w 28"/>
                <a:gd name="T3" fmla="*/ 706483802 h 48"/>
                <a:gd name="T4" fmla="*/ 0 w 28"/>
                <a:gd name="T5" fmla="*/ 0 h 48"/>
                <a:gd name="T6" fmla="*/ 59453463 w 28"/>
                <a:gd name="T7" fmla="*/ 0 h 48"/>
                <a:gd name="T8" fmla="*/ 416185804 w 28"/>
                <a:gd name="T9" fmla="*/ 353241901 h 48"/>
                <a:gd name="T10" fmla="*/ 59453463 w 28"/>
                <a:gd name="T11" fmla="*/ 706483802 h 48"/>
                <a:gd name="T12" fmla="*/ 118910780 w 28"/>
                <a:gd name="T13" fmla="*/ 117748579 h 48"/>
                <a:gd name="T14" fmla="*/ 118910780 w 28"/>
                <a:gd name="T15" fmla="*/ 588735223 h 48"/>
                <a:gd name="T16" fmla="*/ 297275023 w 28"/>
                <a:gd name="T17" fmla="*/ 353241901 h 48"/>
                <a:gd name="T18" fmla="*/ 118910780 w 28"/>
                <a:gd name="T19" fmla="*/ 117748579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16" name="Freeform 7"/>
            <p:cNvSpPr>
              <a:spLocks noChangeArrowheads="1"/>
            </p:cNvSpPr>
            <p:nvPr/>
          </p:nvSpPr>
          <p:spPr bwMode="auto">
            <a:xfrm>
              <a:off x="415925" y="414338"/>
              <a:ext cx="46038" cy="46038"/>
            </a:xfrm>
            <a:custGeom>
              <a:avLst/>
              <a:gdLst>
                <a:gd name="T0" fmla="*/ 0 w 12"/>
                <a:gd name="T1" fmla="*/ 176624787 h 12"/>
                <a:gd name="T2" fmla="*/ 0 w 12"/>
                <a:gd name="T3" fmla="*/ 58874929 h 12"/>
                <a:gd name="T4" fmla="*/ 58874929 w 12"/>
                <a:gd name="T5" fmla="*/ 0 h 12"/>
                <a:gd name="T6" fmla="*/ 176624787 w 12"/>
                <a:gd name="T7" fmla="*/ 0 h 12"/>
                <a:gd name="T8" fmla="*/ 0 w 12"/>
                <a:gd name="T9" fmla="*/ 176624787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17" name="Rectangle 8"/>
            <p:cNvSpPr>
              <a:spLocks noChangeArrowheads="1"/>
            </p:cNvSpPr>
            <p:nvPr/>
          </p:nvSpPr>
          <p:spPr bwMode="auto">
            <a:xfrm>
              <a:off x="354013" y="430213"/>
              <a:ext cx="61913" cy="30163"/>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chemeClr val="bg1"/>
                </a:solidFill>
                <a:sym typeface="宋体" panose="02010600030101010101" pitchFamily="2" charset="-122"/>
              </a:endParaRPr>
            </a:p>
          </p:txBody>
        </p:sp>
        <p:sp>
          <p:nvSpPr>
            <p:cNvPr id="8218" name="Freeform 9"/>
            <p:cNvSpPr>
              <a:spLocks noEditPoints="1" noChangeArrowheads="1"/>
            </p:cNvSpPr>
            <p:nvPr/>
          </p:nvSpPr>
          <p:spPr bwMode="auto">
            <a:xfrm>
              <a:off x="269875" y="400050"/>
              <a:ext cx="92075" cy="92075"/>
            </a:xfrm>
            <a:custGeom>
              <a:avLst/>
              <a:gdLst>
                <a:gd name="T0" fmla="*/ 176622869 w 24"/>
                <a:gd name="T1" fmla="*/ 353241901 h 24"/>
                <a:gd name="T2" fmla="*/ 0 w 24"/>
                <a:gd name="T3" fmla="*/ 176622869 h 24"/>
                <a:gd name="T4" fmla="*/ 176622869 w 24"/>
                <a:gd name="T5" fmla="*/ 0 h 24"/>
                <a:gd name="T6" fmla="*/ 353241901 w 24"/>
                <a:gd name="T7" fmla="*/ 176622869 h 24"/>
                <a:gd name="T8" fmla="*/ 176622869 w 24"/>
                <a:gd name="T9" fmla="*/ 353241901 h 24"/>
                <a:gd name="T10" fmla="*/ 176622869 w 24"/>
                <a:gd name="T11" fmla="*/ 117748579 h 24"/>
                <a:gd name="T12" fmla="*/ 117748579 w 24"/>
                <a:gd name="T13" fmla="*/ 176622869 h 24"/>
                <a:gd name="T14" fmla="*/ 176622869 w 24"/>
                <a:gd name="T15" fmla="*/ 235493322 h 24"/>
                <a:gd name="T16" fmla="*/ 235493322 w 24"/>
                <a:gd name="T17" fmla="*/ 176622869 h 24"/>
                <a:gd name="T18" fmla="*/ 176622869 w 24"/>
                <a:gd name="T19" fmla="*/ 117748579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4"/>
                <a:gd name="T32" fmla="*/ 24 w 2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19" name="Freeform 10"/>
            <p:cNvSpPr>
              <a:spLocks noChangeArrowheads="1"/>
            </p:cNvSpPr>
            <p:nvPr/>
          </p:nvSpPr>
          <p:spPr bwMode="auto">
            <a:xfrm>
              <a:off x="77788" y="0"/>
              <a:ext cx="338138" cy="168275"/>
            </a:xfrm>
            <a:custGeom>
              <a:avLst/>
              <a:gdLst>
                <a:gd name="T0" fmla="*/ 1299287580 w 88"/>
                <a:gd name="T1" fmla="*/ 643556264 h 44"/>
                <a:gd name="T2" fmla="*/ 1181169829 w 88"/>
                <a:gd name="T3" fmla="*/ 643556264 h 44"/>
                <a:gd name="T4" fmla="*/ 649643790 w 88"/>
                <a:gd name="T5" fmla="*/ 117008491 h 44"/>
                <a:gd name="T6" fmla="*/ 118117751 w 88"/>
                <a:gd name="T7" fmla="*/ 643556264 h 44"/>
                <a:gd name="T8" fmla="*/ 0 w 88"/>
                <a:gd name="T9" fmla="*/ 643556264 h 44"/>
                <a:gd name="T10" fmla="*/ 649643790 w 88"/>
                <a:gd name="T11" fmla="*/ 0 h 44"/>
                <a:gd name="T12" fmla="*/ 1299287580 w 88"/>
                <a:gd name="T13" fmla="*/ 643556264 h 44"/>
                <a:gd name="T14" fmla="*/ 0 60000 65536"/>
                <a:gd name="T15" fmla="*/ 0 60000 65536"/>
                <a:gd name="T16" fmla="*/ 0 60000 65536"/>
                <a:gd name="T17" fmla="*/ 0 60000 65536"/>
                <a:gd name="T18" fmla="*/ 0 60000 65536"/>
                <a:gd name="T19" fmla="*/ 0 60000 65536"/>
                <a:gd name="T20" fmla="*/ 0 60000 65536"/>
                <a:gd name="T21" fmla="*/ 0 w 88"/>
                <a:gd name="T22" fmla="*/ 0 h 44"/>
                <a:gd name="T23" fmla="*/ 88 w 88"/>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pic>
        <p:nvPicPr>
          <p:cNvPr id="9246" name="图片 133"/>
          <p:cNvPicPr preferRelativeResize="0">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095375" y="3548063"/>
            <a:ext cx="2122488" cy="2122487"/>
          </a:xfrm>
          <a:custGeom>
            <a:avLst/>
            <a:gdLst>
              <a:gd name="T0" fmla="*/ 0 w 1888700"/>
              <a:gd name="T1" fmla="*/ 0 h 1888700"/>
              <a:gd name="T2" fmla="*/ 1888700 w 1888700"/>
              <a:gd name="T3" fmla="*/ 0 h 1888700"/>
              <a:gd name="T4" fmla="*/ 1888700 w 1888700"/>
              <a:gd name="T5" fmla="*/ 1888700 h 1888700"/>
              <a:gd name="T6" fmla="*/ 0 w 1888700"/>
              <a:gd name="T7" fmla="*/ 1888700 h 1888700"/>
              <a:gd name="T8" fmla="*/ 0 w 1888700"/>
              <a:gd name="T9" fmla="*/ 0 h 1888700"/>
              <a:gd name="T10" fmla="*/ 1888700 w 1888700"/>
              <a:gd name="T11" fmla="*/ 1888700 h 1888700"/>
            </a:gdLst>
            <a:ahLst/>
            <a:cxnLst>
              <a:cxn ang="0">
                <a:pos x="T0" y="T1"/>
              </a:cxn>
              <a:cxn ang="0">
                <a:pos x="T2" y="T3"/>
              </a:cxn>
              <a:cxn ang="0">
                <a:pos x="T4" y="T5"/>
              </a:cxn>
              <a:cxn ang="0">
                <a:pos x="T6" y="T7"/>
              </a:cxn>
            </a:cxnLst>
            <a:rect l="T8" t="T9" r="T10" b="T11"/>
            <a:pathLst>
              <a:path w="1888700" h="1888700">
                <a:moveTo>
                  <a:pt x="0" y="0"/>
                </a:moveTo>
                <a:lnTo>
                  <a:pt x="1888700" y="0"/>
                </a:lnTo>
                <a:lnTo>
                  <a:pt x="1888700" y="1888700"/>
                </a:lnTo>
                <a:lnTo>
                  <a:pt x="0" y="18887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247" name="图片 134"/>
          <p:cNvPicPr preferRelativeResize="0">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325813" y="1328738"/>
            <a:ext cx="2122487" cy="2122487"/>
          </a:xfrm>
          <a:custGeom>
            <a:avLst/>
            <a:gdLst>
              <a:gd name="T0" fmla="*/ 0 w 1888700"/>
              <a:gd name="T1" fmla="*/ 0 h 1888700"/>
              <a:gd name="T2" fmla="*/ 1888700 w 1888700"/>
              <a:gd name="T3" fmla="*/ 0 h 1888700"/>
              <a:gd name="T4" fmla="*/ 1888700 w 1888700"/>
              <a:gd name="T5" fmla="*/ 1888700 h 1888700"/>
              <a:gd name="T6" fmla="*/ 0 w 1888700"/>
              <a:gd name="T7" fmla="*/ 1888700 h 1888700"/>
              <a:gd name="T8" fmla="*/ 0 w 1888700"/>
              <a:gd name="T9" fmla="*/ 0 h 1888700"/>
              <a:gd name="T10" fmla="*/ 1888700 w 1888700"/>
              <a:gd name="T11" fmla="*/ 1888700 h 1888700"/>
            </a:gdLst>
            <a:ahLst/>
            <a:cxnLst>
              <a:cxn ang="0">
                <a:pos x="T0" y="T1"/>
              </a:cxn>
              <a:cxn ang="0">
                <a:pos x="T2" y="T3"/>
              </a:cxn>
              <a:cxn ang="0">
                <a:pos x="T4" y="T5"/>
              </a:cxn>
              <a:cxn ang="0">
                <a:pos x="T6" y="T7"/>
              </a:cxn>
            </a:cxnLst>
            <a:rect l="T8" t="T9" r="T10" b="T11"/>
            <a:pathLst>
              <a:path w="1888700" h="1888700">
                <a:moveTo>
                  <a:pt x="0" y="0"/>
                </a:moveTo>
                <a:lnTo>
                  <a:pt x="1888700" y="0"/>
                </a:lnTo>
                <a:lnTo>
                  <a:pt x="1888700" y="1888700"/>
                </a:lnTo>
                <a:lnTo>
                  <a:pt x="0" y="18887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248" name="图片 135"/>
          <p:cNvPicPr preferRelativeResize="0">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325813" y="3548063"/>
            <a:ext cx="2122487" cy="2122487"/>
          </a:xfrm>
          <a:custGeom>
            <a:avLst/>
            <a:gdLst>
              <a:gd name="T0" fmla="*/ 0 w 1888700"/>
              <a:gd name="T1" fmla="*/ 0 h 1888700"/>
              <a:gd name="T2" fmla="*/ 1888700 w 1888700"/>
              <a:gd name="T3" fmla="*/ 0 h 1888700"/>
              <a:gd name="T4" fmla="*/ 1888700 w 1888700"/>
              <a:gd name="T5" fmla="*/ 1888700 h 1888700"/>
              <a:gd name="T6" fmla="*/ 0 w 1888700"/>
              <a:gd name="T7" fmla="*/ 1888700 h 1888700"/>
              <a:gd name="T8" fmla="*/ 0 w 1888700"/>
              <a:gd name="T9" fmla="*/ 0 h 1888700"/>
              <a:gd name="T10" fmla="*/ 1888700 w 1888700"/>
              <a:gd name="T11" fmla="*/ 1888700 h 1888700"/>
            </a:gdLst>
            <a:ahLst/>
            <a:cxnLst>
              <a:cxn ang="0">
                <a:pos x="T0" y="T1"/>
              </a:cxn>
              <a:cxn ang="0">
                <a:pos x="T2" y="T3"/>
              </a:cxn>
              <a:cxn ang="0">
                <a:pos x="T4" y="T5"/>
              </a:cxn>
              <a:cxn ang="0">
                <a:pos x="T6" y="T7"/>
              </a:cxn>
            </a:cxnLst>
            <a:rect l="T8" t="T9" r="T10" b="T11"/>
            <a:pathLst>
              <a:path w="1888700" h="1888700">
                <a:moveTo>
                  <a:pt x="0" y="0"/>
                </a:moveTo>
                <a:lnTo>
                  <a:pt x="1888700" y="0"/>
                </a:lnTo>
                <a:lnTo>
                  <a:pt x="1888700" y="1888700"/>
                </a:lnTo>
                <a:lnTo>
                  <a:pt x="0" y="18887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249" name="图片 136"/>
          <p:cNvPicPr preferRelativeResize="0">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1095375" y="1328738"/>
            <a:ext cx="2122488" cy="2122487"/>
          </a:xfrm>
          <a:custGeom>
            <a:avLst/>
            <a:gdLst>
              <a:gd name="T0" fmla="*/ 0 w 1888700"/>
              <a:gd name="T1" fmla="*/ 0 h 1888700"/>
              <a:gd name="T2" fmla="*/ 1888700 w 1888700"/>
              <a:gd name="T3" fmla="*/ 0 h 1888700"/>
              <a:gd name="T4" fmla="*/ 1888700 w 1888700"/>
              <a:gd name="T5" fmla="*/ 1888700 h 1888700"/>
              <a:gd name="T6" fmla="*/ 0 w 1888700"/>
              <a:gd name="T7" fmla="*/ 1888700 h 1888700"/>
              <a:gd name="T8" fmla="*/ 0 w 1888700"/>
              <a:gd name="T9" fmla="*/ 0 h 1888700"/>
              <a:gd name="T10" fmla="*/ 1888700 w 1888700"/>
              <a:gd name="T11" fmla="*/ 1888700 h 1888700"/>
            </a:gdLst>
            <a:ahLst/>
            <a:cxnLst>
              <a:cxn ang="0">
                <a:pos x="T0" y="T1"/>
              </a:cxn>
              <a:cxn ang="0">
                <a:pos x="T2" y="T3"/>
              </a:cxn>
              <a:cxn ang="0">
                <a:pos x="T4" y="T5"/>
              </a:cxn>
              <a:cxn ang="0">
                <a:pos x="T6" y="T7"/>
              </a:cxn>
            </a:cxnLst>
            <a:rect l="T8" t="T9" r="T10" b="T11"/>
            <a:pathLst>
              <a:path w="1888700" h="1888700">
                <a:moveTo>
                  <a:pt x="0" y="0"/>
                </a:moveTo>
                <a:lnTo>
                  <a:pt x="1888700" y="0"/>
                </a:lnTo>
                <a:lnTo>
                  <a:pt x="1888700" y="1888700"/>
                </a:lnTo>
                <a:lnTo>
                  <a:pt x="0" y="18887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nvGrpSpPr>
          <p:cNvPr id="8210" name="组合 38"/>
          <p:cNvGrpSpPr>
            <a:grpSpLocks/>
          </p:cNvGrpSpPr>
          <p:nvPr/>
        </p:nvGrpSpPr>
        <p:grpSpPr bwMode="auto">
          <a:xfrm>
            <a:off x="412750" y="53975"/>
            <a:ext cx="588963" cy="587375"/>
            <a:chOff x="0" y="0"/>
            <a:chExt cx="588781" cy="588781"/>
          </a:xfrm>
        </p:grpSpPr>
        <p:sp>
          <p:nvSpPr>
            <p:cNvPr id="8211" name="椭圆 39"/>
            <p:cNvSpPr>
              <a:spLocks noChangeArrowheads="1"/>
            </p:cNvSpPr>
            <p:nvPr/>
          </p:nvSpPr>
          <p:spPr bwMode="auto">
            <a:xfrm>
              <a:off x="0" y="0"/>
              <a:ext cx="588781" cy="588781"/>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8212" name="椭圆 45"/>
            <p:cNvSpPr>
              <a:spLocks noChangeArrowheads="1"/>
            </p:cNvSpPr>
            <p:nvPr/>
          </p:nvSpPr>
          <p:spPr bwMode="auto">
            <a:xfrm>
              <a:off x="38981" y="38981"/>
              <a:ext cx="510819" cy="510819"/>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8213" name="图片 46"/>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22036" y="90354"/>
              <a:ext cx="344709" cy="4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70"/>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9220" name="矩形 89"/>
          <p:cNvSpPr>
            <a:spLocks noChangeArrowheads="1"/>
          </p:cNvSpPr>
          <p:nvPr/>
        </p:nvSpPr>
        <p:spPr bwMode="auto">
          <a:xfrm>
            <a:off x="4941888" y="2435225"/>
            <a:ext cx="3133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the same value and can be used interchangeably if our interest is in their sum</a:t>
            </a:r>
            <a:endParaRPr lang="zh-CN" altLang="en-US" sz="1800">
              <a:latin typeface="Arial" panose="020B0604020202020204" pitchFamily="34" charset="0"/>
            </a:endParaRPr>
          </a:p>
        </p:txBody>
      </p:sp>
      <p:sp>
        <p:nvSpPr>
          <p:cNvPr id="9221" name="矩形 101"/>
          <p:cNvSpPr>
            <a:spLocks noChangeArrowheads="1"/>
          </p:cNvSpPr>
          <p:nvPr/>
        </p:nvSpPr>
        <p:spPr bwMode="auto">
          <a:xfrm>
            <a:off x="8335963" y="2435225"/>
            <a:ext cx="3133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the same value and can be used interchangeably if our interest is in their sum</a:t>
            </a:r>
            <a:endParaRPr lang="zh-CN" altLang="en-US" sz="1800">
              <a:latin typeface="Arial" panose="020B0604020202020204" pitchFamily="34" charset="0"/>
            </a:endParaRPr>
          </a:p>
        </p:txBody>
      </p:sp>
      <p:sp>
        <p:nvSpPr>
          <p:cNvPr id="9222" name="矩形 102"/>
          <p:cNvSpPr>
            <a:spLocks noChangeArrowheads="1"/>
          </p:cNvSpPr>
          <p:nvPr/>
        </p:nvSpPr>
        <p:spPr bwMode="auto">
          <a:xfrm>
            <a:off x="8947150" y="1917700"/>
            <a:ext cx="189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B1D585"/>
                </a:solidFill>
                <a:latin typeface="微软雅黑" panose="020B0503020204020204" pitchFamily="34" charset="-122"/>
                <a:ea typeface="微软雅黑" panose="020B0503020204020204" pitchFamily="34" charset="-122"/>
                <a:sym typeface="微软雅黑" panose="020B0503020204020204" pitchFamily="34" charset="-122"/>
              </a:rPr>
              <a:t>Add The Title</a:t>
            </a:r>
            <a:endParaRPr lang="zh-CN" altLang="en-US" sz="1800">
              <a:latin typeface="Arial" panose="020B0604020202020204" pitchFamily="34" charset="0"/>
            </a:endParaRPr>
          </a:p>
        </p:txBody>
      </p:sp>
      <p:sp>
        <p:nvSpPr>
          <p:cNvPr id="9223" name="矩形 116"/>
          <p:cNvSpPr>
            <a:spLocks noChangeArrowheads="1"/>
          </p:cNvSpPr>
          <p:nvPr/>
        </p:nvSpPr>
        <p:spPr bwMode="auto">
          <a:xfrm>
            <a:off x="4941888" y="4810125"/>
            <a:ext cx="3133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the same value and can be used interchangeably if our interest is in their sum</a:t>
            </a:r>
            <a:endParaRPr lang="zh-CN" altLang="en-US" sz="1800">
              <a:latin typeface="Arial" panose="020B0604020202020204" pitchFamily="34" charset="0"/>
            </a:endParaRPr>
          </a:p>
        </p:txBody>
      </p:sp>
      <p:sp>
        <p:nvSpPr>
          <p:cNvPr id="9224" name="矩形 117"/>
          <p:cNvSpPr>
            <a:spLocks noChangeArrowheads="1"/>
          </p:cNvSpPr>
          <p:nvPr/>
        </p:nvSpPr>
        <p:spPr bwMode="auto">
          <a:xfrm>
            <a:off x="5554663" y="4294188"/>
            <a:ext cx="1897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97A8D7"/>
                </a:solidFill>
                <a:latin typeface="微软雅黑" panose="020B0503020204020204" pitchFamily="34" charset="-122"/>
                <a:ea typeface="微软雅黑" panose="020B0503020204020204" pitchFamily="34" charset="-122"/>
                <a:sym typeface="微软雅黑" panose="020B0503020204020204" pitchFamily="34" charset="-122"/>
              </a:rPr>
              <a:t>Add The Title</a:t>
            </a:r>
            <a:endParaRPr lang="zh-CN" altLang="en-US" sz="1800">
              <a:latin typeface="Arial" panose="020B0604020202020204" pitchFamily="34" charset="0"/>
            </a:endParaRPr>
          </a:p>
        </p:txBody>
      </p:sp>
      <p:sp>
        <p:nvSpPr>
          <p:cNvPr id="9225" name="矩形 129"/>
          <p:cNvSpPr>
            <a:spLocks noChangeArrowheads="1"/>
          </p:cNvSpPr>
          <p:nvPr/>
        </p:nvSpPr>
        <p:spPr bwMode="auto">
          <a:xfrm>
            <a:off x="8335963" y="4810125"/>
            <a:ext cx="31337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Open Sans" pitchFamily="2" charset="0"/>
              </a:rPr>
              <a:t>The concepts national income and national product have roughly the same value and can be used interchangeably if our interest is in their sum</a:t>
            </a:r>
            <a:endParaRPr lang="zh-CN" altLang="en-US" sz="1800">
              <a:latin typeface="Arial" panose="020B0604020202020204" pitchFamily="34" charset="0"/>
            </a:endParaRPr>
          </a:p>
        </p:txBody>
      </p:sp>
      <p:sp>
        <p:nvSpPr>
          <p:cNvPr id="9226" name="矩形 130"/>
          <p:cNvSpPr>
            <a:spLocks noChangeArrowheads="1"/>
          </p:cNvSpPr>
          <p:nvPr/>
        </p:nvSpPr>
        <p:spPr bwMode="auto">
          <a:xfrm>
            <a:off x="8947150" y="4294188"/>
            <a:ext cx="1898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EFCD74"/>
                </a:solidFill>
                <a:latin typeface="微软雅黑" panose="020B0503020204020204" pitchFamily="34" charset="-122"/>
                <a:ea typeface="微软雅黑" panose="020B0503020204020204" pitchFamily="34" charset="-122"/>
                <a:sym typeface="微软雅黑" panose="020B0503020204020204" pitchFamily="34" charset="-122"/>
              </a:rPr>
              <a:t>Add The Title</a:t>
            </a:r>
            <a:endParaRPr lang="zh-CN" altLang="en-US" sz="1800">
              <a:latin typeface="Arial" panose="020B0604020202020204" pitchFamily="34" charset="0"/>
            </a:endParaRPr>
          </a:p>
        </p:txBody>
      </p:sp>
      <p:sp>
        <p:nvSpPr>
          <p:cNvPr id="9227" name="椭圆 93"/>
          <p:cNvSpPr>
            <a:spLocks noChangeArrowheads="1"/>
          </p:cNvSpPr>
          <p:nvPr/>
        </p:nvSpPr>
        <p:spPr bwMode="auto">
          <a:xfrm>
            <a:off x="4987925" y="1801813"/>
            <a:ext cx="560388" cy="561975"/>
          </a:xfrm>
          <a:prstGeom prst="ellipse">
            <a:avLst/>
          </a:prstGeom>
          <a:gradFill rotWithShape="0">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9228" name="组合 94"/>
          <p:cNvGrpSpPr>
            <a:grpSpLocks/>
          </p:cNvGrpSpPr>
          <p:nvPr/>
        </p:nvGrpSpPr>
        <p:grpSpPr bwMode="auto">
          <a:xfrm>
            <a:off x="5121275" y="1936750"/>
            <a:ext cx="292100" cy="292100"/>
            <a:chOff x="0" y="0"/>
            <a:chExt cx="479425" cy="479425"/>
          </a:xfrm>
        </p:grpSpPr>
        <p:sp>
          <p:nvSpPr>
            <p:cNvPr id="9263" name="Freeform 7"/>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9700 h 76"/>
                <a:gd name="T10" fmla="*/ 428425849 w 189"/>
                <a:gd name="T11" fmla="*/ 143649700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64" name="Freeform 8"/>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65" name="Freeform 9"/>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9075 w 302"/>
                <a:gd name="T7" fmla="*/ 0 h 302"/>
                <a:gd name="T8" fmla="*/ 617439075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66" name="Rectangle 10"/>
            <p:cNvSpPr>
              <a:spLocks noChangeArrowheads="1"/>
            </p:cNvSpPr>
            <p:nvPr/>
          </p:nvSpPr>
          <p:spPr bwMode="auto">
            <a:xfrm>
              <a:off x="88900" y="269875"/>
              <a:ext cx="300037" cy="30163"/>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67" name="Rectangle 11"/>
            <p:cNvSpPr>
              <a:spLocks noChangeArrowheads="1"/>
            </p:cNvSpPr>
            <p:nvPr/>
          </p:nvSpPr>
          <p:spPr bwMode="auto">
            <a:xfrm>
              <a:off x="88900" y="328613"/>
              <a:ext cx="300037" cy="30163"/>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68" name="Rectangle 12"/>
            <p:cNvSpPr>
              <a:spLocks noChangeArrowheads="1"/>
            </p:cNvSpPr>
            <p:nvPr/>
          </p:nvSpPr>
          <p:spPr bwMode="auto">
            <a:xfrm>
              <a:off x="88900" y="388938"/>
              <a:ext cx="300037" cy="30163"/>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grpSp>
      <p:sp>
        <p:nvSpPr>
          <p:cNvPr id="9229" name="矩形 92"/>
          <p:cNvSpPr>
            <a:spLocks noChangeArrowheads="1"/>
          </p:cNvSpPr>
          <p:nvPr/>
        </p:nvSpPr>
        <p:spPr bwMode="auto">
          <a:xfrm>
            <a:off x="5554663" y="1919288"/>
            <a:ext cx="1897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Add The Title</a:t>
            </a:r>
            <a:endParaRPr lang="zh-CN" altLang="en-US" sz="1800">
              <a:latin typeface="Arial" panose="020B0604020202020204" pitchFamily="34" charset="0"/>
            </a:endParaRPr>
          </a:p>
        </p:txBody>
      </p:sp>
      <p:sp>
        <p:nvSpPr>
          <p:cNvPr id="9230" name="椭圆 104"/>
          <p:cNvSpPr>
            <a:spLocks noChangeArrowheads="1"/>
          </p:cNvSpPr>
          <p:nvPr/>
        </p:nvSpPr>
        <p:spPr bwMode="auto">
          <a:xfrm>
            <a:off x="8380413" y="1801813"/>
            <a:ext cx="561975" cy="561975"/>
          </a:xfrm>
          <a:prstGeom prst="ellipse">
            <a:avLst/>
          </a:prstGeom>
          <a:gradFill rotWithShape="0">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9231" name="组合 105"/>
          <p:cNvGrpSpPr>
            <a:grpSpLocks/>
          </p:cNvGrpSpPr>
          <p:nvPr/>
        </p:nvGrpSpPr>
        <p:grpSpPr bwMode="auto">
          <a:xfrm>
            <a:off x="8515350" y="1990725"/>
            <a:ext cx="292100" cy="201613"/>
            <a:chOff x="0" y="0"/>
            <a:chExt cx="219923" cy="151470"/>
          </a:xfrm>
        </p:grpSpPr>
        <p:sp>
          <p:nvSpPr>
            <p:cNvPr id="9253" name="Rectangle 27"/>
            <p:cNvSpPr>
              <a:spLocks noChangeArrowheads="1"/>
            </p:cNvSpPr>
            <p:nvPr/>
          </p:nvSpPr>
          <p:spPr bwMode="auto">
            <a:xfrm>
              <a:off x="40780" y="61899"/>
              <a:ext cx="13836"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54" name="Rectangle 28"/>
            <p:cNvSpPr>
              <a:spLocks noChangeArrowheads="1"/>
            </p:cNvSpPr>
            <p:nvPr/>
          </p:nvSpPr>
          <p:spPr bwMode="auto">
            <a:xfrm>
              <a:off x="82289" y="61899"/>
              <a:ext cx="13836"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55" name="Rectangle 29"/>
            <p:cNvSpPr>
              <a:spLocks noChangeArrowheads="1"/>
            </p:cNvSpPr>
            <p:nvPr/>
          </p:nvSpPr>
          <p:spPr bwMode="auto">
            <a:xfrm>
              <a:off x="123798" y="61899"/>
              <a:ext cx="13836"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56" name="Rectangle 30"/>
            <p:cNvSpPr>
              <a:spLocks noChangeArrowheads="1"/>
            </p:cNvSpPr>
            <p:nvPr/>
          </p:nvSpPr>
          <p:spPr bwMode="auto">
            <a:xfrm>
              <a:off x="165307" y="61899"/>
              <a:ext cx="13108"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57" name="Rectangle 31"/>
            <p:cNvSpPr>
              <a:spLocks noChangeArrowheads="1"/>
            </p:cNvSpPr>
            <p:nvPr/>
          </p:nvSpPr>
          <p:spPr bwMode="auto">
            <a:xfrm>
              <a:off x="40780" y="34226"/>
              <a:ext cx="13836"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58" name="Rectangle 32"/>
            <p:cNvSpPr>
              <a:spLocks noChangeArrowheads="1"/>
            </p:cNvSpPr>
            <p:nvPr/>
          </p:nvSpPr>
          <p:spPr bwMode="auto">
            <a:xfrm>
              <a:off x="82289" y="34226"/>
              <a:ext cx="13836"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59" name="Rectangle 33"/>
            <p:cNvSpPr>
              <a:spLocks noChangeArrowheads="1"/>
            </p:cNvSpPr>
            <p:nvPr/>
          </p:nvSpPr>
          <p:spPr bwMode="auto">
            <a:xfrm>
              <a:off x="123798" y="34226"/>
              <a:ext cx="13836"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60" name="Rectangle 34"/>
            <p:cNvSpPr>
              <a:spLocks noChangeArrowheads="1"/>
            </p:cNvSpPr>
            <p:nvPr/>
          </p:nvSpPr>
          <p:spPr bwMode="auto">
            <a:xfrm>
              <a:off x="165307" y="34226"/>
              <a:ext cx="13108"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61" name="Rectangle 35"/>
            <p:cNvSpPr>
              <a:spLocks noChangeArrowheads="1"/>
            </p:cNvSpPr>
            <p:nvPr/>
          </p:nvSpPr>
          <p:spPr bwMode="auto">
            <a:xfrm>
              <a:off x="54617" y="103407"/>
              <a:ext cx="110690" cy="13836"/>
            </a:xfrm>
            <a:prstGeom prst="rect">
              <a:avLst/>
            </a:prstGeom>
            <a:solidFill>
              <a:srgbClr val="403F44"/>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9262" name="Freeform 36"/>
            <p:cNvSpPr>
              <a:spLocks noChangeArrowheads="1"/>
            </p:cNvSpPr>
            <p:nvPr/>
          </p:nvSpPr>
          <p:spPr bwMode="auto">
            <a:xfrm>
              <a:off x="0" y="0"/>
              <a:ext cx="219923" cy="151470"/>
            </a:xfrm>
            <a:custGeom>
              <a:avLst/>
              <a:gdLst>
                <a:gd name="T0" fmla="*/ 160152735 w 302"/>
                <a:gd name="T1" fmla="*/ 110303658 h 208"/>
                <a:gd name="T2" fmla="*/ 0 w 302"/>
                <a:gd name="T3" fmla="*/ 110303658 h 208"/>
                <a:gd name="T4" fmla="*/ 0 w 302"/>
                <a:gd name="T5" fmla="*/ 14848429 h 208"/>
                <a:gd name="T6" fmla="*/ 10075678 w 302"/>
                <a:gd name="T7" fmla="*/ 14848429 h 208"/>
                <a:gd name="T8" fmla="*/ 10075678 w 302"/>
                <a:gd name="T9" fmla="*/ 100227990 h 208"/>
                <a:gd name="T10" fmla="*/ 150077057 w 302"/>
                <a:gd name="T11" fmla="*/ 100227990 h 208"/>
                <a:gd name="T12" fmla="*/ 150077057 w 302"/>
                <a:gd name="T13" fmla="*/ 10075668 h 208"/>
                <a:gd name="T14" fmla="*/ 0 w 302"/>
                <a:gd name="T15" fmla="*/ 10075668 h 208"/>
                <a:gd name="T16" fmla="*/ 0 w 302"/>
                <a:gd name="T17" fmla="*/ 0 h 208"/>
                <a:gd name="T18" fmla="*/ 160152735 w 302"/>
                <a:gd name="T19" fmla="*/ 0 h 208"/>
                <a:gd name="T20" fmla="*/ 160152735 w 302"/>
                <a:gd name="T21" fmla="*/ 11030365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208"/>
                <a:gd name="T35" fmla="*/ 302 w 302"/>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9232" name="椭圆 119"/>
          <p:cNvSpPr>
            <a:spLocks noChangeArrowheads="1"/>
          </p:cNvSpPr>
          <p:nvPr/>
        </p:nvSpPr>
        <p:spPr bwMode="auto">
          <a:xfrm>
            <a:off x="4987925" y="4176713"/>
            <a:ext cx="560388" cy="561975"/>
          </a:xfrm>
          <a:prstGeom prst="ellipse">
            <a:avLst/>
          </a:prstGeom>
          <a:gradFill rotWithShape="0">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9233" name="组合 120"/>
          <p:cNvGrpSpPr>
            <a:grpSpLocks/>
          </p:cNvGrpSpPr>
          <p:nvPr/>
        </p:nvGrpSpPr>
        <p:grpSpPr bwMode="auto">
          <a:xfrm>
            <a:off x="5122863" y="4314825"/>
            <a:ext cx="290512" cy="285750"/>
            <a:chOff x="0" y="0"/>
            <a:chExt cx="487362" cy="479425"/>
          </a:xfrm>
        </p:grpSpPr>
        <p:sp>
          <p:nvSpPr>
            <p:cNvPr id="9245" name="Freeform 37"/>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6" name="Freeform 38"/>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7" name="Freeform 39"/>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8" name="Freeform 40"/>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9" name="Freeform 41"/>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50" name="Freeform 42"/>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51" name="Freeform 43"/>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52" name="Freeform 44"/>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9234" name="椭圆 132"/>
          <p:cNvSpPr>
            <a:spLocks noChangeArrowheads="1"/>
          </p:cNvSpPr>
          <p:nvPr/>
        </p:nvSpPr>
        <p:spPr bwMode="auto">
          <a:xfrm>
            <a:off x="8380413" y="4176713"/>
            <a:ext cx="561975" cy="561975"/>
          </a:xfrm>
          <a:prstGeom prst="ellipse">
            <a:avLst/>
          </a:prstGeom>
          <a:gradFill rotWithShape="0">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9235" name="组合 133"/>
          <p:cNvGrpSpPr>
            <a:grpSpLocks/>
          </p:cNvGrpSpPr>
          <p:nvPr/>
        </p:nvGrpSpPr>
        <p:grpSpPr bwMode="auto">
          <a:xfrm>
            <a:off x="8534400" y="4316413"/>
            <a:ext cx="282575" cy="282575"/>
            <a:chOff x="0" y="0"/>
            <a:chExt cx="463550" cy="465138"/>
          </a:xfrm>
        </p:grpSpPr>
        <p:sp>
          <p:nvSpPr>
            <p:cNvPr id="9241" name="Freeform 23"/>
            <p:cNvSpPr>
              <a:spLocks noEditPoints="1" noChangeArrowheads="1"/>
            </p:cNvSpPr>
            <p:nvPr/>
          </p:nvSpPr>
          <p:spPr bwMode="auto">
            <a:xfrm>
              <a:off x="47625" y="0"/>
              <a:ext cx="415925" cy="417513"/>
            </a:xfrm>
            <a:custGeom>
              <a:avLst/>
              <a:gdLst>
                <a:gd name="T0" fmla="*/ 257055938 w 262"/>
                <a:gd name="T1" fmla="*/ 662802681 h 263"/>
                <a:gd name="T2" fmla="*/ 0 w 262"/>
                <a:gd name="T3" fmla="*/ 400706117 h 263"/>
                <a:gd name="T4" fmla="*/ 511592513 w 262"/>
                <a:gd name="T5" fmla="*/ 0 h 263"/>
                <a:gd name="T6" fmla="*/ 660280938 w 262"/>
                <a:gd name="T7" fmla="*/ 148690191 h 263"/>
                <a:gd name="T8" fmla="*/ 257055938 w 262"/>
                <a:gd name="T9" fmla="*/ 662802681 h 263"/>
                <a:gd name="T10" fmla="*/ 73085325 w 262"/>
                <a:gd name="T11" fmla="*/ 405746436 h 263"/>
                <a:gd name="T12" fmla="*/ 252015625 w 262"/>
                <a:gd name="T13" fmla="*/ 589717269 h 263"/>
                <a:gd name="T14" fmla="*/ 597277825 w 262"/>
                <a:gd name="T15" fmla="*/ 156249875 h 263"/>
                <a:gd name="T16" fmla="*/ 506552200 w 262"/>
                <a:gd name="T17" fmla="*/ 65524141 h 263"/>
                <a:gd name="T18" fmla="*/ 73085325 w 262"/>
                <a:gd name="T19" fmla="*/ 405746436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263"/>
                <a:gd name="T32" fmla="*/ 262 w 26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2" name="Freeform 24"/>
            <p:cNvSpPr>
              <a:spLocks noChangeArrowheads="1"/>
            </p:cNvSpPr>
            <p:nvPr/>
          </p:nvSpPr>
          <p:spPr bwMode="auto">
            <a:xfrm>
              <a:off x="149225" y="90487"/>
              <a:ext cx="220662" cy="179388"/>
            </a:xfrm>
            <a:custGeom>
              <a:avLst/>
              <a:gdLst>
                <a:gd name="T0" fmla="*/ 30241806 w 139"/>
                <a:gd name="T1" fmla="*/ 284779244 h 113"/>
                <a:gd name="T2" fmla="*/ 0 w 139"/>
                <a:gd name="T3" fmla="*/ 249496958 h 113"/>
                <a:gd name="T4" fmla="*/ 322579269 w 139"/>
                <a:gd name="T5" fmla="*/ 0 h 113"/>
                <a:gd name="T6" fmla="*/ 350300131 w 139"/>
                <a:gd name="T7" fmla="*/ 35282286 h 113"/>
                <a:gd name="T8" fmla="*/ 30241806 w 139"/>
                <a:gd name="T9" fmla="*/ 284779244 h 113"/>
                <a:gd name="T10" fmla="*/ 0 60000 65536"/>
                <a:gd name="T11" fmla="*/ 0 60000 65536"/>
                <a:gd name="T12" fmla="*/ 0 60000 65536"/>
                <a:gd name="T13" fmla="*/ 0 60000 65536"/>
                <a:gd name="T14" fmla="*/ 0 60000 65536"/>
                <a:gd name="T15" fmla="*/ 0 w 139"/>
                <a:gd name="T16" fmla="*/ 0 h 113"/>
                <a:gd name="T17" fmla="*/ 139 w 139"/>
                <a:gd name="T18" fmla="*/ 113 h 113"/>
              </a:gdLst>
              <a:ahLst/>
              <a:cxnLst>
                <a:cxn ang="T10">
                  <a:pos x="T0" y="T1"/>
                </a:cxn>
                <a:cxn ang="T11">
                  <a:pos x="T2" y="T3"/>
                </a:cxn>
                <a:cxn ang="T12">
                  <a:pos x="T4" y="T5"/>
                </a:cxn>
                <a:cxn ang="T13">
                  <a:pos x="T6" y="T7"/>
                </a:cxn>
                <a:cxn ang="T14">
                  <a:pos x="T8" y="T9"/>
                </a:cxn>
              </a:cxnLst>
              <a:rect l="T15" t="T16" r="T17" b="T18"/>
              <a:pathLst>
                <a:path w="139" h="113">
                  <a:moveTo>
                    <a:pt x="12" y="113"/>
                  </a:moveTo>
                  <a:lnTo>
                    <a:pt x="0" y="99"/>
                  </a:lnTo>
                  <a:lnTo>
                    <a:pt x="128" y="0"/>
                  </a:lnTo>
                  <a:lnTo>
                    <a:pt x="139" y="14"/>
                  </a:lnTo>
                  <a:lnTo>
                    <a:pt x="12" y="113"/>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3" name="Freeform 25"/>
            <p:cNvSpPr>
              <a:spLocks noChangeArrowheads="1"/>
            </p:cNvSpPr>
            <p:nvPr/>
          </p:nvSpPr>
          <p:spPr bwMode="auto">
            <a:xfrm>
              <a:off x="11113" y="293687"/>
              <a:ext cx="160337" cy="160338"/>
            </a:xfrm>
            <a:custGeom>
              <a:avLst/>
              <a:gdLst>
                <a:gd name="T0" fmla="*/ 166843699 w 43"/>
                <a:gd name="T1" fmla="*/ 597866843 h 43"/>
                <a:gd name="T2" fmla="*/ 0 w 43"/>
                <a:gd name="T3" fmla="*/ 431022103 h 43"/>
                <a:gd name="T4" fmla="*/ 41709993 w 43"/>
                <a:gd name="T5" fmla="*/ 403212782 h 43"/>
                <a:gd name="T6" fmla="*/ 41709993 w 43"/>
                <a:gd name="T7" fmla="*/ 166844740 h 43"/>
                <a:gd name="T8" fmla="*/ 0 w 43"/>
                <a:gd name="T9" fmla="*/ 125134487 h 43"/>
                <a:gd name="T10" fmla="*/ 125133707 w 43"/>
                <a:gd name="T11" fmla="*/ 0 h 43"/>
                <a:gd name="T12" fmla="*/ 194652847 w 43"/>
                <a:gd name="T13" fmla="*/ 83424234 h 43"/>
                <a:gd name="T14" fmla="*/ 152939125 w 43"/>
                <a:gd name="T15" fmla="*/ 125134487 h 43"/>
                <a:gd name="T16" fmla="*/ 152939125 w 43"/>
                <a:gd name="T17" fmla="*/ 431022103 h 43"/>
                <a:gd name="T18" fmla="*/ 166843699 w 43"/>
                <a:gd name="T19" fmla="*/ 444923035 h 43"/>
                <a:gd name="T20" fmla="*/ 472725679 w 43"/>
                <a:gd name="T21" fmla="*/ 444923035 h 43"/>
                <a:gd name="T22" fmla="*/ 514435671 w 43"/>
                <a:gd name="T23" fmla="*/ 403212782 h 43"/>
                <a:gd name="T24" fmla="*/ 597859385 w 43"/>
                <a:gd name="T25" fmla="*/ 472732356 h 43"/>
                <a:gd name="T26" fmla="*/ 472725679 w 43"/>
                <a:gd name="T27" fmla="*/ 597866843 h 43"/>
                <a:gd name="T28" fmla="*/ 431015686 w 43"/>
                <a:gd name="T29" fmla="*/ 556156590 h 43"/>
                <a:gd name="T30" fmla="*/ 194652847 w 43"/>
                <a:gd name="T31" fmla="*/ 556156590 h 43"/>
                <a:gd name="T32" fmla="*/ 166843699 w 43"/>
                <a:gd name="T33" fmla="*/ 597866843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44" name="Freeform 26"/>
            <p:cNvSpPr>
              <a:spLocks noChangeArrowheads="1"/>
            </p:cNvSpPr>
            <p:nvPr/>
          </p:nvSpPr>
          <p:spPr bwMode="auto">
            <a:xfrm>
              <a:off x="0" y="409575"/>
              <a:ext cx="55562" cy="55563"/>
            </a:xfrm>
            <a:custGeom>
              <a:avLst/>
              <a:gdLst>
                <a:gd name="T0" fmla="*/ 35281870 w 35"/>
                <a:gd name="T1" fmla="*/ 88207056 h 35"/>
                <a:gd name="T2" fmla="*/ 0 w 35"/>
                <a:gd name="T3" fmla="*/ 52924551 h 35"/>
                <a:gd name="T4" fmla="*/ 52922011 w 35"/>
                <a:gd name="T5" fmla="*/ 0 h 35"/>
                <a:gd name="T6" fmla="*/ 88203881 w 35"/>
                <a:gd name="T7" fmla="*/ 35282505 h 35"/>
                <a:gd name="T8" fmla="*/ 35281870 w 35"/>
                <a:gd name="T9" fmla="*/ 88207056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4" y="35"/>
                  </a:moveTo>
                  <a:lnTo>
                    <a:pt x="0" y="21"/>
                  </a:lnTo>
                  <a:lnTo>
                    <a:pt x="21" y="0"/>
                  </a:lnTo>
                  <a:lnTo>
                    <a:pt x="35" y="14"/>
                  </a:lnTo>
                  <a:lnTo>
                    <a:pt x="14" y="35"/>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pic>
        <p:nvPicPr>
          <p:cNvPr id="10288" name="图片 138"/>
          <p:cNvPicPr preferRelativeResize="0">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22313" y="1431925"/>
            <a:ext cx="3698875" cy="4518025"/>
          </a:xfrm>
          <a:custGeom>
            <a:avLst/>
            <a:gdLst>
              <a:gd name="T0" fmla="*/ 0 w 2101914"/>
              <a:gd name="T1" fmla="*/ 0 h 3066130"/>
              <a:gd name="T2" fmla="*/ 2101914 w 2101914"/>
              <a:gd name="T3" fmla="*/ 0 h 3066130"/>
              <a:gd name="T4" fmla="*/ 2101914 w 2101914"/>
              <a:gd name="T5" fmla="*/ 3066130 h 3066130"/>
              <a:gd name="T6" fmla="*/ 0 w 2101914"/>
              <a:gd name="T7" fmla="*/ 3066130 h 3066130"/>
              <a:gd name="T8" fmla="*/ 0 w 2101914"/>
              <a:gd name="T9" fmla="*/ 0 h 3066130"/>
              <a:gd name="T10" fmla="*/ 2101914 w 2101914"/>
              <a:gd name="T11" fmla="*/ 3066130 h 3066130"/>
            </a:gdLst>
            <a:ahLst/>
            <a:cxnLst>
              <a:cxn ang="0">
                <a:pos x="T0" y="T1"/>
              </a:cxn>
              <a:cxn ang="0">
                <a:pos x="T2" y="T3"/>
              </a:cxn>
              <a:cxn ang="0">
                <a:pos x="T4" y="T5"/>
              </a:cxn>
              <a:cxn ang="0">
                <a:pos x="T6" y="T7"/>
              </a:cxn>
            </a:cxnLst>
            <a:rect l="T8" t="T9" r="T10" b="T11"/>
            <a:pathLst>
              <a:path w="2101914" h="3066130">
                <a:moveTo>
                  <a:pt x="0" y="0"/>
                </a:moveTo>
                <a:lnTo>
                  <a:pt x="2101914" y="0"/>
                </a:lnTo>
                <a:lnTo>
                  <a:pt x="2101914" y="3066130"/>
                </a:lnTo>
                <a:lnTo>
                  <a:pt x="0" y="306613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cmpd="sng">
                <a:solidFill>
                  <a:srgbClr val="000000"/>
                </a:solidFill>
                <a:bevel/>
                <a:headEnd/>
                <a:tailEnd/>
              </a14:hiddenLine>
            </a:ext>
          </a:extLst>
        </p:spPr>
      </p:pic>
      <p:grpSp>
        <p:nvGrpSpPr>
          <p:cNvPr id="9237" name="组合 53"/>
          <p:cNvGrpSpPr>
            <a:grpSpLocks/>
          </p:cNvGrpSpPr>
          <p:nvPr/>
        </p:nvGrpSpPr>
        <p:grpSpPr bwMode="auto">
          <a:xfrm>
            <a:off x="412750" y="53975"/>
            <a:ext cx="588963" cy="587375"/>
            <a:chOff x="0" y="0"/>
            <a:chExt cx="588781" cy="588781"/>
          </a:xfrm>
        </p:grpSpPr>
        <p:sp>
          <p:nvSpPr>
            <p:cNvPr id="9238" name="椭圆 54"/>
            <p:cNvSpPr>
              <a:spLocks noChangeArrowheads="1"/>
            </p:cNvSpPr>
            <p:nvPr/>
          </p:nvSpPr>
          <p:spPr bwMode="auto">
            <a:xfrm>
              <a:off x="0" y="0"/>
              <a:ext cx="588781" cy="588781"/>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9239" name="椭圆 55"/>
            <p:cNvSpPr>
              <a:spLocks noChangeArrowheads="1"/>
            </p:cNvSpPr>
            <p:nvPr/>
          </p:nvSpPr>
          <p:spPr bwMode="auto">
            <a:xfrm>
              <a:off x="38981" y="38981"/>
              <a:ext cx="510819" cy="510819"/>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9240" name="图片 56"/>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2036" y="90354"/>
              <a:ext cx="344709" cy="4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70"/>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0244" name="椭圆 38"/>
          <p:cNvSpPr>
            <a:spLocks noChangeArrowheads="1"/>
          </p:cNvSpPr>
          <p:nvPr/>
        </p:nvSpPr>
        <p:spPr bwMode="auto">
          <a:xfrm>
            <a:off x="966788" y="1784350"/>
            <a:ext cx="2241550" cy="2239963"/>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0245" name="文本框 39"/>
          <p:cNvSpPr>
            <a:spLocks noChangeArrowheads="1"/>
          </p:cNvSpPr>
          <p:nvPr/>
        </p:nvSpPr>
        <p:spPr bwMode="auto">
          <a:xfrm>
            <a:off x="1122363" y="2428875"/>
            <a:ext cx="1930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9,300</a:t>
            </a:r>
            <a:endParaRPr lang="zh-CN" altLang="en-US" sz="360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0246" name="文本框 45"/>
          <p:cNvSpPr>
            <a:spLocks noChangeArrowheads="1"/>
          </p:cNvSpPr>
          <p:nvPr/>
        </p:nvSpPr>
        <p:spPr bwMode="auto">
          <a:xfrm>
            <a:off x="1527175" y="3155950"/>
            <a:ext cx="1120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000">
                <a:solidFill>
                  <a:srgbClr val="403F44"/>
                </a:solidFill>
                <a:latin typeface="华文细黑" panose="02010600040101010101" pitchFamily="2" charset="-122"/>
                <a:ea typeface="华文细黑" panose="02010600040101010101" pitchFamily="2" charset="-122"/>
                <a:sym typeface="华文细黑" panose="02010600040101010101" pitchFamily="2" charset="-122"/>
              </a:rPr>
              <a:t>Million</a:t>
            </a:r>
            <a:endParaRPr lang="zh-CN" altLang="en-US" sz="2000">
              <a:solidFill>
                <a:srgbClr val="403F44"/>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0247" name="椭圆 46"/>
          <p:cNvSpPr>
            <a:spLocks noChangeArrowheads="1"/>
          </p:cNvSpPr>
          <p:nvPr/>
        </p:nvSpPr>
        <p:spPr bwMode="auto">
          <a:xfrm>
            <a:off x="4975225" y="1784350"/>
            <a:ext cx="2241550" cy="2239963"/>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0248" name="文本框 47"/>
          <p:cNvSpPr>
            <a:spLocks noChangeArrowheads="1"/>
          </p:cNvSpPr>
          <p:nvPr/>
        </p:nvSpPr>
        <p:spPr bwMode="auto">
          <a:xfrm>
            <a:off x="5130800" y="2428875"/>
            <a:ext cx="1930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3,500</a:t>
            </a:r>
            <a:endParaRPr lang="zh-CN" altLang="en-US" sz="360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0249" name="文本框 48"/>
          <p:cNvSpPr>
            <a:spLocks noChangeArrowheads="1"/>
          </p:cNvSpPr>
          <p:nvPr/>
        </p:nvSpPr>
        <p:spPr bwMode="auto">
          <a:xfrm>
            <a:off x="5535613" y="3155950"/>
            <a:ext cx="1122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000">
                <a:solidFill>
                  <a:srgbClr val="403F44"/>
                </a:solidFill>
                <a:latin typeface="华文细黑" panose="02010600040101010101" pitchFamily="2" charset="-122"/>
                <a:ea typeface="华文细黑" panose="02010600040101010101" pitchFamily="2" charset="-122"/>
                <a:sym typeface="华文细黑" panose="02010600040101010101" pitchFamily="2" charset="-122"/>
              </a:rPr>
              <a:t>Million</a:t>
            </a:r>
            <a:endParaRPr lang="zh-CN" altLang="en-US" sz="2000">
              <a:solidFill>
                <a:srgbClr val="403F44"/>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0250" name="椭圆 49"/>
          <p:cNvSpPr>
            <a:spLocks noChangeArrowheads="1"/>
          </p:cNvSpPr>
          <p:nvPr/>
        </p:nvSpPr>
        <p:spPr bwMode="auto">
          <a:xfrm>
            <a:off x="8983663" y="1784350"/>
            <a:ext cx="2241550" cy="2239963"/>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0251" name="文本框 50"/>
          <p:cNvSpPr>
            <a:spLocks noChangeArrowheads="1"/>
          </p:cNvSpPr>
          <p:nvPr/>
        </p:nvSpPr>
        <p:spPr bwMode="auto">
          <a:xfrm>
            <a:off x="9139238" y="2428875"/>
            <a:ext cx="1930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2,400</a:t>
            </a:r>
            <a:endParaRPr lang="zh-CN" altLang="en-US" sz="360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0252" name="文本框 51"/>
          <p:cNvSpPr>
            <a:spLocks noChangeArrowheads="1"/>
          </p:cNvSpPr>
          <p:nvPr/>
        </p:nvSpPr>
        <p:spPr bwMode="auto">
          <a:xfrm>
            <a:off x="9544050" y="3155950"/>
            <a:ext cx="1120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000">
                <a:solidFill>
                  <a:srgbClr val="403F44"/>
                </a:solidFill>
                <a:latin typeface="华文细黑" panose="02010600040101010101" pitchFamily="2" charset="-122"/>
                <a:ea typeface="华文细黑" panose="02010600040101010101" pitchFamily="2" charset="-122"/>
                <a:sym typeface="华文细黑" panose="02010600040101010101" pitchFamily="2" charset="-122"/>
              </a:rPr>
              <a:t>Million</a:t>
            </a:r>
            <a:endParaRPr lang="zh-CN" altLang="en-US" sz="2000">
              <a:solidFill>
                <a:srgbClr val="403F44"/>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0253" name="矩形 55"/>
          <p:cNvSpPr>
            <a:spLocks noChangeArrowheads="1"/>
          </p:cNvSpPr>
          <p:nvPr/>
        </p:nvSpPr>
        <p:spPr bwMode="auto">
          <a:xfrm>
            <a:off x="747713" y="4168775"/>
            <a:ext cx="26797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10254" name="矩形 55"/>
          <p:cNvSpPr>
            <a:spLocks noChangeArrowheads="1"/>
          </p:cNvSpPr>
          <p:nvPr/>
        </p:nvSpPr>
        <p:spPr bwMode="auto">
          <a:xfrm>
            <a:off x="4756150" y="4168775"/>
            <a:ext cx="26797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10255" name="矩形 55"/>
          <p:cNvSpPr>
            <a:spLocks noChangeArrowheads="1"/>
          </p:cNvSpPr>
          <p:nvPr/>
        </p:nvSpPr>
        <p:spPr bwMode="auto">
          <a:xfrm>
            <a:off x="8764588" y="4168775"/>
            <a:ext cx="26797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grpSp>
        <p:nvGrpSpPr>
          <p:cNvPr id="10256" name="组合 20"/>
          <p:cNvGrpSpPr>
            <a:grpSpLocks/>
          </p:cNvGrpSpPr>
          <p:nvPr/>
        </p:nvGrpSpPr>
        <p:grpSpPr bwMode="auto">
          <a:xfrm>
            <a:off x="412750" y="53975"/>
            <a:ext cx="588963" cy="587375"/>
            <a:chOff x="0" y="0"/>
            <a:chExt cx="588781" cy="588781"/>
          </a:xfrm>
        </p:grpSpPr>
        <p:sp>
          <p:nvSpPr>
            <p:cNvPr id="10257" name="椭圆 21"/>
            <p:cNvSpPr>
              <a:spLocks noChangeArrowheads="1"/>
            </p:cNvSpPr>
            <p:nvPr/>
          </p:nvSpPr>
          <p:spPr bwMode="auto">
            <a:xfrm>
              <a:off x="0" y="0"/>
              <a:ext cx="588781" cy="588781"/>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0258" name="椭圆 22"/>
            <p:cNvSpPr>
              <a:spLocks noChangeArrowheads="1"/>
            </p:cNvSpPr>
            <p:nvPr/>
          </p:nvSpPr>
          <p:spPr bwMode="auto">
            <a:xfrm>
              <a:off x="38981" y="38981"/>
              <a:ext cx="510819" cy="510819"/>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0259" name="图片 2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2036" y="90354"/>
              <a:ext cx="344709" cy="41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3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65400" y="2871788"/>
            <a:ext cx="70612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35"/>
          <p:cNvSpPr>
            <a:spLocks noChangeArrowheads="1"/>
          </p:cNvSpPr>
          <p:nvPr/>
        </p:nvSpPr>
        <p:spPr bwMode="auto">
          <a:xfrm>
            <a:off x="2566988" y="4540250"/>
            <a:ext cx="37560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3F3E43"/>
                </a:solidFill>
                <a:latin typeface="华文细黑" panose="02010600040101010101" pitchFamily="2" charset="-122"/>
                <a:ea typeface="华文细黑" panose="02010600040101010101" pitchFamily="2" charset="-122"/>
                <a:sym typeface="Arial" panose="020B0604020202020204" pitchFamily="34" charset="0"/>
              </a:rPr>
              <a:t>Click to add title</a:t>
            </a:r>
            <a:endParaRPr lang="zh-CN" altLang="en-US" sz="1800">
              <a:latin typeface="Arial" panose="020B0604020202020204" pitchFamily="34" charset="0"/>
            </a:endParaRPr>
          </a:p>
        </p:txBody>
      </p:sp>
      <p:sp>
        <p:nvSpPr>
          <p:cNvPr id="11268" name="矩形 36"/>
          <p:cNvSpPr>
            <a:spLocks noChangeArrowheads="1"/>
          </p:cNvSpPr>
          <p:nvPr/>
        </p:nvSpPr>
        <p:spPr bwMode="auto">
          <a:xfrm>
            <a:off x="2566988" y="5126038"/>
            <a:ext cx="705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rgbClr val="3F3E43"/>
                </a:solidFill>
                <a:latin typeface="华文细黑" panose="02010600040101010101" pitchFamily="2" charset="-122"/>
                <a:ea typeface="华文细黑" panose="02010600040101010101" pitchFamily="2" charset="-122"/>
                <a:sym typeface="Arial" panose="020B0604020202020204" pitchFamily="34" charset="0"/>
              </a:rPr>
              <a:t>Thought for customer service "is the sacred mission of hi design.</a:t>
            </a:r>
          </a:p>
        </p:txBody>
      </p:sp>
      <p:pic>
        <p:nvPicPr>
          <p:cNvPr id="11269" name="图片 2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2192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图片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82888" y="3067050"/>
            <a:ext cx="693737"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图片 28"/>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37350" y="3098800"/>
            <a:ext cx="68262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图片 2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747125" y="3028950"/>
            <a:ext cx="6477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3" name="组合 3"/>
          <p:cNvGrpSpPr>
            <a:grpSpLocks/>
          </p:cNvGrpSpPr>
          <p:nvPr/>
        </p:nvGrpSpPr>
        <p:grpSpPr bwMode="auto">
          <a:xfrm>
            <a:off x="4635500" y="2960688"/>
            <a:ext cx="936625" cy="936625"/>
            <a:chOff x="0" y="0"/>
            <a:chExt cx="937189" cy="937189"/>
          </a:xfrm>
        </p:grpSpPr>
        <p:sp>
          <p:nvSpPr>
            <p:cNvPr id="11275" name="椭圆 23"/>
            <p:cNvSpPr>
              <a:spLocks noChangeArrowheads="1"/>
            </p:cNvSpPr>
            <p:nvPr/>
          </p:nvSpPr>
          <p:spPr bwMode="auto">
            <a:xfrm>
              <a:off x="0" y="0"/>
              <a:ext cx="937189" cy="937189"/>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1276" name="椭圆 24"/>
            <p:cNvSpPr>
              <a:spLocks noChangeArrowheads="1"/>
            </p:cNvSpPr>
            <p:nvPr/>
          </p:nvSpPr>
          <p:spPr bwMode="auto">
            <a:xfrm>
              <a:off x="62048" y="62048"/>
              <a:ext cx="813093" cy="813093"/>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1277" name="图片 7"/>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39382" y="142430"/>
              <a:ext cx="658425" cy="65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74" name="文本框 13"/>
          <p:cNvSpPr>
            <a:spLocks noChangeArrowheads="1"/>
          </p:cNvSpPr>
          <p:nvPr/>
        </p:nvSpPr>
        <p:spPr bwMode="auto">
          <a:xfrm>
            <a:off x="4440238" y="1317625"/>
            <a:ext cx="33004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CONTENTS</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1" name="组合 1"/>
          <p:cNvGrpSpPr>
            <a:grpSpLocks/>
          </p:cNvGrpSpPr>
          <p:nvPr/>
        </p:nvGrpSpPr>
        <p:grpSpPr bwMode="auto">
          <a:xfrm>
            <a:off x="412750" y="53975"/>
            <a:ext cx="588963" cy="587375"/>
            <a:chOff x="0" y="0"/>
            <a:chExt cx="588781" cy="588781"/>
          </a:xfrm>
        </p:grpSpPr>
        <p:sp>
          <p:nvSpPr>
            <p:cNvPr id="12317" name="椭圆 23"/>
            <p:cNvSpPr>
              <a:spLocks noChangeArrowheads="1"/>
            </p:cNvSpPr>
            <p:nvPr/>
          </p:nvSpPr>
          <p:spPr bwMode="auto">
            <a:xfrm>
              <a:off x="0" y="0"/>
              <a:ext cx="588781" cy="588781"/>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2318" name="椭圆 24"/>
            <p:cNvSpPr>
              <a:spLocks noChangeArrowheads="1"/>
            </p:cNvSpPr>
            <p:nvPr/>
          </p:nvSpPr>
          <p:spPr bwMode="auto">
            <a:xfrm>
              <a:off x="38981" y="38981"/>
              <a:ext cx="510819" cy="510819"/>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2319" name="图片 2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7566" y="89480"/>
              <a:ext cx="413650" cy="40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292"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grpSp>
        <p:nvGrpSpPr>
          <p:cNvPr id="12293" name="组合 414"/>
          <p:cNvGrpSpPr>
            <a:grpSpLocks/>
          </p:cNvGrpSpPr>
          <p:nvPr/>
        </p:nvGrpSpPr>
        <p:grpSpPr bwMode="auto">
          <a:xfrm>
            <a:off x="8366125" y="1355725"/>
            <a:ext cx="3554413" cy="4391025"/>
            <a:chOff x="0" y="0"/>
            <a:chExt cx="3554040" cy="4391860"/>
          </a:xfrm>
        </p:grpSpPr>
        <p:sp>
          <p:nvSpPr>
            <p:cNvPr id="12315" name="矩形 415"/>
            <p:cNvSpPr>
              <a:spLocks noChangeArrowheads="1"/>
            </p:cNvSpPr>
            <p:nvPr/>
          </p:nvSpPr>
          <p:spPr bwMode="auto">
            <a:xfrm>
              <a:off x="0" y="1999148"/>
              <a:ext cx="3554039" cy="2392712"/>
            </a:xfrm>
            <a:prstGeom prst="rect">
              <a:avLst/>
            </a:prstGeom>
            <a:solidFill>
              <a:srgbClr val="404040">
                <a:alpha val="7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16" name="矩形 416"/>
            <p:cNvSpPr>
              <a:spLocks noChangeArrowheads="1"/>
            </p:cNvSpPr>
            <p:nvPr/>
          </p:nvSpPr>
          <p:spPr bwMode="auto">
            <a:xfrm>
              <a:off x="1" y="0"/>
              <a:ext cx="3554039" cy="1999147"/>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grpSp>
      <p:sp>
        <p:nvSpPr>
          <p:cNvPr id="12294" name="矩形 417"/>
          <p:cNvSpPr>
            <a:spLocks noChangeArrowheads="1"/>
          </p:cNvSpPr>
          <p:nvPr/>
        </p:nvSpPr>
        <p:spPr bwMode="auto">
          <a:xfrm>
            <a:off x="8477250" y="4356100"/>
            <a:ext cx="33305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This is an example text. example text. go ahead and replace it. This is an example text. example text. go ahead and replace it.</a:t>
            </a:r>
          </a:p>
        </p:txBody>
      </p:sp>
      <p:grpSp>
        <p:nvGrpSpPr>
          <p:cNvPr id="12295" name="组合 418"/>
          <p:cNvGrpSpPr>
            <a:grpSpLocks/>
          </p:cNvGrpSpPr>
          <p:nvPr/>
        </p:nvGrpSpPr>
        <p:grpSpPr bwMode="auto">
          <a:xfrm>
            <a:off x="4411663" y="1355725"/>
            <a:ext cx="3554412" cy="4391025"/>
            <a:chOff x="0" y="0"/>
            <a:chExt cx="3554039" cy="4391860"/>
          </a:xfrm>
        </p:grpSpPr>
        <p:sp>
          <p:nvSpPr>
            <p:cNvPr id="12313" name="矩形 419"/>
            <p:cNvSpPr>
              <a:spLocks noChangeArrowheads="1"/>
            </p:cNvSpPr>
            <p:nvPr/>
          </p:nvSpPr>
          <p:spPr bwMode="auto">
            <a:xfrm>
              <a:off x="0" y="1999148"/>
              <a:ext cx="3554039" cy="2392712"/>
            </a:xfrm>
            <a:prstGeom prst="rect">
              <a:avLst/>
            </a:prstGeom>
            <a:solidFill>
              <a:srgbClr val="404040">
                <a:alpha val="7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14" name="矩形 420"/>
            <p:cNvSpPr>
              <a:spLocks noChangeArrowheads="1"/>
            </p:cNvSpPr>
            <p:nvPr/>
          </p:nvSpPr>
          <p:spPr bwMode="auto">
            <a:xfrm>
              <a:off x="0" y="0"/>
              <a:ext cx="3554039" cy="1999147"/>
            </a:xfrm>
            <a:prstGeom prst="rect">
              <a:avLst/>
            </a:prstGeom>
            <a:blipFill dpi="0" rotWithShape="1">
              <a:blip r:embed="rId6"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grpSp>
      <p:sp>
        <p:nvSpPr>
          <p:cNvPr id="12296" name="矩形 421"/>
          <p:cNvSpPr>
            <a:spLocks noChangeArrowheads="1"/>
          </p:cNvSpPr>
          <p:nvPr/>
        </p:nvSpPr>
        <p:spPr bwMode="auto">
          <a:xfrm>
            <a:off x="4524375" y="4356100"/>
            <a:ext cx="33305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This is an example text. example text. go ahead and replace it. This is an example text. example text. go ahead and replace it.</a:t>
            </a:r>
          </a:p>
        </p:txBody>
      </p:sp>
      <p:grpSp>
        <p:nvGrpSpPr>
          <p:cNvPr id="12297" name="组合 422"/>
          <p:cNvGrpSpPr>
            <a:grpSpLocks/>
          </p:cNvGrpSpPr>
          <p:nvPr/>
        </p:nvGrpSpPr>
        <p:grpSpPr bwMode="auto">
          <a:xfrm>
            <a:off x="457200" y="1355725"/>
            <a:ext cx="3554413" cy="4391025"/>
            <a:chOff x="0" y="0"/>
            <a:chExt cx="3554039" cy="4391860"/>
          </a:xfrm>
        </p:grpSpPr>
        <p:sp>
          <p:nvSpPr>
            <p:cNvPr id="12311" name="矩形 423"/>
            <p:cNvSpPr>
              <a:spLocks noChangeArrowheads="1"/>
            </p:cNvSpPr>
            <p:nvPr/>
          </p:nvSpPr>
          <p:spPr bwMode="auto">
            <a:xfrm>
              <a:off x="0" y="1999148"/>
              <a:ext cx="3554039" cy="2392712"/>
            </a:xfrm>
            <a:prstGeom prst="rect">
              <a:avLst/>
            </a:prstGeom>
            <a:solidFill>
              <a:srgbClr val="404040">
                <a:alpha val="7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12" name="矩形 424"/>
            <p:cNvSpPr>
              <a:spLocks noChangeArrowheads="1"/>
            </p:cNvSpPr>
            <p:nvPr/>
          </p:nvSpPr>
          <p:spPr bwMode="auto">
            <a:xfrm>
              <a:off x="0" y="0"/>
              <a:ext cx="3554039" cy="1999147"/>
            </a:xfrm>
            <a:prstGeom prst="rect">
              <a:avLst/>
            </a:prstGeom>
            <a:blipFill dpi="0" rotWithShape="1">
              <a:blip r:embed="rId7"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grpSp>
      <p:sp>
        <p:nvSpPr>
          <p:cNvPr id="12298" name="矩形 425"/>
          <p:cNvSpPr>
            <a:spLocks noChangeArrowheads="1"/>
          </p:cNvSpPr>
          <p:nvPr/>
        </p:nvSpPr>
        <p:spPr bwMode="auto">
          <a:xfrm>
            <a:off x="569913" y="4356100"/>
            <a:ext cx="33305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This is an example text. example text. go ahead and replace it. This is an example text. example text. go ahead and replace it.</a:t>
            </a:r>
          </a:p>
        </p:txBody>
      </p:sp>
      <p:sp>
        <p:nvSpPr>
          <p:cNvPr id="12299" name="任意多边形 426"/>
          <p:cNvSpPr>
            <a:spLocks noChangeArrowheads="1"/>
          </p:cNvSpPr>
          <p:nvPr/>
        </p:nvSpPr>
        <p:spPr bwMode="auto">
          <a:xfrm>
            <a:off x="271463" y="3035300"/>
            <a:ext cx="2617787" cy="595313"/>
          </a:xfrm>
          <a:custGeom>
            <a:avLst/>
            <a:gdLst>
              <a:gd name="T0" fmla="*/ 182916 w 2616559"/>
              <a:gd name="T1" fmla="*/ 0 h 594735"/>
              <a:gd name="T2" fmla="*/ 2619016 w 2616559"/>
              <a:gd name="T3" fmla="*/ 0 h 594735"/>
              <a:gd name="T4" fmla="*/ 2436100 w 2616559"/>
              <a:gd name="T5" fmla="*/ 595891 h 594735"/>
              <a:gd name="T6" fmla="*/ 186557 w 2616559"/>
              <a:gd name="T7" fmla="*/ 595891 h 594735"/>
              <a:gd name="T8" fmla="*/ 186557 w 2616559"/>
              <a:gd name="T9" fmla="*/ 595892 h 594735"/>
              <a:gd name="T10" fmla="*/ 0 w 2616559"/>
              <a:gd name="T11" fmla="*/ 595892 h 594735"/>
              <a:gd name="T12" fmla="*/ 0 w 2616559"/>
              <a:gd name="T13" fmla="*/ 595891 h 594735"/>
              <a:gd name="T14" fmla="*/ 0 w 2616559"/>
              <a:gd name="T15" fmla="*/ 1 h 594735"/>
              <a:gd name="T16" fmla="*/ 182916 w 2616559"/>
              <a:gd name="T17" fmla="*/ 1 h 5947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16559"/>
              <a:gd name="T28" fmla="*/ 0 h 594735"/>
              <a:gd name="T29" fmla="*/ 2616559 w 2616559"/>
              <a:gd name="T30" fmla="*/ 594735 h 5947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6559" h="594735">
                <a:moveTo>
                  <a:pt x="182744" y="0"/>
                </a:moveTo>
                <a:lnTo>
                  <a:pt x="2616559" y="0"/>
                </a:lnTo>
                <a:lnTo>
                  <a:pt x="2433815" y="594734"/>
                </a:lnTo>
                <a:lnTo>
                  <a:pt x="186382" y="594734"/>
                </a:lnTo>
                <a:lnTo>
                  <a:pt x="186382" y="594735"/>
                </a:lnTo>
                <a:lnTo>
                  <a:pt x="0" y="594735"/>
                </a:lnTo>
                <a:lnTo>
                  <a:pt x="0" y="594734"/>
                </a:lnTo>
                <a:lnTo>
                  <a:pt x="0" y="1"/>
                </a:lnTo>
                <a:lnTo>
                  <a:pt x="182744" y="1"/>
                </a:lnTo>
                <a:lnTo>
                  <a:pt x="182744" y="0"/>
                </a:lnTo>
                <a:close/>
              </a:path>
            </a:pathLst>
          </a:custGeom>
          <a:gradFill rotWithShape="1">
            <a:gsLst>
              <a:gs pos="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Consulting service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2300" name="任意多边形 427"/>
          <p:cNvSpPr>
            <a:spLocks noChangeArrowheads="1"/>
          </p:cNvSpPr>
          <p:nvPr/>
        </p:nvSpPr>
        <p:spPr bwMode="auto">
          <a:xfrm>
            <a:off x="271463" y="3736975"/>
            <a:ext cx="1147762" cy="514350"/>
          </a:xfrm>
          <a:custGeom>
            <a:avLst/>
            <a:gdLst>
              <a:gd name="T0" fmla="*/ 0 w 1148367"/>
              <a:gd name="T1" fmla="*/ 0 h 514028"/>
              <a:gd name="T2" fmla="*/ 186186 w 1148367"/>
              <a:gd name="T3" fmla="*/ 0 h 514028"/>
              <a:gd name="T4" fmla="*/ 186186 w 1148367"/>
              <a:gd name="T5" fmla="*/ 1 h 514028"/>
              <a:gd name="T6" fmla="*/ 1147157 w 1148367"/>
              <a:gd name="T7" fmla="*/ 1 h 514028"/>
              <a:gd name="T8" fmla="*/ 965234 w 1148367"/>
              <a:gd name="T9" fmla="*/ 514672 h 514028"/>
              <a:gd name="T10" fmla="*/ 186186 w 1148367"/>
              <a:gd name="T11" fmla="*/ 514672 h 514028"/>
              <a:gd name="T12" fmla="*/ 0 w 1148367"/>
              <a:gd name="T13" fmla="*/ 514672 h 514028"/>
              <a:gd name="T14" fmla="*/ 0 60000 65536"/>
              <a:gd name="T15" fmla="*/ 0 60000 65536"/>
              <a:gd name="T16" fmla="*/ 0 60000 65536"/>
              <a:gd name="T17" fmla="*/ 0 60000 65536"/>
              <a:gd name="T18" fmla="*/ 0 60000 65536"/>
              <a:gd name="T19" fmla="*/ 0 60000 65536"/>
              <a:gd name="T20" fmla="*/ 0 60000 65536"/>
              <a:gd name="T21" fmla="*/ 0 w 1148367"/>
              <a:gd name="T22" fmla="*/ 0 h 514028"/>
              <a:gd name="T23" fmla="*/ 1148367 w 1148367"/>
              <a:gd name="T24" fmla="*/ 514028 h 5140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8367" h="514028">
                <a:moveTo>
                  <a:pt x="0" y="0"/>
                </a:moveTo>
                <a:lnTo>
                  <a:pt x="186382" y="0"/>
                </a:lnTo>
                <a:lnTo>
                  <a:pt x="186382" y="1"/>
                </a:lnTo>
                <a:lnTo>
                  <a:pt x="1148367" y="1"/>
                </a:lnTo>
                <a:lnTo>
                  <a:pt x="966252" y="514028"/>
                </a:lnTo>
                <a:lnTo>
                  <a:pt x="186382" y="514028"/>
                </a:lnTo>
                <a:lnTo>
                  <a:pt x="0" y="514028"/>
                </a:lnTo>
                <a:lnTo>
                  <a:pt x="0" y="0"/>
                </a:lnTo>
                <a:close/>
              </a:path>
            </a:pathLst>
          </a:cu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$ 218</a:t>
            </a:r>
            <a:endParaRPr lang="zh-CN" altLang="en-US" sz="1800">
              <a:solidFill>
                <a:schemeClr val="bg1"/>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2301" name="直角三角形 428"/>
          <p:cNvSpPr>
            <a:spLocks noChangeArrowheads="1"/>
          </p:cNvSpPr>
          <p:nvPr/>
        </p:nvSpPr>
        <p:spPr bwMode="auto">
          <a:xfrm flipH="1">
            <a:off x="271463" y="2952750"/>
            <a:ext cx="187325" cy="82550"/>
          </a:xfrm>
          <a:prstGeom prst="rtTriangle">
            <a:avLst/>
          </a:prstGeom>
          <a:solidFill>
            <a:srgbClr val="A9A61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02" name="直角三角形 429"/>
          <p:cNvSpPr>
            <a:spLocks noChangeArrowheads="1"/>
          </p:cNvSpPr>
          <p:nvPr/>
        </p:nvSpPr>
        <p:spPr bwMode="auto">
          <a:xfrm flipH="1">
            <a:off x="271463" y="3654425"/>
            <a:ext cx="187325" cy="82550"/>
          </a:xfrm>
          <a:prstGeom prst="rtTriangle">
            <a:avLst/>
          </a:prstGeom>
          <a:solidFill>
            <a:srgbClr val="2E75B5"/>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03" name="任意多边形 430"/>
          <p:cNvSpPr>
            <a:spLocks noChangeArrowheads="1"/>
          </p:cNvSpPr>
          <p:nvPr/>
        </p:nvSpPr>
        <p:spPr bwMode="auto">
          <a:xfrm>
            <a:off x="4225925" y="3035300"/>
            <a:ext cx="2616200" cy="595313"/>
          </a:xfrm>
          <a:custGeom>
            <a:avLst/>
            <a:gdLst>
              <a:gd name="T0" fmla="*/ 182694 w 2616559"/>
              <a:gd name="T1" fmla="*/ 0 h 594735"/>
              <a:gd name="T2" fmla="*/ 2615841 w 2616559"/>
              <a:gd name="T3" fmla="*/ 0 h 594735"/>
              <a:gd name="T4" fmla="*/ 2433147 w 2616559"/>
              <a:gd name="T5" fmla="*/ 595891 h 594735"/>
              <a:gd name="T6" fmla="*/ 186330 w 2616559"/>
              <a:gd name="T7" fmla="*/ 595891 h 594735"/>
              <a:gd name="T8" fmla="*/ 186330 w 2616559"/>
              <a:gd name="T9" fmla="*/ 595892 h 594735"/>
              <a:gd name="T10" fmla="*/ 0 w 2616559"/>
              <a:gd name="T11" fmla="*/ 595892 h 594735"/>
              <a:gd name="T12" fmla="*/ 0 w 2616559"/>
              <a:gd name="T13" fmla="*/ 595891 h 594735"/>
              <a:gd name="T14" fmla="*/ 0 w 2616559"/>
              <a:gd name="T15" fmla="*/ 1 h 594735"/>
              <a:gd name="T16" fmla="*/ 182694 w 2616559"/>
              <a:gd name="T17" fmla="*/ 1 h 5947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16559"/>
              <a:gd name="T28" fmla="*/ 0 h 594735"/>
              <a:gd name="T29" fmla="*/ 2616559 w 2616559"/>
              <a:gd name="T30" fmla="*/ 594735 h 5947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6559" h="594735">
                <a:moveTo>
                  <a:pt x="182744" y="0"/>
                </a:moveTo>
                <a:lnTo>
                  <a:pt x="2616559" y="0"/>
                </a:lnTo>
                <a:lnTo>
                  <a:pt x="2433815" y="594734"/>
                </a:lnTo>
                <a:lnTo>
                  <a:pt x="186382" y="594734"/>
                </a:lnTo>
                <a:lnTo>
                  <a:pt x="186382" y="594735"/>
                </a:lnTo>
                <a:lnTo>
                  <a:pt x="0" y="594735"/>
                </a:lnTo>
                <a:lnTo>
                  <a:pt x="0" y="594734"/>
                </a:lnTo>
                <a:lnTo>
                  <a:pt x="0" y="1"/>
                </a:lnTo>
                <a:lnTo>
                  <a:pt x="182744" y="1"/>
                </a:lnTo>
                <a:lnTo>
                  <a:pt x="182744" y="0"/>
                </a:lnTo>
                <a:close/>
              </a:path>
            </a:pathLst>
          </a:custGeom>
          <a:gradFill rotWithShape="1">
            <a:gsLst>
              <a:gs pos="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Cloud services</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2304" name="任意多边形 431"/>
          <p:cNvSpPr>
            <a:spLocks noChangeArrowheads="1"/>
          </p:cNvSpPr>
          <p:nvPr/>
        </p:nvSpPr>
        <p:spPr bwMode="auto">
          <a:xfrm>
            <a:off x="4225925" y="3736975"/>
            <a:ext cx="1147763" cy="514350"/>
          </a:xfrm>
          <a:custGeom>
            <a:avLst/>
            <a:gdLst>
              <a:gd name="T0" fmla="*/ 0 w 1148367"/>
              <a:gd name="T1" fmla="*/ 0 h 514028"/>
              <a:gd name="T2" fmla="*/ 186186 w 1148367"/>
              <a:gd name="T3" fmla="*/ 0 h 514028"/>
              <a:gd name="T4" fmla="*/ 186186 w 1148367"/>
              <a:gd name="T5" fmla="*/ 1 h 514028"/>
              <a:gd name="T6" fmla="*/ 1147159 w 1148367"/>
              <a:gd name="T7" fmla="*/ 1 h 514028"/>
              <a:gd name="T8" fmla="*/ 965236 w 1148367"/>
              <a:gd name="T9" fmla="*/ 514672 h 514028"/>
              <a:gd name="T10" fmla="*/ 186186 w 1148367"/>
              <a:gd name="T11" fmla="*/ 514672 h 514028"/>
              <a:gd name="T12" fmla="*/ 0 w 1148367"/>
              <a:gd name="T13" fmla="*/ 514672 h 514028"/>
              <a:gd name="T14" fmla="*/ 0 60000 65536"/>
              <a:gd name="T15" fmla="*/ 0 60000 65536"/>
              <a:gd name="T16" fmla="*/ 0 60000 65536"/>
              <a:gd name="T17" fmla="*/ 0 60000 65536"/>
              <a:gd name="T18" fmla="*/ 0 60000 65536"/>
              <a:gd name="T19" fmla="*/ 0 60000 65536"/>
              <a:gd name="T20" fmla="*/ 0 60000 65536"/>
              <a:gd name="T21" fmla="*/ 0 w 1148367"/>
              <a:gd name="T22" fmla="*/ 0 h 514028"/>
              <a:gd name="T23" fmla="*/ 1148367 w 1148367"/>
              <a:gd name="T24" fmla="*/ 514028 h 5140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8367" h="514028">
                <a:moveTo>
                  <a:pt x="0" y="0"/>
                </a:moveTo>
                <a:lnTo>
                  <a:pt x="186382" y="0"/>
                </a:lnTo>
                <a:lnTo>
                  <a:pt x="186382" y="1"/>
                </a:lnTo>
                <a:lnTo>
                  <a:pt x="1148367" y="1"/>
                </a:lnTo>
                <a:lnTo>
                  <a:pt x="966252" y="514028"/>
                </a:lnTo>
                <a:lnTo>
                  <a:pt x="186382" y="514028"/>
                </a:lnTo>
                <a:lnTo>
                  <a:pt x="0" y="514028"/>
                </a:lnTo>
                <a:lnTo>
                  <a:pt x="0" y="0"/>
                </a:lnTo>
                <a:close/>
              </a:path>
            </a:pathLst>
          </a:cu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$ 218</a:t>
            </a:r>
            <a:endParaRPr lang="zh-CN" altLang="en-US" sz="1800">
              <a:solidFill>
                <a:schemeClr val="bg1"/>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2305" name="直角三角形 432"/>
          <p:cNvSpPr>
            <a:spLocks noChangeArrowheads="1"/>
          </p:cNvSpPr>
          <p:nvPr/>
        </p:nvSpPr>
        <p:spPr bwMode="auto">
          <a:xfrm flipH="1">
            <a:off x="4225925" y="2952750"/>
            <a:ext cx="185738" cy="82550"/>
          </a:xfrm>
          <a:prstGeom prst="rtTriangle">
            <a:avLst/>
          </a:prstGeom>
          <a:solidFill>
            <a:srgbClr val="77A92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06" name="直角三角形 433"/>
          <p:cNvSpPr>
            <a:spLocks noChangeArrowheads="1"/>
          </p:cNvSpPr>
          <p:nvPr/>
        </p:nvSpPr>
        <p:spPr bwMode="auto">
          <a:xfrm flipH="1">
            <a:off x="4225925" y="3654425"/>
            <a:ext cx="185738" cy="82550"/>
          </a:xfrm>
          <a:prstGeom prst="rtTriangle">
            <a:avLst/>
          </a:prstGeom>
          <a:solidFill>
            <a:srgbClr val="2E75B5"/>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07" name="任意多边形 434"/>
          <p:cNvSpPr>
            <a:spLocks noChangeArrowheads="1"/>
          </p:cNvSpPr>
          <p:nvPr/>
        </p:nvSpPr>
        <p:spPr bwMode="auto">
          <a:xfrm>
            <a:off x="8181975" y="3035300"/>
            <a:ext cx="2616200" cy="595313"/>
          </a:xfrm>
          <a:custGeom>
            <a:avLst/>
            <a:gdLst>
              <a:gd name="T0" fmla="*/ 182694 w 2616559"/>
              <a:gd name="T1" fmla="*/ 0 h 594735"/>
              <a:gd name="T2" fmla="*/ 2615841 w 2616559"/>
              <a:gd name="T3" fmla="*/ 0 h 594735"/>
              <a:gd name="T4" fmla="*/ 2433147 w 2616559"/>
              <a:gd name="T5" fmla="*/ 595891 h 594735"/>
              <a:gd name="T6" fmla="*/ 186330 w 2616559"/>
              <a:gd name="T7" fmla="*/ 595891 h 594735"/>
              <a:gd name="T8" fmla="*/ 186330 w 2616559"/>
              <a:gd name="T9" fmla="*/ 595892 h 594735"/>
              <a:gd name="T10" fmla="*/ 0 w 2616559"/>
              <a:gd name="T11" fmla="*/ 595892 h 594735"/>
              <a:gd name="T12" fmla="*/ 0 w 2616559"/>
              <a:gd name="T13" fmla="*/ 595891 h 594735"/>
              <a:gd name="T14" fmla="*/ 0 w 2616559"/>
              <a:gd name="T15" fmla="*/ 1 h 594735"/>
              <a:gd name="T16" fmla="*/ 182694 w 2616559"/>
              <a:gd name="T17" fmla="*/ 1 h 5947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16559"/>
              <a:gd name="T28" fmla="*/ 0 h 594735"/>
              <a:gd name="T29" fmla="*/ 2616559 w 2616559"/>
              <a:gd name="T30" fmla="*/ 594735 h 5947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6559" h="594735">
                <a:moveTo>
                  <a:pt x="182744" y="0"/>
                </a:moveTo>
                <a:lnTo>
                  <a:pt x="2616559" y="0"/>
                </a:lnTo>
                <a:lnTo>
                  <a:pt x="2433815" y="594734"/>
                </a:lnTo>
                <a:lnTo>
                  <a:pt x="186382" y="594734"/>
                </a:lnTo>
                <a:lnTo>
                  <a:pt x="186382" y="594735"/>
                </a:lnTo>
                <a:lnTo>
                  <a:pt x="0" y="594735"/>
                </a:lnTo>
                <a:lnTo>
                  <a:pt x="0" y="594734"/>
                </a:lnTo>
                <a:lnTo>
                  <a:pt x="0" y="1"/>
                </a:lnTo>
                <a:lnTo>
                  <a:pt x="182744" y="1"/>
                </a:lnTo>
                <a:lnTo>
                  <a:pt x="182744" y="0"/>
                </a:lnTo>
                <a:close/>
              </a:path>
            </a:pathLst>
          </a:custGeom>
          <a:gradFill rotWithShape="1">
            <a:gsLst>
              <a:gs pos="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4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Repair service</a:t>
            </a:r>
            <a:endParaRPr lang="zh-CN" altLang="en-US" sz="24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2308" name="任意多边形 435"/>
          <p:cNvSpPr>
            <a:spLocks noChangeArrowheads="1"/>
          </p:cNvSpPr>
          <p:nvPr/>
        </p:nvSpPr>
        <p:spPr bwMode="auto">
          <a:xfrm>
            <a:off x="8181975" y="3736975"/>
            <a:ext cx="1147763" cy="514350"/>
          </a:xfrm>
          <a:custGeom>
            <a:avLst/>
            <a:gdLst>
              <a:gd name="T0" fmla="*/ 0 w 1148367"/>
              <a:gd name="T1" fmla="*/ 0 h 514028"/>
              <a:gd name="T2" fmla="*/ 186186 w 1148367"/>
              <a:gd name="T3" fmla="*/ 0 h 514028"/>
              <a:gd name="T4" fmla="*/ 186186 w 1148367"/>
              <a:gd name="T5" fmla="*/ 1 h 514028"/>
              <a:gd name="T6" fmla="*/ 1147159 w 1148367"/>
              <a:gd name="T7" fmla="*/ 1 h 514028"/>
              <a:gd name="T8" fmla="*/ 965236 w 1148367"/>
              <a:gd name="T9" fmla="*/ 514672 h 514028"/>
              <a:gd name="T10" fmla="*/ 186186 w 1148367"/>
              <a:gd name="T11" fmla="*/ 514672 h 514028"/>
              <a:gd name="T12" fmla="*/ 0 w 1148367"/>
              <a:gd name="T13" fmla="*/ 514672 h 514028"/>
              <a:gd name="T14" fmla="*/ 0 60000 65536"/>
              <a:gd name="T15" fmla="*/ 0 60000 65536"/>
              <a:gd name="T16" fmla="*/ 0 60000 65536"/>
              <a:gd name="T17" fmla="*/ 0 60000 65536"/>
              <a:gd name="T18" fmla="*/ 0 60000 65536"/>
              <a:gd name="T19" fmla="*/ 0 60000 65536"/>
              <a:gd name="T20" fmla="*/ 0 60000 65536"/>
              <a:gd name="T21" fmla="*/ 0 w 1148367"/>
              <a:gd name="T22" fmla="*/ 0 h 514028"/>
              <a:gd name="T23" fmla="*/ 1148367 w 1148367"/>
              <a:gd name="T24" fmla="*/ 514028 h 5140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8367" h="514028">
                <a:moveTo>
                  <a:pt x="0" y="0"/>
                </a:moveTo>
                <a:lnTo>
                  <a:pt x="186382" y="0"/>
                </a:lnTo>
                <a:lnTo>
                  <a:pt x="186382" y="1"/>
                </a:lnTo>
                <a:lnTo>
                  <a:pt x="1148367" y="1"/>
                </a:lnTo>
                <a:lnTo>
                  <a:pt x="966252" y="514028"/>
                </a:lnTo>
                <a:lnTo>
                  <a:pt x="186382" y="514028"/>
                </a:lnTo>
                <a:lnTo>
                  <a:pt x="0" y="514028"/>
                </a:lnTo>
                <a:lnTo>
                  <a:pt x="0" y="0"/>
                </a:lnTo>
                <a:close/>
              </a:path>
            </a:pathLst>
          </a:cu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$ 218</a:t>
            </a:r>
            <a:endParaRPr lang="zh-CN" altLang="en-US" sz="1800">
              <a:solidFill>
                <a:schemeClr val="bg1"/>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2309" name="直角三角形 436"/>
          <p:cNvSpPr>
            <a:spLocks noChangeArrowheads="1"/>
          </p:cNvSpPr>
          <p:nvPr/>
        </p:nvSpPr>
        <p:spPr bwMode="auto">
          <a:xfrm flipH="1">
            <a:off x="8181975" y="2952750"/>
            <a:ext cx="185738" cy="82550"/>
          </a:xfrm>
          <a:prstGeom prst="rtTriangle">
            <a:avLst/>
          </a:prstGeom>
          <a:solidFill>
            <a:srgbClr val="BF900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2310" name="直角三角形 437"/>
          <p:cNvSpPr>
            <a:spLocks noChangeArrowheads="1"/>
          </p:cNvSpPr>
          <p:nvPr/>
        </p:nvSpPr>
        <p:spPr bwMode="auto">
          <a:xfrm flipH="1">
            <a:off x="8181975" y="3654425"/>
            <a:ext cx="185738" cy="82550"/>
          </a:xfrm>
          <a:prstGeom prst="rtTriangle">
            <a:avLst/>
          </a:prstGeom>
          <a:solidFill>
            <a:srgbClr val="2E75B5"/>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bwMode="auto">
      <p:bgPr shadeToTitle="1">
        <a:gradFill rotWithShape="1">
          <a:gsLst>
            <a:gs pos="0">
              <a:srgbClr val="888C8C"/>
            </a:gs>
            <a:gs pos="73999">
              <a:srgbClr val="6B696E"/>
            </a:gs>
            <a:gs pos="100000">
              <a:srgbClr val="636166"/>
            </a:gs>
          </a:gsLst>
          <a:path path="shape">
            <a:fillToRect l="50000" t="50000" r="50000" b="50000"/>
          </a:path>
        </a:gradFill>
        <a:effectLst/>
      </p:bgPr>
    </p:bg>
    <p:spTree>
      <p:nvGrpSpPr>
        <p:cNvPr id="1" name=""/>
        <p:cNvGrpSpPr/>
        <p:nvPr/>
      </p:nvGrpSpPr>
      <p:grpSpPr>
        <a:xfrm>
          <a:off x="0" y="0"/>
          <a:ext cx="0" cy="0"/>
          <a:chOff x="0" y="0"/>
          <a:chExt cx="0" cy="0"/>
        </a:xfrm>
      </p:grpSpPr>
      <p:pic>
        <p:nvPicPr>
          <p:cNvPr id="13314"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3316" name="平行四边形 8"/>
          <p:cNvSpPr>
            <a:spLocks noChangeArrowheads="1"/>
          </p:cNvSpPr>
          <p:nvPr/>
        </p:nvSpPr>
        <p:spPr bwMode="auto">
          <a:xfrm>
            <a:off x="5842000" y="3179763"/>
            <a:ext cx="3738563" cy="2325687"/>
          </a:xfrm>
          <a:prstGeom prst="parallelogram">
            <a:avLst>
              <a:gd name="adj" fmla="val 52765"/>
            </a:avLst>
          </a:prstGeom>
          <a:blipFill dpi="0" rotWithShape="1">
            <a:blip r:embed="rId4"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3317" name="平行四边形 9"/>
          <p:cNvSpPr>
            <a:spLocks noChangeArrowheads="1"/>
          </p:cNvSpPr>
          <p:nvPr/>
        </p:nvSpPr>
        <p:spPr bwMode="auto">
          <a:xfrm>
            <a:off x="860425" y="1352550"/>
            <a:ext cx="3736975" cy="2325688"/>
          </a:xfrm>
          <a:prstGeom prst="parallelogram">
            <a:avLst>
              <a:gd name="adj" fmla="val 52743"/>
            </a:avLst>
          </a:prstGeom>
          <a:blipFill dpi="0" rotWithShape="1">
            <a:blip r:embed="rId5"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3318" name="平行四边形 10"/>
          <p:cNvSpPr>
            <a:spLocks noChangeArrowheads="1"/>
          </p:cNvSpPr>
          <p:nvPr/>
        </p:nvSpPr>
        <p:spPr bwMode="auto">
          <a:xfrm>
            <a:off x="860425" y="3179763"/>
            <a:ext cx="2771775" cy="498475"/>
          </a:xfrm>
          <a:prstGeom prst="parallelogram">
            <a:avLst>
              <a:gd name="adj" fmla="val 52748"/>
            </a:avLst>
          </a:prstGeom>
          <a:gradFill rotWithShape="1">
            <a:gsLst>
              <a:gs pos="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TIME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3319" name="平行四边形 11"/>
          <p:cNvSpPr>
            <a:spLocks noChangeArrowheads="1"/>
          </p:cNvSpPr>
          <p:nvPr/>
        </p:nvSpPr>
        <p:spPr bwMode="auto">
          <a:xfrm>
            <a:off x="3368675" y="3179763"/>
            <a:ext cx="6211888" cy="498475"/>
          </a:xfrm>
          <a:prstGeom prst="parallelogram">
            <a:avLst>
              <a:gd name="adj" fmla="val 52732"/>
            </a:avLst>
          </a:prstGeom>
          <a:gradFill rotWithShape="1">
            <a:gsLst>
              <a:gs pos="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TIME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3320" name="平行四边形 12"/>
          <p:cNvSpPr>
            <a:spLocks noChangeArrowheads="1"/>
          </p:cNvSpPr>
          <p:nvPr/>
        </p:nvSpPr>
        <p:spPr bwMode="auto">
          <a:xfrm>
            <a:off x="9320213" y="3179763"/>
            <a:ext cx="3216275" cy="498475"/>
          </a:xfrm>
          <a:prstGeom prst="parallelogram">
            <a:avLst>
              <a:gd name="adj" fmla="val 52753"/>
            </a:avLst>
          </a:prstGeom>
          <a:gradFill rotWithShape="1">
            <a:gsLst>
              <a:gs pos="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24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nvGrpSpPr>
          <p:cNvPr id="13321" name="组合 13"/>
          <p:cNvGrpSpPr>
            <a:grpSpLocks/>
          </p:cNvGrpSpPr>
          <p:nvPr/>
        </p:nvGrpSpPr>
        <p:grpSpPr bwMode="auto">
          <a:xfrm>
            <a:off x="4597400" y="1879600"/>
            <a:ext cx="6094413" cy="1049338"/>
            <a:chOff x="0" y="0"/>
            <a:chExt cx="6094281" cy="1048567"/>
          </a:xfrm>
        </p:grpSpPr>
        <p:sp>
          <p:nvSpPr>
            <p:cNvPr id="13329" name="文本框 14"/>
            <p:cNvSpPr>
              <a:spLocks noChangeArrowheads="1"/>
            </p:cNvSpPr>
            <p:nvPr/>
          </p:nvSpPr>
          <p:spPr bwMode="auto">
            <a:xfrm>
              <a:off x="0" y="0"/>
              <a:ext cx="1630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rPr>
                <a:t>Cooperation</a:t>
              </a:r>
              <a:endParaRPr lang="zh-CN" altLang="en-US" sz="18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30" name="矩形 15"/>
            <p:cNvSpPr>
              <a:spLocks noChangeArrowheads="1"/>
            </p:cNvSpPr>
            <p:nvPr/>
          </p:nvSpPr>
          <p:spPr bwMode="auto">
            <a:xfrm>
              <a:off x="0" y="364982"/>
              <a:ext cx="6094281" cy="68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a:t>
              </a:r>
            </a:p>
          </p:txBody>
        </p:sp>
      </p:grpSp>
      <p:grpSp>
        <p:nvGrpSpPr>
          <p:cNvPr id="13322" name="组合 16"/>
          <p:cNvGrpSpPr>
            <a:grpSpLocks/>
          </p:cNvGrpSpPr>
          <p:nvPr/>
        </p:nvGrpSpPr>
        <p:grpSpPr bwMode="auto">
          <a:xfrm>
            <a:off x="130175" y="3762375"/>
            <a:ext cx="6092825" cy="993775"/>
            <a:chOff x="0" y="0"/>
            <a:chExt cx="6094281" cy="994478"/>
          </a:xfrm>
        </p:grpSpPr>
        <p:sp>
          <p:nvSpPr>
            <p:cNvPr id="13327" name="文本框 17"/>
            <p:cNvSpPr>
              <a:spLocks noChangeArrowheads="1"/>
            </p:cNvSpPr>
            <p:nvPr/>
          </p:nvSpPr>
          <p:spPr bwMode="auto">
            <a:xfrm>
              <a:off x="0" y="0"/>
              <a:ext cx="14157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Discussion</a:t>
              </a:r>
              <a:endParaRPr lang="zh-CN" altLang="en-US" sz="18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8" name="矩形 18"/>
            <p:cNvSpPr>
              <a:spLocks noChangeArrowheads="1"/>
            </p:cNvSpPr>
            <p:nvPr/>
          </p:nvSpPr>
          <p:spPr bwMode="auto">
            <a:xfrm>
              <a:off x="0" y="310893"/>
              <a:ext cx="6094281" cy="68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a:t>
              </a:r>
            </a:p>
          </p:txBody>
        </p:sp>
      </p:grpSp>
      <p:grpSp>
        <p:nvGrpSpPr>
          <p:cNvPr id="13323" name="组合 19"/>
          <p:cNvGrpSpPr>
            <a:grpSpLocks/>
          </p:cNvGrpSpPr>
          <p:nvPr/>
        </p:nvGrpSpPr>
        <p:grpSpPr bwMode="auto">
          <a:xfrm>
            <a:off x="412750" y="53975"/>
            <a:ext cx="588963" cy="587375"/>
            <a:chOff x="0" y="0"/>
            <a:chExt cx="588781" cy="588781"/>
          </a:xfrm>
        </p:grpSpPr>
        <p:sp>
          <p:nvSpPr>
            <p:cNvPr id="13324" name="椭圆 26"/>
            <p:cNvSpPr>
              <a:spLocks noChangeArrowheads="1"/>
            </p:cNvSpPr>
            <p:nvPr/>
          </p:nvSpPr>
          <p:spPr bwMode="auto">
            <a:xfrm>
              <a:off x="0" y="0"/>
              <a:ext cx="588781" cy="588781"/>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3325" name="椭圆 27"/>
            <p:cNvSpPr>
              <a:spLocks noChangeArrowheads="1"/>
            </p:cNvSpPr>
            <p:nvPr/>
          </p:nvSpPr>
          <p:spPr bwMode="auto">
            <a:xfrm>
              <a:off x="38981" y="38981"/>
              <a:ext cx="510819" cy="510819"/>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3326" name="图片 28"/>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7566" y="89480"/>
              <a:ext cx="413650" cy="40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4340" name="平行四边形 19"/>
          <p:cNvSpPr>
            <a:spLocks noChangeArrowheads="1"/>
          </p:cNvSpPr>
          <p:nvPr/>
        </p:nvSpPr>
        <p:spPr bwMode="auto">
          <a:xfrm>
            <a:off x="5842000" y="3179763"/>
            <a:ext cx="3738563" cy="2325687"/>
          </a:xfrm>
          <a:prstGeom prst="parallelogram">
            <a:avLst>
              <a:gd name="adj" fmla="val 52765"/>
            </a:avLst>
          </a:prstGeom>
          <a:blipFill dpi="0" rotWithShape="1">
            <a:blip r:embed="rId4"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4341" name="平行四边形 26"/>
          <p:cNvSpPr>
            <a:spLocks noChangeArrowheads="1"/>
          </p:cNvSpPr>
          <p:nvPr/>
        </p:nvSpPr>
        <p:spPr bwMode="auto">
          <a:xfrm>
            <a:off x="860425" y="1352550"/>
            <a:ext cx="3736975" cy="2325688"/>
          </a:xfrm>
          <a:prstGeom prst="parallelogram">
            <a:avLst>
              <a:gd name="adj" fmla="val 52743"/>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4342" name="平行四边形 27"/>
          <p:cNvSpPr>
            <a:spLocks noChangeArrowheads="1"/>
          </p:cNvSpPr>
          <p:nvPr/>
        </p:nvSpPr>
        <p:spPr bwMode="auto">
          <a:xfrm>
            <a:off x="-254000" y="3179763"/>
            <a:ext cx="3886200" cy="498475"/>
          </a:xfrm>
          <a:prstGeom prst="parallelogram">
            <a:avLst>
              <a:gd name="adj" fmla="val 52732"/>
            </a:avLst>
          </a:prstGeom>
          <a:gradFill rotWithShape="1">
            <a:gsLst>
              <a:gs pos="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4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TIME</a:t>
            </a:r>
            <a:endParaRPr lang="zh-CN" altLang="en-US" sz="24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4343" name="平行四边形 28"/>
          <p:cNvSpPr>
            <a:spLocks noChangeArrowheads="1"/>
          </p:cNvSpPr>
          <p:nvPr/>
        </p:nvSpPr>
        <p:spPr bwMode="auto">
          <a:xfrm>
            <a:off x="3368675" y="3179763"/>
            <a:ext cx="6211888" cy="498475"/>
          </a:xfrm>
          <a:prstGeom prst="parallelogram">
            <a:avLst>
              <a:gd name="adj" fmla="val 52732"/>
            </a:avLst>
          </a:prstGeom>
          <a:gradFill rotWithShape="1">
            <a:gsLst>
              <a:gs pos="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TIME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4344" name="平行四边形 29"/>
          <p:cNvSpPr>
            <a:spLocks noChangeArrowheads="1"/>
          </p:cNvSpPr>
          <p:nvPr/>
        </p:nvSpPr>
        <p:spPr bwMode="auto">
          <a:xfrm>
            <a:off x="9320213" y="3179763"/>
            <a:ext cx="3216275" cy="498475"/>
          </a:xfrm>
          <a:prstGeom prst="parallelogram">
            <a:avLst>
              <a:gd name="adj" fmla="val 52753"/>
            </a:avLst>
          </a:prstGeom>
          <a:gradFill rotWithShape="1">
            <a:gsLst>
              <a:gs pos="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grpSp>
        <p:nvGrpSpPr>
          <p:cNvPr id="14345" name="组合 30"/>
          <p:cNvGrpSpPr>
            <a:grpSpLocks/>
          </p:cNvGrpSpPr>
          <p:nvPr/>
        </p:nvGrpSpPr>
        <p:grpSpPr bwMode="auto">
          <a:xfrm>
            <a:off x="4597400" y="1876425"/>
            <a:ext cx="6094413" cy="1052513"/>
            <a:chOff x="0" y="0"/>
            <a:chExt cx="6094281" cy="1052917"/>
          </a:xfrm>
        </p:grpSpPr>
        <p:sp>
          <p:nvSpPr>
            <p:cNvPr id="14353" name="文本框 31"/>
            <p:cNvSpPr>
              <a:spLocks noChangeArrowheads="1"/>
            </p:cNvSpPr>
            <p:nvPr/>
          </p:nvSpPr>
          <p:spPr bwMode="auto">
            <a:xfrm>
              <a:off x="0" y="0"/>
              <a:ext cx="2050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rPr>
                <a:t>Implementation</a:t>
              </a:r>
              <a:endParaRPr lang="zh-CN" altLang="en-US" sz="18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54" name="矩形 32"/>
            <p:cNvSpPr>
              <a:spLocks noChangeArrowheads="1"/>
            </p:cNvSpPr>
            <p:nvPr/>
          </p:nvSpPr>
          <p:spPr bwMode="auto">
            <a:xfrm>
              <a:off x="0" y="369332"/>
              <a:ext cx="6094281" cy="68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a:t>
              </a:r>
            </a:p>
          </p:txBody>
        </p:sp>
      </p:grpSp>
      <p:grpSp>
        <p:nvGrpSpPr>
          <p:cNvPr id="14346" name="组合 33"/>
          <p:cNvGrpSpPr>
            <a:grpSpLocks/>
          </p:cNvGrpSpPr>
          <p:nvPr/>
        </p:nvGrpSpPr>
        <p:grpSpPr bwMode="auto">
          <a:xfrm>
            <a:off x="130175" y="3762375"/>
            <a:ext cx="6092825" cy="1012825"/>
            <a:chOff x="0" y="0"/>
            <a:chExt cx="6094281" cy="1012624"/>
          </a:xfrm>
        </p:grpSpPr>
        <p:sp>
          <p:nvSpPr>
            <p:cNvPr id="14351" name="文本框 34"/>
            <p:cNvSpPr>
              <a:spLocks noChangeArrowheads="1"/>
            </p:cNvSpPr>
            <p:nvPr/>
          </p:nvSpPr>
          <p:spPr bwMode="auto">
            <a:xfrm>
              <a:off x="0" y="0"/>
              <a:ext cx="1555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EFCD74"/>
                  </a:solidFill>
                  <a:latin typeface="微软雅黑" panose="020B0503020204020204" pitchFamily="34" charset="-122"/>
                  <a:ea typeface="微软雅黑" panose="020B0503020204020204" pitchFamily="34" charset="-122"/>
                  <a:sym typeface="微软雅黑" panose="020B0503020204020204" pitchFamily="34" charset="-122"/>
                </a:rPr>
                <a:t>Supervision</a:t>
              </a:r>
              <a:endParaRPr lang="zh-CN" altLang="en-US" sz="1800" b="1">
                <a:solidFill>
                  <a:srgbClr val="EFCD7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52" name="矩形 35"/>
            <p:cNvSpPr>
              <a:spLocks noChangeArrowheads="1"/>
            </p:cNvSpPr>
            <p:nvPr/>
          </p:nvSpPr>
          <p:spPr bwMode="auto">
            <a:xfrm>
              <a:off x="0" y="310893"/>
              <a:ext cx="6094281"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a:t>
              </a:r>
            </a:p>
          </p:txBody>
        </p:sp>
      </p:grpSp>
      <p:grpSp>
        <p:nvGrpSpPr>
          <p:cNvPr id="14347" name="组合 36"/>
          <p:cNvGrpSpPr>
            <a:grpSpLocks/>
          </p:cNvGrpSpPr>
          <p:nvPr/>
        </p:nvGrpSpPr>
        <p:grpSpPr bwMode="auto">
          <a:xfrm>
            <a:off x="412750" y="53975"/>
            <a:ext cx="588963" cy="587375"/>
            <a:chOff x="0" y="0"/>
            <a:chExt cx="588781" cy="588781"/>
          </a:xfrm>
        </p:grpSpPr>
        <p:sp>
          <p:nvSpPr>
            <p:cNvPr id="14348" name="椭圆 37"/>
            <p:cNvSpPr>
              <a:spLocks noChangeArrowheads="1"/>
            </p:cNvSpPr>
            <p:nvPr/>
          </p:nvSpPr>
          <p:spPr bwMode="auto">
            <a:xfrm>
              <a:off x="0" y="0"/>
              <a:ext cx="588781" cy="588781"/>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4349" name="椭圆 38"/>
            <p:cNvSpPr>
              <a:spLocks noChangeArrowheads="1"/>
            </p:cNvSpPr>
            <p:nvPr/>
          </p:nvSpPr>
          <p:spPr bwMode="auto">
            <a:xfrm>
              <a:off x="38981" y="38981"/>
              <a:ext cx="510819" cy="510819"/>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4350" name="图片 39"/>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7566" y="89480"/>
              <a:ext cx="413650" cy="40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grpSp>
        <p:nvGrpSpPr>
          <p:cNvPr id="15364" name="组合 36"/>
          <p:cNvGrpSpPr>
            <a:grpSpLocks/>
          </p:cNvGrpSpPr>
          <p:nvPr/>
        </p:nvGrpSpPr>
        <p:grpSpPr bwMode="auto">
          <a:xfrm>
            <a:off x="4597400" y="1876425"/>
            <a:ext cx="6094413" cy="1052513"/>
            <a:chOff x="0" y="0"/>
            <a:chExt cx="6094281" cy="1052917"/>
          </a:xfrm>
        </p:grpSpPr>
        <p:sp>
          <p:nvSpPr>
            <p:cNvPr id="15377" name="文本框 37"/>
            <p:cNvSpPr>
              <a:spLocks noChangeArrowheads="1"/>
            </p:cNvSpPr>
            <p:nvPr/>
          </p:nvSpPr>
          <p:spPr bwMode="auto">
            <a:xfrm>
              <a:off x="0" y="0"/>
              <a:ext cx="1089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rPr>
                <a:t>Harvest</a:t>
              </a:r>
              <a:endParaRPr lang="zh-CN" altLang="en-US" sz="1800">
                <a:latin typeface="Arial" panose="020B0604020202020204" pitchFamily="34" charset="0"/>
              </a:endParaRPr>
            </a:p>
          </p:txBody>
        </p:sp>
        <p:sp>
          <p:nvSpPr>
            <p:cNvPr id="15378" name="矩形 38"/>
            <p:cNvSpPr>
              <a:spLocks noChangeArrowheads="1"/>
            </p:cNvSpPr>
            <p:nvPr/>
          </p:nvSpPr>
          <p:spPr bwMode="auto">
            <a:xfrm>
              <a:off x="0" y="369332"/>
              <a:ext cx="6094281" cy="68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a:t>
              </a:r>
            </a:p>
          </p:txBody>
        </p:sp>
      </p:grpSp>
      <p:grpSp>
        <p:nvGrpSpPr>
          <p:cNvPr id="15365" name="组合 39"/>
          <p:cNvGrpSpPr>
            <a:grpSpLocks/>
          </p:cNvGrpSpPr>
          <p:nvPr/>
        </p:nvGrpSpPr>
        <p:grpSpPr bwMode="auto">
          <a:xfrm>
            <a:off x="130175" y="3762375"/>
            <a:ext cx="6092825" cy="1012825"/>
            <a:chOff x="0" y="0"/>
            <a:chExt cx="6094281" cy="1012624"/>
          </a:xfrm>
        </p:grpSpPr>
        <p:sp>
          <p:nvSpPr>
            <p:cNvPr id="15375" name="文本框 40"/>
            <p:cNvSpPr>
              <a:spLocks noChangeArrowheads="1"/>
            </p:cNvSpPr>
            <p:nvPr/>
          </p:nvSpPr>
          <p:spPr bwMode="auto">
            <a:xfrm>
              <a:off x="0" y="0"/>
              <a:ext cx="18140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Achievements</a:t>
              </a:r>
              <a:endParaRPr lang="zh-CN" altLang="en-US" sz="1800">
                <a:latin typeface="Arial" panose="020B0604020202020204" pitchFamily="34" charset="0"/>
              </a:endParaRPr>
            </a:p>
          </p:txBody>
        </p:sp>
        <p:sp>
          <p:nvSpPr>
            <p:cNvPr id="15376" name="矩形 41"/>
            <p:cNvSpPr>
              <a:spLocks noChangeArrowheads="1"/>
            </p:cNvSpPr>
            <p:nvPr/>
          </p:nvSpPr>
          <p:spPr bwMode="auto">
            <a:xfrm>
              <a:off x="0" y="310893"/>
              <a:ext cx="6094281"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magnaLorem ipsum dolor sit amet, consectetur adipisicing elit, sed do eiusmod tempor incididunt ut labore et dolore magna</a:t>
              </a:r>
            </a:p>
          </p:txBody>
        </p:sp>
      </p:grpSp>
      <p:sp>
        <p:nvSpPr>
          <p:cNvPr id="15366" name="平行四边形 42"/>
          <p:cNvSpPr>
            <a:spLocks noChangeArrowheads="1"/>
          </p:cNvSpPr>
          <p:nvPr/>
        </p:nvSpPr>
        <p:spPr bwMode="auto">
          <a:xfrm>
            <a:off x="5842000" y="3179763"/>
            <a:ext cx="3738563" cy="2325687"/>
          </a:xfrm>
          <a:prstGeom prst="parallelogram">
            <a:avLst>
              <a:gd name="adj" fmla="val 52765"/>
            </a:avLst>
          </a:prstGeom>
          <a:blipFill dpi="0" rotWithShape="1">
            <a:blip r:embed="rId4"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5367" name="平行四边形 43"/>
          <p:cNvSpPr>
            <a:spLocks noChangeArrowheads="1"/>
          </p:cNvSpPr>
          <p:nvPr/>
        </p:nvSpPr>
        <p:spPr bwMode="auto">
          <a:xfrm>
            <a:off x="860425" y="1352550"/>
            <a:ext cx="3736975" cy="2325688"/>
          </a:xfrm>
          <a:prstGeom prst="parallelogram">
            <a:avLst>
              <a:gd name="adj" fmla="val 52743"/>
            </a:avLst>
          </a:prstGeom>
          <a:blipFill dpi="0" rotWithShape="1">
            <a:blip r:embed="rId5"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i="1">
              <a:solidFill>
                <a:srgbClr val="FFFFFF"/>
              </a:solidFill>
              <a:latin typeface="Segoe UI Light" panose="020B0502040204020203" pitchFamily="34" charset="0"/>
              <a:sym typeface="Segoe UI Light" panose="020B0502040204020203" pitchFamily="34" charset="0"/>
            </a:endParaRPr>
          </a:p>
        </p:txBody>
      </p:sp>
      <p:sp>
        <p:nvSpPr>
          <p:cNvPr id="15368" name="平行四边形 44"/>
          <p:cNvSpPr>
            <a:spLocks noChangeArrowheads="1"/>
          </p:cNvSpPr>
          <p:nvPr/>
        </p:nvSpPr>
        <p:spPr bwMode="auto">
          <a:xfrm>
            <a:off x="-254000" y="3179763"/>
            <a:ext cx="3886200" cy="498475"/>
          </a:xfrm>
          <a:prstGeom prst="parallelogram">
            <a:avLst>
              <a:gd name="adj" fmla="val 52732"/>
            </a:avLst>
          </a:prstGeom>
          <a:gradFill rotWithShape="1">
            <a:gsLst>
              <a:gs pos="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TIME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5369" name="平行四边形 45"/>
          <p:cNvSpPr>
            <a:spLocks noChangeArrowheads="1"/>
          </p:cNvSpPr>
          <p:nvPr/>
        </p:nvSpPr>
        <p:spPr bwMode="auto">
          <a:xfrm>
            <a:off x="3368675" y="3179763"/>
            <a:ext cx="6211888" cy="498475"/>
          </a:xfrm>
          <a:prstGeom prst="parallelogram">
            <a:avLst>
              <a:gd name="adj" fmla="val 52732"/>
            </a:avLst>
          </a:prstGeom>
          <a:gradFill rotWithShape="1">
            <a:gsLst>
              <a:gs pos="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TIME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15370" name="平行四边形 46"/>
          <p:cNvSpPr>
            <a:spLocks noChangeArrowheads="1"/>
          </p:cNvSpPr>
          <p:nvPr/>
        </p:nvSpPr>
        <p:spPr bwMode="auto">
          <a:xfrm>
            <a:off x="9320213" y="3179763"/>
            <a:ext cx="2470150" cy="498475"/>
          </a:xfrm>
          <a:prstGeom prst="parallelogram">
            <a:avLst>
              <a:gd name="adj" fmla="val 52766"/>
            </a:avLst>
          </a:prstGeom>
          <a:gradFill rotWithShape="1">
            <a:gsLst>
              <a:gs pos="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FUTURE…</a:t>
            </a:r>
            <a:endParaRPr lang="zh-CN" altLang="en-US" sz="20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grpSp>
        <p:nvGrpSpPr>
          <p:cNvPr id="15371" name="组合 19"/>
          <p:cNvGrpSpPr>
            <a:grpSpLocks/>
          </p:cNvGrpSpPr>
          <p:nvPr/>
        </p:nvGrpSpPr>
        <p:grpSpPr bwMode="auto">
          <a:xfrm>
            <a:off x="412750" y="53975"/>
            <a:ext cx="588963" cy="587375"/>
            <a:chOff x="0" y="0"/>
            <a:chExt cx="588781" cy="588781"/>
          </a:xfrm>
        </p:grpSpPr>
        <p:sp>
          <p:nvSpPr>
            <p:cNvPr id="15372" name="椭圆 26"/>
            <p:cNvSpPr>
              <a:spLocks noChangeArrowheads="1"/>
            </p:cNvSpPr>
            <p:nvPr/>
          </p:nvSpPr>
          <p:spPr bwMode="auto">
            <a:xfrm>
              <a:off x="0" y="0"/>
              <a:ext cx="588781" cy="588781"/>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5373" name="椭圆 27"/>
            <p:cNvSpPr>
              <a:spLocks noChangeArrowheads="1"/>
            </p:cNvSpPr>
            <p:nvPr/>
          </p:nvSpPr>
          <p:spPr bwMode="auto">
            <a:xfrm>
              <a:off x="38981" y="38981"/>
              <a:ext cx="510819" cy="510819"/>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5374" name="图片 28"/>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7566" y="89480"/>
              <a:ext cx="413650" cy="40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3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65400" y="2871788"/>
            <a:ext cx="70612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38"/>
          <p:cNvSpPr>
            <a:spLocks noChangeArrowheads="1"/>
          </p:cNvSpPr>
          <p:nvPr/>
        </p:nvSpPr>
        <p:spPr bwMode="auto">
          <a:xfrm>
            <a:off x="2566988" y="4540250"/>
            <a:ext cx="37560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3F3E43"/>
                </a:solidFill>
                <a:latin typeface="华文细黑" panose="02010600040101010101" pitchFamily="2" charset="-122"/>
                <a:ea typeface="华文细黑" panose="02010600040101010101" pitchFamily="2" charset="-122"/>
                <a:sym typeface="Arial" panose="020B0604020202020204" pitchFamily="34" charset="0"/>
              </a:rPr>
              <a:t>Click to add title</a:t>
            </a:r>
            <a:endParaRPr lang="zh-CN" altLang="en-US" sz="1800">
              <a:latin typeface="Arial" panose="020B0604020202020204" pitchFamily="34" charset="0"/>
            </a:endParaRPr>
          </a:p>
        </p:txBody>
      </p:sp>
      <p:sp>
        <p:nvSpPr>
          <p:cNvPr id="16388" name="矩形 39"/>
          <p:cNvSpPr>
            <a:spLocks noChangeArrowheads="1"/>
          </p:cNvSpPr>
          <p:nvPr/>
        </p:nvSpPr>
        <p:spPr bwMode="auto">
          <a:xfrm>
            <a:off x="2566988" y="5126038"/>
            <a:ext cx="705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rgbClr val="3F3E43"/>
                </a:solidFill>
                <a:latin typeface="华文细黑" panose="02010600040101010101" pitchFamily="2" charset="-122"/>
                <a:ea typeface="华文细黑" panose="02010600040101010101" pitchFamily="2" charset="-122"/>
                <a:sym typeface="Arial" panose="020B0604020202020204" pitchFamily="34" charset="0"/>
              </a:rPr>
              <a:t>Thought for customer service "is the sacred mission of hi design.</a:t>
            </a:r>
          </a:p>
        </p:txBody>
      </p:sp>
      <p:pic>
        <p:nvPicPr>
          <p:cNvPr id="16389" name="图片 2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2192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图片 2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705350" y="3030538"/>
            <a:ext cx="80486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图片 3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747125" y="3028950"/>
            <a:ext cx="6477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图片 3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782888" y="3067050"/>
            <a:ext cx="693737"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3" name="组合 2"/>
          <p:cNvGrpSpPr>
            <a:grpSpLocks/>
          </p:cNvGrpSpPr>
          <p:nvPr/>
        </p:nvGrpSpPr>
        <p:grpSpPr bwMode="auto">
          <a:xfrm>
            <a:off x="6619875" y="2960688"/>
            <a:ext cx="936625" cy="936625"/>
            <a:chOff x="0" y="0"/>
            <a:chExt cx="937189" cy="937189"/>
          </a:xfrm>
        </p:grpSpPr>
        <p:sp>
          <p:nvSpPr>
            <p:cNvPr id="16395" name="椭圆 29"/>
            <p:cNvSpPr>
              <a:spLocks noChangeArrowheads="1"/>
            </p:cNvSpPr>
            <p:nvPr/>
          </p:nvSpPr>
          <p:spPr bwMode="auto">
            <a:xfrm>
              <a:off x="0" y="0"/>
              <a:ext cx="937189" cy="937189"/>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6396" name="椭圆 30"/>
            <p:cNvSpPr>
              <a:spLocks noChangeArrowheads="1"/>
            </p:cNvSpPr>
            <p:nvPr/>
          </p:nvSpPr>
          <p:spPr bwMode="auto">
            <a:xfrm>
              <a:off x="62048" y="62048"/>
              <a:ext cx="813093" cy="813093"/>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6397" name="图片 7"/>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00347" y="206444"/>
              <a:ext cx="536494" cy="52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94" name="文本框 13"/>
          <p:cNvSpPr>
            <a:spLocks noChangeArrowheads="1"/>
          </p:cNvSpPr>
          <p:nvPr/>
        </p:nvSpPr>
        <p:spPr bwMode="auto">
          <a:xfrm>
            <a:off x="4440238" y="1317625"/>
            <a:ext cx="33004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CONTENTS</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1" name="组合 1"/>
          <p:cNvGrpSpPr>
            <a:grpSpLocks/>
          </p:cNvGrpSpPr>
          <p:nvPr/>
        </p:nvGrpSpPr>
        <p:grpSpPr bwMode="auto">
          <a:xfrm>
            <a:off x="412750" y="53975"/>
            <a:ext cx="588963" cy="587375"/>
            <a:chOff x="0" y="0"/>
            <a:chExt cx="588781" cy="588781"/>
          </a:xfrm>
        </p:grpSpPr>
        <p:sp>
          <p:nvSpPr>
            <p:cNvPr id="17436" name="椭圆 33"/>
            <p:cNvSpPr>
              <a:spLocks noChangeArrowheads="1"/>
            </p:cNvSpPr>
            <p:nvPr/>
          </p:nvSpPr>
          <p:spPr bwMode="auto">
            <a:xfrm>
              <a:off x="0" y="0"/>
              <a:ext cx="588781" cy="588781"/>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7437" name="椭圆 34"/>
            <p:cNvSpPr>
              <a:spLocks noChangeArrowheads="1"/>
            </p:cNvSpPr>
            <p:nvPr/>
          </p:nvSpPr>
          <p:spPr bwMode="auto">
            <a:xfrm>
              <a:off x="38981" y="38981"/>
              <a:ext cx="510819" cy="510819"/>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7438" name="图片 3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5866" y="129697"/>
              <a:ext cx="337048" cy="32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2"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7413" name="矩形 8"/>
          <p:cNvSpPr>
            <a:spLocks noChangeArrowheads="1"/>
          </p:cNvSpPr>
          <p:nvPr/>
        </p:nvSpPr>
        <p:spPr bwMode="auto">
          <a:xfrm>
            <a:off x="774700" y="4778375"/>
            <a:ext cx="2128838" cy="1058863"/>
          </a:xfrm>
          <a:prstGeom prst="rect">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7414" name="矩形 55"/>
          <p:cNvSpPr>
            <a:spLocks noChangeArrowheads="1"/>
          </p:cNvSpPr>
          <p:nvPr/>
        </p:nvSpPr>
        <p:spPr bwMode="auto">
          <a:xfrm>
            <a:off x="828675" y="3787775"/>
            <a:ext cx="2020888"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9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17415" name="矩形 55"/>
          <p:cNvSpPr>
            <a:spLocks noChangeArrowheads="1"/>
          </p:cNvSpPr>
          <p:nvPr/>
        </p:nvSpPr>
        <p:spPr bwMode="auto">
          <a:xfrm>
            <a:off x="2954338" y="3462338"/>
            <a:ext cx="2020887"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9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17416" name="矩形 55"/>
          <p:cNvSpPr>
            <a:spLocks noChangeArrowheads="1"/>
          </p:cNvSpPr>
          <p:nvPr/>
        </p:nvSpPr>
        <p:spPr bwMode="auto">
          <a:xfrm>
            <a:off x="5084763" y="2974975"/>
            <a:ext cx="202088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9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17417" name="矩形 55"/>
          <p:cNvSpPr>
            <a:spLocks noChangeArrowheads="1"/>
          </p:cNvSpPr>
          <p:nvPr/>
        </p:nvSpPr>
        <p:spPr bwMode="auto">
          <a:xfrm>
            <a:off x="7213600" y="2662238"/>
            <a:ext cx="2020888"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9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adipisicing elit, sed do eiusmod tempor incididunt ut labore et dolore magna</a:t>
            </a:r>
          </a:p>
        </p:txBody>
      </p:sp>
      <p:sp>
        <p:nvSpPr>
          <p:cNvPr id="17418" name="矩形 16"/>
          <p:cNvSpPr>
            <a:spLocks noChangeArrowheads="1"/>
          </p:cNvSpPr>
          <p:nvPr/>
        </p:nvSpPr>
        <p:spPr bwMode="auto">
          <a:xfrm>
            <a:off x="1462088" y="5362575"/>
            <a:ext cx="75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rPr>
              <a:t>2011 </a:t>
            </a:r>
            <a:endParaRPr lang="zh-CN" altLang="en-US"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7419" name="任意多边形 23"/>
          <p:cNvSpPr>
            <a:spLocks noChangeArrowheads="1"/>
          </p:cNvSpPr>
          <p:nvPr/>
        </p:nvSpPr>
        <p:spPr bwMode="auto">
          <a:xfrm>
            <a:off x="9634538" y="1228725"/>
            <a:ext cx="1435100" cy="1533525"/>
          </a:xfrm>
          <a:custGeom>
            <a:avLst/>
            <a:gdLst>
              <a:gd name="T0" fmla="*/ 0 w 1537251"/>
              <a:gd name="T1" fmla="*/ 0 h 1642176"/>
              <a:gd name="T2" fmla="*/ 1339737 w 1537251"/>
              <a:gd name="T3" fmla="*/ 0 h 1642176"/>
              <a:gd name="T4" fmla="*/ 1339737 w 1537251"/>
              <a:gd name="T5" fmla="*/ 1340562 h 1642176"/>
              <a:gd name="T6" fmla="*/ 722906 w 1537251"/>
              <a:gd name="T7" fmla="*/ 1340562 h 1642176"/>
              <a:gd name="T8" fmla="*/ 669868 w 1537251"/>
              <a:gd name="T9" fmla="*/ 1432063 h 1642176"/>
              <a:gd name="T10" fmla="*/ 616831 w 1537251"/>
              <a:gd name="T11" fmla="*/ 1340562 h 1642176"/>
              <a:gd name="T12" fmla="*/ 0 w 1537251"/>
              <a:gd name="T13" fmla="*/ 1340562 h 1642176"/>
              <a:gd name="T14" fmla="*/ 0 60000 65536"/>
              <a:gd name="T15" fmla="*/ 0 60000 65536"/>
              <a:gd name="T16" fmla="*/ 0 60000 65536"/>
              <a:gd name="T17" fmla="*/ 0 60000 65536"/>
              <a:gd name="T18" fmla="*/ 0 60000 65536"/>
              <a:gd name="T19" fmla="*/ 0 60000 65536"/>
              <a:gd name="T20" fmla="*/ 0 60000 65536"/>
              <a:gd name="T21" fmla="*/ 0 w 1537251"/>
              <a:gd name="T22" fmla="*/ 0 h 1642176"/>
              <a:gd name="T23" fmla="*/ 1537251 w 1537251"/>
              <a:gd name="T24" fmla="*/ 1642176 h 16421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37251" h="1642176">
                <a:moveTo>
                  <a:pt x="0" y="0"/>
                </a:moveTo>
                <a:lnTo>
                  <a:pt x="1537251" y="0"/>
                </a:lnTo>
                <a:lnTo>
                  <a:pt x="1537251" y="1537251"/>
                </a:lnTo>
                <a:lnTo>
                  <a:pt x="829482" y="1537251"/>
                </a:lnTo>
                <a:lnTo>
                  <a:pt x="768625" y="1642176"/>
                </a:lnTo>
                <a:lnTo>
                  <a:pt x="707769" y="1537251"/>
                </a:lnTo>
                <a:lnTo>
                  <a:pt x="0" y="1537251"/>
                </a:lnTo>
                <a:lnTo>
                  <a:pt x="0" y="0"/>
                </a:lnTo>
                <a:close/>
              </a:path>
            </a:pathLst>
          </a:custGeom>
          <a:gradFill rotWithShape="0">
            <a:gsLst>
              <a:gs pos="0">
                <a:srgbClr val="1296C2"/>
              </a:gs>
              <a:gs pos="50000">
                <a:srgbClr val="22A6D7"/>
              </a:gs>
              <a:gs pos="100000">
                <a:srgbClr val="5BCEEE"/>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nvGrpSpPr>
          <p:cNvPr id="17420" name="组合 24"/>
          <p:cNvGrpSpPr>
            <a:grpSpLocks/>
          </p:cNvGrpSpPr>
          <p:nvPr/>
        </p:nvGrpSpPr>
        <p:grpSpPr bwMode="auto">
          <a:xfrm>
            <a:off x="9753600" y="1392238"/>
            <a:ext cx="1196975" cy="973137"/>
            <a:chOff x="0" y="0"/>
            <a:chExt cx="1282050" cy="1042359"/>
          </a:xfrm>
        </p:grpSpPr>
        <p:sp>
          <p:nvSpPr>
            <p:cNvPr id="17433" name="文本框 26"/>
            <p:cNvSpPr>
              <a:spLocks noChangeArrowheads="1"/>
            </p:cNvSpPr>
            <p:nvPr/>
          </p:nvSpPr>
          <p:spPr bwMode="auto">
            <a:xfrm>
              <a:off x="0" y="0"/>
              <a:ext cx="1282050" cy="69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a:solidFill>
                    <a:schemeClr val="bg1"/>
                  </a:solidFill>
                  <a:latin typeface="HelveticaNeueLT Pro 67 MdCn" pitchFamily="2" charset="0"/>
                  <a:sym typeface="HelveticaNeueLT Pro 67 MdCn" pitchFamily="2" charset="0"/>
                </a:rPr>
                <a:t>34%</a:t>
              </a:r>
              <a:endParaRPr lang="zh-CN" altLang="en-US" sz="3600">
                <a:solidFill>
                  <a:schemeClr val="bg1"/>
                </a:solidFill>
                <a:latin typeface="HelveticaNeueLT Pro 67 MdCn" pitchFamily="2" charset="0"/>
                <a:sym typeface="HelveticaNeueLT Pro 67 MdCn" pitchFamily="2" charset="0"/>
              </a:endParaRPr>
            </a:p>
          </p:txBody>
        </p:sp>
        <p:sp>
          <p:nvSpPr>
            <p:cNvPr id="17434" name="直接连接符 27"/>
            <p:cNvSpPr>
              <a:spLocks noChangeShapeType="1"/>
            </p:cNvSpPr>
            <p:nvPr/>
          </p:nvSpPr>
          <p:spPr bwMode="auto">
            <a:xfrm>
              <a:off x="165470" y="701945"/>
              <a:ext cx="951111" cy="1"/>
            </a:xfrm>
            <a:prstGeom prst="line">
              <a:avLst/>
            </a:prstGeom>
            <a:noFill/>
            <a:ln w="6350">
              <a:solidFill>
                <a:schemeClr val="bg1"/>
              </a:solidFill>
              <a:prstDash val="sysDot"/>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5" name="文本框 28"/>
            <p:cNvSpPr>
              <a:spLocks noChangeArrowheads="1"/>
            </p:cNvSpPr>
            <p:nvPr/>
          </p:nvSpPr>
          <p:spPr bwMode="auto">
            <a:xfrm>
              <a:off x="0" y="712601"/>
              <a:ext cx="1282050" cy="32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From 2014 </a:t>
              </a:r>
              <a:endPar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421" name="组合 2"/>
          <p:cNvGrpSpPr>
            <a:grpSpLocks/>
          </p:cNvGrpSpPr>
          <p:nvPr/>
        </p:nvGrpSpPr>
        <p:grpSpPr bwMode="auto">
          <a:xfrm>
            <a:off x="2903538" y="4425950"/>
            <a:ext cx="2128837" cy="1411288"/>
            <a:chOff x="0" y="0"/>
            <a:chExt cx="2129328" cy="1411454"/>
          </a:xfrm>
        </p:grpSpPr>
        <p:sp>
          <p:nvSpPr>
            <p:cNvPr id="17431" name="矩形 9"/>
            <p:cNvSpPr>
              <a:spLocks noChangeArrowheads="1"/>
            </p:cNvSpPr>
            <p:nvPr/>
          </p:nvSpPr>
          <p:spPr bwMode="auto">
            <a:xfrm>
              <a:off x="0" y="0"/>
              <a:ext cx="2129328" cy="1411454"/>
            </a:xfrm>
            <a:prstGeom prst="rect">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7432" name="矩形 17"/>
            <p:cNvSpPr>
              <a:spLocks noChangeArrowheads="1"/>
            </p:cNvSpPr>
            <p:nvPr/>
          </p:nvSpPr>
          <p:spPr bwMode="auto">
            <a:xfrm>
              <a:off x="683180" y="936874"/>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rPr>
                <a:t>2012 </a:t>
              </a:r>
              <a:endParaRPr lang="zh-CN" altLang="en-US"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17422" name="组合 3"/>
          <p:cNvGrpSpPr>
            <a:grpSpLocks/>
          </p:cNvGrpSpPr>
          <p:nvPr/>
        </p:nvGrpSpPr>
        <p:grpSpPr bwMode="auto">
          <a:xfrm>
            <a:off x="5030788" y="3954463"/>
            <a:ext cx="2128837" cy="1882775"/>
            <a:chOff x="0" y="0"/>
            <a:chExt cx="2129328" cy="1881940"/>
          </a:xfrm>
        </p:grpSpPr>
        <p:sp>
          <p:nvSpPr>
            <p:cNvPr id="17429" name="矩形 10"/>
            <p:cNvSpPr>
              <a:spLocks noChangeArrowheads="1"/>
            </p:cNvSpPr>
            <p:nvPr/>
          </p:nvSpPr>
          <p:spPr bwMode="auto">
            <a:xfrm>
              <a:off x="0" y="0"/>
              <a:ext cx="2129328" cy="1881940"/>
            </a:xfrm>
            <a:prstGeom prst="rect">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7430" name="矩形 18"/>
            <p:cNvSpPr>
              <a:spLocks noChangeArrowheads="1"/>
            </p:cNvSpPr>
            <p:nvPr/>
          </p:nvSpPr>
          <p:spPr bwMode="auto">
            <a:xfrm>
              <a:off x="686143" y="1407360"/>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rPr>
                <a:t>2013 </a:t>
              </a:r>
              <a:endParaRPr lang="zh-CN" altLang="en-US"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17423" name="组合 4"/>
          <p:cNvGrpSpPr>
            <a:grpSpLocks/>
          </p:cNvGrpSpPr>
          <p:nvPr/>
        </p:nvGrpSpPr>
        <p:grpSpPr bwMode="auto">
          <a:xfrm>
            <a:off x="7159625" y="3562350"/>
            <a:ext cx="2128838" cy="2274888"/>
            <a:chOff x="0" y="0"/>
            <a:chExt cx="2129328" cy="2274010"/>
          </a:xfrm>
        </p:grpSpPr>
        <p:sp>
          <p:nvSpPr>
            <p:cNvPr id="17427" name="矩形 11"/>
            <p:cNvSpPr>
              <a:spLocks noChangeArrowheads="1"/>
            </p:cNvSpPr>
            <p:nvPr/>
          </p:nvSpPr>
          <p:spPr bwMode="auto">
            <a:xfrm>
              <a:off x="0" y="0"/>
              <a:ext cx="2129328" cy="2274010"/>
            </a:xfrm>
            <a:prstGeom prst="rect">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7428" name="矩形 19"/>
            <p:cNvSpPr>
              <a:spLocks noChangeArrowheads="1"/>
            </p:cNvSpPr>
            <p:nvPr/>
          </p:nvSpPr>
          <p:spPr bwMode="auto">
            <a:xfrm>
              <a:off x="686570" y="1799430"/>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rPr>
                <a:t>2014 </a:t>
              </a:r>
              <a:endParaRPr lang="zh-CN" altLang="en-US"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17424" name="组合 5"/>
          <p:cNvGrpSpPr>
            <a:grpSpLocks/>
          </p:cNvGrpSpPr>
          <p:nvPr/>
        </p:nvGrpSpPr>
        <p:grpSpPr bwMode="auto">
          <a:xfrm>
            <a:off x="9286875" y="3087688"/>
            <a:ext cx="2130425" cy="2749550"/>
            <a:chOff x="0" y="0"/>
            <a:chExt cx="2129328" cy="2749608"/>
          </a:xfrm>
        </p:grpSpPr>
        <p:sp>
          <p:nvSpPr>
            <p:cNvPr id="17425" name="矩形 20"/>
            <p:cNvSpPr>
              <a:spLocks noChangeArrowheads="1"/>
            </p:cNvSpPr>
            <p:nvPr/>
          </p:nvSpPr>
          <p:spPr bwMode="auto">
            <a:xfrm>
              <a:off x="0" y="0"/>
              <a:ext cx="2129328" cy="2749608"/>
            </a:xfrm>
            <a:prstGeom prst="rect">
              <a:avLst/>
            </a:prstGeom>
            <a:gradFill rotWithShape="1">
              <a:gsLst>
                <a:gs pos="0">
                  <a:srgbClr val="1296C2"/>
                </a:gs>
                <a:gs pos="50000">
                  <a:srgbClr val="22A6D7"/>
                </a:gs>
                <a:gs pos="100000">
                  <a:srgbClr val="5BCEEE"/>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7426" name="矩形 21"/>
            <p:cNvSpPr>
              <a:spLocks noChangeArrowheads="1"/>
            </p:cNvSpPr>
            <p:nvPr/>
          </p:nvSpPr>
          <p:spPr bwMode="auto">
            <a:xfrm>
              <a:off x="686997" y="2275028"/>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rPr>
                <a:t>2015 </a:t>
              </a:r>
              <a:endParaRPr lang="zh-CN" altLang="en-US" sz="1800" b="1">
                <a:solidFill>
                  <a:srgbClr val="3F3F3F"/>
                </a:solidFill>
                <a:latin typeface="华文细黑" panose="02010600040101010101" pitchFamily="2" charset="-122"/>
                <a:ea typeface="华文细黑" panose="02010600040101010101" pitchFamily="2" charset="-122"/>
                <a:sym typeface="华文细黑" panose="02010600040101010101" pitchFamily="2" charset="-122"/>
              </a:endParaRPr>
            </a:p>
          </p:txBody>
        </p:sp>
      </p:gr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36" name="矩形 35"/>
          <p:cNvSpPr>
            <a:spLocks noChangeArrowheads="1"/>
          </p:cNvSpPr>
          <p:nvPr/>
        </p:nvSpPr>
        <p:spPr bwMode="auto">
          <a:xfrm>
            <a:off x="431800" y="1343025"/>
            <a:ext cx="11325225" cy="519113"/>
          </a:xfrm>
          <a:prstGeom prst="rect">
            <a:avLst/>
          </a:prstGeom>
          <a:gradFill rotWithShape="0">
            <a:gsLst>
              <a:gs pos="0">
                <a:srgbClr val="1296C2"/>
              </a:gs>
              <a:gs pos="50000">
                <a:srgbClr val="22A6D7"/>
              </a:gs>
              <a:gs pos="100000">
                <a:srgbClr val="5BCEEE"/>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37" name="矩形 36"/>
          <p:cNvSpPr>
            <a:spLocks noChangeArrowheads="1"/>
          </p:cNvSpPr>
          <p:nvPr/>
        </p:nvSpPr>
        <p:spPr bwMode="auto">
          <a:xfrm>
            <a:off x="612775" y="1463675"/>
            <a:ext cx="1076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b="1">
                <a:solidFill>
                  <a:schemeClr val="bg1"/>
                </a:solidFill>
                <a:latin typeface="微软雅黑" panose="020B0503020204020204" pitchFamily="34" charset="-122"/>
                <a:ea typeface="微软雅黑" panose="020B0503020204020204" pitchFamily="34" charset="-122"/>
                <a:sym typeface="Arial" panose="020B0604020202020204" pitchFamily="34" charset="0"/>
              </a:rPr>
              <a:t>Description</a:t>
            </a:r>
          </a:p>
        </p:txBody>
      </p:sp>
      <p:sp>
        <p:nvSpPr>
          <p:cNvPr id="18438" name="矩形 37"/>
          <p:cNvSpPr>
            <a:spLocks noChangeArrowheads="1"/>
          </p:cNvSpPr>
          <p:nvPr/>
        </p:nvSpPr>
        <p:spPr bwMode="auto">
          <a:xfrm>
            <a:off x="2765425" y="1463675"/>
            <a:ext cx="12319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b="1">
                <a:solidFill>
                  <a:schemeClr val="bg1"/>
                </a:solidFill>
                <a:latin typeface="微软雅黑" panose="020B0503020204020204" pitchFamily="34" charset="-122"/>
                <a:ea typeface="微软雅黑" panose="020B0503020204020204" pitchFamily="34" charset="-122"/>
                <a:sym typeface="Arial" panose="020B0604020202020204" pitchFamily="34" charset="0"/>
              </a:rPr>
              <a:t>Our company</a:t>
            </a:r>
          </a:p>
        </p:txBody>
      </p:sp>
      <p:sp>
        <p:nvSpPr>
          <p:cNvPr id="18439" name="矩形 38"/>
          <p:cNvSpPr>
            <a:spLocks noChangeArrowheads="1"/>
          </p:cNvSpPr>
          <p:nvPr/>
        </p:nvSpPr>
        <p:spPr bwMode="auto">
          <a:xfrm>
            <a:off x="5154613" y="1463675"/>
            <a:ext cx="1279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b="1">
                <a:solidFill>
                  <a:schemeClr val="bg1"/>
                </a:solidFill>
                <a:latin typeface="微软雅黑" panose="020B0503020204020204" pitchFamily="34" charset="-122"/>
                <a:ea typeface="微软雅黑" panose="020B0503020204020204" pitchFamily="34" charset="-122"/>
                <a:sym typeface="Arial" panose="020B0604020202020204" pitchFamily="34" charset="0"/>
              </a:rPr>
              <a:t>Company one</a:t>
            </a:r>
            <a:endParaRPr lang="zh-CN" altLang="en-US" sz="1800">
              <a:latin typeface="Arial" panose="020B0604020202020204" pitchFamily="34" charset="0"/>
            </a:endParaRPr>
          </a:p>
        </p:txBody>
      </p:sp>
      <p:sp>
        <p:nvSpPr>
          <p:cNvPr id="18440" name="矩形 39"/>
          <p:cNvSpPr>
            <a:spLocks noChangeArrowheads="1"/>
          </p:cNvSpPr>
          <p:nvPr/>
        </p:nvSpPr>
        <p:spPr bwMode="auto">
          <a:xfrm>
            <a:off x="7597775" y="1463675"/>
            <a:ext cx="1266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b="1">
                <a:solidFill>
                  <a:schemeClr val="bg1"/>
                </a:solidFill>
                <a:latin typeface="微软雅黑" panose="020B0503020204020204" pitchFamily="34" charset="-122"/>
                <a:ea typeface="微软雅黑" panose="020B0503020204020204" pitchFamily="34" charset="-122"/>
                <a:sym typeface="Arial" panose="020B0604020202020204" pitchFamily="34" charset="0"/>
              </a:rPr>
              <a:t>Company two</a:t>
            </a:r>
            <a:endParaRPr lang="zh-CN" altLang="en-US" sz="1800">
              <a:latin typeface="Arial" panose="020B0604020202020204" pitchFamily="34" charset="0"/>
            </a:endParaRPr>
          </a:p>
        </p:txBody>
      </p:sp>
      <p:sp>
        <p:nvSpPr>
          <p:cNvPr id="18441" name="矩形 40"/>
          <p:cNvSpPr>
            <a:spLocks noChangeArrowheads="1"/>
          </p:cNvSpPr>
          <p:nvPr/>
        </p:nvSpPr>
        <p:spPr bwMode="auto">
          <a:xfrm>
            <a:off x="10048875" y="1463675"/>
            <a:ext cx="13779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b="1">
                <a:solidFill>
                  <a:schemeClr val="bg1"/>
                </a:solidFill>
                <a:latin typeface="微软雅黑" panose="020B0503020204020204" pitchFamily="34" charset="-122"/>
                <a:ea typeface="微软雅黑" panose="020B0503020204020204" pitchFamily="34" charset="-122"/>
                <a:sym typeface="Arial" panose="020B0604020202020204" pitchFamily="34" charset="0"/>
              </a:rPr>
              <a:t>Company three</a:t>
            </a:r>
            <a:endParaRPr lang="zh-CN" altLang="en-US" sz="1800">
              <a:latin typeface="Arial" panose="020B0604020202020204" pitchFamily="34" charset="0"/>
            </a:endParaRPr>
          </a:p>
        </p:txBody>
      </p:sp>
      <p:sp>
        <p:nvSpPr>
          <p:cNvPr id="18442" name="矩形 41"/>
          <p:cNvSpPr>
            <a:spLocks noChangeArrowheads="1"/>
          </p:cNvSpPr>
          <p:nvPr/>
        </p:nvSpPr>
        <p:spPr bwMode="auto">
          <a:xfrm>
            <a:off x="463550" y="2112963"/>
            <a:ext cx="987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solidFill>
                  <a:schemeClr val="bg1"/>
                </a:solidFill>
                <a:latin typeface="华文细黑" panose="02010600040101010101" pitchFamily="2" charset="-122"/>
                <a:ea typeface="华文细黑" panose="02010600040101010101" pitchFamily="2" charset="-122"/>
                <a:sym typeface="Arial" panose="020B0604020202020204" pitchFamily="34" charset="0"/>
              </a:rPr>
              <a:t>Affordable</a:t>
            </a:r>
            <a:endParaRPr lang="zh-CN" altLang="en-US" sz="1800">
              <a:latin typeface="Arial" panose="020B0604020202020204" pitchFamily="34" charset="0"/>
            </a:endParaRPr>
          </a:p>
        </p:txBody>
      </p:sp>
      <p:sp>
        <p:nvSpPr>
          <p:cNvPr id="18443" name="矩形 42"/>
          <p:cNvSpPr>
            <a:spLocks noChangeArrowheads="1"/>
          </p:cNvSpPr>
          <p:nvPr/>
        </p:nvSpPr>
        <p:spPr bwMode="auto">
          <a:xfrm>
            <a:off x="463550" y="2892425"/>
            <a:ext cx="9747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solidFill>
                  <a:schemeClr val="bg1"/>
                </a:solidFill>
                <a:latin typeface="华文细黑" panose="02010600040101010101" pitchFamily="2" charset="-122"/>
                <a:ea typeface="华文细黑" panose="02010600040101010101" pitchFamily="2" charset="-122"/>
                <a:sym typeface="Arial" panose="020B0604020202020204" pitchFamily="34" charset="0"/>
              </a:rPr>
              <a:t>Attainable</a:t>
            </a:r>
            <a:endParaRPr lang="zh-CN" altLang="en-US" sz="1800">
              <a:latin typeface="Arial" panose="020B0604020202020204" pitchFamily="34" charset="0"/>
            </a:endParaRPr>
          </a:p>
        </p:txBody>
      </p:sp>
      <p:sp>
        <p:nvSpPr>
          <p:cNvPr id="18444" name="矩形 43"/>
          <p:cNvSpPr>
            <a:spLocks noChangeArrowheads="1"/>
          </p:cNvSpPr>
          <p:nvPr/>
        </p:nvSpPr>
        <p:spPr bwMode="auto">
          <a:xfrm>
            <a:off x="463550" y="3673475"/>
            <a:ext cx="103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solidFill>
                  <a:schemeClr val="bg1"/>
                </a:solidFill>
                <a:latin typeface="华文细黑" panose="02010600040101010101" pitchFamily="2" charset="-122"/>
                <a:ea typeface="华文细黑" panose="02010600040101010101" pitchFamily="2" charset="-122"/>
                <a:sym typeface="Arial" panose="020B0604020202020204" pitchFamily="34" charset="0"/>
              </a:rPr>
              <a:t>Benefit one</a:t>
            </a:r>
            <a:endParaRPr lang="zh-CN" altLang="en-US" sz="1800">
              <a:latin typeface="Arial" panose="020B0604020202020204" pitchFamily="34" charset="0"/>
            </a:endParaRPr>
          </a:p>
        </p:txBody>
      </p:sp>
      <p:sp>
        <p:nvSpPr>
          <p:cNvPr id="18445" name="矩形 44"/>
          <p:cNvSpPr>
            <a:spLocks noChangeArrowheads="1"/>
          </p:cNvSpPr>
          <p:nvPr/>
        </p:nvSpPr>
        <p:spPr bwMode="auto">
          <a:xfrm>
            <a:off x="463550" y="4451350"/>
            <a:ext cx="10223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solidFill>
                  <a:schemeClr val="bg1"/>
                </a:solidFill>
                <a:latin typeface="华文细黑" panose="02010600040101010101" pitchFamily="2" charset="-122"/>
                <a:ea typeface="华文细黑" panose="02010600040101010101" pitchFamily="2" charset="-122"/>
                <a:sym typeface="Arial" panose="020B0604020202020204" pitchFamily="34" charset="0"/>
              </a:rPr>
              <a:t>Benefit two</a:t>
            </a:r>
            <a:endParaRPr lang="zh-CN" altLang="en-US" sz="1800">
              <a:latin typeface="Arial" panose="020B0604020202020204" pitchFamily="34" charset="0"/>
            </a:endParaRPr>
          </a:p>
        </p:txBody>
      </p:sp>
      <p:sp>
        <p:nvSpPr>
          <p:cNvPr id="18446" name="矩形 45"/>
          <p:cNvSpPr>
            <a:spLocks noChangeArrowheads="1"/>
          </p:cNvSpPr>
          <p:nvPr/>
        </p:nvSpPr>
        <p:spPr bwMode="auto">
          <a:xfrm>
            <a:off x="463550" y="5232400"/>
            <a:ext cx="1133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solidFill>
                  <a:schemeClr val="bg1"/>
                </a:solidFill>
                <a:latin typeface="华文细黑" panose="02010600040101010101" pitchFamily="2" charset="-122"/>
                <a:ea typeface="华文细黑" panose="02010600040101010101" pitchFamily="2" charset="-122"/>
                <a:sym typeface="Arial" panose="020B0604020202020204" pitchFamily="34" charset="0"/>
              </a:rPr>
              <a:t>Benefit three</a:t>
            </a:r>
            <a:endParaRPr lang="zh-CN" altLang="en-US" sz="1800">
              <a:latin typeface="Arial" panose="020B0604020202020204" pitchFamily="34" charset="0"/>
            </a:endParaRPr>
          </a:p>
        </p:txBody>
      </p:sp>
      <p:sp>
        <p:nvSpPr>
          <p:cNvPr id="18447" name="直接连接符 46"/>
          <p:cNvSpPr>
            <a:spLocks noChangeShapeType="1"/>
          </p:cNvSpPr>
          <p:nvPr/>
        </p:nvSpPr>
        <p:spPr bwMode="auto">
          <a:xfrm>
            <a:off x="431800" y="2641600"/>
            <a:ext cx="11328400" cy="0"/>
          </a:xfrm>
          <a:prstGeom prst="line">
            <a:avLst/>
          </a:prstGeom>
          <a:noFill/>
          <a:ln w="6350">
            <a:solidFill>
              <a:srgbClr val="AEABAB"/>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48" name="直接连接符 47"/>
          <p:cNvSpPr>
            <a:spLocks noChangeShapeType="1"/>
          </p:cNvSpPr>
          <p:nvPr/>
        </p:nvSpPr>
        <p:spPr bwMode="auto">
          <a:xfrm>
            <a:off x="431800" y="3421063"/>
            <a:ext cx="11328400" cy="1587"/>
          </a:xfrm>
          <a:prstGeom prst="line">
            <a:avLst/>
          </a:prstGeom>
          <a:noFill/>
          <a:ln w="6350">
            <a:solidFill>
              <a:srgbClr val="AEABAB"/>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49" name="直接连接符 48"/>
          <p:cNvSpPr>
            <a:spLocks noChangeShapeType="1"/>
          </p:cNvSpPr>
          <p:nvPr/>
        </p:nvSpPr>
        <p:spPr bwMode="auto">
          <a:xfrm>
            <a:off x="431800" y="4200525"/>
            <a:ext cx="11328400" cy="1588"/>
          </a:xfrm>
          <a:prstGeom prst="line">
            <a:avLst/>
          </a:prstGeom>
          <a:noFill/>
          <a:ln w="6350">
            <a:solidFill>
              <a:srgbClr val="AEABAB"/>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0" name="直接连接符 49"/>
          <p:cNvSpPr>
            <a:spLocks noChangeShapeType="1"/>
          </p:cNvSpPr>
          <p:nvPr/>
        </p:nvSpPr>
        <p:spPr bwMode="auto">
          <a:xfrm>
            <a:off x="431800" y="4979988"/>
            <a:ext cx="11328400" cy="1587"/>
          </a:xfrm>
          <a:prstGeom prst="line">
            <a:avLst/>
          </a:prstGeom>
          <a:noFill/>
          <a:ln w="6350">
            <a:solidFill>
              <a:srgbClr val="AEABAB"/>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1" name="直接连接符 50"/>
          <p:cNvSpPr>
            <a:spLocks noChangeShapeType="1"/>
          </p:cNvSpPr>
          <p:nvPr/>
        </p:nvSpPr>
        <p:spPr bwMode="auto">
          <a:xfrm>
            <a:off x="431800" y="5759450"/>
            <a:ext cx="11328400" cy="1588"/>
          </a:xfrm>
          <a:prstGeom prst="line">
            <a:avLst/>
          </a:prstGeom>
          <a:noFill/>
          <a:ln w="6350">
            <a:solidFill>
              <a:srgbClr val="AEABAB"/>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2" name="椭圆 95"/>
          <p:cNvSpPr>
            <a:spLocks noChangeArrowheads="1"/>
          </p:cNvSpPr>
          <p:nvPr/>
        </p:nvSpPr>
        <p:spPr bwMode="auto">
          <a:xfrm>
            <a:off x="3146425" y="2060575"/>
            <a:ext cx="363538" cy="363538"/>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53" name="矩形 96"/>
          <p:cNvSpPr>
            <a:spLocks noChangeArrowheads="1"/>
          </p:cNvSpPr>
          <p:nvPr/>
        </p:nvSpPr>
        <p:spPr bwMode="auto">
          <a:xfrm>
            <a:off x="3127375" y="2097088"/>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54" name="椭圆 93"/>
          <p:cNvSpPr>
            <a:spLocks noChangeArrowheads="1"/>
          </p:cNvSpPr>
          <p:nvPr/>
        </p:nvSpPr>
        <p:spPr bwMode="auto">
          <a:xfrm>
            <a:off x="3146425" y="2841625"/>
            <a:ext cx="363538" cy="363538"/>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55" name="矩形 94"/>
          <p:cNvSpPr>
            <a:spLocks noChangeArrowheads="1"/>
          </p:cNvSpPr>
          <p:nvPr/>
        </p:nvSpPr>
        <p:spPr bwMode="auto">
          <a:xfrm>
            <a:off x="3127375" y="2878138"/>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56" name="椭圆 91"/>
          <p:cNvSpPr>
            <a:spLocks noChangeArrowheads="1"/>
          </p:cNvSpPr>
          <p:nvPr/>
        </p:nvSpPr>
        <p:spPr bwMode="auto">
          <a:xfrm>
            <a:off x="3146425" y="3621088"/>
            <a:ext cx="363538" cy="363537"/>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57" name="矩形 92"/>
          <p:cNvSpPr>
            <a:spLocks noChangeArrowheads="1"/>
          </p:cNvSpPr>
          <p:nvPr/>
        </p:nvSpPr>
        <p:spPr bwMode="auto">
          <a:xfrm>
            <a:off x="3127375" y="3657600"/>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58" name="椭圆 89"/>
          <p:cNvSpPr>
            <a:spLocks noChangeArrowheads="1"/>
          </p:cNvSpPr>
          <p:nvPr/>
        </p:nvSpPr>
        <p:spPr bwMode="auto">
          <a:xfrm>
            <a:off x="3146425" y="4400550"/>
            <a:ext cx="363538" cy="363538"/>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59" name="矩形 90"/>
          <p:cNvSpPr>
            <a:spLocks noChangeArrowheads="1"/>
          </p:cNvSpPr>
          <p:nvPr/>
        </p:nvSpPr>
        <p:spPr bwMode="auto">
          <a:xfrm>
            <a:off x="3127375" y="4437063"/>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60" name="椭圆 87"/>
          <p:cNvSpPr>
            <a:spLocks noChangeArrowheads="1"/>
          </p:cNvSpPr>
          <p:nvPr/>
        </p:nvSpPr>
        <p:spPr bwMode="auto">
          <a:xfrm>
            <a:off x="3146425" y="5180013"/>
            <a:ext cx="363538" cy="363537"/>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61" name="矩形 88"/>
          <p:cNvSpPr>
            <a:spLocks noChangeArrowheads="1"/>
          </p:cNvSpPr>
          <p:nvPr/>
        </p:nvSpPr>
        <p:spPr bwMode="auto">
          <a:xfrm>
            <a:off x="3127375" y="521652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62" name="椭圆 85"/>
          <p:cNvSpPr>
            <a:spLocks noChangeArrowheads="1"/>
          </p:cNvSpPr>
          <p:nvPr/>
        </p:nvSpPr>
        <p:spPr bwMode="auto">
          <a:xfrm>
            <a:off x="5627688" y="2841625"/>
            <a:ext cx="363537" cy="363538"/>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63" name="矩形 86"/>
          <p:cNvSpPr>
            <a:spLocks noChangeArrowheads="1"/>
          </p:cNvSpPr>
          <p:nvPr/>
        </p:nvSpPr>
        <p:spPr bwMode="auto">
          <a:xfrm>
            <a:off x="5607050" y="287813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64" name="椭圆 83"/>
          <p:cNvSpPr>
            <a:spLocks noChangeArrowheads="1"/>
          </p:cNvSpPr>
          <p:nvPr/>
        </p:nvSpPr>
        <p:spPr bwMode="auto">
          <a:xfrm>
            <a:off x="5627688" y="4400550"/>
            <a:ext cx="363537" cy="363538"/>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65" name="矩形 84"/>
          <p:cNvSpPr>
            <a:spLocks noChangeArrowheads="1"/>
          </p:cNvSpPr>
          <p:nvPr/>
        </p:nvSpPr>
        <p:spPr bwMode="auto">
          <a:xfrm>
            <a:off x="5607050" y="4437063"/>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66" name="椭圆 81"/>
          <p:cNvSpPr>
            <a:spLocks noChangeArrowheads="1"/>
          </p:cNvSpPr>
          <p:nvPr/>
        </p:nvSpPr>
        <p:spPr bwMode="auto">
          <a:xfrm>
            <a:off x="5627688" y="5180013"/>
            <a:ext cx="363537" cy="363537"/>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67" name="矩形 82"/>
          <p:cNvSpPr>
            <a:spLocks noChangeArrowheads="1"/>
          </p:cNvSpPr>
          <p:nvPr/>
        </p:nvSpPr>
        <p:spPr bwMode="auto">
          <a:xfrm>
            <a:off x="5607050" y="5216525"/>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68" name="椭圆 79"/>
          <p:cNvSpPr>
            <a:spLocks noChangeArrowheads="1"/>
          </p:cNvSpPr>
          <p:nvPr/>
        </p:nvSpPr>
        <p:spPr bwMode="auto">
          <a:xfrm>
            <a:off x="8066088" y="2060575"/>
            <a:ext cx="363537" cy="363538"/>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69" name="矩形 80"/>
          <p:cNvSpPr>
            <a:spLocks noChangeArrowheads="1"/>
          </p:cNvSpPr>
          <p:nvPr/>
        </p:nvSpPr>
        <p:spPr bwMode="auto">
          <a:xfrm>
            <a:off x="8045450" y="2097088"/>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70" name="椭圆 77"/>
          <p:cNvSpPr>
            <a:spLocks noChangeArrowheads="1"/>
          </p:cNvSpPr>
          <p:nvPr/>
        </p:nvSpPr>
        <p:spPr bwMode="auto">
          <a:xfrm>
            <a:off x="8066088" y="3621088"/>
            <a:ext cx="363537" cy="363537"/>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71" name="矩形 78"/>
          <p:cNvSpPr>
            <a:spLocks noChangeArrowheads="1"/>
          </p:cNvSpPr>
          <p:nvPr/>
        </p:nvSpPr>
        <p:spPr bwMode="auto">
          <a:xfrm>
            <a:off x="8045450" y="3657600"/>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72" name="椭圆 75"/>
          <p:cNvSpPr>
            <a:spLocks noChangeArrowheads="1"/>
          </p:cNvSpPr>
          <p:nvPr/>
        </p:nvSpPr>
        <p:spPr bwMode="auto">
          <a:xfrm>
            <a:off x="8066088" y="5180013"/>
            <a:ext cx="363537" cy="363537"/>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73" name="矩形 76"/>
          <p:cNvSpPr>
            <a:spLocks noChangeArrowheads="1"/>
          </p:cNvSpPr>
          <p:nvPr/>
        </p:nvSpPr>
        <p:spPr bwMode="auto">
          <a:xfrm>
            <a:off x="8045450" y="5216525"/>
            <a:ext cx="365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74" name="椭圆 73"/>
          <p:cNvSpPr>
            <a:spLocks noChangeArrowheads="1"/>
          </p:cNvSpPr>
          <p:nvPr/>
        </p:nvSpPr>
        <p:spPr bwMode="auto">
          <a:xfrm>
            <a:off x="10571163" y="2841625"/>
            <a:ext cx="363537" cy="363538"/>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75" name="矩形 74"/>
          <p:cNvSpPr>
            <a:spLocks noChangeArrowheads="1"/>
          </p:cNvSpPr>
          <p:nvPr/>
        </p:nvSpPr>
        <p:spPr bwMode="auto">
          <a:xfrm>
            <a:off x="10552113" y="2878138"/>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76" name="椭圆 71"/>
          <p:cNvSpPr>
            <a:spLocks noChangeArrowheads="1"/>
          </p:cNvSpPr>
          <p:nvPr/>
        </p:nvSpPr>
        <p:spPr bwMode="auto">
          <a:xfrm>
            <a:off x="10571163" y="3621088"/>
            <a:ext cx="363537" cy="363537"/>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77" name="矩形 72"/>
          <p:cNvSpPr>
            <a:spLocks noChangeArrowheads="1"/>
          </p:cNvSpPr>
          <p:nvPr/>
        </p:nvSpPr>
        <p:spPr bwMode="auto">
          <a:xfrm>
            <a:off x="10552113" y="3657600"/>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78" name="椭圆 69"/>
          <p:cNvSpPr>
            <a:spLocks noChangeArrowheads="1"/>
          </p:cNvSpPr>
          <p:nvPr/>
        </p:nvSpPr>
        <p:spPr bwMode="auto">
          <a:xfrm>
            <a:off x="10571163" y="4400550"/>
            <a:ext cx="363537" cy="363538"/>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79" name="矩形 70"/>
          <p:cNvSpPr>
            <a:spLocks noChangeArrowheads="1"/>
          </p:cNvSpPr>
          <p:nvPr/>
        </p:nvSpPr>
        <p:spPr bwMode="auto">
          <a:xfrm>
            <a:off x="10552113" y="4437063"/>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8480" name="椭圆 67"/>
          <p:cNvSpPr>
            <a:spLocks noChangeArrowheads="1"/>
          </p:cNvSpPr>
          <p:nvPr/>
        </p:nvSpPr>
        <p:spPr bwMode="auto">
          <a:xfrm>
            <a:off x="10571163" y="5180013"/>
            <a:ext cx="363537" cy="363537"/>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81" name="矩形 68"/>
          <p:cNvSpPr>
            <a:spLocks noChangeArrowheads="1"/>
          </p:cNvSpPr>
          <p:nvPr/>
        </p:nvSpPr>
        <p:spPr bwMode="auto">
          <a:xfrm>
            <a:off x="10552113" y="5216525"/>
            <a:ext cx="363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a:t>
            </a:r>
            <a:endPar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p:txBody>
      </p:sp>
      <p:grpSp>
        <p:nvGrpSpPr>
          <p:cNvPr id="18482" name="组合 97"/>
          <p:cNvGrpSpPr>
            <a:grpSpLocks/>
          </p:cNvGrpSpPr>
          <p:nvPr/>
        </p:nvGrpSpPr>
        <p:grpSpPr bwMode="auto">
          <a:xfrm>
            <a:off x="412750" y="53975"/>
            <a:ext cx="588963" cy="587375"/>
            <a:chOff x="0" y="0"/>
            <a:chExt cx="588781" cy="588781"/>
          </a:xfrm>
        </p:grpSpPr>
        <p:sp>
          <p:nvSpPr>
            <p:cNvPr id="18483" name="椭圆 98"/>
            <p:cNvSpPr>
              <a:spLocks noChangeArrowheads="1"/>
            </p:cNvSpPr>
            <p:nvPr/>
          </p:nvSpPr>
          <p:spPr bwMode="auto">
            <a:xfrm>
              <a:off x="0" y="0"/>
              <a:ext cx="588781" cy="588781"/>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8484" name="椭圆 99"/>
            <p:cNvSpPr>
              <a:spLocks noChangeArrowheads="1"/>
            </p:cNvSpPr>
            <p:nvPr/>
          </p:nvSpPr>
          <p:spPr bwMode="auto">
            <a:xfrm>
              <a:off x="38981" y="38981"/>
              <a:ext cx="510819" cy="510819"/>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8485" name="图片 10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5866" y="129697"/>
              <a:ext cx="337048" cy="32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grpSp>
        <p:nvGrpSpPr>
          <p:cNvPr id="19460" name="组合 8"/>
          <p:cNvGrpSpPr>
            <a:grpSpLocks/>
          </p:cNvGrpSpPr>
          <p:nvPr/>
        </p:nvGrpSpPr>
        <p:grpSpPr bwMode="auto">
          <a:xfrm>
            <a:off x="503238" y="1690688"/>
            <a:ext cx="8048625" cy="3952875"/>
            <a:chOff x="0" y="0"/>
            <a:chExt cx="7416800" cy="3897371"/>
          </a:xfrm>
        </p:grpSpPr>
        <p:sp>
          <p:nvSpPr>
            <p:cNvPr id="19490" name="Freeform 243"/>
            <p:cNvSpPr>
              <a:spLocks noChangeArrowheads="1"/>
            </p:cNvSpPr>
            <p:nvPr/>
          </p:nvSpPr>
          <p:spPr bwMode="auto">
            <a:xfrm>
              <a:off x="4829222" y="751333"/>
              <a:ext cx="1199234" cy="947794"/>
            </a:xfrm>
            <a:custGeom>
              <a:avLst/>
              <a:gdLst>
                <a:gd name="T0" fmla="*/ 2147483646 w 820"/>
                <a:gd name="T1" fmla="*/ 2147483646 h 600"/>
                <a:gd name="T2" fmla="*/ 2147483646 w 820"/>
                <a:gd name="T3" fmla="*/ 2147483646 h 600"/>
                <a:gd name="T4" fmla="*/ 2147483646 w 820"/>
                <a:gd name="T5" fmla="*/ 2147483646 h 600"/>
                <a:gd name="T6" fmla="*/ 2147483646 w 820"/>
                <a:gd name="T7" fmla="*/ 2147483646 h 600"/>
                <a:gd name="T8" fmla="*/ 2147483646 w 820"/>
                <a:gd name="T9" fmla="*/ 2147483646 h 600"/>
                <a:gd name="T10" fmla="*/ 2147483646 w 820"/>
                <a:gd name="T11" fmla="*/ 2147483646 h 600"/>
                <a:gd name="T12" fmla="*/ 2147483646 w 820"/>
                <a:gd name="T13" fmla="*/ 2147483646 h 600"/>
                <a:gd name="T14" fmla="*/ 2147483646 w 820"/>
                <a:gd name="T15" fmla="*/ 2147483646 h 600"/>
                <a:gd name="T16" fmla="*/ 2147483646 w 820"/>
                <a:gd name="T17" fmla="*/ 2147483646 h 600"/>
                <a:gd name="T18" fmla="*/ 2147483646 w 820"/>
                <a:gd name="T19" fmla="*/ 2147483646 h 600"/>
                <a:gd name="T20" fmla="*/ 2147483646 w 820"/>
                <a:gd name="T21" fmla="*/ 2147483646 h 600"/>
                <a:gd name="T22" fmla="*/ 2147483646 w 820"/>
                <a:gd name="T23" fmla="*/ 2147483646 h 600"/>
                <a:gd name="T24" fmla="*/ 2147483646 w 820"/>
                <a:gd name="T25" fmla="*/ 2147483646 h 600"/>
                <a:gd name="T26" fmla="*/ 2147483646 w 820"/>
                <a:gd name="T27" fmla="*/ 2147483646 h 600"/>
                <a:gd name="T28" fmla="*/ 2147483646 w 820"/>
                <a:gd name="T29" fmla="*/ 2147483646 h 600"/>
                <a:gd name="T30" fmla="*/ 2147483646 w 820"/>
                <a:gd name="T31" fmla="*/ 2147483646 h 600"/>
                <a:gd name="T32" fmla="*/ 2147483646 w 820"/>
                <a:gd name="T33" fmla="*/ 2147483646 h 600"/>
                <a:gd name="T34" fmla="*/ 2147483646 w 820"/>
                <a:gd name="T35" fmla="*/ 2147483646 h 600"/>
                <a:gd name="T36" fmla="*/ 2147483646 w 820"/>
                <a:gd name="T37" fmla="*/ 2147483646 h 600"/>
                <a:gd name="T38" fmla="*/ 2147483646 w 820"/>
                <a:gd name="T39" fmla="*/ 2147483646 h 600"/>
                <a:gd name="T40" fmla="*/ 2147483646 w 820"/>
                <a:gd name="T41" fmla="*/ 2147483646 h 600"/>
                <a:gd name="T42" fmla="*/ 2147483646 w 820"/>
                <a:gd name="T43" fmla="*/ 2147483646 h 600"/>
                <a:gd name="T44" fmla="*/ 2147483646 w 820"/>
                <a:gd name="T45" fmla="*/ 2147483646 h 600"/>
                <a:gd name="T46" fmla="*/ 2147483646 w 820"/>
                <a:gd name="T47" fmla="*/ 2147483646 h 600"/>
                <a:gd name="T48" fmla="*/ 2147483646 w 820"/>
                <a:gd name="T49" fmla="*/ 2147483646 h 600"/>
                <a:gd name="T50" fmla="*/ 2147483646 w 820"/>
                <a:gd name="T51" fmla="*/ 2147483646 h 600"/>
                <a:gd name="T52" fmla="*/ 2147483646 w 820"/>
                <a:gd name="T53" fmla="*/ 2147483646 h 600"/>
                <a:gd name="T54" fmla="*/ 2147483646 w 820"/>
                <a:gd name="T55" fmla="*/ 2147483646 h 600"/>
                <a:gd name="T56" fmla="*/ 2147483646 w 820"/>
                <a:gd name="T57" fmla="*/ 2147483646 h 600"/>
                <a:gd name="T58" fmla="*/ 2147483646 w 820"/>
                <a:gd name="T59" fmla="*/ 2147483646 h 600"/>
                <a:gd name="T60" fmla="*/ 2147483646 w 820"/>
                <a:gd name="T61" fmla="*/ 2147483646 h 600"/>
                <a:gd name="T62" fmla="*/ 2147483646 w 820"/>
                <a:gd name="T63" fmla="*/ 2147483646 h 600"/>
                <a:gd name="T64" fmla="*/ 2147483646 w 820"/>
                <a:gd name="T65" fmla="*/ 2147483646 h 600"/>
                <a:gd name="T66" fmla="*/ 2147483646 w 820"/>
                <a:gd name="T67" fmla="*/ 2147483646 h 600"/>
                <a:gd name="T68" fmla="*/ 2147483646 w 820"/>
                <a:gd name="T69" fmla="*/ 2147483646 h 600"/>
                <a:gd name="T70" fmla="*/ 2147483646 w 820"/>
                <a:gd name="T71" fmla="*/ 2147483646 h 600"/>
                <a:gd name="T72" fmla="*/ 2147483646 w 820"/>
                <a:gd name="T73" fmla="*/ 2147483646 h 600"/>
                <a:gd name="T74" fmla="*/ 2147483646 w 820"/>
                <a:gd name="T75" fmla="*/ 2147483646 h 600"/>
                <a:gd name="T76" fmla="*/ 2147483646 w 820"/>
                <a:gd name="T77" fmla="*/ 2147483646 h 600"/>
                <a:gd name="T78" fmla="*/ 2147483646 w 820"/>
                <a:gd name="T79" fmla="*/ 2147483646 h 600"/>
                <a:gd name="T80" fmla="*/ 2147483646 w 820"/>
                <a:gd name="T81" fmla="*/ 2147483646 h 600"/>
                <a:gd name="T82" fmla="*/ 2147483646 w 820"/>
                <a:gd name="T83" fmla="*/ 2147483646 h 600"/>
                <a:gd name="T84" fmla="*/ 2147483646 w 820"/>
                <a:gd name="T85" fmla="*/ 2147483646 h 600"/>
                <a:gd name="T86" fmla="*/ 2147483646 w 820"/>
                <a:gd name="T87" fmla="*/ 2147483646 h 600"/>
                <a:gd name="T88" fmla="*/ 0 w 820"/>
                <a:gd name="T89" fmla="*/ 2147483646 h 600"/>
                <a:gd name="T90" fmla="*/ 2147483646 w 820"/>
                <a:gd name="T91" fmla="*/ 2147483646 h 600"/>
                <a:gd name="T92" fmla="*/ 2147483646 w 820"/>
                <a:gd name="T93" fmla="*/ 2147483646 h 600"/>
                <a:gd name="T94" fmla="*/ 2147483646 w 820"/>
                <a:gd name="T95" fmla="*/ 2147483646 h 600"/>
                <a:gd name="T96" fmla="*/ 2147483646 w 820"/>
                <a:gd name="T97" fmla="*/ 2147483646 h 600"/>
                <a:gd name="T98" fmla="*/ 2147483646 w 820"/>
                <a:gd name="T99" fmla="*/ 2147483646 h 600"/>
                <a:gd name="T100" fmla="*/ 2147483646 w 820"/>
                <a:gd name="T101" fmla="*/ 2147483646 h 600"/>
                <a:gd name="T102" fmla="*/ 2147483646 w 820"/>
                <a:gd name="T103" fmla="*/ 2147483646 h 600"/>
                <a:gd name="T104" fmla="*/ 2147483646 w 820"/>
                <a:gd name="T105" fmla="*/ 2147483646 h 600"/>
                <a:gd name="T106" fmla="*/ 2147483646 w 820"/>
                <a:gd name="T107" fmla="*/ 2147483646 h 600"/>
                <a:gd name="T108" fmla="*/ 2147483646 w 820"/>
                <a:gd name="T109" fmla="*/ 2147483646 h 600"/>
                <a:gd name="T110" fmla="*/ 2147483646 w 820"/>
                <a:gd name="T111" fmla="*/ 2147483646 h 600"/>
                <a:gd name="T112" fmla="*/ 2147483646 w 820"/>
                <a:gd name="T113" fmla="*/ 2147483646 h 600"/>
                <a:gd name="T114" fmla="*/ 2147483646 w 820"/>
                <a:gd name="T115" fmla="*/ 2147483646 h 600"/>
                <a:gd name="T116" fmla="*/ 2147483646 w 820"/>
                <a:gd name="T117" fmla="*/ 2147483646 h 600"/>
                <a:gd name="T118" fmla="*/ 2147483646 w 820"/>
                <a:gd name="T119" fmla="*/ 2147483646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1" name="Freeform 244"/>
            <p:cNvSpPr>
              <a:spLocks noChangeArrowheads="1"/>
            </p:cNvSpPr>
            <p:nvPr/>
          </p:nvSpPr>
          <p:spPr bwMode="auto">
            <a:xfrm>
              <a:off x="6211800" y="976998"/>
              <a:ext cx="121077" cy="111506"/>
            </a:xfrm>
            <a:custGeom>
              <a:avLst/>
              <a:gdLst>
                <a:gd name="T0" fmla="*/ 2147483646 w 82"/>
                <a:gd name="T1" fmla="*/ 2147483646 h 70"/>
                <a:gd name="T2" fmla="*/ 2147483646 w 82"/>
                <a:gd name="T3" fmla="*/ 2147483646 h 70"/>
                <a:gd name="T4" fmla="*/ 2147483646 w 82"/>
                <a:gd name="T5" fmla="*/ 2147483646 h 70"/>
                <a:gd name="T6" fmla="*/ 2147483646 w 82"/>
                <a:gd name="T7" fmla="*/ 2147483646 h 70"/>
                <a:gd name="T8" fmla="*/ 2147483646 w 82"/>
                <a:gd name="T9" fmla="*/ 2147483646 h 70"/>
                <a:gd name="T10" fmla="*/ 2147483646 w 82"/>
                <a:gd name="T11" fmla="*/ 2147483646 h 70"/>
                <a:gd name="T12" fmla="*/ 2147483646 w 82"/>
                <a:gd name="T13" fmla="*/ 2147483646 h 70"/>
                <a:gd name="T14" fmla="*/ 2147483646 w 82"/>
                <a:gd name="T15" fmla="*/ 2147483646 h 70"/>
                <a:gd name="T16" fmla="*/ 2147483646 w 82"/>
                <a:gd name="T17" fmla="*/ 2147483646 h 70"/>
                <a:gd name="T18" fmla="*/ 2147483646 w 82"/>
                <a:gd name="T19" fmla="*/ 2147483646 h 70"/>
                <a:gd name="T20" fmla="*/ 2147483646 w 82"/>
                <a:gd name="T21" fmla="*/ 2147483646 h 70"/>
                <a:gd name="T22" fmla="*/ 2147483646 w 82"/>
                <a:gd name="T23" fmla="*/ 2147483646 h 70"/>
                <a:gd name="T24" fmla="*/ 2147483646 w 82"/>
                <a:gd name="T25" fmla="*/ 2147483646 h 70"/>
                <a:gd name="T26" fmla="*/ 2147483646 w 82"/>
                <a:gd name="T27" fmla="*/ 2147483646 h 70"/>
                <a:gd name="T28" fmla="*/ 2147483646 w 82"/>
                <a:gd name="T29" fmla="*/ 2147483646 h 70"/>
                <a:gd name="T30" fmla="*/ 2147483646 w 82"/>
                <a:gd name="T31" fmla="*/ 2147483646 h 70"/>
                <a:gd name="T32" fmla="*/ 2147483646 w 82"/>
                <a:gd name="T33" fmla="*/ 2147483646 h 70"/>
                <a:gd name="T34" fmla="*/ 2147483646 w 82"/>
                <a:gd name="T35" fmla="*/ 2147483646 h 70"/>
                <a:gd name="T36" fmla="*/ 2147483646 w 82"/>
                <a:gd name="T37" fmla="*/ 2147483646 h 70"/>
                <a:gd name="T38" fmla="*/ 2147483646 w 82"/>
                <a:gd name="T39" fmla="*/ 2147483646 h 70"/>
                <a:gd name="T40" fmla="*/ 2147483646 w 82"/>
                <a:gd name="T41" fmla="*/ 2147483646 h 70"/>
                <a:gd name="T42" fmla="*/ 0 w 82"/>
                <a:gd name="T43" fmla="*/ 0 h 70"/>
                <a:gd name="T44" fmla="*/ 2147483646 w 82"/>
                <a:gd name="T45" fmla="*/ 0 h 70"/>
                <a:gd name="T46" fmla="*/ 2147483646 w 82"/>
                <a:gd name="T47" fmla="*/ 2147483646 h 70"/>
                <a:gd name="T48" fmla="*/ 2147483646 w 82"/>
                <a:gd name="T49" fmla="*/ 2147483646 h 70"/>
                <a:gd name="T50" fmla="*/ 2147483646 w 82"/>
                <a:gd name="T51" fmla="*/ 2147483646 h 70"/>
                <a:gd name="T52" fmla="*/ 2147483646 w 82"/>
                <a:gd name="T53" fmla="*/ 2147483646 h 70"/>
                <a:gd name="T54" fmla="*/ 2147483646 w 82"/>
                <a:gd name="T55" fmla="*/ 2147483646 h 70"/>
                <a:gd name="T56" fmla="*/ 2147483646 w 82"/>
                <a:gd name="T57" fmla="*/ 2147483646 h 70"/>
                <a:gd name="T58" fmla="*/ 2147483646 w 82"/>
                <a:gd name="T59" fmla="*/ 2147483646 h 70"/>
                <a:gd name="T60" fmla="*/ 2147483646 w 82"/>
                <a:gd name="T61" fmla="*/ 2147483646 h 70"/>
                <a:gd name="T62" fmla="*/ 2147483646 w 82"/>
                <a:gd name="T63" fmla="*/ 2147483646 h 70"/>
                <a:gd name="T64" fmla="*/ 2147483646 w 82"/>
                <a:gd name="T65" fmla="*/ 2147483646 h 70"/>
                <a:gd name="T66" fmla="*/ 2147483646 w 82"/>
                <a:gd name="T67" fmla="*/ 2147483646 h 70"/>
                <a:gd name="T68" fmla="*/ 2147483646 w 82"/>
                <a:gd name="T69" fmla="*/ 2147483646 h 70"/>
                <a:gd name="T70" fmla="*/ 2147483646 w 82"/>
                <a:gd name="T71" fmla="*/ 2147483646 h 70"/>
                <a:gd name="T72" fmla="*/ 2147483646 w 82"/>
                <a:gd name="T73" fmla="*/ 2147483646 h 70"/>
                <a:gd name="T74" fmla="*/ 2147483646 w 82"/>
                <a:gd name="T75" fmla="*/ 2147483646 h 70"/>
                <a:gd name="T76" fmla="*/ 2147483646 w 82"/>
                <a:gd name="T77" fmla="*/ 2147483646 h 70"/>
                <a:gd name="T78" fmla="*/ 2147483646 w 82"/>
                <a:gd name="T79" fmla="*/ 2147483646 h 70"/>
                <a:gd name="T80" fmla="*/ 2147483646 w 82"/>
                <a:gd name="T81" fmla="*/ 2147483646 h 70"/>
                <a:gd name="T82" fmla="*/ 2147483646 w 82"/>
                <a:gd name="T83" fmla="*/ 2147483646 h 70"/>
                <a:gd name="T84" fmla="*/ 2147483646 w 82"/>
                <a:gd name="T85" fmla="*/ 2147483646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2" name="Freeform 245"/>
            <p:cNvSpPr>
              <a:spLocks noChangeArrowheads="1"/>
            </p:cNvSpPr>
            <p:nvPr/>
          </p:nvSpPr>
          <p:spPr bwMode="auto">
            <a:xfrm>
              <a:off x="6141460" y="1095140"/>
              <a:ext cx="199488" cy="233630"/>
            </a:xfrm>
            <a:custGeom>
              <a:avLst/>
              <a:gdLst>
                <a:gd name="T0" fmla="*/ 2147483646 w 136"/>
                <a:gd name="T1" fmla="*/ 2147483646 h 148"/>
                <a:gd name="T2" fmla="*/ 2147483646 w 136"/>
                <a:gd name="T3" fmla="*/ 0 h 148"/>
                <a:gd name="T4" fmla="*/ 2147483646 w 136"/>
                <a:gd name="T5" fmla="*/ 2147483646 h 148"/>
                <a:gd name="T6" fmla="*/ 2147483646 w 136"/>
                <a:gd name="T7" fmla="*/ 2147483646 h 148"/>
                <a:gd name="T8" fmla="*/ 2147483646 w 136"/>
                <a:gd name="T9" fmla="*/ 2147483646 h 148"/>
                <a:gd name="T10" fmla="*/ 2147483646 w 136"/>
                <a:gd name="T11" fmla="*/ 2147483646 h 148"/>
                <a:gd name="T12" fmla="*/ 2147483646 w 136"/>
                <a:gd name="T13" fmla="*/ 2147483646 h 148"/>
                <a:gd name="T14" fmla="*/ 2147483646 w 136"/>
                <a:gd name="T15" fmla="*/ 2147483646 h 148"/>
                <a:gd name="T16" fmla="*/ 2147483646 w 136"/>
                <a:gd name="T17" fmla="*/ 2147483646 h 148"/>
                <a:gd name="T18" fmla="*/ 2147483646 w 136"/>
                <a:gd name="T19" fmla="*/ 2147483646 h 148"/>
                <a:gd name="T20" fmla="*/ 2147483646 w 136"/>
                <a:gd name="T21" fmla="*/ 2147483646 h 148"/>
                <a:gd name="T22" fmla="*/ 2147483646 w 136"/>
                <a:gd name="T23" fmla="*/ 2147483646 h 148"/>
                <a:gd name="T24" fmla="*/ 2147483646 w 136"/>
                <a:gd name="T25" fmla="*/ 2147483646 h 148"/>
                <a:gd name="T26" fmla="*/ 2147483646 w 136"/>
                <a:gd name="T27" fmla="*/ 2147483646 h 148"/>
                <a:gd name="T28" fmla="*/ 2147483646 w 136"/>
                <a:gd name="T29" fmla="*/ 2147483646 h 148"/>
                <a:gd name="T30" fmla="*/ 2147483646 w 136"/>
                <a:gd name="T31" fmla="*/ 2147483646 h 148"/>
                <a:gd name="T32" fmla="*/ 2147483646 w 136"/>
                <a:gd name="T33" fmla="*/ 2147483646 h 148"/>
                <a:gd name="T34" fmla="*/ 2147483646 w 136"/>
                <a:gd name="T35" fmla="*/ 2147483646 h 148"/>
                <a:gd name="T36" fmla="*/ 2147483646 w 136"/>
                <a:gd name="T37" fmla="*/ 2147483646 h 148"/>
                <a:gd name="T38" fmla="*/ 2147483646 w 136"/>
                <a:gd name="T39" fmla="*/ 2147483646 h 148"/>
                <a:gd name="T40" fmla="*/ 2147483646 w 136"/>
                <a:gd name="T41" fmla="*/ 2147483646 h 148"/>
                <a:gd name="T42" fmla="*/ 2147483646 w 136"/>
                <a:gd name="T43" fmla="*/ 2147483646 h 148"/>
                <a:gd name="T44" fmla="*/ 2147483646 w 136"/>
                <a:gd name="T45" fmla="*/ 2147483646 h 148"/>
                <a:gd name="T46" fmla="*/ 2147483646 w 136"/>
                <a:gd name="T47" fmla="*/ 2147483646 h 148"/>
                <a:gd name="T48" fmla="*/ 0 w 136"/>
                <a:gd name="T49" fmla="*/ 2147483646 h 148"/>
                <a:gd name="T50" fmla="*/ 2147483646 w 136"/>
                <a:gd name="T51" fmla="*/ 2147483646 h 148"/>
                <a:gd name="T52" fmla="*/ 2147483646 w 136"/>
                <a:gd name="T53" fmla="*/ 2147483646 h 148"/>
                <a:gd name="T54" fmla="*/ 2147483646 w 136"/>
                <a:gd name="T55" fmla="*/ 2147483646 h 148"/>
                <a:gd name="T56" fmla="*/ 2147483646 w 136"/>
                <a:gd name="T57" fmla="*/ 2147483646 h 148"/>
                <a:gd name="T58" fmla="*/ 2147483646 w 136"/>
                <a:gd name="T59" fmla="*/ 2147483646 h 148"/>
                <a:gd name="T60" fmla="*/ 2147483646 w 136"/>
                <a:gd name="T61" fmla="*/ 2147483646 h 148"/>
                <a:gd name="T62" fmla="*/ 2147483646 w 136"/>
                <a:gd name="T63" fmla="*/ 2147483646 h 148"/>
                <a:gd name="T64" fmla="*/ 2147483646 w 136"/>
                <a:gd name="T65" fmla="*/ 2147483646 h 148"/>
                <a:gd name="T66" fmla="*/ 2147483646 w 136"/>
                <a:gd name="T67" fmla="*/ 2147483646 h 148"/>
                <a:gd name="T68" fmla="*/ 2147483646 w 136"/>
                <a:gd name="T69" fmla="*/ 2147483646 h 148"/>
                <a:gd name="T70" fmla="*/ 2147483646 w 136"/>
                <a:gd name="T71" fmla="*/ 2147483646 h 148"/>
                <a:gd name="T72" fmla="*/ 2147483646 w 136"/>
                <a:gd name="T73" fmla="*/ 2147483646 h 148"/>
                <a:gd name="T74" fmla="*/ 2147483646 w 136"/>
                <a:gd name="T75" fmla="*/ 2147483646 h 148"/>
                <a:gd name="T76" fmla="*/ 2147483646 w 136"/>
                <a:gd name="T77" fmla="*/ 2147483646 h 148"/>
                <a:gd name="T78" fmla="*/ 2147483646 w 136"/>
                <a:gd name="T79" fmla="*/ 2147483646 h 148"/>
                <a:gd name="T80" fmla="*/ 2147483646 w 136"/>
                <a:gd name="T81" fmla="*/ 2147483646 h 148"/>
                <a:gd name="T82" fmla="*/ 2147483646 w 136"/>
                <a:gd name="T83" fmla="*/ 2147483646 h 148"/>
                <a:gd name="T84" fmla="*/ 2147483646 w 136"/>
                <a:gd name="T85" fmla="*/ 2147483646 h 148"/>
                <a:gd name="T86" fmla="*/ 2147483646 w 136"/>
                <a:gd name="T87" fmla="*/ 2147483646 h 148"/>
                <a:gd name="T88" fmla="*/ 2147483646 w 136"/>
                <a:gd name="T89" fmla="*/ 2147483646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3" name="Freeform 246"/>
            <p:cNvSpPr>
              <a:spLocks noChangeArrowheads="1"/>
            </p:cNvSpPr>
            <p:nvPr/>
          </p:nvSpPr>
          <p:spPr bwMode="auto">
            <a:xfrm>
              <a:off x="6187586" y="1302222"/>
              <a:ext cx="44971" cy="39823"/>
            </a:xfrm>
            <a:custGeom>
              <a:avLst/>
              <a:gdLst>
                <a:gd name="T0" fmla="*/ 2147483646 w 32"/>
                <a:gd name="T1" fmla="*/ 2147483646 h 26"/>
                <a:gd name="T2" fmla="*/ 2147483646 w 32"/>
                <a:gd name="T3" fmla="*/ 2147483646 h 26"/>
                <a:gd name="T4" fmla="*/ 2147483646 w 32"/>
                <a:gd name="T5" fmla="*/ 0 h 26"/>
                <a:gd name="T6" fmla="*/ 2147483646 w 32"/>
                <a:gd name="T7" fmla="*/ 0 h 26"/>
                <a:gd name="T8" fmla="*/ 2147483646 w 32"/>
                <a:gd name="T9" fmla="*/ 2147483646 h 26"/>
                <a:gd name="T10" fmla="*/ 2147483646 w 32"/>
                <a:gd name="T11" fmla="*/ 2147483646 h 26"/>
                <a:gd name="T12" fmla="*/ 2147483646 w 32"/>
                <a:gd name="T13" fmla="*/ 2147483646 h 26"/>
                <a:gd name="T14" fmla="*/ 2147483646 w 32"/>
                <a:gd name="T15" fmla="*/ 2147483646 h 26"/>
                <a:gd name="T16" fmla="*/ 2147483646 w 32"/>
                <a:gd name="T17" fmla="*/ 2147483646 h 26"/>
                <a:gd name="T18" fmla="*/ 2147483646 w 32"/>
                <a:gd name="T19" fmla="*/ 2147483646 h 26"/>
                <a:gd name="T20" fmla="*/ 2147483646 w 32"/>
                <a:gd name="T21" fmla="*/ 2147483646 h 26"/>
                <a:gd name="T22" fmla="*/ 2147483646 w 32"/>
                <a:gd name="T23" fmla="*/ 2147483646 h 26"/>
                <a:gd name="T24" fmla="*/ 2147483646 w 32"/>
                <a:gd name="T25" fmla="*/ 2147483646 h 26"/>
                <a:gd name="T26" fmla="*/ 2147483646 w 32"/>
                <a:gd name="T27" fmla="*/ 2147483646 h 26"/>
                <a:gd name="T28" fmla="*/ 0 w 32"/>
                <a:gd name="T29" fmla="*/ 2147483646 h 26"/>
                <a:gd name="T30" fmla="*/ 0 w 32"/>
                <a:gd name="T31" fmla="*/ 2147483646 h 26"/>
                <a:gd name="T32" fmla="*/ 2147483646 w 32"/>
                <a:gd name="T33" fmla="*/ 2147483646 h 26"/>
                <a:gd name="T34" fmla="*/ 2147483646 w 32"/>
                <a:gd name="T35" fmla="*/ 2147483646 h 26"/>
                <a:gd name="T36" fmla="*/ 2147483646 w 32"/>
                <a:gd name="T37" fmla="*/ 2147483646 h 26"/>
                <a:gd name="T38" fmla="*/ 2147483646 w 32"/>
                <a:gd name="T39" fmla="*/ 2147483646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4" name="Freeform 247"/>
            <p:cNvSpPr>
              <a:spLocks noChangeArrowheads="1"/>
            </p:cNvSpPr>
            <p:nvPr/>
          </p:nvSpPr>
          <p:spPr bwMode="auto">
            <a:xfrm>
              <a:off x="6127623" y="1311513"/>
              <a:ext cx="59962" cy="79646"/>
            </a:xfrm>
            <a:custGeom>
              <a:avLst/>
              <a:gdLst>
                <a:gd name="T0" fmla="*/ 2147483646 w 40"/>
                <a:gd name="T1" fmla="*/ 2147483646 h 52"/>
                <a:gd name="T2" fmla="*/ 2147483646 w 40"/>
                <a:gd name="T3" fmla="*/ 2147483646 h 52"/>
                <a:gd name="T4" fmla="*/ 2147483646 w 40"/>
                <a:gd name="T5" fmla="*/ 2147483646 h 52"/>
                <a:gd name="T6" fmla="*/ 0 w 40"/>
                <a:gd name="T7" fmla="*/ 2147483646 h 52"/>
                <a:gd name="T8" fmla="*/ 2147483646 w 40"/>
                <a:gd name="T9" fmla="*/ 2147483646 h 52"/>
                <a:gd name="T10" fmla="*/ 2147483646 w 40"/>
                <a:gd name="T11" fmla="*/ 2147483646 h 52"/>
                <a:gd name="T12" fmla="*/ 2147483646 w 40"/>
                <a:gd name="T13" fmla="*/ 0 h 52"/>
                <a:gd name="T14" fmla="*/ 2147483646 w 40"/>
                <a:gd name="T15" fmla="*/ 2147483646 h 52"/>
                <a:gd name="T16" fmla="*/ 2147483646 w 40"/>
                <a:gd name="T17" fmla="*/ 2147483646 h 52"/>
                <a:gd name="T18" fmla="*/ 2147483646 w 40"/>
                <a:gd name="T19" fmla="*/ 2147483646 h 52"/>
                <a:gd name="T20" fmla="*/ 2147483646 w 40"/>
                <a:gd name="T21" fmla="*/ 2147483646 h 52"/>
                <a:gd name="T22" fmla="*/ 2147483646 w 40"/>
                <a:gd name="T23" fmla="*/ 2147483646 h 52"/>
                <a:gd name="T24" fmla="*/ 2147483646 w 40"/>
                <a:gd name="T25" fmla="*/ 2147483646 h 52"/>
                <a:gd name="T26" fmla="*/ 2147483646 w 40"/>
                <a:gd name="T27" fmla="*/ 2147483646 h 52"/>
                <a:gd name="T28" fmla="*/ 2147483646 w 40"/>
                <a:gd name="T29" fmla="*/ 2147483646 h 52"/>
                <a:gd name="T30" fmla="*/ 2147483646 w 40"/>
                <a:gd name="T31" fmla="*/ 2147483646 h 52"/>
                <a:gd name="T32" fmla="*/ 2147483646 w 40"/>
                <a:gd name="T33" fmla="*/ 2147483646 h 52"/>
                <a:gd name="T34" fmla="*/ 2147483646 w 40"/>
                <a:gd name="T35" fmla="*/ 2147483646 h 52"/>
                <a:gd name="T36" fmla="*/ 2147483646 w 40"/>
                <a:gd name="T37" fmla="*/ 2147483646 h 52"/>
                <a:gd name="T38" fmla="*/ 2147483646 w 40"/>
                <a:gd name="T39" fmla="*/ 2147483646 h 52"/>
                <a:gd name="T40" fmla="*/ 2147483646 w 40"/>
                <a:gd name="T41" fmla="*/ 2147483646 h 52"/>
                <a:gd name="T42" fmla="*/ 2147483646 w 40"/>
                <a:gd name="T43" fmla="*/ 2147483646 h 52"/>
                <a:gd name="T44" fmla="*/ 2147483646 w 40"/>
                <a:gd name="T45" fmla="*/ 2147483646 h 52"/>
                <a:gd name="T46" fmla="*/ 2147483646 w 40"/>
                <a:gd name="T47" fmla="*/ 2147483646 h 52"/>
                <a:gd name="T48" fmla="*/ 2147483646 w 40"/>
                <a:gd name="T49" fmla="*/ 2147483646 h 52"/>
                <a:gd name="T50" fmla="*/ 2147483646 w 40"/>
                <a:gd name="T51" fmla="*/ 2147483646 h 52"/>
                <a:gd name="T52" fmla="*/ 2147483646 w 40"/>
                <a:gd name="T53" fmla="*/ 2147483646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5" name="Freeform 248"/>
            <p:cNvSpPr>
              <a:spLocks noChangeArrowheads="1"/>
            </p:cNvSpPr>
            <p:nvPr/>
          </p:nvSpPr>
          <p:spPr bwMode="auto">
            <a:xfrm>
              <a:off x="5986944" y="1559745"/>
              <a:ext cx="35746" cy="90266"/>
            </a:xfrm>
            <a:custGeom>
              <a:avLst/>
              <a:gdLst>
                <a:gd name="T0" fmla="*/ 2147483646 w 24"/>
                <a:gd name="T1" fmla="*/ 0 h 56"/>
                <a:gd name="T2" fmla="*/ 2147483646 w 24"/>
                <a:gd name="T3" fmla="*/ 2147483646 h 56"/>
                <a:gd name="T4" fmla="*/ 2147483646 w 24"/>
                <a:gd name="T5" fmla="*/ 2147483646 h 56"/>
                <a:gd name="T6" fmla="*/ 2147483646 w 24"/>
                <a:gd name="T7" fmla="*/ 2147483646 h 56"/>
                <a:gd name="T8" fmla="*/ 2147483646 w 24"/>
                <a:gd name="T9" fmla="*/ 2147483646 h 56"/>
                <a:gd name="T10" fmla="*/ 2147483646 w 24"/>
                <a:gd name="T11" fmla="*/ 2147483646 h 56"/>
                <a:gd name="T12" fmla="*/ 0 w 24"/>
                <a:gd name="T13" fmla="*/ 2147483646 h 56"/>
                <a:gd name="T14" fmla="*/ 0 w 24"/>
                <a:gd name="T15" fmla="*/ 2147483646 h 56"/>
                <a:gd name="T16" fmla="*/ 2147483646 w 24"/>
                <a:gd name="T17" fmla="*/ 2147483646 h 56"/>
                <a:gd name="T18" fmla="*/ 2147483646 w 24"/>
                <a:gd name="T19" fmla="*/ 2147483646 h 56"/>
                <a:gd name="T20" fmla="*/ 2147483646 w 24"/>
                <a:gd name="T21" fmla="*/ 2147483646 h 56"/>
                <a:gd name="T22" fmla="*/ 2147483646 w 24"/>
                <a:gd name="T23" fmla="*/ 2147483646 h 56"/>
                <a:gd name="T24" fmla="*/ 2147483646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6" name="Freeform 249"/>
            <p:cNvSpPr>
              <a:spLocks noChangeArrowheads="1"/>
            </p:cNvSpPr>
            <p:nvPr/>
          </p:nvSpPr>
          <p:spPr bwMode="auto">
            <a:xfrm>
              <a:off x="5744791" y="1705764"/>
              <a:ext cx="48431" cy="54425"/>
            </a:xfrm>
            <a:custGeom>
              <a:avLst/>
              <a:gdLst>
                <a:gd name="T0" fmla="*/ 2147483646 w 34"/>
                <a:gd name="T1" fmla="*/ 2147483646 h 36"/>
                <a:gd name="T2" fmla="*/ 2147483646 w 34"/>
                <a:gd name="T3" fmla="*/ 2147483646 h 36"/>
                <a:gd name="T4" fmla="*/ 2147483646 w 34"/>
                <a:gd name="T5" fmla="*/ 2147483646 h 36"/>
                <a:gd name="T6" fmla="*/ 2147483646 w 34"/>
                <a:gd name="T7" fmla="*/ 2147483646 h 36"/>
                <a:gd name="T8" fmla="*/ 0 w 34"/>
                <a:gd name="T9" fmla="*/ 2147483646 h 36"/>
                <a:gd name="T10" fmla="*/ 2147483646 w 34"/>
                <a:gd name="T11" fmla="*/ 2147483646 h 36"/>
                <a:gd name="T12" fmla="*/ 2147483646 w 34"/>
                <a:gd name="T13" fmla="*/ 2147483646 h 36"/>
                <a:gd name="T14" fmla="*/ 2147483646 w 34"/>
                <a:gd name="T15" fmla="*/ 2147483646 h 36"/>
                <a:gd name="T16" fmla="*/ 2147483646 w 34"/>
                <a:gd name="T17" fmla="*/ 2147483646 h 36"/>
                <a:gd name="T18" fmla="*/ 2147483646 w 34"/>
                <a:gd name="T19" fmla="*/ 0 h 36"/>
                <a:gd name="T20" fmla="*/ 2147483646 w 34"/>
                <a:gd name="T21" fmla="*/ 2147483646 h 36"/>
                <a:gd name="T22" fmla="*/ 2147483646 w 34"/>
                <a:gd name="T23" fmla="*/ 2147483646 h 36"/>
                <a:gd name="T24" fmla="*/ 2147483646 w 34"/>
                <a:gd name="T25" fmla="*/ 2147483646 h 36"/>
                <a:gd name="T26" fmla="*/ 2147483646 w 34"/>
                <a:gd name="T27" fmla="*/ 2147483646 h 36"/>
                <a:gd name="T28" fmla="*/ 2147483646 w 34"/>
                <a:gd name="T29" fmla="*/ 2147483646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7" name="Freeform 250"/>
            <p:cNvSpPr>
              <a:spLocks noChangeArrowheads="1"/>
            </p:cNvSpPr>
            <p:nvPr/>
          </p:nvSpPr>
          <p:spPr bwMode="auto">
            <a:xfrm>
              <a:off x="5094438" y="2007092"/>
              <a:ext cx="54196" cy="114160"/>
            </a:xfrm>
            <a:custGeom>
              <a:avLst/>
              <a:gdLst>
                <a:gd name="T0" fmla="*/ 2147483646 w 36"/>
                <a:gd name="T1" fmla="*/ 2147483646 h 70"/>
                <a:gd name="T2" fmla="*/ 2147483646 w 36"/>
                <a:gd name="T3" fmla="*/ 2147483646 h 70"/>
                <a:gd name="T4" fmla="*/ 2147483646 w 36"/>
                <a:gd name="T5" fmla="*/ 2147483646 h 70"/>
                <a:gd name="T6" fmla="*/ 2147483646 w 36"/>
                <a:gd name="T7" fmla="*/ 2147483646 h 70"/>
                <a:gd name="T8" fmla="*/ 2147483646 w 36"/>
                <a:gd name="T9" fmla="*/ 2147483646 h 70"/>
                <a:gd name="T10" fmla="*/ 2147483646 w 36"/>
                <a:gd name="T11" fmla="*/ 2147483646 h 70"/>
                <a:gd name="T12" fmla="*/ 2147483646 w 36"/>
                <a:gd name="T13" fmla="*/ 2147483646 h 70"/>
                <a:gd name="T14" fmla="*/ 2147483646 w 36"/>
                <a:gd name="T15" fmla="*/ 2147483646 h 70"/>
                <a:gd name="T16" fmla="*/ 2147483646 w 36"/>
                <a:gd name="T17" fmla="*/ 2147483646 h 70"/>
                <a:gd name="T18" fmla="*/ 2147483646 w 36"/>
                <a:gd name="T19" fmla="*/ 2147483646 h 70"/>
                <a:gd name="T20" fmla="*/ 0 w 36"/>
                <a:gd name="T21" fmla="*/ 2147483646 h 70"/>
                <a:gd name="T22" fmla="*/ 2147483646 w 36"/>
                <a:gd name="T23" fmla="*/ 2147483646 h 70"/>
                <a:gd name="T24" fmla="*/ 2147483646 w 36"/>
                <a:gd name="T25" fmla="*/ 2147483646 h 70"/>
                <a:gd name="T26" fmla="*/ 2147483646 w 36"/>
                <a:gd name="T27" fmla="*/ 2147483646 h 70"/>
                <a:gd name="T28" fmla="*/ 2147483646 w 36"/>
                <a:gd name="T29" fmla="*/ 0 h 70"/>
                <a:gd name="T30" fmla="*/ 2147483646 w 36"/>
                <a:gd name="T31" fmla="*/ 2147483646 h 70"/>
                <a:gd name="T32" fmla="*/ 2147483646 w 36"/>
                <a:gd name="T33" fmla="*/ 2147483646 h 70"/>
                <a:gd name="T34" fmla="*/ 2147483646 w 36"/>
                <a:gd name="T35" fmla="*/ 2147483646 h 70"/>
                <a:gd name="T36" fmla="*/ 2147483646 w 36"/>
                <a:gd name="T37" fmla="*/ 2147483646 h 70"/>
                <a:gd name="T38" fmla="*/ 2147483646 w 36"/>
                <a:gd name="T39" fmla="*/ 2147483646 h 70"/>
                <a:gd name="T40" fmla="*/ 2147483646 w 36"/>
                <a:gd name="T41" fmla="*/ 2147483646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8" name="Freeform 251"/>
            <p:cNvSpPr>
              <a:spLocks noChangeArrowheads="1"/>
            </p:cNvSpPr>
            <p:nvPr/>
          </p:nvSpPr>
          <p:spPr bwMode="auto">
            <a:xfrm>
              <a:off x="5571825" y="1612842"/>
              <a:ext cx="219091" cy="428763"/>
            </a:xfrm>
            <a:custGeom>
              <a:avLst/>
              <a:gdLst>
                <a:gd name="T0" fmla="*/ 2147483646 w 150"/>
                <a:gd name="T1" fmla="*/ 2147483646 h 270"/>
                <a:gd name="T2" fmla="*/ 2147483646 w 150"/>
                <a:gd name="T3" fmla="*/ 2147483646 h 270"/>
                <a:gd name="T4" fmla="*/ 2147483646 w 150"/>
                <a:gd name="T5" fmla="*/ 2147483646 h 270"/>
                <a:gd name="T6" fmla="*/ 2147483646 w 150"/>
                <a:gd name="T7" fmla="*/ 2147483646 h 270"/>
                <a:gd name="T8" fmla="*/ 2147483646 w 150"/>
                <a:gd name="T9" fmla="*/ 2147483646 h 270"/>
                <a:gd name="T10" fmla="*/ 2147483646 w 150"/>
                <a:gd name="T11" fmla="*/ 2147483646 h 270"/>
                <a:gd name="T12" fmla="*/ 2147483646 w 150"/>
                <a:gd name="T13" fmla="*/ 2147483646 h 270"/>
                <a:gd name="T14" fmla="*/ 2147483646 w 150"/>
                <a:gd name="T15" fmla="*/ 2147483646 h 270"/>
                <a:gd name="T16" fmla="*/ 2147483646 w 150"/>
                <a:gd name="T17" fmla="*/ 2147483646 h 270"/>
                <a:gd name="T18" fmla="*/ 2147483646 w 150"/>
                <a:gd name="T19" fmla="*/ 2147483646 h 270"/>
                <a:gd name="T20" fmla="*/ 2147483646 w 150"/>
                <a:gd name="T21" fmla="*/ 2147483646 h 270"/>
                <a:gd name="T22" fmla="*/ 2147483646 w 150"/>
                <a:gd name="T23" fmla="*/ 2147483646 h 270"/>
                <a:gd name="T24" fmla="*/ 2147483646 w 150"/>
                <a:gd name="T25" fmla="*/ 2147483646 h 270"/>
                <a:gd name="T26" fmla="*/ 2147483646 w 150"/>
                <a:gd name="T27" fmla="*/ 2147483646 h 270"/>
                <a:gd name="T28" fmla="*/ 2147483646 w 150"/>
                <a:gd name="T29" fmla="*/ 2147483646 h 270"/>
                <a:gd name="T30" fmla="*/ 2147483646 w 150"/>
                <a:gd name="T31" fmla="*/ 2147483646 h 270"/>
                <a:gd name="T32" fmla="*/ 2147483646 w 150"/>
                <a:gd name="T33" fmla="*/ 2147483646 h 270"/>
                <a:gd name="T34" fmla="*/ 2147483646 w 150"/>
                <a:gd name="T35" fmla="*/ 2147483646 h 270"/>
                <a:gd name="T36" fmla="*/ 0 w 150"/>
                <a:gd name="T37" fmla="*/ 2147483646 h 270"/>
                <a:gd name="T38" fmla="*/ 2147483646 w 150"/>
                <a:gd name="T39" fmla="*/ 2147483646 h 270"/>
                <a:gd name="T40" fmla="*/ 2147483646 w 150"/>
                <a:gd name="T41" fmla="*/ 2147483646 h 270"/>
                <a:gd name="T42" fmla="*/ 2147483646 w 150"/>
                <a:gd name="T43" fmla="*/ 2147483646 h 270"/>
                <a:gd name="T44" fmla="*/ 2147483646 w 150"/>
                <a:gd name="T45" fmla="*/ 2147483646 h 270"/>
                <a:gd name="T46" fmla="*/ 2147483646 w 150"/>
                <a:gd name="T47" fmla="*/ 2147483646 h 270"/>
                <a:gd name="T48" fmla="*/ 2147483646 w 150"/>
                <a:gd name="T49" fmla="*/ 2147483646 h 270"/>
                <a:gd name="T50" fmla="*/ 2147483646 w 150"/>
                <a:gd name="T51" fmla="*/ 2147483646 h 270"/>
                <a:gd name="T52" fmla="*/ 2147483646 w 150"/>
                <a:gd name="T53" fmla="*/ 2147483646 h 270"/>
                <a:gd name="T54" fmla="*/ 2147483646 w 150"/>
                <a:gd name="T55" fmla="*/ 2147483646 h 270"/>
                <a:gd name="T56" fmla="*/ 2147483646 w 150"/>
                <a:gd name="T57" fmla="*/ 2147483646 h 270"/>
                <a:gd name="T58" fmla="*/ 2147483646 w 150"/>
                <a:gd name="T59" fmla="*/ 2147483646 h 270"/>
                <a:gd name="T60" fmla="*/ 2147483646 w 150"/>
                <a:gd name="T61" fmla="*/ 2147483646 h 270"/>
                <a:gd name="T62" fmla="*/ 2147483646 w 150"/>
                <a:gd name="T63" fmla="*/ 2147483646 h 270"/>
                <a:gd name="T64" fmla="*/ 2147483646 w 150"/>
                <a:gd name="T65" fmla="*/ 2147483646 h 270"/>
                <a:gd name="T66" fmla="*/ 2147483646 w 150"/>
                <a:gd name="T67" fmla="*/ 2147483646 h 270"/>
                <a:gd name="T68" fmla="*/ 2147483646 w 150"/>
                <a:gd name="T69" fmla="*/ 2147483646 h 270"/>
                <a:gd name="T70" fmla="*/ 2147483646 w 150"/>
                <a:gd name="T71" fmla="*/ 2147483646 h 270"/>
                <a:gd name="T72" fmla="*/ 2147483646 w 150"/>
                <a:gd name="T73" fmla="*/ 2147483646 h 270"/>
                <a:gd name="T74" fmla="*/ 2147483646 w 150"/>
                <a:gd name="T75" fmla="*/ 2147483646 h 270"/>
                <a:gd name="T76" fmla="*/ 2147483646 w 150"/>
                <a:gd name="T77" fmla="*/ 2147483646 h 270"/>
                <a:gd name="T78" fmla="*/ 2147483646 w 150"/>
                <a:gd name="T79" fmla="*/ 2147483646 h 270"/>
                <a:gd name="T80" fmla="*/ 2147483646 w 150"/>
                <a:gd name="T81" fmla="*/ 2147483646 h 270"/>
                <a:gd name="T82" fmla="*/ 2147483646 w 150"/>
                <a:gd name="T83" fmla="*/ 2147483646 h 270"/>
                <a:gd name="T84" fmla="*/ 2147483646 w 150"/>
                <a:gd name="T85" fmla="*/ 2147483646 h 270"/>
                <a:gd name="T86" fmla="*/ 2147483646 w 150"/>
                <a:gd name="T87" fmla="*/ 2147483646 h 270"/>
                <a:gd name="T88" fmla="*/ 2147483646 w 150"/>
                <a:gd name="T89" fmla="*/ 2147483646 h 270"/>
                <a:gd name="T90" fmla="*/ 2147483646 w 150"/>
                <a:gd name="T91" fmla="*/ 2147483646 h 270"/>
                <a:gd name="T92" fmla="*/ 2147483646 w 150"/>
                <a:gd name="T93" fmla="*/ 2147483646 h 270"/>
                <a:gd name="T94" fmla="*/ 2147483646 w 150"/>
                <a:gd name="T95" fmla="*/ 2147483646 h 270"/>
                <a:gd name="T96" fmla="*/ 2147483646 w 150"/>
                <a:gd name="T97" fmla="*/ 2147483646 h 270"/>
                <a:gd name="T98" fmla="*/ 2147483646 w 150"/>
                <a:gd name="T99" fmla="*/ 2147483646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499" name="Freeform 252"/>
            <p:cNvSpPr>
              <a:spLocks noChangeArrowheads="1"/>
            </p:cNvSpPr>
            <p:nvPr/>
          </p:nvSpPr>
          <p:spPr bwMode="auto">
            <a:xfrm>
              <a:off x="5615643" y="1866384"/>
              <a:ext cx="126842" cy="120797"/>
            </a:xfrm>
            <a:custGeom>
              <a:avLst/>
              <a:gdLst>
                <a:gd name="T0" fmla="*/ 2147483646 w 86"/>
                <a:gd name="T1" fmla="*/ 0 h 76"/>
                <a:gd name="T2" fmla="*/ 2147483646 w 86"/>
                <a:gd name="T3" fmla="*/ 0 h 76"/>
                <a:gd name="T4" fmla="*/ 2147483646 w 86"/>
                <a:gd name="T5" fmla="*/ 2147483646 h 76"/>
                <a:gd name="T6" fmla="*/ 2147483646 w 86"/>
                <a:gd name="T7" fmla="*/ 0 h 76"/>
                <a:gd name="T8" fmla="*/ 2147483646 w 86"/>
                <a:gd name="T9" fmla="*/ 0 h 76"/>
                <a:gd name="T10" fmla="*/ 2147483646 w 86"/>
                <a:gd name="T11" fmla="*/ 0 h 76"/>
                <a:gd name="T12" fmla="*/ 2147483646 w 86"/>
                <a:gd name="T13" fmla="*/ 2147483646 h 76"/>
                <a:gd name="T14" fmla="*/ 2147483646 w 86"/>
                <a:gd name="T15" fmla="*/ 2147483646 h 76"/>
                <a:gd name="T16" fmla="*/ 2147483646 w 86"/>
                <a:gd name="T17" fmla="*/ 2147483646 h 76"/>
                <a:gd name="T18" fmla="*/ 2147483646 w 86"/>
                <a:gd name="T19" fmla="*/ 2147483646 h 76"/>
                <a:gd name="T20" fmla="*/ 2147483646 w 86"/>
                <a:gd name="T21" fmla="*/ 2147483646 h 76"/>
                <a:gd name="T22" fmla="*/ 2147483646 w 86"/>
                <a:gd name="T23" fmla="*/ 2147483646 h 76"/>
                <a:gd name="T24" fmla="*/ 2147483646 w 86"/>
                <a:gd name="T25" fmla="*/ 2147483646 h 76"/>
                <a:gd name="T26" fmla="*/ 2147483646 w 86"/>
                <a:gd name="T27" fmla="*/ 2147483646 h 76"/>
                <a:gd name="T28" fmla="*/ 2147483646 w 86"/>
                <a:gd name="T29" fmla="*/ 2147483646 h 76"/>
                <a:gd name="T30" fmla="*/ 2147483646 w 86"/>
                <a:gd name="T31" fmla="*/ 2147483646 h 76"/>
                <a:gd name="T32" fmla="*/ 2147483646 w 86"/>
                <a:gd name="T33" fmla="*/ 2147483646 h 76"/>
                <a:gd name="T34" fmla="*/ 0 w 86"/>
                <a:gd name="T35" fmla="*/ 2147483646 h 76"/>
                <a:gd name="T36" fmla="*/ 2147483646 w 86"/>
                <a:gd name="T37" fmla="*/ 2147483646 h 76"/>
                <a:gd name="T38" fmla="*/ 2147483646 w 86"/>
                <a:gd name="T39" fmla="*/ 2147483646 h 76"/>
                <a:gd name="T40" fmla="*/ 2147483646 w 86"/>
                <a:gd name="T41" fmla="*/ 2147483646 h 76"/>
                <a:gd name="T42" fmla="*/ 2147483646 w 86"/>
                <a:gd name="T43" fmla="*/ 2147483646 h 76"/>
                <a:gd name="T44" fmla="*/ 2147483646 w 86"/>
                <a:gd name="T45" fmla="*/ 2147483646 h 76"/>
                <a:gd name="T46" fmla="*/ 2147483646 w 86"/>
                <a:gd name="T47" fmla="*/ 2147483646 h 76"/>
                <a:gd name="T48" fmla="*/ 2147483646 w 86"/>
                <a:gd name="T49" fmla="*/ 2147483646 h 76"/>
                <a:gd name="T50" fmla="*/ 2147483646 w 86"/>
                <a:gd name="T51" fmla="*/ 2147483646 h 76"/>
                <a:gd name="T52" fmla="*/ 2147483646 w 86"/>
                <a:gd name="T53" fmla="*/ 2147483646 h 76"/>
                <a:gd name="T54" fmla="*/ 2147483646 w 86"/>
                <a:gd name="T55" fmla="*/ 2147483646 h 76"/>
                <a:gd name="T56" fmla="*/ 2147483646 w 86"/>
                <a:gd name="T57" fmla="*/ 2147483646 h 76"/>
                <a:gd name="T58" fmla="*/ 2147483646 w 86"/>
                <a:gd name="T59" fmla="*/ 2147483646 h 76"/>
                <a:gd name="T60" fmla="*/ 2147483646 w 86"/>
                <a:gd name="T61" fmla="*/ 2147483646 h 76"/>
                <a:gd name="T62" fmla="*/ 2147483646 w 86"/>
                <a:gd name="T63" fmla="*/ 2147483646 h 76"/>
                <a:gd name="T64" fmla="*/ 2147483646 w 86"/>
                <a:gd name="T65" fmla="*/ 2147483646 h 76"/>
                <a:gd name="T66" fmla="*/ 2147483646 w 86"/>
                <a:gd name="T67" fmla="*/ 2147483646 h 76"/>
                <a:gd name="T68" fmla="*/ 2147483646 w 86"/>
                <a:gd name="T69" fmla="*/ 2147483646 h 76"/>
                <a:gd name="T70" fmla="*/ 2147483646 w 86"/>
                <a:gd name="T71" fmla="*/ 2147483646 h 76"/>
                <a:gd name="T72" fmla="*/ 2147483646 w 86"/>
                <a:gd name="T73" fmla="*/ 2147483646 h 76"/>
                <a:gd name="T74" fmla="*/ 2147483646 w 86"/>
                <a:gd name="T75" fmla="*/ 2147483646 h 76"/>
                <a:gd name="T76" fmla="*/ 2147483646 w 86"/>
                <a:gd name="T77" fmla="*/ 2147483646 h 76"/>
                <a:gd name="T78" fmla="*/ 2147483646 w 86"/>
                <a:gd name="T79" fmla="*/ 2147483646 h 76"/>
                <a:gd name="T80" fmla="*/ 2147483646 w 86"/>
                <a:gd name="T81" fmla="*/ 2147483646 h 76"/>
                <a:gd name="T82" fmla="*/ 2147483646 w 86"/>
                <a:gd name="T83" fmla="*/ 2147483646 h 76"/>
                <a:gd name="T84" fmla="*/ 2147483646 w 86"/>
                <a:gd name="T85" fmla="*/ 2147483646 h 76"/>
                <a:gd name="T86" fmla="*/ 2147483646 w 86"/>
                <a:gd name="T87" fmla="*/ 2147483646 h 76"/>
                <a:gd name="T88" fmla="*/ 2147483646 w 86"/>
                <a:gd name="T89" fmla="*/ 0 h 76"/>
                <a:gd name="T90" fmla="*/ 2147483646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0" name="Freeform 253"/>
            <p:cNvSpPr>
              <a:spLocks noChangeArrowheads="1"/>
            </p:cNvSpPr>
            <p:nvPr/>
          </p:nvSpPr>
          <p:spPr bwMode="auto">
            <a:xfrm>
              <a:off x="5531466" y="1636736"/>
              <a:ext cx="204100" cy="246904"/>
            </a:xfrm>
            <a:custGeom>
              <a:avLst/>
              <a:gdLst>
                <a:gd name="T0" fmla="*/ 2147483646 w 140"/>
                <a:gd name="T1" fmla="*/ 2147483646 h 156"/>
                <a:gd name="T2" fmla="*/ 2147483646 w 140"/>
                <a:gd name="T3" fmla="*/ 2147483646 h 156"/>
                <a:gd name="T4" fmla="*/ 2147483646 w 140"/>
                <a:gd name="T5" fmla="*/ 2147483646 h 156"/>
                <a:gd name="T6" fmla="*/ 2147483646 w 140"/>
                <a:gd name="T7" fmla="*/ 2147483646 h 156"/>
                <a:gd name="T8" fmla="*/ 2147483646 w 140"/>
                <a:gd name="T9" fmla="*/ 2147483646 h 156"/>
                <a:gd name="T10" fmla="*/ 2147483646 w 140"/>
                <a:gd name="T11" fmla="*/ 2147483646 h 156"/>
                <a:gd name="T12" fmla="*/ 2147483646 w 140"/>
                <a:gd name="T13" fmla="*/ 2147483646 h 156"/>
                <a:gd name="T14" fmla="*/ 2147483646 w 140"/>
                <a:gd name="T15" fmla="*/ 2147483646 h 156"/>
                <a:gd name="T16" fmla="*/ 2147483646 w 140"/>
                <a:gd name="T17" fmla="*/ 2147483646 h 156"/>
                <a:gd name="T18" fmla="*/ 2147483646 w 140"/>
                <a:gd name="T19" fmla="*/ 2147483646 h 156"/>
                <a:gd name="T20" fmla="*/ 2147483646 w 140"/>
                <a:gd name="T21" fmla="*/ 2147483646 h 156"/>
                <a:gd name="T22" fmla="*/ 2147483646 w 140"/>
                <a:gd name="T23" fmla="*/ 2147483646 h 156"/>
                <a:gd name="T24" fmla="*/ 2147483646 w 140"/>
                <a:gd name="T25" fmla="*/ 2147483646 h 156"/>
                <a:gd name="T26" fmla="*/ 2147483646 w 140"/>
                <a:gd name="T27" fmla="*/ 2147483646 h 156"/>
                <a:gd name="T28" fmla="*/ 2147483646 w 140"/>
                <a:gd name="T29" fmla="*/ 2147483646 h 156"/>
                <a:gd name="T30" fmla="*/ 2147483646 w 140"/>
                <a:gd name="T31" fmla="*/ 2147483646 h 156"/>
                <a:gd name="T32" fmla="*/ 0 w 140"/>
                <a:gd name="T33" fmla="*/ 2147483646 h 156"/>
                <a:gd name="T34" fmla="*/ 2147483646 w 140"/>
                <a:gd name="T35" fmla="*/ 2147483646 h 156"/>
                <a:gd name="T36" fmla="*/ 2147483646 w 140"/>
                <a:gd name="T37" fmla="*/ 2147483646 h 156"/>
                <a:gd name="T38" fmla="*/ 2147483646 w 140"/>
                <a:gd name="T39" fmla="*/ 2147483646 h 156"/>
                <a:gd name="T40" fmla="*/ 2147483646 w 140"/>
                <a:gd name="T41" fmla="*/ 2147483646 h 156"/>
                <a:gd name="T42" fmla="*/ 2147483646 w 140"/>
                <a:gd name="T43" fmla="*/ 2147483646 h 156"/>
                <a:gd name="T44" fmla="*/ 2147483646 w 140"/>
                <a:gd name="T45" fmla="*/ 2147483646 h 156"/>
                <a:gd name="T46" fmla="*/ 2147483646 w 140"/>
                <a:gd name="T47" fmla="*/ 2147483646 h 156"/>
                <a:gd name="T48" fmla="*/ 2147483646 w 140"/>
                <a:gd name="T49" fmla="*/ 2147483646 h 156"/>
                <a:gd name="T50" fmla="*/ 2147483646 w 140"/>
                <a:gd name="T51" fmla="*/ 2147483646 h 156"/>
                <a:gd name="T52" fmla="*/ 2147483646 w 140"/>
                <a:gd name="T53" fmla="*/ 2147483646 h 156"/>
                <a:gd name="T54" fmla="*/ 2147483646 w 140"/>
                <a:gd name="T55" fmla="*/ 2147483646 h 156"/>
                <a:gd name="T56" fmla="*/ 2147483646 w 140"/>
                <a:gd name="T57" fmla="*/ 2147483646 h 156"/>
                <a:gd name="T58" fmla="*/ 2147483646 w 140"/>
                <a:gd name="T59" fmla="*/ 2147483646 h 156"/>
                <a:gd name="T60" fmla="*/ 2147483646 w 140"/>
                <a:gd name="T61" fmla="*/ 2147483646 h 156"/>
                <a:gd name="T62" fmla="*/ 2147483646 w 140"/>
                <a:gd name="T63" fmla="*/ 2147483646 h 156"/>
                <a:gd name="T64" fmla="*/ 2147483646 w 140"/>
                <a:gd name="T65" fmla="*/ 2147483646 h 156"/>
                <a:gd name="T66" fmla="*/ 2147483646 w 140"/>
                <a:gd name="T67" fmla="*/ 2147483646 h 156"/>
                <a:gd name="T68" fmla="*/ 2147483646 w 140"/>
                <a:gd name="T69" fmla="*/ 2147483646 h 156"/>
                <a:gd name="T70" fmla="*/ 2147483646 w 140"/>
                <a:gd name="T71" fmla="*/ 2147483646 h 156"/>
                <a:gd name="T72" fmla="*/ 2147483646 w 140"/>
                <a:gd name="T73" fmla="*/ 2147483646 h 156"/>
                <a:gd name="T74" fmla="*/ 2147483646 w 140"/>
                <a:gd name="T75" fmla="*/ 2147483646 h 156"/>
                <a:gd name="T76" fmla="*/ 2147483646 w 140"/>
                <a:gd name="T77" fmla="*/ 2147483646 h 156"/>
                <a:gd name="T78" fmla="*/ 2147483646 w 140"/>
                <a:gd name="T79" fmla="*/ 2147483646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1" name="Freeform 254"/>
            <p:cNvSpPr>
              <a:spLocks noChangeArrowheads="1"/>
            </p:cNvSpPr>
            <p:nvPr/>
          </p:nvSpPr>
          <p:spPr bwMode="auto">
            <a:xfrm>
              <a:off x="5483035" y="1695144"/>
              <a:ext cx="199488" cy="430091"/>
            </a:xfrm>
            <a:custGeom>
              <a:avLst/>
              <a:gdLst>
                <a:gd name="T0" fmla="*/ 2147483646 w 136"/>
                <a:gd name="T1" fmla="*/ 2147483646 h 272"/>
                <a:gd name="T2" fmla="*/ 2147483646 w 136"/>
                <a:gd name="T3" fmla="*/ 2147483646 h 272"/>
                <a:gd name="T4" fmla="*/ 2147483646 w 136"/>
                <a:gd name="T5" fmla="*/ 2147483646 h 272"/>
                <a:gd name="T6" fmla="*/ 2147483646 w 136"/>
                <a:gd name="T7" fmla="*/ 2147483646 h 272"/>
                <a:gd name="T8" fmla="*/ 2147483646 w 136"/>
                <a:gd name="T9" fmla="*/ 2147483646 h 272"/>
                <a:gd name="T10" fmla="*/ 2147483646 w 136"/>
                <a:gd name="T11" fmla="*/ 2147483646 h 272"/>
                <a:gd name="T12" fmla="*/ 2147483646 w 136"/>
                <a:gd name="T13" fmla="*/ 2147483646 h 272"/>
                <a:gd name="T14" fmla="*/ 2147483646 w 136"/>
                <a:gd name="T15" fmla="*/ 2147483646 h 272"/>
                <a:gd name="T16" fmla="*/ 2147483646 w 136"/>
                <a:gd name="T17" fmla="*/ 2147483646 h 272"/>
                <a:gd name="T18" fmla="*/ 2147483646 w 136"/>
                <a:gd name="T19" fmla="*/ 2147483646 h 272"/>
                <a:gd name="T20" fmla="*/ 2147483646 w 136"/>
                <a:gd name="T21" fmla="*/ 2147483646 h 272"/>
                <a:gd name="T22" fmla="*/ 2147483646 w 136"/>
                <a:gd name="T23" fmla="*/ 2147483646 h 272"/>
                <a:gd name="T24" fmla="*/ 2147483646 w 136"/>
                <a:gd name="T25" fmla="*/ 2147483646 h 272"/>
                <a:gd name="T26" fmla="*/ 2147483646 w 136"/>
                <a:gd name="T27" fmla="*/ 2147483646 h 272"/>
                <a:gd name="T28" fmla="*/ 2147483646 w 136"/>
                <a:gd name="T29" fmla="*/ 2147483646 h 272"/>
                <a:gd name="T30" fmla="*/ 2147483646 w 136"/>
                <a:gd name="T31" fmla="*/ 2147483646 h 272"/>
                <a:gd name="T32" fmla="*/ 2147483646 w 136"/>
                <a:gd name="T33" fmla="*/ 2147483646 h 272"/>
                <a:gd name="T34" fmla="*/ 2147483646 w 136"/>
                <a:gd name="T35" fmla="*/ 2147483646 h 272"/>
                <a:gd name="T36" fmla="*/ 2147483646 w 136"/>
                <a:gd name="T37" fmla="*/ 2147483646 h 272"/>
                <a:gd name="T38" fmla="*/ 2147483646 w 136"/>
                <a:gd name="T39" fmla="*/ 2147483646 h 272"/>
                <a:gd name="T40" fmla="*/ 2147483646 w 136"/>
                <a:gd name="T41" fmla="*/ 2147483646 h 272"/>
                <a:gd name="T42" fmla="*/ 2147483646 w 136"/>
                <a:gd name="T43" fmla="*/ 2147483646 h 272"/>
                <a:gd name="T44" fmla="*/ 2147483646 w 136"/>
                <a:gd name="T45" fmla="*/ 2147483646 h 272"/>
                <a:gd name="T46" fmla="*/ 2147483646 w 136"/>
                <a:gd name="T47" fmla="*/ 2147483646 h 272"/>
                <a:gd name="T48" fmla="*/ 2147483646 w 136"/>
                <a:gd name="T49" fmla="*/ 2147483646 h 272"/>
                <a:gd name="T50" fmla="*/ 2147483646 w 136"/>
                <a:gd name="T51" fmla="*/ 2147483646 h 272"/>
                <a:gd name="T52" fmla="*/ 2147483646 w 136"/>
                <a:gd name="T53" fmla="*/ 2147483646 h 272"/>
                <a:gd name="T54" fmla="*/ 2147483646 w 136"/>
                <a:gd name="T55" fmla="*/ 2147483646 h 272"/>
                <a:gd name="T56" fmla="*/ 2147483646 w 136"/>
                <a:gd name="T57" fmla="*/ 2147483646 h 272"/>
                <a:gd name="T58" fmla="*/ 2147483646 w 136"/>
                <a:gd name="T59" fmla="*/ 2147483646 h 272"/>
                <a:gd name="T60" fmla="*/ 2147483646 w 136"/>
                <a:gd name="T61" fmla="*/ 2147483646 h 272"/>
                <a:gd name="T62" fmla="*/ 2147483646 w 136"/>
                <a:gd name="T63" fmla="*/ 2147483646 h 272"/>
                <a:gd name="T64" fmla="*/ 2147483646 w 136"/>
                <a:gd name="T65" fmla="*/ 2147483646 h 272"/>
                <a:gd name="T66" fmla="*/ 2147483646 w 136"/>
                <a:gd name="T67" fmla="*/ 2147483646 h 272"/>
                <a:gd name="T68" fmla="*/ 2147483646 w 136"/>
                <a:gd name="T69" fmla="*/ 2147483646 h 272"/>
                <a:gd name="T70" fmla="*/ 2147483646 w 136"/>
                <a:gd name="T71" fmla="*/ 2147483646 h 272"/>
                <a:gd name="T72" fmla="*/ 2147483646 w 136"/>
                <a:gd name="T73" fmla="*/ 2147483646 h 272"/>
                <a:gd name="T74" fmla="*/ 2147483646 w 136"/>
                <a:gd name="T75" fmla="*/ 2147483646 h 272"/>
                <a:gd name="T76" fmla="*/ 2147483646 w 136"/>
                <a:gd name="T77" fmla="*/ 2147483646 h 272"/>
                <a:gd name="T78" fmla="*/ 2147483646 w 136"/>
                <a:gd name="T79" fmla="*/ 2147483646 h 272"/>
                <a:gd name="T80" fmla="*/ 2147483646 w 136"/>
                <a:gd name="T81" fmla="*/ 2147483646 h 272"/>
                <a:gd name="T82" fmla="*/ 2147483646 w 136"/>
                <a:gd name="T83" fmla="*/ 2147483646 h 272"/>
                <a:gd name="T84" fmla="*/ 2147483646 w 136"/>
                <a:gd name="T85" fmla="*/ 2147483646 h 272"/>
                <a:gd name="T86" fmla="*/ 2147483646 w 136"/>
                <a:gd name="T87" fmla="*/ 2147483646 h 272"/>
                <a:gd name="T88" fmla="*/ 2147483646 w 136"/>
                <a:gd name="T89" fmla="*/ 2147483646 h 272"/>
                <a:gd name="T90" fmla="*/ 2147483646 w 136"/>
                <a:gd name="T91" fmla="*/ 2147483646 h 272"/>
                <a:gd name="T92" fmla="*/ 2147483646 w 136"/>
                <a:gd name="T93" fmla="*/ 2147483646 h 272"/>
                <a:gd name="T94" fmla="*/ 2147483646 w 136"/>
                <a:gd name="T95" fmla="*/ 2147483646 h 272"/>
                <a:gd name="T96" fmla="*/ 2147483646 w 136"/>
                <a:gd name="T97" fmla="*/ 2147483646 h 272"/>
                <a:gd name="T98" fmla="*/ 2147483646 w 136"/>
                <a:gd name="T99" fmla="*/ 2147483646 h 272"/>
                <a:gd name="T100" fmla="*/ 2147483646 w 136"/>
                <a:gd name="T101" fmla="*/ 2147483646 h 272"/>
                <a:gd name="T102" fmla="*/ 2147483646 w 136"/>
                <a:gd name="T103" fmla="*/ 2147483646 h 272"/>
                <a:gd name="T104" fmla="*/ 2147483646 w 136"/>
                <a:gd name="T105" fmla="*/ 2147483646 h 272"/>
                <a:gd name="T106" fmla="*/ 2147483646 w 136"/>
                <a:gd name="T107" fmla="*/ 2147483646 h 272"/>
                <a:gd name="T108" fmla="*/ 2147483646 w 136"/>
                <a:gd name="T109" fmla="*/ 2147483646 h 272"/>
                <a:gd name="T110" fmla="*/ 2147483646 w 136"/>
                <a:gd name="T111" fmla="*/ 2147483646 h 272"/>
                <a:gd name="T112" fmla="*/ 2147483646 w 136"/>
                <a:gd name="T113" fmla="*/ 2147483646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2" name="Freeform 255"/>
            <p:cNvSpPr>
              <a:spLocks noChangeArrowheads="1"/>
            </p:cNvSpPr>
            <p:nvPr/>
          </p:nvSpPr>
          <p:spPr bwMode="auto">
            <a:xfrm>
              <a:off x="5574131" y="2097360"/>
              <a:ext cx="106086" cy="161948"/>
            </a:xfrm>
            <a:custGeom>
              <a:avLst/>
              <a:gdLst>
                <a:gd name="T0" fmla="*/ 2147483646 w 72"/>
                <a:gd name="T1" fmla="*/ 2147483646 h 102"/>
                <a:gd name="T2" fmla="*/ 2147483646 w 72"/>
                <a:gd name="T3" fmla="*/ 2147483646 h 102"/>
                <a:gd name="T4" fmla="*/ 2147483646 w 72"/>
                <a:gd name="T5" fmla="*/ 2147483646 h 102"/>
                <a:gd name="T6" fmla="*/ 2147483646 w 72"/>
                <a:gd name="T7" fmla="*/ 2147483646 h 102"/>
                <a:gd name="T8" fmla="*/ 2147483646 w 72"/>
                <a:gd name="T9" fmla="*/ 2147483646 h 102"/>
                <a:gd name="T10" fmla="*/ 2147483646 w 72"/>
                <a:gd name="T11" fmla="*/ 2147483646 h 102"/>
                <a:gd name="T12" fmla="*/ 2147483646 w 72"/>
                <a:gd name="T13" fmla="*/ 2147483646 h 102"/>
                <a:gd name="T14" fmla="*/ 2147483646 w 72"/>
                <a:gd name="T15" fmla="*/ 2147483646 h 102"/>
                <a:gd name="T16" fmla="*/ 2147483646 w 72"/>
                <a:gd name="T17" fmla="*/ 2147483646 h 102"/>
                <a:gd name="T18" fmla="*/ 2147483646 w 72"/>
                <a:gd name="T19" fmla="*/ 0 h 102"/>
                <a:gd name="T20" fmla="*/ 0 w 72"/>
                <a:gd name="T21" fmla="*/ 0 h 102"/>
                <a:gd name="T22" fmla="*/ 2147483646 w 72"/>
                <a:gd name="T23" fmla="*/ 2147483646 h 102"/>
                <a:gd name="T24" fmla="*/ 2147483646 w 72"/>
                <a:gd name="T25" fmla="*/ 2147483646 h 102"/>
                <a:gd name="T26" fmla="*/ 2147483646 w 72"/>
                <a:gd name="T27" fmla="*/ 2147483646 h 102"/>
                <a:gd name="T28" fmla="*/ 2147483646 w 72"/>
                <a:gd name="T29" fmla="*/ 2147483646 h 102"/>
                <a:gd name="T30" fmla="*/ 2147483646 w 72"/>
                <a:gd name="T31" fmla="*/ 2147483646 h 102"/>
                <a:gd name="T32" fmla="*/ 2147483646 w 72"/>
                <a:gd name="T33" fmla="*/ 2147483646 h 102"/>
                <a:gd name="T34" fmla="*/ 2147483646 w 72"/>
                <a:gd name="T35" fmla="*/ 2147483646 h 102"/>
                <a:gd name="T36" fmla="*/ 2147483646 w 72"/>
                <a:gd name="T37" fmla="*/ 2147483646 h 102"/>
                <a:gd name="T38" fmla="*/ 2147483646 w 72"/>
                <a:gd name="T39" fmla="*/ 2147483646 h 102"/>
                <a:gd name="T40" fmla="*/ 2147483646 w 72"/>
                <a:gd name="T41" fmla="*/ 2147483646 h 102"/>
                <a:gd name="T42" fmla="*/ 2147483646 w 72"/>
                <a:gd name="T43" fmla="*/ 2147483646 h 102"/>
                <a:gd name="T44" fmla="*/ 2147483646 w 72"/>
                <a:gd name="T45" fmla="*/ 2147483646 h 102"/>
                <a:gd name="T46" fmla="*/ 2147483646 w 72"/>
                <a:gd name="T47" fmla="*/ 2147483646 h 102"/>
                <a:gd name="T48" fmla="*/ 2147483646 w 72"/>
                <a:gd name="T49" fmla="*/ 2147483646 h 102"/>
                <a:gd name="T50" fmla="*/ 2147483646 w 72"/>
                <a:gd name="T51" fmla="*/ 2147483646 h 102"/>
                <a:gd name="T52" fmla="*/ 2147483646 w 72"/>
                <a:gd name="T53" fmla="*/ 2147483646 h 102"/>
                <a:gd name="T54" fmla="*/ 2147483646 w 72"/>
                <a:gd name="T55" fmla="*/ 2147483646 h 102"/>
                <a:gd name="T56" fmla="*/ 2147483646 w 72"/>
                <a:gd name="T57" fmla="*/ 2147483646 h 102"/>
                <a:gd name="T58" fmla="*/ 2147483646 w 72"/>
                <a:gd name="T59" fmla="*/ 2147483646 h 102"/>
                <a:gd name="T60" fmla="*/ 2147483646 w 72"/>
                <a:gd name="T61" fmla="*/ 2147483646 h 102"/>
                <a:gd name="T62" fmla="*/ 2147483646 w 72"/>
                <a:gd name="T63" fmla="*/ 2147483646 h 102"/>
                <a:gd name="T64" fmla="*/ 2147483646 w 72"/>
                <a:gd name="T65" fmla="*/ 2147483646 h 102"/>
                <a:gd name="T66" fmla="*/ 2147483646 w 72"/>
                <a:gd name="T67" fmla="*/ 2147483646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3" name="Freeform 256"/>
            <p:cNvSpPr>
              <a:spLocks noChangeArrowheads="1"/>
            </p:cNvSpPr>
            <p:nvPr/>
          </p:nvSpPr>
          <p:spPr bwMode="auto">
            <a:xfrm>
              <a:off x="5351580" y="1464169"/>
              <a:ext cx="197182" cy="503101"/>
            </a:xfrm>
            <a:custGeom>
              <a:avLst/>
              <a:gdLst>
                <a:gd name="T0" fmla="*/ 0 w 134"/>
                <a:gd name="T1" fmla="*/ 2147483646 h 318"/>
                <a:gd name="T2" fmla="*/ 2147483646 w 134"/>
                <a:gd name="T3" fmla="*/ 2147483646 h 318"/>
                <a:gd name="T4" fmla="*/ 2147483646 w 134"/>
                <a:gd name="T5" fmla="*/ 2147483646 h 318"/>
                <a:gd name="T6" fmla="*/ 2147483646 w 134"/>
                <a:gd name="T7" fmla="*/ 2147483646 h 318"/>
                <a:gd name="T8" fmla="*/ 2147483646 w 134"/>
                <a:gd name="T9" fmla="*/ 2147483646 h 318"/>
                <a:gd name="T10" fmla="*/ 2147483646 w 134"/>
                <a:gd name="T11" fmla="*/ 2147483646 h 318"/>
                <a:gd name="T12" fmla="*/ 2147483646 w 134"/>
                <a:gd name="T13" fmla="*/ 2147483646 h 318"/>
                <a:gd name="T14" fmla="*/ 2147483646 w 134"/>
                <a:gd name="T15" fmla="*/ 2147483646 h 318"/>
                <a:gd name="T16" fmla="*/ 2147483646 w 134"/>
                <a:gd name="T17" fmla="*/ 2147483646 h 318"/>
                <a:gd name="T18" fmla="*/ 2147483646 w 134"/>
                <a:gd name="T19" fmla="*/ 2147483646 h 318"/>
                <a:gd name="T20" fmla="*/ 2147483646 w 134"/>
                <a:gd name="T21" fmla="*/ 2147483646 h 318"/>
                <a:gd name="T22" fmla="*/ 2147483646 w 134"/>
                <a:gd name="T23" fmla="*/ 2147483646 h 318"/>
                <a:gd name="T24" fmla="*/ 2147483646 w 134"/>
                <a:gd name="T25" fmla="*/ 2147483646 h 318"/>
                <a:gd name="T26" fmla="*/ 2147483646 w 134"/>
                <a:gd name="T27" fmla="*/ 2147483646 h 318"/>
                <a:gd name="T28" fmla="*/ 2147483646 w 134"/>
                <a:gd name="T29" fmla="*/ 2147483646 h 318"/>
                <a:gd name="T30" fmla="*/ 2147483646 w 134"/>
                <a:gd name="T31" fmla="*/ 2147483646 h 318"/>
                <a:gd name="T32" fmla="*/ 2147483646 w 134"/>
                <a:gd name="T33" fmla="*/ 2147483646 h 318"/>
                <a:gd name="T34" fmla="*/ 2147483646 w 134"/>
                <a:gd name="T35" fmla="*/ 2147483646 h 318"/>
                <a:gd name="T36" fmla="*/ 2147483646 w 134"/>
                <a:gd name="T37" fmla="*/ 2147483646 h 318"/>
                <a:gd name="T38" fmla="*/ 2147483646 w 134"/>
                <a:gd name="T39" fmla="*/ 2147483646 h 318"/>
                <a:gd name="T40" fmla="*/ 2147483646 w 134"/>
                <a:gd name="T41" fmla="*/ 2147483646 h 318"/>
                <a:gd name="T42" fmla="*/ 2147483646 w 134"/>
                <a:gd name="T43" fmla="*/ 2147483646 h 318"/>
                <a:gd name="T44" fmla="*/ 2147483646 w 134"/>
                <a:gd name="T45" fmla="*/ 2147483646 h 318"/>
                <a:gd name="T46" fmla="*/ 2147483646 w 134"/>
                <a:gd name="T47" fmla="*/ 2147483646 h 318"/>
                <a:gd name="T48" fmla="*/ 2147483646 w 134"/>
                <a:gd name="T49" fmla="*/ 2147483646 h 318"/>
                <a:gd name="T50" fmla="*/ 2147483646 w 134"/>
                <a:gd name="T51" fmla="*/ 2147483646 h 318"/>
                <a:gd name="T52" fmla="*/ 2147483646 w 134"/>
                <a:gd name="T53" fmla="*/ 2147483646 h 318"/>
                <a:gd name="T54" fmla="*/ 2147483646 w 134"/>
                <a:gd name="T55" fmla="*/ 2147483646 h 318"/>
                <a:gd name="T56" fmla="*/ 2147483646 w 134"/>
                <a:gd name="T57" fmla="*/ 2147483646 h 318"/>
                <a:gd name="T58" fmla="*/ 2147483646 w 134"/>
                <a:gd name="T59" fmla="*/ 2147483646 h 318"/>
                <a:gd name="T60" fmla="*/ 2147483646 w 134"/>
                <a:gd name="T61" fmla="*/ 2147483646 h 318"/>
                <a:gd name="T62" fmla="*/ 2147483646 w 134"/>
                <a:gd name="T63" fmla="*/ 2147483646 h 318"/>
                <a:gd name="T64" fmla="*/ 2147483646 w 134"/>
                <a:gd name="T65" fmla="*/ 2147483646 h 318"/>
                <a:gd name="T66" fmla="*/ 2147483646 w 134"/>
                <a:gd name="T67" fmla="*/ 2147483646 h 318"/>
                <a:gd name="T68" fmla="*/ 2147483646 w 134"/>
                <a:gd name="T69" fmla="*/ 2147483646 h 318"/>
                <a:gd name="T70" fmla="*/ 2147483646 w 134"/>
                <a:gd name="T71" fmla="*/ 2147483646 h 318"/>
                <a:gd name="T72" fmla="*/ 2147483646 w 134"/>
                <a:gd name="T73" fmla="*/ 2147483646 h 318"/>
                <a:gd name="T74" fmla="*/ 2147483646 w 134"/>
                <a:gd name="T75" fmla="*/ 2147483646 h 318"/>
                <a:gd name="T76" fmla="*/ 2147483646 w 134"/>
                <a:gd name="T77" fmla="*/ 2147483646 h 318"/>
                <a:gd name="T78" fmla="*/ 2147483646 w 134"/>
                <a:gd name="T79" fmla="*/ 2147483646 h 318"/>
                <a:gd name="T80" fmla="*/ 2147483646 w 134"/>
                <a:gd name="T81" fmla="*/ 2147483646 h 318"/>
                <a:gd name="T82" fmla="*/ 2147483646 w 134"/>
                <a:gd name="T83" fmla="*/ 2147483646 h 318"/>
                <a:gd name="T84" fmla="*/ 2147483646 w 134"/>
                <a:gd name="T85" fmla="*/ 2147483646 h 318"/>
                <a:gd name="T86" fmla="*/ 2147483646 w 134"/>
                <a:gd name="T87" fmla="*/ 2147483646 h 318"/>
                <a:gd name="T88" fmla="*/ 2147483646 w 134"/>
                <a:gd name="T89" fmla="*/ 2147483646 h 318"/>
                <a:gd name="T90" fmla="*/ 2147483646 w 134"/>
                <a:gd name="T91" fmla="*/ 2147483646 h 318"/>
                <a:gd name="T92" fmla="*/ 2147483646 w 134"/>
                <a:gd name="T93" fmla="*/ 0 h 318"/>
                <a:gd name="T94" fmla="*/ 2147483646 w 134"/>
                <a:gd name="T95" fmla="*/ 2147483646 h 318"/>
                <a:gd name="T96" fmla="*/ 2147483646 w 134"/>
                <a:gd name="T97" fmla="*/ 2147483646 h 318"/>
                <a:gd name="T98" fmla="*/ 2147483646 w 134"/>
                <a:gd name="T99" fmla="*/ 2147483646 h 318"/>
                <a:gd name="T100" fmla="*/ 2147483646 w 134"/>
                <a:gd name="T101" fmla="*/ 2147483646 h 318"/>
                <a:gd name="T102" fmla="*/ 2147483646 w 134"/>
                <a:gd name="T103" fmla="*/ 2147483646 h 318"/>
                <a:gd name="T104" fmla="*/ 2147483646 w 134"/>
                <a:gd name="T105" fmla="*/ 2147483646 h 318"/>
                <a:gd name="T106" fmla="*/ 2147483646 w 134"/>
                <a:gd name="T107" fmla="*/ 2147483646 h 318"/>
                <a:gd name="T108" fmla="*/ 2147483646 w 134"/>
                <a:gd name="T109" fmla="*/ 2147483646 h 318"/>
                <a:gd name="T110" fmla="*/ 2147483646 w 134"/>
                <a:gd name="T111" fmla="*/ 2147483646 h 318"/>
                <a:gd name="T112" fmla="*/ 2147483646 w 134"/>
                <a:gd name="T113" fmla="*/ 2147483646 h 318"/>
                <a:gd name="T114" fmla="*/ 2147483646 w 134"/>
                <a:gd name="T115" fmla="*/ 2147483646 h 318"/>
                <a:gd name="T116" fmla="*/ 2147483646 w 134"/>
                <a:gd name="T117" fmla="*/ 2147483646 h 318"/>
                <a:gd name="T118" fmla="*/ 2147483646 w 134"/>
                <a:gd name="T119" fmla="*/ 2147483646 h 318"/>
                <a:gd name="T120" fmla="*/ 2147483646 w 134"/>
                <a:gd name="T121" fmla="*/ 2147483646 h 318"/>
                <a:gd name="T122" fmla="*/ 0 w 134"/>
                <a:gd name="T123" fmla="*/ 2147483646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4" name="Freeform 257"/>
            <p:cNvSpPr>
              <a:spLocks noChangeArrowheads="1"/>
            </p:cNvSpPr>
            <p:nvPr/>
          </p:nvSpPr>
          <p:spPr bwMode="auto">
            <a:xfrm>
              <a:off x="5238576" y="1525232"/>
              <a:ext cx="123382" cy="152656"/>
            </a:xfrm>
            <a:custGeom>
              <a:avLst/>
              <a:gdLst>
                <a:gd name="T0" fmla="*/ 2147483646 w 84"/>
                <a:gd name="T1" fmla="*/ 2147483646 h 96"/>
                <a:gd name="T2" fmla="*/ 2147483646 w 84"/>
                <a:gd name="T3" fmla="*/ 2147483646 h 96"/>
                <a:gd name="T4" fmla="*/ 2147483646 w 84"/>
                <a:gd name="T5" fmla="*/ 2147483646 h 96"/>
                <a:gd name="T6" fmla="*/ 2147483646 w 84"/>
                <a:gd name="T7" fmla="*/ 2147483646 h 96"/>
                <a:gd name="T8" fmla="*/ 2147483646 w 84"/>
                <a:gd name="T9" fmla="*/ 2147483646 h 96"/>
                <a:gd name="T10" fmla="*/ 2147483646 w 84"/>
                <a:gd name="T11" fmla="*/ 2147483646 h 96"/>
                <a:gd name="T12" fmla="*/ 2147483646 w 84"/>
                <a:gd name="T13" fmla="*/ 2147483646 h 96"/>
                <a:gd name="T14" fmla="*/ 2147483646 w 84"/>
                <a:gd name="T15" fmla="*/ 2147483646 h 96"/>
                <a:gd name="T16" fmla="*/ 2147483646 w 84"/>
                <a:gd name="T17" fmla="*/ 2147483646 h 96"/>
                <a:gd name="T18" fmla="*/ 2147483646 w 84"/>
                <a:gd name="T19" fmla="*/ 2147483646 h 96"/>
                <a:gd name="T20" fmla="*/ 2147483646 w 84"/>
                <a:gd name="T21" fmla="*/ 2147483646 h 96"/>
                <a:gd name="T22" fmla="*/ 2147483646 w 84"/>
                <a:gd name="T23" fmla="*/ 2147483646 h 96"/>
                <a:gd name="T24" fmla="*/ 2147483646 w 84"/>
                <a:gd name="T25" fmla="*/ 2147483646 h 96"/>
                <a:gd name="T26" fmla="*/ 2147483646 w 84"/>
                <a:gd name="T27" fmla="*/ 2147483646 h 96"/>
                <a:gd name="T28" fmla="*/ 2147483646 w 84"/>
                <a:gd name="T29" fmla="*/ 2147483646 h 96"/>
                <a:gd name="T30" fmla="*/ 2147483646 w 84"/>
                <a:gd name="T31" fmla="*/ 2147483646 h 96"/>
                <a:gd name="T32" fmla="*/ 2147483646 w 84"/>
                <a:gd name="T33" fmla="*/ 2147483646 h 96"/>
                <a:gd name="T34" fmla="*/ 0 w 84"/>
                <a:gd name="T35" fmla="*/ 2147483646 h 96"/>
                <a:gd name="T36" fmla="*/ 2147483646 w 84"/>
                <a:gd name="T37" fmla="*/ 0 h 96"/>
                <a:gd name="T38" fmla="*/ 2147483646 w 84"/>
                <a:gd name="T39" fmla="*/ 2147483646 h 96"/>
                <a:gd name="T40" fmla="*/ 2147483646 w 84"/>
                <a:gd name="T41" fmla="*/ 2147483646 h 96"/>
                <a:gd name="T42" fmla="*/ 2147483646 w 84"/>
                <a:gd name="T43" fmla="*/ 2147483646 h 96"/>
                <a:gd name="T44" fmla="*/ 2147483646 w 84"/>
                <a:gd name="T45" fmla="*/ 2147483646 h 96"/>
                <a:gd name="T46" fmla="*/ 2147483646 w 84"/>
                <a:gd name="T47" fmla="*/ 2147483646 h 96"/>
                <a:gd name="T48" fmla="*/ 2147483646 w 84"/>
                <a:gd name="T49" fmla="*/ 2147483646 h 96"/>
                <a:gd name="T50" fmla="*/ 2147483646 w 84"/>
                <a:gd name="T51" fmla="*/ 2147483646 h 96"/>
                <a:gd name="T52" fmla="*/ 2147483646 w 84"/>
                <a:gd name="T53" fmla="*/ 2147483646 h 96"/>
                <a:gd name="T54" fmla="*/ 2147483646 w 84"/>
                <a:gd name="T55" fmla="*/ 2147483646 h 96"/>
                <a:gd name="T56" fmla="*/ 2147483646 w 84"/>
                <a:gd name="T57" fmla="*/ 2147483646 h 96"/>
                <a:gd name="T58" fmla="*/ 2147483646 w 84"/>
                <a:gd name="T59" fmla="*/ 2147483646 h 96"/>
                <a:gd name="T60" fmla="*/ 2147483646 w 84"/>
                <a:gd name="T61" fmla="*/ 2147483646 h 96"/>
                <a:gd name="T62" fmla="*/ 2147483646 w 84"/>
                <a:gd name="T63" fmla="*/ 2147483646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5" name="Freeform 258"/>
            <p:cNvSpPr>
              <a:spLocks noChangeArrowheads="1"/>
            </p:cNvSpPr>
            <p:nvPr/>
          </p:nvSpPr>
          <p:spPr bwMode="auto">
            <a:xfrm>
              <a:off x="4799241" y="1257088"/>
              <a:ext cx="635363" cy="795138"/>
            </a:xfrm>
            <a:custGeom>
              <a:avLst/>
              <a:gdLst>
                <a:gd name="T0" fmla="*/ 2147483646 w 434"/>
                <a:gd name="T1" fmla="*/ 2147483646 h 502"/>
                <a:gd name="T2" fmla="*/ 2147483646 w 434"/>
                <a:gd name="T3" fmla="*/ 2147483646 h 502"/>
                <a:gd name="T4" fmla="*/ 2147483646 w 434"/>
                <a:gd name="T5" fmla="*/ 2147483646 h 502"/>
                <a:gd name="T6" fmla="*/ 2147483646 w 434"/>
                <a:gd name="T7" fmla="*/ 2147483646 h 502"/>
                <a:gd name="T8" fmla="*/ 2147483646 w 434"/>
                <a:gd name="T9" fmla="*/ 2147483646 h 502"/>
                <a:gd name="T10" fmla="*/ 2147483646 w 434"/>
                <a:gd name="T11" fmla="*/ 2147483646 h 502"/>
                <a:gd name="T12" fmla="*/ 2147483646 w 434"/>
                <a:gd name="T13" fmla="*/ 2147483646 h 502"/>
                <a:gd name="T14" fmla="*/ 2147483646 w 434"/>
                <a:gd name="T15" fmla="*/ 2147483646 h 502"/>
                <a:gd name="T16" fmla="*/ 2147483646 w 434"/>
                <a:gd name="T17" fmla="*/ 2147483646 h 502"/>
                <a:gd name="T18" fmla="*/ 2147483646 w 434"/>
                <a:gd name="T19" fmla="*/ 2147483646 h 502"/>
                <a:gd name="T20" fmla="*/ 2147483646 w 434"/>
                <a:gd name="T21" fmla="*/ 2147483646 h 502"/>
                <a:gd name="T22" fmla="*/ 2147483646 w 434"/>
                <a:gd name="T23" fmla="*/ 2147483646 h 502"/>
                <a:gd name="T24" fmla="*/ 2147483646 w 434"/>
                <a:gd name="T25" fmla="*/ 2147483646 h 502"/>
                <a:gd name="T26" fmla="*/ 2147483646 w 434"/>
                <a:gd name="T27" fmla="*/ 2147483646 h 502"/>
                <a:gd name="T28" fmla="*/ 2147483646 w 434"/>
                <a:gd name="T29" fmla="*/ 2147483646 h 502"/>
                <a:gd name="T30" fmla="*/ 2147483646 w 434"/>
                <a:gd name="T31" fmla="*/ 2147483646 h 502"/>
                <a:gd name="T32" fmla="*/ 2147483646 w 434"/>
                <a:gd name="T33" fmla="*/ 2147483646 h 502"/>
                <a:gd name="T34" fmla="*/ 2147483646 w 434"/>
                <a:gd name="T35" fmla="*/ 2147483646 h 502"/>
                <a:gd name="T36" fmla="*/ 2147483646 w 434"/>
                <a:gd name="T37" fmla="*/ 2147483646 h 502"/>
                <a:gd name="T38" fmla="*/ 2147483646 w 434"/>
                <a:gd name="T39" fmla="*/ 2147483646 h 502"/>
                <a:gd name="T40" fmla="*/ 2147483646 w 434"/>
                <a:gd name="T41" fmla="*/ 2147483646 h 502"/>
                <a:gd name="T42" fmla="*/ 2147483646 w 434"/>
                <a:gd name="T43" fmla="*/ 2147483646 h 502"/>
                <a:gd name="T44" fmla="*/ 2147483646 w 434"/>
                <a:gd name="T45" fmla="*/ 2147483646 h 502"/>
                <a:gd name="T46" fmla="*/ 2147483646 w 434"/>
                <a:gd name="T47" fmla="*/ 2147483646 h 502"/>
                <a:gd name="T48" fmla="*/ 2147483646 w 434"/>
                <a:gd name="T49" fmla="*/ 2147483646 h 502"/>
                <a:gd name="T50" fmla="*/ 2147483646 w 434"/>
                <a:gd name="T51" fmla="*/ 2147483646 h 502"/>
                <a:gd name="T52" fmla="*/ 2147483646 w 434"/>
                <a:gd name="T53" fmla="*/ 2147483646 h 502"/>
                <a:gd name="T54" fmla="*/ 2147483646 w 434"/>
                <a:gd name="T55" fmla="*/ 2147483646 h 502"/>
                <a:gd name="T56" fmla="*/ 2147483646 w 434"/>
                <a:gd name="T57" fmla="*/ 2147483646 h 502"/>
                <a:gd name="T58" fmla="*/ 2147483646 w 434"/>
                <a:gd name="T59" fmla="*/ 2147483646 h 502"/>
                <a:gd name="T60" fmla="*/ 2147483646 w 434"/>
                <a:gd name="T61" fmla="*/ 2147483646 h 502"/>
                <a:gd name="T62" fmla="*/ 0 w 434"/>
                <a:gd name="T63" fmla="*/ 2147483646 h 502"/>
                <a:gd name="T64" fmla="*/ 2147483646 w 434"/>
                <a:gd name="T65" fmla="*/ 2147483646 h 502"/>
                <a:gd name="T66" fmla="*/ 2147483646 w 434"/>
                <a:gd name="T67" fmla="*/ 2147483646 h 502"/>
                <a:gd name="T68" fmla="*/ 2147483646 w 434"/>
                <a:gd name="T69" fmla="*/ 2147483646 h 502"/>
                <a:gd name="T70" fmla="*/ 2147483646 w 434"/>
                <a:gd name="T71" fmla="*/ 2147483646 h 502"/>
                <a:gd name="T72" fmla="*/ 2147483646 w 434"/>
                <a:gd name="T73" fmla="*/ 2147483646 h 502"/>
                <a:gd name="T74" fmla="*/ 2147483646 w 434"/>
                <a:gd name="T75" fmla="*/ 2147483646 h 502"/>
                <a:gd name="T76" fmla="*/ 2147483646 w 434"/>
                <a:gd name="T77" fmla="*/ 2147483646 h 502"/>
                <a:gd name="T78" fmla="*/ 2147483646 w 434"/>
                <a:gd name="T79" fmla="*/ 2147483646 h 502"/>
                <a:gd name="T80" fmla="*/ 2147483646 w 434"/>
                <a:gd name="T81" fmla="*/ 2147483646 h 502"/>
                <a:gd name="T82" fmla="*/ 2147483646 w 434"/>
                <a:gd name="T83" fmla="*/ 2147483646 h 502"/>
                <a:gd name="T84" fmla="*/ 2147483646 w 434"/>
                <a:gd name="T85" fmla="*/ 2147483646 h 502"/>
                <a:gd name="T86" fmla="*/ 2147483646 w 434"/>
                <a:gd name="T87" fmla="*/ 0 h 502"/>
                <a:gd name="T88" fmla="*/ 2147483646 w 434"/>
                <a:gd name="T89" fmla="*/ 2147483646 h 502"/>
                <a:gd name="T90" fmla="*/ 2147483646 w 434"/>
                <a:gd name="T91" fmla="*/ 2147483646 h 502"/>
                <a:gd name="T92" fmla="*/ 2147483646 w 434"/>
                <a:gd name="T93" fmla="*/ 2147483646 h 502"/>
                <a:gd name="T94" fmla="*/ 2147483646 w 434"/>
                <a:gd name="T95" fmla="*/ 2147483646 h 502"/>
                <a:gd name="T96" fmla="*/ 2147483646 w 434"/>
                <a:gd name="T97" fmla="*/ 2147483646 h 502"/>
                <a:gd name="T98" fmla="*/ 2147483646 w 434"/>
                <a:gd name="T99" fmla="*/ 2147483646 h 502"/>
                <a:gd name="T100" fmla="*/ 2147483646 w 434"/>
                <a:gd name="T101" fmla="*/ 2147483646 h 502"/>
                <a:gd name="T102" fmla="*/ 2147483646 w 434"/>
                <a:gd name="T103" fmla="*/ 2147483646 h 502"/>
                <a:gd name="T104" fmla="*/ 2147483646 w 434"/>
                <a:gd name="T105" fmla="*/ 2147483646 h 502"/>
                <a:gd name="T106" fmla="*/ 2147483646 w 434"/>
                <a:gd name="T107" fmla="*/ 2147483646 h 502"/>
                <a:gd name="T108" fmla="*/ 2147483646 w 434"/>
                <a:gd name="T109" fmla="*/ 2147483646 h 502"/>
                <a:gd name="T110" fmla="*/ 2147483646 w 434"/>
                <a:gd name="T111" fmla="*/ 2147483646 h 502"/>
                <a:gd name="T112" fmla="*/ 2147483646 w 434"/>
                <a:gd name="T113" fmla="*/ 2147483646 h 502"/>
                <a:gd name="T114" fmla="*/ 2147483646 w 434"/>
                <a:gd name="T115" fmla="*/ 2147483646 h 502"/>
                <a:gd name="T116" fmla="*/ 2147483646 w 434"/>
                <a:gd name="T117" fmla="*/ 2147483646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6" name="Freeform 259"/>
            <p:cNvSpPr>
              <a:spLocks noChangeArrowheads="1"/>
            </p:cNvSpPr>
            <p:nvPr/>
          </p:nvSpPr>
          <p:spPr bwMode="auto">
            <a:xfrm>
              <a:off x="5246648" y="1474788"/>
              <a:ext cx="74952" cy="45133"/>
            </a:xfrm>
            <a:custGeom>
              <a:avLst/>
              <a:gdLst>
                <a:gd name="T0" fmla="*/ 2147483646 w 50"/>
                <a:gd name="T1" fmla="*/ 2147483646 h 28"/>
                <a:gd name="T2" fmla="*/ 2147483646 w 50"/>
                <a:gd name="T3" fmla="*/ 2147483646 h 28"/>
                <a:gd name="T4" fmla="*/ 2147483646 w 50"/>
                <a:gd name="T5" fmla="*/ 2147483646 h 28"/>
                <a:gd name="T6" fmla="*/ 2147483646 w 50"/>
                <a:gd name="T7" fmla="*/ 2147483646 h 28"/>
                <a:gd name="T8" fmla="*/ 2147483646 w 50"/>
                <a:gd name="T9" fmla="*/ 0 h 28"/>
                <a:gd name="T10" fmla="*/ 2147483646 w 50"/>
                <a:gd name="T11" fmla="*/ 2147483646 h 28"/>
                <a:gd name="T12" fmla="*/ 2147483646 w 50"/>
                <a:gd name="T13" fmla="*/ 2147483646 h 28"/>
                <a:gd name="T14" fmla="*/ 2147483646 w 50"/>
                <a:gd name="T15" fmla="*/ 2147483646 h 28"/>
                <a:gd name="T16" fmla="*/ 0 w 50"/>
                <a:gd name="T17" fmla="*/ 2147483646 h 28"/>
                <a:gd name="T18" fmla="*/ 2147483646 w 50"/>
                <a:gd name="T19" fmla="*/ 2147483646 h 28"/>
                <a:gd name="T20" fmla="*/ 2147483646 w 50"/>
                <a:gd name="T21" fmla="*/ 2147483646 h 28"/>
                <a:gd name="T22" fmla="*/ 2147483646 w 50"/>
                <a:gd name="T23" fmla="*/ 2147483646 h 28"/>
                <a:gd name="T24" fmla="*/ 2147483646 w 50"/>
                <a:gd name="T25" fmla="*/ 2147483646 h 28"/>
                <a:gd name="T26" fmla="*/ 2147483646 w 50"/>
                <a:gd name="T27" fmla="*/ 2147483646 h 28"/>
                <a:gd name="T28" fmla="*/ 2147483646 w 50"/>
                <a:gd name="T29" fmla="*/ 2147483646 h 28"/>
                <a:gd name="T30" fmla="*/ 2147483646 w 50"/>
                <a:gd name="T31" fmla="*/ 2147483646 h 28"/>
                <a:gd name="T32" fmla="*/ 2147483646 w 50"/>
                <a:gd name="T33" fmla="*/ 2147483646 h 28"/>
                <a:gd name="T34" fmla="*/ 2147483646 w 50"/>
                <a:gd name="T35" fmla="*/ 2147483646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7" name="Freeform 260"/>
            <p:cNvSpPr>
              <a:spLocks noChangeArrowheads="1"/>
            </p:cNvSpPr>
            <p:nvPr/>
          </p:nvSpPr>
          <p:spPr bwMode="auto">
            <a:xfrm>
              <a:off x="5043701" y="1415053"/>
              <a:ext cx="192570" cy="110178"/>
            </a:xfrm>
            <a:custGeom>
              <a:avLst/>
              <a:gdLst>
                <a:gd name="T0" fmla="*/ 2147483646 w 132"/>
                <a:gd name="T1" fmla="*/ 2147483646 h 70"/>
                <a:gd name="T2" fmla="*/ 2147483646 w 132"/>
                <a:gd name="T3" fmla="*/ 2147483646 h 70"/>
                <a:gd name="T4" fmla="*/ 2147483646 w 132"/>
                <a:gd name="T5" fmla="*/ 2147483646 h 70"/>
                <a:gd name="T6" fmla="*/ 2147483646 w 132"/>
                <a:gd name="T7" fmla="*/ 2147483646 h 70"/>
                <a:gd name="T8" fmla="*/ 2147483646 w 132"/>
                <a:gd name="T9" fmla="*/ 2147483646 h 70"/>
                <a:gd name="T10" fmla="*/ 2147483646 w 132"/>
                <a:gd name="T11" fmla="*/ 2147483646 h 70"/>
                <a:gd name="T12" fmla="*/ 2147483646 w 132"/>
                <a:gd name="T13" fmla="*/ 2147483646 h 70"/>
                <a:gd name="T14" fmla="*/ 2147483646 w 132"/>
                <a:gd name="T15" fmla="*/ 2147483646 h 70"/>
                <a:gd name="T16" fmla="*/ 2147483646 w 132"/>
                <a:gd name="T17" fmla="*/ 2147483646 h 70"/>
                <a:gd name="T18" fmla="*/ 2147483646 w 132"/>
                <a:gd name="T19" fmla="*/ 2147483646 h 70"/>
                <a:gd name="T20" fmla="*/ 2147483646 w 132"/>
                <a:gd name="T21" fmla="*/ 2147483646 h 70"/>
                <a:gd name="T22" fmla="*/ 2147483646 w 132"/>
                <a:gd name="T23" fmla="*/ 2147483646 h 70"/>
                <a:gd name="T24" fmla="*/ 2147483646 w 132"/>
                <a:gd name="T25" fmla="*/ 2147483646 h 70"/>
                <a:gd name="T26" fmla="*/ 2147483646 w 132"/>
                <a:gd name="T27" fmla="*/ 2147483646 h 70"/>
                <a:gd name="T28" fmla="*/ 2147483646 w 132"/>
                <a:gd name="T29" fmla="*/ 2147483646 h 70"/>
                <a:gd name="T30" fmla="*/ 2147483646 w 132"/>
                <a:gd name="T31" fmla="*/ 0 h 70"/>
                <a:gd name="T32" fmla="*/ 2147483646 w 132"/>
                <a:gd name="T33" fmla="*/ 0 h 70"/>
                <a:gd name="T34" fmla="*/ 2147483646 w 132"/>
                <a:gd name="T35" fmla="*/ 2147483646 h 70"/>
                <a:gd name="T36" fmla="*/ 2147483646 w 132"/>
                <a:gd name="T37" fmla="*/ 2147483646 h 70"/>
                <a:gd name="T38" fmla="*/ 2147483646 w 132"/>
                <a:gd name="T39" fmla="*/ 2147483646 h 70"/>
                <a:gd name="T40" fmla="*/ 2147483646 w 132"/>
                <a:gd name="T41" fmla="*/ 2147483646 h 70"/>
                <a:gd name="T42" fmla="*/ 2147483646 w 132"/>
                <a:gd name="T43" fmla="*/ 2147483646 h 70"/>
                <a:gd name="T44" fmla="*/ 0 w 132"/>
                <a:gd name="T45" fmla="*/ 2147483646 h 70"/>
                <a:gd name="T46" fmla="*/ 2147483646 w 132"/>
                <a:gd name="T47" fmla="*/ 2147483646 h 70"/>
                <a:gd name="T48" fmla="*/ 2147483646 w 132"/>
                <a:gd name="T49" fmla="*/ 2147483646 h 70"/>
                <a:gd name="T50" fmla="*/ 2147483646 w 132"/>
                <a:gd name="T51" fmla="*/ 2147483646 h 70"/>
                <a:gd name="T52" fmla="*/ 2147483646 w 132"/>
                <a:gd name="T53" fmla="*/ 2147483646 h 70"/>
                <a:gd name="T54" fmla="*/ 2147483646 w 132"/>
                <a:gd name="T55" fmla="*/ 2147483646 h 70"/>
                <a:gd name="T56" fmla="*/ 2147483646 w 132"/>
                <a:gd name="T57" fmla="*/ 2147483646 h 70"/>
                <a:gd name="T58" fmla="*/ 2147483646 w 132"/>
                <a:gd name="T59" fmla="*/ 2147483646 h 70"/>
                <a:gd name="T60" fmla="*/ 2147483646 w 132"/>
                <a:gd name="T61" fmla="*/ 2147483646 h 70"/>
                <a:gd name="T62" fmla="*/ 2147483646 w 132"/>
                <a:gd name="T63" fmla="*/ 2147483646 h 70"/>
                <a:gd name="T64" fmla="*/ 2147483646 w 132"/>
                <a:gd name="T65" fmla="*/ 2147483646 h 70"/>
                <a:gd name="T66" fmla="*/ 2147483646 w 132"/>
                <a:gd name="T67" fmla="*/ 2147483646 h 70"/>
                <a:gd name="T68" fmla="*/ 2147483646 w 132"/>
                <a:gd name="T69" fmla="*/ 2147483646 h 70"/>
                <a:gd name="T70" fmla="*/ 2147483646 w 132"/>
                <a:gd name="T71" fmla="*/ 2147483646 h 70"/>
                <a:gd name="T72" fmla="*/ 2147483646 w 132"/>
                <a:gd name="T73" fmla="*/ 2147483646 h 70"/>
                <a:gd name="T74" fmla="*/ 2147483646 w 132"/>
                <a:gd name="T75" fmla="*/ 2147483646 h 70"/>
                <a:gd name="T76" fmla="*/ 2147483646 w 132"/>
                <a:gd name="T77" fmla="*/ 2147483646 h 70"/>
                <a:gd name="T78" fmla="*/ 2147483646 w 132"/>
                <a:gd name="T79" fmla="*/ 2147483646 h 70"/>
                <a:gd name="T80" fmla="*/ 2147483646 w 132"/>
                <a:gd name="T81" fmla="*/ 2147483646 h 70"/>
                <a:gd name="T82" fmla="*/ 2147483646 w 132"/>
                <a:gd name="T83" fmla="*/ 2147483646 h 70"/>
                <a:gd name="T84" fmla="*/ 2147483646 w 132"/>
                <a:gd name="T85" fmla="*/ 2147483646 h 70"/>
                <a:gd name="T86" fmla="*/ 2147483646 w 132"/>
                <a:gd name="T87" fmla="*/ 2147483646 h 70"/>
                <a:gd name="T88" fmla="*/ 2147483646 w 132"/>
                <a:gd name="T89" fmla="*/ 2147483646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8" name="Freeform 261"/>
            <p:cNvSpPr>
              <a:spLocks noChangeArrowheads="1"/>
            </p:cNvSpPr>
            <p:nvPr/>
          </p:nvSpPr>
          <p:spPr bwMode="auto">
            <a:xfrm>
              <a:off x="4600906" y="1222574"/>
              <a:ext cx="351698" cy="382303"/>
            </a:xfrm>
            <a:custGeom>
              <a:avLst/>
              <a:gdLst>
                <a:gd name="T0" fmla="*/ 2147483646 w 240"/>
                <a:gd name="T1" fmla="*/ 2147483646 h 242"/>
                <a:gd name="T2" fmla="*/ 2147483646 w 240"/>
                <a:gd name="T3" fmla="*/ 2147483646 h 242"/>
                <a:gd name="T4" fmla="*/ 2147483646 w 240"/>
                <a:gd name="T5" fmla="*/ 2147483646 h 242"/>
                <a:gd name="T6" fmla="*/ 2147483646 w 240"/>
                <a:gd name="T7" fmla="*/ 2147483646 h 242"/>
                <a:gd name="T8" fmla="*/ 2147483646 w 240"/>
                <a:gd name="T9" fmla="*/ 2147483646 h 242"/>
                <a:gd name="T10" fmla="*/ 2147483646 w 240"/>
                <a:gd name="T11" fmla="*/ 2147483646 h 242"/>
                <a:gd name="T12" fmla="*/ 2147483646 w 240"/>
                <a:gd name="T13" fmla="*/ 2147483646 h 242"/>
                <a:gd name="T14" fmla="*/ 2147483646 w 240"/>
                <a:gd name="T15" fmla="*/ 2147483646 h 242"/>
                <a:gd name="T16" fmla="*/ 2147483646 w 240"/>
                <a:gd name="T17" fmla="*/ 2147483646 h 242"/>
                <a:gd name="T18" fmla="*/ 2147483646 w 240"/>
                <a:gd name="T19" fmla="*/ 2147483646 h 242"/>
                <a:gd name="T20" fmla="*/ 2147483646 w 240"/>
                <a:gd name="T21" fmla="*/ 2147483646 h 242"/>
                <a:gd name="T22" fmla="*/ 2147483646 w 240"/>
                <a:gd name="T23" fmla="*/ 2147483646 h 242"/>
                <a:gd name="T24" fmla="*/ 2147483646 w 240"/>
                <a:gd name="T25" fmla="*/ 2147483646 h 242"/>
                <a:gd name="T26" fmla="*/ 2147483646 w 240"/>
                <a:gd name="T27" fmla="*/ 2147483646 h 242"/>
                <a:gd name="T28" fmla="*/ 2147483646 w 240"/>
                <a:gd name="T29" fmla="*/ 2147483646 h 242"/>
                <a:gd name="T30" fmla="*/ 2147483646 w 240"/>
                <a:gd name="T31" fmla="*/ 2147483646 h 242"/>
                <a:gd name="T32" fmla="*/ 2147483646 w 240"/>
                <a:gd name="T33" fmla="*/ 2147483646 h 242"/>
                <a:gd name="T34" fmla="*/ 2147483646 w 240"/>
                <a:gd name="T35" fmla="*/ 2147483646 h 242"/>
                <a:gd name="T36" fmla="*/ 0 w 240"/>
                <a:gd name="T37" fmla="*/ 2147483646 h 242"/>
                <a:gd name="T38" fmla="*/ 2147483646 w 240"/>
                <a:gd name="T39" fmla="*/ 2147483646 h 242"/>
                <a:gd name="T40" fmla="*/ 2147483646 w 240"/>
                <a:gd name="T41" fmla="*/ 2147483646 h 242"/>
                <a:gd name="T42" fmla="*/ 2147483646 w 240"/>
                <a:gd name="T43" fmla="*/ 2147483646 h 242"/>
                <a:gd name="T44" fmla="*/ 2147483646 w 240"/>
                <a:gd name="T45" fmla="*/ 2147483646 h 242"/>
                <a:gd name="T46" fmla="*/ 2147483646 w 240"/>
                <a:gd name="T47" fmla="*/ 2147483646 h 242"/>
                <a:gd name="T48" fmla="*/ 2147483646 w 240"/>
                <a:gd name="T49" fmla="*/ 2147483646 h 242"/>
                <a:gd name="T50" fmla="*/ 2147483646 w 240"/>
                <a:gd name="T51" fmla="*/ 2147483646 h 242"/>
                <a:gd name="T52" fmla="*/ 2147483646 w 240"/>
                <a:gd name="T53" fmla="*/ 2147483646 h 242"/>
                <a:gd name="T54" fmla="*/ 2147483646 w 240"/>
                <a:gd name="T55" fmla="*/ 2147483646 h 242"/>
                <a:gd name="T56" fmla="*/ 2147483646 w 240"/>
                <a:gd name="T57" fmla="*/ 2147483646 h 242"/>
                <a:gd name="T58" fmla="*/ 2147483646 w 240"/>
                <a:gd name="T59" fmla="*/ 2147483646 h 242"/>
                <a:gd name="T60" fmla="*/ 2147483646 w 240"/>
                <a:gd name="T61" fmla="*/ 2147483646 h 242"/>
                <a:gd name="T62" fmla="*/ 2147483646 w 240"/>
                <a:gd name="T63" fmla="*/ 2147483646 h 242"/>
                <a:gd name="T64" fmla="*/ 2147483646 w 240"/>
                <a:gd name="T65" fmla="*/ 2147483646 h 242"/>
                <a:gd name="T66" fmla="*/ 2147483646 w 240"/>
                <a:gd name="T67" fmla="*/ 2147483646 h 242"/>
                <a:gd name="T68" fmla="*/ 2147483646 w 240"/>
                <a:gd name="T69" fmla="*/ 2147483646 h 242"/>
                <a:gd name="T70" fmla="*/ 2147483646 w 240"/>
                <a:gd name="T71" fmla="*/ 2147483646 h 242"/>
                <a:gd name="T72" fmla="*/ 2147483646 w 240"/>
                <a:gd name="T73" fmla="*/ 2147483646 h 242"/>
                <a:gd name="T74" fmla="*/ 2147483646 w 240"/>
                <a:gd name="T75" fmla="*/ 2147483646 h 242"/>
                <a:gd name="T76" fmla="*/ 2147483646 w 240"/>
                <a:gd name="T77" fmla="*/ 2147483646 h 242"/>
                <a:gd name="T78" fmla="*/ 2147483646 w 240"/>
                <a:gd name="T79" fmla="*/ 2147483646 h 242"/>
                <a:gd name="T80" fmla="*/ 2147483646 w 240"/>
                <a:gd name="T81" fmla="*/ 2147483646 h 242"/>
                <a:gd name="T82" fmla="*/ 2147483646 w 240"/>
                <a:gd name="T83" fmla="*/ 2147483646 h 242"/>
                <a:gd name="T84" fmla="*/ 2147483646 w 240"/>
                <a:gd name="T85" fmla="*/ 2147483646 h 242"/>
                <a:gd name="T86" fmla="*/ 2147483646 w 240"/>
                <a:gd name="T87" fmla="*/ 2147483646 h 242"/>
                <a:gd name="T88" fmla="*/ 2147483646 w 240"/>
                <a:gd name="T89" fmla="*/ 2147483646 h 242"/>
                <a:gd name="T90" fmla="*/ 2147483646 w 240"/>
                <a:gd name="T91" fmla="*/ 2147483646 h 242"/>
                <a:gd name="T92" fmla="*/ 2147483646 w 240"/>
                <a:gd name="T93" fmla="*/ 2147483646 h 242"/>
                <a:gd name="T94" fmla="*/ 2147483646 w 240"/>
                <a:gd name="T95" fmla="*/ 2147483646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09" name="Freeform 262"/>
            <p:cNvSpPr>
              <a:spLocks noChangeArrowheads="1"/>
            </p:cNvSpPr>
            <p:nvPr/>
          </p:nvSpPr>
          <p:spPr bwMode="auto">
            <a:xfrm>
              <a:off x="4577844" y="1173459"/>
              <a:ext cx="292890" cy="266815"/>
            </a:xfrm>
            <a:custGeom>
              <a:avLst/>
              <a:gdLst>
                <a:gd name="T0" fmla="*/ 2147483646 w 200"/>
                <a:gd name="T1" fmla="*/ 2147483646 h 168"/>
                <a:gd name="T2" fmla="*/ 2147483646 w 200"/>
                <a:gd name="T3" fmla="*/ 2147483646 h 168"/>
                <a:gd name="T4" fmla="*/ 2147483646 w 200"/>
                <a:gd name="T5" fmla="*/ 2147483646 h 168"/>
                <a:gd name="T6" fmla="*/ 2147483646 w 200"/>
                <a:gd name="T7" fmla="*/ 2147483646 h 168"/>
                <a:gd name="T8" fmla="*/ 2147483646 w 200"/>
                <a:gd name="T9" fmla="*/ 0 h 168"/>
                <a:gd name="T10" fmla="*/ 2147483646 w 200"/>
                <a:gd name="T11" fmla="*/ 2147483646 h 168"/>
                <a:gd name="T12" fmla="*/ 2147483646 w 200"/>
                <a:gd name="T13" fmla="*/ 2147483646 h 168"/>
                <a:gd name="T14" fmla="*/ 2147483646 w 200"/>
                <a:gd name="T15" fmla="*/ 2147483646 h 168"/>
                <a:gd name="T16" fmla="*/ 2147483646 w 200"/>
                <a:gd name="T17" fmla="*/ 2147483646 h 168"/>
                <a:gd name="T18" fmla="*/ 2147483646 w 200"/>
                <a:gd name="T19" fmla="*/ 2147483646 h 168"/>
                <a:gd name="T20" fmla="*/ 2147483646 w 200"/>
                <a:gd name="T21" fmla="*/ 2147483646 h 168"/>
                <a:gd name="T22" fmla="*/ 2147483646 w 200"/>
                <a:gd name="T23" fmla="*/ 2147483646 h 168"/>
                <a:gd name="T24" fmla="*/ 2147483646 w 200"/>
                <a:gd name="T25" fmla="*/ 2147483646 h 168"/>
                <a:gd name="T26" fmla="*/ 2147483646 w 200"/>
                <a:gd name="T27" fmla="*/ 2147483646 h 168"/>
                <a:gd name="T28" fmla="*/ 0 w 200"/>
                <a:gd name="T29" fmla="*/ 2147483646 h 168"/>
                <a:gd name="T30" fmla="*/ 2147483646 w 200"/>
                <a:gd name="T31" fmla="*/ 2147483646 h 168"/>
                <a:gd name="T32" fmla="*/ 2147483646 w 200"/>
                <a:gd name="T33" fmla="*/ 2147483646 h 168"/>
                <a:gd name="T34" fmla="*/ 2147483646 w 200"/>
                <a:gd name="T35" fmla="*/ 2147483646 h 168"/>
                <a:gd name="T36" fmla="*/ 2147483646 w 200"/>
                <a:gd name="T37" fmla="*/ 2147483646 h 168"/>
                <a:gd name="T38" fmla="*/ 2147483646 w 200"/>
                <a:gd name="T39" fmla="*/ 2147483646 h 168"/>
                <a:gd name="T40" fmla="*/ 2147483646 w 200"/>
                <a:gd name="T41" fmla="*/ 2147483646 h 168"/>
                <a:gd name="T42" fmla="*/ 2147483646 w 200"/>
                <a:gd name="T43" fmla="*/ 2147483646 h 168"/>
                <a:gd name="T44" fmla="*/ 2147483646 w 200"/>
                <a:gd name="T45" fmla="*/ 2147483646 h 168"/>
                <a:gd name="T46" fmla="*/ 2147483646 w 200"/>
                <a:gd name="T47" fmla="*/ 2147483646 h 168"/>
                <a:gd name="T48" fmla="*/ 2147483646 w 200"/>
                <a:gd name="T49" fmla="*/ 2147483646 h 168"/>
                <a:gd name="T50" fmla="*/ 2147483646 w 200"/>
                <a:gd name="T51" fmla="*/ 2147483646 h 168"/>
                <a:gd name="T52" fmla="*/ 2147483646 w 200"/>
                <a:gd name="T53" fmla="*/ 2147483646 h 168"/>
                <a:gd name="T54" fmla="*/ 2147483646 w 200"/>
                <a:gd name="T55" fmla="*/ 2147483646 h 168"/>
                <a:gd name="T56" fmla="*/ 2147483646 w 200"/>
                <a:gd name="T57" fmla="*/ 2147483646 h 168"/>
                <a:gd name="T58" fmla="*/ 2147483646 w 200"/>
                <a:gd name="T59" fmla="*/ 2147483646 h 168"/>
                <a:gd name="T60" fmla="*/ 2147483646 w 200"/>
                <a:gd name="T61" fmla="*/ 2147483646 h 168"/>
                <a:gd name="T62" fmla="*/ 2147483646 w 200"/>
                <a:gd name="T63" fmla="*/ 2147483646 h 168"/>
                <a:gd name="T64" fmla="*/ 2147483646 w 200"/>
                <a:gd name="T65" fmla="*/ 2147483646 h 168"/>
                <a:gd name="T66" fmla="*/ 2147483646 w 200"/>
                <a:gd name="T67" fmla="*/ 2147483646 h 168"/>
                <a:gd name="T68" fmla="*/ 2147483646 w 200"/>
                <a:gd name="T69" fmla="*/ 2147483646 h 168"/>
                <a:gd name="T70" fmla="*/ 2147483646 w 200"/>
                <a:gd name="T71" fmla="*/ 2147483646 h 168"/>
                <a:gd name="T72" fmla="*/ 2147483646 w 200"/>
                <a:gd name="T73" fmla="*/ 2147483646 h 168"/>
                <a:gd name="T74" fmla="*/ 2147483646 w 200"/>
                <a:gd name="T75" fmla="*/ 2147483646 h 168"/>
                <a:gd name="T76" fmla="*/ 2147483646 w 200"/>
                <a:gd name="T77" fmla="*/ 2147483646 h 168"/>
                <a:gd name="T78" fmla="*/ 2147483646 w 200"/>
                <a:gd name="T79" fmla="*/ 2147483646 h 168"/>
                <a:gd name="T80" fmla="*/ 2147483646 w 200"/>
                <a:gd name="T81" fmla="*/ 2147483646 h 168"/>
                <a:gd name="T82" fmla="*/ 2147483646 w 200"/>
                <a:gd name="T83" fmla="*/ 2147483646 h 168"/>
                <a:gd name="T84" fmla="*/ 2147483646 w 200"/>
                <a:gd name="T85" fmla="*/ 2147483646 h 168"/>
                <a:gd name="T86" fmla="*/ 2147483646 w 200"/>
                <a:gd name="T87" fmla="*/ 2147483646 h 168"/>
                <a:gd name="T88" fmla="*/ 2147483646 w 200"/>
                <a:gd name="T89" fmla="*/ 2147483646 h 168"/>
                <a:gd name="T90" fmla="*/ 2147483646 w 200"/>
                <a:gd name="T91" fmla="*/ 2147483646 h 168"/>
                <a:gd name="T92" fmla="*/ 2147483646 w 200"/>
                <a:gd name="T93" fmla="*/ 2147483646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0" name="Freeform 263"/>
            <p:cNvSpPr>
              <a:spLocks noChangeArrowheads="1"/>
            </p:cNvSpPr>
            <p:nvPr/>
          </p:nvSpPr>
          <p:spPr bwMode="auto">
            <a:xfrm>
              <a:off x="5025251" y="791156"/>
              <a:ext cx="704550" cy="294693"/>
            </a:xfrm>
            <a:custGeom>
              <a:avLst/>
              <a:gdLst>
                <a:gd name="T0" fmla="*/ 2147483646 w 482"/>
                <a:gd name="T1" fmla="*/ 2147483646 h 186"/>
                <a:gd name="T2" fmla="*/ 2147483646 w 482"/>
                <a:gd name="T3" fmla="*/ 2147483646 h 186"/>
                <a:gd name="T4" fmla="*/ 2147483646 w 482"/>
                <a:gd name="T5" fmla="*/ 2147483646 h 186"/>
                <a:gd name="T6" fmla="*/ 2147483646 w 482"/>
                <a:gd name="T7" fmla="*/ 2147483646 h 186"/>
                <a:gd name="T8" fmla="*/ 2147483646 w 482"/>
                <a:gd name="T9" fmla="*/ 2147483646 h 186"/>
                <a:gd name="T10" fmla="*/ 2147483646 w 482"/>
                <a:gd name="T11" fmla="*/ 2147483646 h 186"/>
                <a:gd name="T12" fmla="*/ 2147483646 w 482"/>
                <a:gd name="T13" fmla="*/ 2147483646 h 186"/>
                <a:gd name="T14" fmla="*/ 2147483646 w 482"/>
                <a:gd name="T15" fmla="*/ 2147483646 h 186"/>
                <a:gd name="T16" fmla="*/ 2147483646 w 482"/>
                <a:gd name="T17" fmla="*/ 2147483646 h 186"/>
                <a:gd name="T18" fmla="*/ 2147483646 w 482"/>
                <a:gd name="T19" fmla="*/ 2147483646 h 186"/>
                <a:gd name="T20" fmla="*/ 2147483646 w 482"/>
                <a:gd name="T21" fmla="*/ 2147483646 h 186"/>
                <a:gd name="T22" fmla="*/ 2147483646 w 482"/>
                <a:gd name="T23" fmla="*/ 2147483646 h 186"/>
                <a:gd name="T24" fmla="*/ 2147483646 w 482"/>
                <a:gd name="T25" fmla="*/ 2147483646 h 186"/>
                <a:gd name="T26" fmla="*/ 2147483646 w 482"/>
                <a:gd name="T27" fmla="*/ 2147483646 h 186"/>
                <a:gd name="T28" fmla="*/ 2147483646 w 482"/>
                <a:gd name="T29" fmla="*/ 2147483646 h 186"/>
                <a:gd name="T30" fmla="*/ 2147483646 w 482"/>
                <a:gd name="T31" fmla="*/ 2147483646 h 186"/>
                <a:gd name="T32" fmla="*/ 2147483646 w 482"/>
                <a:gd name="T33" fmla="*/ 2147483646 h 186"/>
                <a:gd name="T34" fmla="*/ 2147483646 w 482"/>
                <a:gd name="T35" fmla="*/ 2147483646 h 186"/>
                <a:gd name="T36" fmla="*/ 2147483646 w 482"/>
                <a:gd name="T37" fmla="*/ 2147483646 h 186"/>
                <a:gd name="T38" fmla="*/ 2147483646 w 482"/>
                <a:gd name="T39" fmla="*/ 2147483646 h 186"/>
                <a:gd name="T40" fmla="*/ 2147483646 w 482"/>
                <a:gd name="T41" fmla="*/ 2147483646 h 186"/>
                <a:gd name="T42" fmla="*/ 2147483646 w 482"/>
                <a:gd name="T43" fmla="*/ 2147483646 h 186"/>
                <a:gd name="T44" fmla="*/ 2147483646 w 482"/>
                <a:gd name="T45" fmla="*/ 2147483646 h 186"/>
                <a:gd name="T46" fmla="*/ 2147483646 w 482"/>
                <a:gd name="T47" fmla="*/ 2147483646 h 186"/>
                <a:gd name="T48" fmla="*/ 2147483646 w 482"/>
                <a:gd name="T49" fmla="*/ 2147483646 h 186"/>
                <a:gd name="T50" fmla="*/ 2147483646 w 482"/>
                <a:gd name="T51" fmla="*/ 2147483646 h 186"/>
                <a:gd name="T52" fmla="*/ 2147483646 w 482"/>
                <a:gd name="T53" fmla="*/ 2147483646 h 186"/>
                <a:gd name="T54" fmla="*/ 2147483646 w 482"/>
                <a:gd name="T55" fmla="*/ 2147483646 h 186"/>
                <a:gd name="T56" fmla="*/ 2147483646 w 482"/>
                <a:gd name="T57" fmla="*/ 2147483646 h 186"/>
                <a:gd name="T58" fmla="*/ 2147483646 w 482"/>
                <a:gd name="T59" fmla="*/ 2147483646 h 186"/>
                <a:gd name="T60" fmla="*/ 2147483646 w 482"/>
                <a:gd name="T61" fmla="*/ 2147483646 h 186"/>
                <a:gd name="T62" fmla="*/ 2147483646 w 482"/>
                <a:gd name="T63" fmla="*/ 2147483646 h 186"/>
                <a:gd name="T64" fmla="*/ 2147483646 w 482"/>
                <a:gd name="T65" fmla="*/ 2147483646 h 186"/>
                <a:gd name="T66" fmla="*/ 2147483646 w 482"/>
                <a:gd name="T67" fmla="*/ 2147483646 h 186"/>
                <a:gd name="T68" fmla="*/ 2147483646 w 482"/>
                <a:gd name="T69" fmla="*/ 2147483646 h 186"/>
                <a:gd name="T70" fmla="*/ 2147483646 w 482"/>
                <a:gd name="T71" fmla="*/ 2147483646 h 186"/>
                <a:gd name="T72" fmla="*/ 2147483646 w 482"/>
                <a:gd name="T73" fmla="*/ 2147483646 h 186"/>
                <a:gd name="T74" fmla="*/ 2147483646 w 482"/>
                <a:gd name="T75" fmla="*/ 2147483646 h 186"/>
                <a:gd name="T76" fmla="*/ 2147483646 w 482"/>
                <a:gd name="T77" fmla="*/ 2147483646 h 186"/>
                <a:gd name="T78" fmla="*/ 2147483646 w 482"/>
                <a:gd name="T79" fmla="*/ 2147483646 h 186"/>
                <a:gd name="T80" fmla="*/ 2147483646 w 482"/>
                <a:gd name="T81" fmla="*/ 2147483646 h 186"/>
                <a:gd name="T82" fmla="*/ 2147483646 w 482"/>
                <a:gd name="T83" fmla="*/ 2147483646 h 186"/>
                <a:gd name="T84" fmla="*/ 2147483646 w 482"/>
                <a:gd name="T85" fmla="*/ 2147483646 h 186"/>
                <a:gd name="T86" fmla="*/ 2147483646 w 482"/>
                <a:gd name="T87" fmla="*/ 2147483646 h 186"/>
                <a:gd name="T88" fmla="*/ 2147483646 w 482"/>
                <a:gd name="T89" fmla="*/ 2147483646 h 186"/>
                <a:gd name="T90" fmla="*/ 2147483646 w 482"/>
                <a:gd name="T91" fmla="*/ 2147483646 h 186"/>
                <a:gd name="T92" fmla="*/ 2147483646 w 482"/>
                <a:gd name="T93" fmla="*/ 2147483646 h 186"/>
                <a:gd name="T94" fmla="*/ 2147483646 w 482"/>
                <a:gd name="T95" fmla="*/ 2147483646 h 186"/>
                <a:gd name="T96" fmla="*/ 2147483646 w 482"/>
                <a:gd name="T97" fmla="*/ 2147483646 h 186"/>
                <a:gd name="T98" fmla="*/ 2147483646 w 482"/>
                <a:gd name="T99" fmla="*/ 0 h 186"/>
                <a:gd name="T100" fmla="*/ 2147483646 w 482"/>
                <a:gd name="T101" fmla="*/ 2147483646 h 186"/>
                <a:gd name="T102" fmla="*/ 2147483646 w 482"/>
                <a:gd name="T103" fmla="*/ 2147483646 h 186"/>
                <a:gd name="T104" fmla="*/ 2147483646 w 482"/>
                <a:gd name="T105" fmla="*/ 2147483646 h 186"/>
                <a:gd name="T106" fmla="*/ 2147483646 w 482"/>
                <a:gd name="T107" fmla="*/ 2147483646 h 186"/>
                <a:gd name="T108" fmla="*/ 2147483646 w 482"/>
                <a:gd name="T109" fmla="*/ 2147483646 h 186"/>
                <a:gd name="T110" fmla="*/ 2147483646 w 482"/>
                <a:gd name="T111" fmla="*/ 2147483646 h 186"/>
                <a:gd name="T112" fmla="*/ 2147483646 w 482"/>
                <a:gd name="T113" fmla="*/ 2147483646 h 186"/>
                <a:gd name="T114" fmla="*/ 2147483646 w 482"/>
                <a:gd name="T115" fmla="*/ 2147483646 h 186"/>
                <a:gd name="T116" fmla="*/ 2147483646 w 482"/>
                <a:gd name="T117" fmla="*/ 2147483646 h 186"/>
                <a:gd name="T118" fmla="*/ 2147483646 w 482"/>
                <a:gd name="T119" fmla="*/ 2147483646 h 186"/>
                <a:gd name="T120" fmla="*/ 2147483646 w 482"/>
                <a:gd name="T121" fmla="*/ 2147483646 h 186"/>
                <a:gd name="T122" fmla="*/ 2147483646 w 482"/>
                <a:gd name="T123" fmla="*/ 2147483646 h 186"/>
                <a:gd name="T124" fmla="*/ 0 w 482"/>
                <a:gd name="T125" fmla="*/ 2147483646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1" name="Freeform 264"/>
            <p:cNvSpPr>
              <a:spLocks noChangeArrowheads="1"/>
            </p:cNvSpPr>
            <p:nvPr/>
          </p:nvSpPr>
          <p:spPr bwMode="auto">
            <a:xfrm>
              <a:off x="5923523" y="1044697"/>
              <a:ext cx="110698" cy="144691"/>
            </a:xfrm>
            <a:custGeom>
              <a:avLst/>
              <a:gdLst>
                <a:gd name="T0" fmla="*/ 2147483646 w 76"/>
                <a:gd name="T1" fmla="*/ 2147483646 h 92"/>
                <a:gd name="T2" fmla="*/ 2147483646 w 76"/>
                <a:gd name="T3" fmla="*/ 2147483646 h 92"/>
                <a:gd name="T4" fmla="*/ 2147483646 w 76"/>
                <a:gd name="T5" fmla="*/ 2147483646 h 92"/>
                <a:gd name="T6" fmla="*/ 2147483646 w 76"/>
                <a:gd name="T7" fmla="*/ 2147483646 h 92"/>
                <a:gd name="T8" fmla="*/ 2147483646 w 76"/>
                <a:gd name="T9" fmla="*/ 2147483646 h 92"/>
                <a:gd name="T10" fmla="*/ 2147483646 w 76"/>
                <a:gd name="T11" fmla="*/ 2147483646 h 92"/>
                <a:gd name="T12" fmla="*/ 2147483646 w 76"/>
                <a:gd name="T13" fmla="*/ 2147483646 h 92"/>
                <a:gd name="T14" fmla="*/ 2147483646 w 76"/>
                <a:gd name="T15" fmla="*/ 2147483646 h 92"/>
                <a:gd name="T16" fmla="*/ 2147483646 w 76"/>
                <a:gd name="T17" fmla="*/ 2147483646 h 92"/>
                <a:gd name="T18" fmla="*/ 2147483646 w 76"/>
                <a:gd name="T19" fmla="*/ 2147483646 h 92"/>
                <a:gd name="T20" fmla="*/ 2147483646 w 76"/>
                <a:gd name="T21" fmla="*/ 2147483646 h 92"/>
                <a:gd name="T22" fmla="*/ 2147483646 w 76"/>
                <a:gd name="T23" fmla="*/ 2147483646 h 92"/>
                <a:gd name="T24" fmla="*/ 2147483646 w 76"/>
                <a:gd name="T25" fmla="*/ 2147483646 h 92"/>
                <a:gd name="T26" fmla="*/ 2147483646 w 76"/>
                <a:gd name="T27" fmla="*/ 2147483646 h 92"/>
                <a:gd name="T28" fmla="*/ 2147483646 w 76"/>
                <a:gd name="T29" fmla="*/ 2147483646 h 92"/>
                <a:gd name="T30" fmla="*/ 2147483646 w 76"/>
                <a:gd name="T31" fmla="*/ 0 h 92"/>
                <a:gd name="T32" fmla="*/ 2147483646 w 76"/>
                <a:gd name="T33" fmla="*/ 2147483646 h 92"/>
                <a:gd name="T34" fmla="*/ 2147483646 w 76"/>
                <a:gd name="T35" fmla="*/ 2147483646 h 92"/>
                <a:gd name="T36" fmla="*/ 2147483646 w 76"/>
                <a:gd name="T37" fmla="*/ 2147483646 h 92"/>
                <a:gd name="T38" fmla="*/ 2147483646 w 76"/>
                <a:gd name="T39" fmla="*/ 2147483646 h 92"/>
                <a:gd name="T40" fmla="*/ 2147483646 w 76"/>
                <a:gd name="T41" fmla="*/ 2147483646 h 92"/>
                <a:gd name="T42" fmla="*/ 2147483646 w 76"/>
                <a:gd name="T43" fmla="*/ 2147483646 h 92"/>
                <a:gd name="T44" fmla="*/ 2147483646 w 76"/>
                <a:gd name="T45" fmla="*/ 2147483646 h 92"/>
                <a:gd name="T46" fmla="*/ 2147483646 w 76"/>
                <a:gd name="T47" fmla="*/ 2147483646 h 92"/>
                <a:gd name="T48" fmla="*/ 2147483646 w 76"/>
                <a:gd name="T49" fmla="*/ 2147483646 h 92"/>
                <a:gd name="T50" fmla="*/ 2147483646 w 76"/>
                <a:gd name="T51" fmla="*/ 2147483646 h 92"/>
                <a:gd name="T52" fmla="*/ 2147483646 w 76"/>
                <a:gd name="T53" fmla="*/ 2147483646 h 92"/>
                <a:gd name="T54" fmla="*/ 2147483646 w 76"/>
                <a:gd name="T55" fmla="*/ 2147483646 h 92"/>
                <a:gd name="T56" fmla="*/ 2147483646 w 76"/>
                <a:gd name="T57" fmla="*/ 2147483646 h 92"/>
                <a:gd name="T58" fmla="*/ 2147483646 w 76"/>
                <a:gd name="T59" fmla="*/ 2147483646 h 92"/>
                <a:gd name="T60" fmla="*/ 0 w 76"/>
                <a:gd name="T61" fmla="*/ 2147483646 h 92"/>
                <a:gd name="T62" fmla="*/ 2147483646 w 76"/>
                <a:gd name="T63" fmla="*/ 2147483646 h 92"/>
                <a:gd name="T64" fmla="*/ 2147483646 w 76"/>
                <a:gd name="T65" fmla="*/ 2147483646 h 92"/>
                <a:gd name="T66" fmla="*/ 2147483646 w 76"/>
                <a:gd name="T67" fmla="*/ 2147483646 h 92"/>
                <a:gd name="T68" fmla="*/ 2147483646 w 76"/>
                <a:gd name="T69" fmla="*/ 2147483646 h 92"/>
                <a:gd name="T70" fmla="*/ 2147483646 w 76"/>
                <a:gd name="T71" fmla="*/ 2147483646 h 92"/>
                <a:gd name="T72" fmla="*/ 2147483646 w 76"/>
                <a:gd name="T73" fmla="*/ 2147483646 h 92"/>
                <a:gd name="T74" fmla="*/ 2147483646 w 76"/>
                <a:gd name="T75" fmla="*/ 2147483646 h 92"/>
                <a:gd name="T76" fmla="*/ 2147483646 w 76"/>
                <a:gd name="T77" fmla="*/ 2147483646 h 92"/>
                <a:gd name="T78" fmla="*/ 2147483646 w 76"/>
                <a:gd name="T79" fmla="*/ 2147483646 h 92"/>
                <a:gd name="T80" fmla="*/ 2147483646 w 76"/>
                <a:gd name="T81" fmla="*/ 2147483646 h 92"/>
                <a:gd name="T82" fmla="*/ 2147483646 w 76"/>
                <a:gd name="T83" fmla="*/ 2147483646 h 92"/>
                <a:gd name="T84" fmla="*/ 2147483646 w 76"/>
                <a:gd name="T85" fmla="*/ 2147483646 h 92"/>
                <a:gd name="T86" fmla="*/ 2147483646 w 76"/>
                <a:gd name="T87" fmla="*/ 2147483646 h 92"/>
                <a:gd name="T88" fmla="*/ 2147483646 w 76"/>
                <a:gd name="T89" fmla="*/ 2147483646 h 92"/>
                <a:gd name="T90" fmla="*/ 2147483646 w 76"/>
                <a:gd name="T91" fmla="*/ 2147483646 h 92"/>
                <a:gd name="T92" fmla="*/ 2147483646 w 76"/>
                <a:gd name="T93" fmla="*/ 2147483646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2" name="Freeform 265"/>
            <p:cNvSpPr>
              <a:spLocks noChangeArrowheads="1"/>
            </p:cNvSpPr>
            <p:nvPr/>
          </p:nvSpPr>
          <p:spPr bwMode="auto">
            <a:xfrm>
              <a:off x="6004241" y="1170805"/>
              <a:ext cx="94555" cy="120797"/>
            </a:xfrm>
            <a:custGeom>
              <a:avLst/>
              <a:gdLst>
                <a:gd name="T0" fmla="*/ 2147483646 w 64"/>
                <a:gd name="T1" fmla="*/ 0 h 76"/>
                <a:gd name="T2" fmla="*/ 2147483646 w 64"/>
                <a:gd name="T3" fmla="*/ 2147483646 h 76"/>
                <a:gd name="T4" fmla="*/ 2147483646 w 64"/>
                <a:gd name="T5" fmla="*/ 2147483646 h 76"/>
                <a:gd name="T6" fmla="*/ 2147483646 w 64"/>
                <a:gd name="T7" fmla="*/ 2147483646 h 76"/>
                <a:gd name="T8" fmla="*/ 2147483646 w 64"/>
                <a:gd name="T9" fmla="*/ 2147483646 h 76"/>
                <a:gd name="T10" fmla="*/ 0 w 64"/>
                <a:gd name="T11" fmla="*/ 2147483646 h 76"/>
                <a:gd name="T12" fmla="*/ 0 w 64"/>
                <a:gd name="T13" fmla="*/ 2147483646 h 76"/>
                <a:gd name="T14" fmla="*/ 2147483646 w 64"/>
                <a:gd name="T15" fmla="*/ 2147483646 h 76"/>
                <a:gd name="T16" fmla="*/ 2147483646 w 64"/>
                <a:gd name="T17" fmla="*/ 2147483646 h 76"/>
                <a:gd name="T18" fmla="*/ 2147483646 w 64"/>
                <a:gd name="T19" fmla="*/ 2147483646 h 76"/>
                <a:gd name="T20" fmla="*/ 2147483646 w 64"/>
                <a:gd name="T21" fmla="*/ 2147483646 h 76"/>
                <a:gd name="T22" fmla="*/ 2147483646 w 64"/>
                <a:gd name="T23" fmla="*/ 2147483646 h 76"/>
                <a:gd name="T24" fmla="*/ 2147483646 w 64"/>
                <a:gd name="T25" fmla="*/ 2147483646 h 76"/>
                <a:gd name="T26" fmla="*/ 2147483646 w 64"/>
                <a:gd name="T27" fmla="*/ 2147483646 h 76"/>
                <a:gd name="T28" fmla="*/ 2147483646 w 64"/>
                <a:gd name="T29" fmla="*/ 2147483646 h 76"/>
                <a:gd name="T30" fmla="*/ 2147483646 w 64"/>
                <a:gd name="T31" fmla="*/ 2147483646 h 76"/>
                <a:gd name="T32" fmla="*/ 2147483646 w 64"/>
                <a:gd name="T33" fmla="*/ 2147483646 h 76"/>
                <a:gd name="T34" fmla="*/ 2147483646 w 64"/>
                <a:gd name="T35" fmla="*/ 2147483646 h 76"/>
                <a:gd name="T36" fmla="*/ 2147483646 w 64"/>
                <a:gd name="T37" fmla="*/ 2147483646 h 76"/>
                <a:gd name="T38" fmla="*/ 2147483646 w 64"/>
                <a:gd name="T39" fmla="*/ 2147483646 h 76"/>
                <a:gd name="T40" fmla="*/ 2147483646 w 64"/>
                <a:gd name="T41" fmla="*/ 2147483646 h 76"/>
                <a:gd name="T42" fmla="*/ 2147483646 w 64"/>
                <a:gd name="T43" fmla="*/ 2147483646 h 76"/>
                <a:gd name="T44" fmla="*/ 2147483646 w 64"/>
                <a:gd name="T45" fmla="*/ 2147483646 h 76"/>
                <a:gd name="T46" fmla="*/ 2147483646 w 64"/>
                <a:gd name="T47" fmla="*/ 2147483646 h 76"/>
                <a:gd name="T48" fmla="*/ 2147483646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3" name="Freeform 39"/>
            <p:cNvSpPr>
              <a:spLocks noChangeArrowheads="1"/>
            </p:cNvSpPr>
            <p:nvPr/>
          </p:nvSpPr>
          <p:spPr bwMode="auto">
            <a:xfrm>
              <a:off x="588086" y="220355"/>
              <a:ext cx="1544014" cy="852219"/>
            </a:xfrm>
            <a:custGeom>
              <a:avLst/>
              <a:gdLst>
                <a:gd name="T0" fmla="*/ 2147483646 w 1056"/>
                <a:gd name="T1" fmla="*/ 2147483646 h 540"/>
                <a:gd name="T2" fmla="*/ 2147483646 w 1056"/>
                <a:gd name="T3" fmla="*/ 2147483646 h 540"/>
                <a:gd name="T4" fmla="*/ 2147483646 w 1056"/>
                <a:gd name="T5" fmla="*/ 2147483646 h 540"/>
                <a:gd name="T6" fmla="*/ 2147483646 w 1056"/>
                <a:gd name="T7" fmla="*/ 2147483646 h 540"/>
                <a:gd name="T8" fmla="*/ 2147483646 w 1056"/>
                <a:gd name="T9" fmla="*/ 2147483646 h 540"/>
                <a:gd name="T10" fmla="*/ 2147483646 w 1056"/>
                <a:gd name="T11" fmla="*/ 2147483646 h 540"/>
                <a:gd name="T12" fmla="*/ 2147483646 w 1056"/>
                <a:gd name="T13" fmla="*/ 2147483646 h 540"/>
                <a:gd name="T14" fmla="*/ 2147483646 w 1056"/>
                <a:gd name="T15" fmla="*/ 2147483646 h 540"/>
                <a:gd name="T16" fmla="*/ 2147483646 w 1056"/>
                <a:gd name="T17" fmla="*/ 2147483646 h 540"/>
                <a:gd name="T18" fmla="*/ 2147483646 w 1056"/>
                <a:gd name="T19" fmla="*/ 2147483646 h 540"/>
                <a:gd name="T20" fmla="*/ 2147483646 w 1056"/>
                <a:gd name="T21" fmla="*/ 2147483646 h 540"/>
                <a:gd name="T22" fmla="*/ 2147483646 w 1056"/>
                <a:gd name="T23" fmla="*/ 2147483646 h 540"/>
                <a:gd name="T24" fmla="*/ 2147483646 w 1056"/>
                <a:gd name="T25" fmla="*/ 2147483646 h 540"/>
                <a:gd name="T26" fmla="*/ 2147483646 w 1056"/>
                <a:gd name="T27" fmla="*/ 2147483646 h 540"/>
                <a:gd name="T28" fmla="*/ 2147483646 w 1056"/>
                <a:gd name="T29" fmla="*/ 2147483646 h 540"/>
                <a:gd name="T30" fmla="*/ 2147483646 w 1056"/>
                <a:gd name="T31" fmla="*/ 2147483646 h 540"/>
                <a:gd name="T32" fmla="*/ 2147483646 w 1056"/>
                <a:gd name="T33" fmla="*/ 2147483646 h 540"/>
                <a:gd name="T34" fmla="*/ 2147483646 w 1056"/>
                <a:gd name="T35" fmla="*/ 2147483646 h 540"/>
                <a:gd name="T36" fmla="*/ 2147483646 w 1056"/>
                <a:gd name="T37" fmla="*/ 2147483646 h 540"/>
                <a:gd name="T38" fmla="*/ 2147483646 w 1056"/>
                <a:gd name="T39" fmla="*/ 2147483646 h 540"/>
                <a:gd name="T40" fmla="*/ 2147483646 w 1056"/>
                <a:gd name="T41" fmla="*/ 2147483646 h 540"/>
                <a:gd name="T42" fmla="*/ 2147483646 w 1056"/>
                <a:gd name="T43" fmla="*/ 2147483646 h 540"/>
                <a:gd name="T44" fmla="*/ 2147483646 w 1056"/>
                <a:gd name="T45" fmla="*/ 2147483646 h 540"/>
                <a:gd name="T46" fmla="*/ 2147483646 w 1056"/>
                <a:gd name="T47" fmla="*/ 2147483646 h 540"/>
                <a:gd name="T48" fmla="*/ 2147483646 w 1056"/>
                <a:gd name="T49" fmla="*/ 2147483646 h 540"/>
                <a:gd name="T50" fmla="*/ 2147483646 w 1056"/>
                <a:gd name="T51" fmla="*/ 2147483646 h 540"/>
                <a:gd name="T52" fmla="*/ 2147483646 w 1056"/>
                <a:gd name="T53" fmla="*/ 2147483646 h 540"/>
                <a:gd name="T54" fmla="*/ 2147483646 w 1056"/>
                <a:gd name="T55" fmla="*/ 2147483646 h 540"/>
                <a:gd name="T56" fmla="*/ 2147483646 w 1056"/>
                <a:gd name="T57" fmla="*/ 2147483646 h 540"/>
                <a:gd name="T58" fmla="*/ 2147483646 w 1056"/>
                <a:gd name="T59" fmla="*/ 2147483646 h 540"/>
                <a:gd name="T60" fmla="*/ 2147483646 w 1056"/>
                <a:gd name="T61" fmla="*/ 2147483646 h 540"/>
                <a:gd name="T62" fmla="*/ 2147483646 w 1056"/>
                <a:gd name="T63" fmla="*/ 2147483646 h 540"/>
                <a:gd name="T64" fmla="*/ 2147483646 w 1056"/>
                <a:gd name="T65" fmla="*/ 2147483646 h 540"/>
                <a:gd name="T66" fmla="*/ 2147483646 w 1056"/>
                <a:gd name="T67" fmla="*/ 2147483646 h 540"/>
                <a:gd name="T68" fmla="*/ 2147483646 w 1056"/>
                <a:gd name="T69" fmla="*/ 2147483646 h 540"/>
                <a:gd name="T70" fmla="*/ 2147483646 w 1056"/>
                <a:gd name="T71" fmla="*/ 2147483646 h 540"/>
                <a:gd name="T72" fmla="*/ 2147483646 w 1056"/>
                <a:gd name="T73" fmla="*/ 2147483646 h 540"/>
                <a:gd name="T74" fmla="*/ 2147483646 w 1056"/>
                <a:gd name="T75" fmla="*/ 2147483646 h 540"/>
                <a:gd name="T76" fmla="*/ 2147483646 w 1056"/>
                <a:gd name="T77" fmla="*/ 2147483646 h 540"/>
                <a:gd name="T78" fmla="*/ 2147483646 w 1056"/>
                <a:gd name="T79" fmla="*/ 2147483646 h 540"/>
                <a:gd name="T80" fmla="*/ 2147483646 w 1056"/>
                <a:gd name="T81" fmla="*/ 2147483646 h 540"/>
                <a:gd name="T82" fmla="*/ 2147483646 w 1056"/>
                <a:gd name="T83" fmla="*/ 2147483646 h 540"/>
                <a:gd name="T84" fmla="*/ 2147483646 w 1056"/>
                <a:gd name="T85" fmla="*/ 2147483646 h 540"/>
                <a:gd name="T86" fmla="*/ 2147483646 w 1056"/>
                <a:gd name="T87" fmla="*/ 2147483646 h 540"/>
                <a:gd name="T88" fmla="*/ 2147483646 w 1056"/>
                <a:gd name="T89" fmla="*/ 2147483646 h 540"/>
                <a:gd name="T90" fmla="*/ 2147483646 w 1056"/>
                <a:gd name="T91" fmla="*/ 2147483646 h 540"/>
                <a:gd name="T92" fmla="*/ 2147483646 w 1056"/>
                <a:gd name="T93" fmla="*/ 2147483646 h 540"/>
                <a:gd name="T94" fmla="*/ 2147483646 w 1056"/>
                <a:gd name="T95" fmla="*/ 2147483646 h 540"/>
                <a:gd name="T96" fmla="*/ 2147483646 w 1056"/>
                <a:gd name="T97" fmla="*/ 2147483646 h 540"/>
                <a:gd name="T98" fmla="*/ 2147483646 w 1056"/>
                <a:gd name="T99" fmla="*/ 2147483646 h 540"/>
                <a:gd name="T100" fmla="*/ 2147483646 w 1056"/>
                <a:gd name="T101" fmla="*/ 2147483646 h 540"/>
                <a:gd name="T102" fmla="*/ 2147483646 w 1056"/>
                <a:gd name="T103" fmla="*/ 2147483646 h 540"/>
                <a:gd name="T104" fmla="*/ 2147483646 w 1056"/>
                <a:gd name="T105" fmla="*/ 2147483646 h 540"/>
                <a:gd name="T106" fmla="*/ 2147483646 w 1056"/>
                <a:gd name="T107" fmla="*/ 2147483646 h 540"/>
                <a:gd name="T108" fmla="*/ 2147483646 w 1056"/>
                <a:gd name="T109" fmla="*/ 2147483646 h 540"/>
                <a:gd name="T110" fmla="*/ 2147483646 w 1056"/>
                <a:gd name="T111" fmla="*/ 2147483646 h 540"/>
                <a:gd name="T112" fmla="*/ 2147483646 w 1056"/>
                <a:gd name="T113" fmla="*/ 2147483646 h 540"/>
                <a:gd name="T114" fmla="*/ 2147483646 w 1056"/>
                <a:gd name="T115" fmla="*/ 2147483646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4" name="Freeform 40"/>
            <p:cNvSpPr>
              <a:spLocks noChangeArrowheads="1"/>
            </p:cNvSpPr>
            <p:nvPr/>
          </p:nvSpPr>
          <p:spPr bwMode="auto">
            <a:xfrm>
              <a:off x="1924540" y="852218"/>
              <a:ext cx="54196" cy="27876"/>
            </a:xfrm>
            <a:custGeom>
              <a:avLst/>
              <a:gdLst>
                <a:gd name="T0" fmla="*/ 2147483646 w 38"/>
                <a:gd name="T1" fmla="*/ 2147483646 h 18"/>
                <a:gd name="T2" fmla="*/ 2147483646 w 38"/>
                <a:gd name="T3" fmla="*/ 2147483646 h 18"/>
                <a:gd name="T4" fmla="*/ 2147483646 w 38"/>
                <a:gd name="T5" fmla="*/ 2147483646 h 18"/>
                <a:gd name="T6" fmla="*/ 2147483646 w 38"/>
                <a:gd name="T7" fmla="*/ 2147483646 h 18"/>
                <a:gd name="T8" fmla="*/ 2147483646 w 38"/>
                <a:gd name="T9" fmla="*/ 2147483646 h 18"/>
                <a:gd name="T10" fmla="*/ 0 w 38"/>
                <a:gd name="T11" fmla="*/ 2147483646 h 18"/>
                <a:gd name="T12" fmla="*/ 2147483646 w 38"/>
                <a:gd name="T13" fmla="*/ 0 h 18"/>
                <a:gd name="T14" fmla="*/ 2147483646 w 38"/>
                <a:gd name="T15" fmla="*/ 0 h 18"/>
                <a:gd name="T16" fmla="*/ 2147483646 w 38"/>
                <a:gd name="T17" fmla="*/ 0 h 18"/>
                <a:gd name="T18" fmla="*/ 2147483646 w 38"/>
                <a:gd name="T19" fmla="*/ 2147483646 h 18"/>
                <a:gd name="T20" fmla="*/ 2147483646 w 38"/>
                <a:gd name="T21" fmla="*/ 2147483646 h 18"/>
                <a:gd name="T22" fmla="*/ 2147483646 w 38"/>
                <a:gd name="T23" fmla="*/ 2147483646 h 18"/>
                <a:gd name="T24" fmla="*/ 2147483646 w 38"/>
                <a:gd name="T25" fmla="*/ 2147483646 h 18"/>
                <a:gd name="T26" fmla="*/ 2147483646 w 38"/>
                <a:gd name="T27" fmla="*/ 2147483646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5" name="Freeform 41"/>
            <p:cNvSpPr>
              <a:spLocks noChangeArrowheads="1"/>
            </p:cNvSpPr>
            <p:nvPr/>
          </p:nvSpPr>
          <p:spPr bwMode="auto">
            <a:xfrm>
              <a:off x="2013330" y="807085"/>
              <a:ext cx="141832" cy="142037"/>
            </a:xfrm>
            <a:custGeom>
              <a:avLst/>
              <a:gdLst>
                <a:gd name="T0" fmla="*/ 2147483646 w 96"/>
                <a:gd name="T1" fmla="*/ 2147483646 h 90"/>
                <a:gd name="T2" fmla="*/ 2147483646 w 96"/>
                <a:gd name="T3" fmla="*/ 2147483646 h 90"/>
                <a:gd name="T4" fmla="*/ 2147483646 w 96"/>
                <a:gd name="T5" fmla="*/ 2147483646 h 90"/>
                <a:gd name="T6" fmla="*/ 2147483646 w 96"/>
                <a:gd name="T7" fmla="*/ 2147483646 h 90"/>
                <a:gd name="T8" fmla="*/ 2147483646 w 96"/>
                <a:gd name="T9" fmla="*/ 2147483646 h 90"/>
                <a:gd name="T10" fmla="*/ 2147483646 w 96"/>
                <a:gd name="T11" fmla="*/ 2147483646 h 90"/>
                <a:gd name="T12" fmla="*/ 0 w 96"/>
                <a:gd name="T13" fmla="*/ 2147483646 h 90"/>
                <a:gd name="T14" fmla="*/ 2147483646 w 96"/>
                <a:gd name="T15" fmla="*/ 2147483646 h 90"/>
                <a:gd name="T16" fmla="*/ 2147483646 w 96"/>
                <a:gd name="T17" fmla="*/ 2147483646 h 90"/>
                <a:gd name="T18" fmla="*/ 2147483646 w 96"/>
                <a:gd name="T19" fmla="*/ 2147483646 h 90"/>
                <a:gd name="T20" fmla="*/ 2147483646 w 96"/>
                <a:gd name="T21" fmla="*/ 2147483646 h 90"/>
                <a:gd name="T22" fmla="*/ 2147483646 w 96"/>
                <a:gd name="T23" fmla="*/ 2147483646 h 90"/>
                <a:gd name="T24" fmla="*/ 2147483646 w 96"/>
                <a:gd name="T25" fmla="*/ 2147483646 h 90"/>
                <a:gd name="T26" fmla="*/ 2147483646 w 96"/>
                <a:gd name="T27" fmla="*/ 2147483646 h 90"/>
                <a:gd name="T28" fmla="*/ 2147483646 w 96"/>
                <a:gd name="T29" fmla="*/ 0 h 90"/>
                <a:gd name="T30" fmla="*/ 2147483646 w 96"/>
                <a:gd name="T31" fmla="*/ 2147483646 h 90"/>
                <a:gd name="T32" fmla="*/ 2147483646 w 96"/>
                <a:gd name="T33" fmla="*/ 2147483646 h 90"/>
                <a:gd name="T34" fmla="*/ 2147483646 w 96"/>
                <a:gd name="T35" fmla="*/ 2147483646 h 90"/>
                <a:gd name="T36" fmla="*/ 2147483646 w 96"/>
                <a:gd name="T37" fmla="*/ 2147483646 h 90"/>
                <a:gd name="T38" fmla="*/ 2147483646 w 96"/>
                <a:gd name="T39" fmla="*/ 2147483646 h 90"/>
                <a:gd name="T40" fmla="*/ 2147483646 w 96"/>
                <a:gd name="T41" fmla="*/ 2147483646 h 90"/>
                <a:gd name="T42" fmla="*/ 2147483646 w 96"/>
                <a:gd name="T43" fmla="*/ 2147483646 h 90"/>
                <a:gd name="T44" fmla="*/ 2147483646 w 96"/>
                <a:gd name="T45" fmla="*/ 2147483646 h 90"/>
                <a:gd name="T46" fmla="*/ 2147483646 w 96"/>
                <a:gd name="T47" fmla="*/ 2147483646 h 90"/>
                <a:gd name="T48" fmla="*/ 2147483646 w 96"/>
                <a:gd name="T49" fmla="*/ 2147483646 h 90"/>
                <a:gd name="T50" fmla="*/ 2147483646 w 96"/>
                <a:gd name="T51" fmla="*/ 2147483646 h 90"/>
                <a:gd name="T52" fmla="*/ 2147483646 w 96"/>
                <a:gd name="T53" fmla="*/ 2147483646 h 90"/>
                <a:gd name="T54" fmla="*/ 2147483646 w 96"/>
                <a:gd name="T55" fmla="*/ 2147483646 h 90"/>
                <a:gd name="T56" fmla="*/ 2147483646 w 96"/>
                <a:gd name="T57" fmla="*/ 2147483646 h 90"/>
                <a:gd name="T58" fmla="*/ 2147483646 w 96"/>
                <a:gd name="T59" fmla="*/ 2147483646 h 90"/>
                <a:gd name="T60" fmla="*/ 2147483646 w 96"/>
                <a:gd name="T61" fmla="*/ 2147483646 h 90"/>
                <a:gd name="T62" fmla="*/ 2147483646 w 96"/>
                <a:gd name="T63" fmla="*/ 2147483646 h 90"/>
                <a:gd name="T64" fmla="*/ 2147483646 w 96"/>
                <a:gd name="T65" fmla="*/ 2147483646 h 90"/>
                <a:gd name="T66" fmla="*/ 2147483646 w 96"/>
                <a:gd name="T67" fmla="*/ 2147483646 h 90"/>
                <a:gd name="T68" fmla="*/ 2147483646 w 96"/>
                <a:gd name="T69" fmla="*/ 2147483646 h 90"/>
                <a:gd name="T70" fmla="*/ 2147483646 w 96"/>
                <a:gd name="T71" fmla="*/ 2147483646 h 90"/>
                <a:gd name="T72" fmla="*/ 2147483646 w 96"/>
                <a:gd name="T73" fmla="*/ 2147483646 h 90"/>
                <a:gd name="T74" fmla="*/ 2147483646 w 96"/>
                <a:gd name="T75" fmla="*/ 2147483646 h 90"/>
                <a:gd name="T76" fmla="*/ 2147483646 w 96"/>
                <a:gd name="T77" fmla="*/ 2147483646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6" name="Freeform 42"/>
            <p:cNvSpPr>
              <a:spLocks noChangeArrowheads="1"/>
            </p:cNvSpPr>
            <p:nvPr/>
          </p:nvSpPr>
          <p:spPr bwMode="auto">
            <a:xfrm>
              <a:off x="1170406" y="213718"/>
              <a:ext cx="207559" cy="90266"/>
            </a:xfrm>
            <a:custGeom>
              <a:avLst/>
              <a:gdLst>
                <a:gd name="T0" fmla="*/ 0 w 142"/>
                <a:gd name="T1" fmla="*/ 2147483646 h 58"/>
                <a:gd name="T2" fmla="*/ 2147483646 w 142"/>
                <a:gd name="T3" fmla="*/ 2147483646 h 58"/>
                <a:gd name="T4" fmla="*/ 2147483646 w 142"/>
                <a:gd name="T5" fmla="*/ 2147483646 h 58"/>
                <a:gd name="T6" fmla="*/ 2147483646 w 142"/>
                <a:gd name="T7" fmla="*/ 2147483646 h 58"/>
                <a:gd name="T8" fmla="*/ 2147483646 w 142"/>
                <a:gd name="T9" fmla="*/ 2147483646 h 58"/>
                <a:gd name="T10" fmla="*/ 2147483646 w 142"/>
                <a:gd name="T11" fmla="*/ 2147483646 h 58"/>
                <a:gd name="T12" fmla="*/ 2147483646 w 142"/>
                <a:gd name="T13" fmla="*/ 2147483646 h 58"/>
                <a:gd name="T14" fmla="*/ 2147483646 w 142"/>
                <a:gd name="T15" fmla="*/ 2147483646 h 58"/>
                <a:gd name="T16" fmla="*/ 2147483646 w 142"/>
                <a:gd name="T17" fmla="*/ 2147483646 h 58"/>
                <a:gd name="T18" fmla="*/ 2147483646 w 142"/>
                <a:gd name="T19" fmla="*/ 2147483646 h 58"/>
                <a:gd name="T20" fmla="*/ 2147483646 w 142"/>
                <a:gd name="T21" fmla="*/ 2147483646 h 58"/>
                <a:gd name="T22" fmla="*/ 2147483646 w 142"/>
                <a:gd name="T23" fmla="*/ 2147483646 h 58"/>
                <a:gd name="T24" fmla="*/ 2147483646 w 142"/>
                <a:gd name="T25" fmla="*/ 2147483646 h 58"/>
                <a:gd name="T26" fmla="*/ 2147483646 w 142"/>
                <a:gd name="T27" fmla="*/ 2147483646 h 58"/>
                <a:gd name="T28" fmla="*/ 2147483646 w 142"/>
                <a:gd name="T29" fmla="*/ 2147483646 h 58"/>
                <a:gd name="T30" fmla="*/ 2147483646 w 142"/>
                <a:gd name="T31" fmla="*/ 2147483646 h 58"/>
                <a:gd name="T32" fmla="*/ 2147483646 w 142"/>
                <a:gd name="T33" fmla="*/ 2147483646 h 58"/>
                <a:gd name="T34" fmla="*/ 2147483646 w 142"/>
                <a:gd name="T35" fmla="*/ 2147483646 h 58"/>
                <a:gd name="T36" fmla="*/ 2147483646 w 142"/>
                <a:gd name="T37" fmla="*/ 2147483646 h 58"/>
                <a:gd name="T38" fmla="*/ 2147483646 w 142"/>
                <a:gd name="T39" fmla="*/ 2147483646 h 58"/>
                <a:gd name="T40" fmla="*/ 2147483646 w 142"/>
                <a:gd name="T41" fmla="*/ 2147483646 h 58"/>
                <a:gd name="T42" fmla="*/ 2147483646 w 142"/>
                <a:gd name="T43" fmla="*/ 2147483646 h 58"/>
                <a:gd name="T44" fmla="*/ 2147483646 w 142"/>
                <a:gd name="T45" fmla="*/ 2147483646 h 58"/>
                <a:gd name="T46" fmla="*/ 2147483646 w 142"/>
                <a:gd name="T47" fmla="*/ 2147483646 h 58"/>
                <a:gd name="T48" fmla="*/ 2147483646 w 142"/>
                <a:gd name="T49" fmla="*/ 2147483646 h 58"/>
                <a:gd name="T50" fmla="*/ 2147483646 w 142"/>
                <a:gd name="T51" fmla="*/ 2147483646 h 58"/>
                <a:gd name="T52" fmla="*/ 2147483646 w 142"/>
                <a:gd name="T53" fmla="*/ 2147483646 h 58"/>
                <a:gd name="T54" fmla="*/ 2147483646 w 142"/>
                <a:gd name="T55" fmla="*/ 2147483646 h 58"/>
                <a:gd name="T56" fmla="*/ 2147483646 w 142"/>
                <a:gd name="T57" fmla="*/ 0 h 58"/>
                <a:gd name="T58" fmla="*/ 2147483646 w 142"/>
                <a:gd name="T59" fmla="*/ 2147483646 h 58"/>
                <a:gd name="T60" fmla="*/ 2147483646 w 142"/>
                <a:gd name="T61" fmla="*/ 2147483646 h 58"/>
                <a:gd name="T62" fmla="*/ 2147483646 w 142"/>
                <a:gd name="T63" fmla="*/ 2147483646 h 58"/>
                <a:gd name="T64" fmla="*/ 2147483646 w 142"/>
                <a:gd name="T65" fmla="*/ 2147483646 h 58"/>
                <a:gd name="T66" fmla="*/ 2147483646 w 142"/>
                <a:gd name="T67" fmla="*/ 2147483646 h 58"/>
                <a:gd name="T68" fmla="*/ 2147483646 w 142"/>
                <a:gd name="T69" fmla="*/ 2147483646 h 58"/>
                <a:gd name="T70" fmla="*/ 2147483646 w 142"/>
                <a:gd name="T71" fmla="*/ 2147483646 h 58"/>
                <a:gd name="T72" fmla="*/ 2147483646 w 142"/>
                <a:gd name="T73" fmla="*/ 2147483646 h 58"/>
                <a:gd name="T74" fmla="*/ 0 w 142"/>
                <a:gd name="T75" fmla="*/ 2147483646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7" name="Freeform 43"/>
            <p:cNvSpPr>
              <a:spLocks noChangeArrowheads="1"/>
            </p:cNvSpPr>
            <p:nvPr/>
          </p:nvSpPr>
          <p:spPr bwMode="auto">
            <a:xfrm>
              <a:off x="1669703" y="106195"/>
              <a:ext cx="76106" cy="39823"/>
            </a:xfrm>
            <a:custGeom>
              <a:avLst/>
              <a:gdLst>
                <a:gd name="T0" fmla="*/ 2147483646 w 52"/>
                <a:gd name="T1" fmla="*/ 2147483646 h 26"/>
                <a:gd name="T2" fmla="*/ 2147483646 w 52"/>
                <a:gd name="T3" fmla="*/ 2147483646 h 26"/>
                <a:gd name="T4" fmla="*/ 2147483646 w 52"/>
                <a:gd name="T5" fmla="*/ 2147483646 h 26"/>
                <a:gd name="T6" fmla="*/ 2147483646 w 52"/>
                <a:gd name="T7" fmla="*/ 2147483646 h 26"/>
                <a:gd name="T8" fmla="*/ 2147483646 w 52"/>
                <a:gd name="T9" fmla="*/ 2147483646 h 26"/>
                <a:gd name="T10" fmla="*/ 2147483646 w 52"/>
                <a:gd name="T11" fmla="*/ 2147483646 h 26"/>
                <a:gd name="T12" fmla="*/ 2147483646 w 52"/>
                <a:gd name="T13" fmla="*/ 2147483646 h 26"/>
                <a:gd name="T14" fmla="*/ 0 w 52"/>
                <a:gd name="T15" fmla="*/ 2147483646 h 26"/>
                <a:gd name="T16" fmla="*/ 2147483646 w 52"/>
                <a:gd name="T17" fmla="*/ 2147483646 h 26"/>
                <a:gd name="T18" fmla="*/ 2147483646 w 52"/>
                <a:gd name="T19" fmla="*/ 2147483646 h 26"/>
                <a:gd name="T20" fmla="*/ 2147483646 w 52"/>
                <a:gd name="T21" fmla="*/ 0 h 26"/>
                <a:gd name="T22" fmla="*/ 2147483646 w 52"/>
                <a:gd name="T23" fmla="*/ 2147483646 h 26"/>
                <a:gd name="T24" fmla="*/ 2147483646 w 52"/>
                <a:gd name="T25" fmla="*/ 2147483646 h 26"/>
                <a:gd name="T26" fmla="*/ 2147483646 w 52"/>
                <a:gd name="T27" fmla="*/ 2147483646 h 26"/>
                <a:gd name="T28" fmla="*/ 2147483646 w 52"/>
                <a:gd name="T29" fmla="*/ 2147483646 h 26"/>
                <a:gd name="T30" fmla="*/ 2147483646 w 52"/>
                <a:gd name="T31" fmla="*/ 2147483646 h 26"/>
                <a:gd name="T32" fmla="*/ 2147483646 w 52"/>
                <a:gd name="T33" fmla="*/ 2147483646 h 26"/>
                <a:gd name="T34" fmla="*/ 2147483646 w 52"/>
                <a:gd name="T35" fmla="*/ 2147483646 h 26"/>
                <a:gd name="T36" fmla="*/ 2147483646 w 52"/>
                <a:gd name="T37" fmla="*/ 2147483646 h 26"/>
                <a:gd name="T38" fmla="*/ 2147483646 w 52"/>
                <a:gd name="T39" fmla="*/ 2147483646 h 26"/>
                <a:gd name="T40" fmla="*/ 2147483646 w 52"/>
                <a:gd name="T41" fmla="*/ 2147483646 h 26"/>
                <a:gd name="T42" fmla="*/ 2147483646 w 52"/>
                <a:gd name="T43" fmla="*/ 2147483646 h 26"/>
                <a:gd name="T44" fmla="*/ 2147483646 w 52"/>
                <a:gd name="T45" fmla="*/ 2147483646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8" name="Freeform 44"/>
            <p:cNvSpPr>
              <a:spLocks noChangeArrowheads="1"/>
            </p:cNvSpPr>
            <p:nvPr/>
          </p:nvSpPr>
          <p:spPr bwMode="auto">
            <a:xfrm>
              <a:off x="1256890" y="225665"/>
              <a:ext cx="298656" cy="128763"/>
            </a:xfrm>
            <a:custGeom>
              <a:avLst/>
              <a:gdLst>
                <a:gd name="T0" fmla="*/ 2147483646 w 204"/>
                <a:gd name="T1" fmla="*/ 2147483646 h 82"/>
                <a:gd name="T2" fmla="*/ 2147483646 w 204"/>
                <a:gd name="T3" fmla="*/ 2147483646 h 82"/>
                <a:gd name="T4" fmla="*/ 2147483646 w 204"/>
                <a:gd name="T5" fmla="*/ 2147483646 h 82"/>
                <a:gd name="T6" fmla="*/ 2147483646 w 204"/>
                <a:gd name="T7" fmla="*/ 2147483646 h 82"/>
                <a:gd name="T8" fmla="*/ 2147483646 w 204"/>
                <a:gd name="T9" fmla="*/ 2147483646 h 82"/>
                <a:gd name="T10" fmla="*/ 2147483646 w 204"/>
                <a:gd name="T11" fmla="*/ 2147483646 h 82"/>
                <a:gd name="T12" fmla="*/ 2147483646 w 204"/>
                <a:gd name="T13" fmla="*/ 2147483646 h 82"/>
                <a:gd name="T14" fmla="*/ 2147483646 w 204"/>
                <a:gd name="T15" fmla="*/ 2147483646 h 82"/>
                <a:gd name="T16" fmla="*/ 2147483646 w 204"/>
                <a:gd name="T17" fmla="*/ 2147483646 h 82"/>
                <a:gd name="T18" fmla="*/ 2147483646 w 204"/>
                <a:gd name="T19" fmla="*/ 2147483646 h 82"/>
                <a:gd name="T20" fmla="*/ 2147483646 w 204"/>
                <a:gd name="T21" fmla="*/ 2147483646 h 82"/>
                <a:gd name="T22" fmla="*/ 2147483646 w 204"/>
                <a:gd name="T23" fmla="*/ 2147483646 h 82"/>
                <a:gd name="T24" fmla="*/ 2147483646 w 204"/>
                <a:gd name="T25" fmla="*/ 2147483646 h 82"/>
                <a:gd name="T26" fmla="*/ 2147483646 w 204"/>
                <a:gd name="T27" fmla="*/ 2147483646 h 82"/>
                <a:gd name="T28" fmla="*/ 2147483646 w 204"/>
                <a:gd name="T29" fmla="*/ 2147483646 h 82"/>
                <a:gd name="T30" fmla="*/ 2147483646 w 204"/>
                <a:gd name="T31" fmla="*/ 2147483646 h 82"/>
                <a:gd name="T32" fmla="*/ 2147483646 w 204"/>
                <a:gd name="T33" fmla="*/ 2147483646 h 82"/>
                <a:gd name="T34" fmla="*/ 2147483646 w 204"/>
                <a:gd name="T35" fmla="*/ 2147483646 h 82"/>
                <a:gd name="T36" fmla="*/ 2147483646 w 204"/>
                <a:gd name="T37" fmla="*/ 2147483646 h 82"/>
                <a:gd name="T38" fmla="*/ 2147483646 w 204"/>
                <a:gd name="T39" fmla="*/ 2147483646 h 82"/>
                <a:gd name="T40" fmla="*/ 2147483646 w 204"/>
                <a:gd name="T41" fmla="*/ 2147483646 h 82"/>
                <a:gd name="T42" fmla="*/ 2147483646 w 204"/>
                <a:gd name="T43" fmla="*/ 2147483646 h 82"/>
                <a:gd name="T44" fmla="*/ 2147483646 w 204"/>
                <a:gd name="T45" fmla="*/ 2147483646 h 82"/>
                <a:gd name="T46" fmla="*/ 2147483646 w 204"/>
                <a:gd name="T47" fmla="*/ 2147483646 h 82"/>
                <a:gd name="T48" fmla="*/ 2147483646 w 204"/>
                <a:gd name="T49" fmla="*/ 2147483646 h 82"/>
                <a:gd name="T50" fmla="*/ 2147483646 w 204"/>
                <a:gd name="T51" fmla="*/ 2147483646 h 82"/>
                <a:gd name="T52" fmla="*/ 2147483646 w 204"/>
                <a:gd name="T53" fmla="*/ 2147483646 h 82"/>
                <a:gd name="T54" fmla="*/ 2147483646 w 204"/>
                <a:gd name="T55" fmla="*/ 2147483646 h 82"/>
                <a:gd name="T56" fmla="*/ 2147483646 w 204"/>
                <a:gd name="T57" fmla="*/ 2147483646 h 82"/>
                <a:gd name="T58" fmla="*/ 2147483646 w 204"/>
                <a:gd name="T59" fmla="*/ 2147483646 h 82"/>
                <a:gd name="T60" fmla="*/ 2147483646 w 204"/>
                <a:gd name="T61" fmla="*/ 2147483646 h 82"/>
                <a:gd name="T62" fmla="*/ 2147483646 w 204"/>
                <a:gd name="T63" fmla="*/ 2147483646 h 82"/>
                <a:gd name="T64" fmla="*/ 2147483646 w 204"/>
                <a:gd name="T65" fmla="*/ 2147483646 h 82"/>
                <a:gd name="T66" fmla="*/ 2147483646 w 204"/>
                <a:gd name="T67" fmla="*/ 2147483646 h 82"/>
                <a:gd name="T68" fmla="*/ 2147483646 w 204"/>
                <a:gd name="T69" fmla="*/ 0 h 82"/>
                <a:gd name="T70" fmla="*/ 2147483646 w 204"/>
                <a:gd name="T71" fmla="*/ 2147483646 h 82"/>
                <a:gd name="T72" fmla="*/ 2147483646 w 204"/>
                <a:gd name="T73" fmla="*/ 2147483646 h 82"/>
                <a:gd name="T74" fmla="*/ 2147483646 w 204"/>
                <a:gd name="T75" fmla="*/ 2147483646 h 82"/>
                <a:gd name="T76" fmla="*/ 2147483646 w 204"/>
                <a:gd name="T77" fmla="*/ 2147483646 h 82"/>
                <a:gd name="T78" fmla="*/ 2147483646 w 204"/>
                <a:gd name="T79" fmla="*/ 2147483646 h 82"/>
                <a:gd name="T80" fmla="*/ 2147483646 w 204"/>
                <a:gd name="T81" fmla="*/ 2147483646 h 82"/>
                <a:gd name="T82" fmla="*/ 2147483646 w 204"/>
                <a:gd name="T83" fmla="*/ 2147483646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19" name="Freeform 45"/>
            <p:cNvSpPr>
              <a:spLocks noChangeArrowheads="1"/>
            </p:cNvSpPr>
            <p:nvPr/>
          </p:nvSpPr>
          <p:spPr bwMode="auto">
            <a:xfrm>
              <a:off x="1331841" y="140708"/>
              <a:ext cx="141832" cy="42478"/>
            </a:xfrm>
            <a:custGeom>
              <a:avLst/>
              <a:gdLst>
                <a:gd name="T0" fmla="*/ 0 w 96"/>
                <a:gd name="T1" fmla="*/ 2147483646 h 26"/>
                <a:gd name="T2" fmla="*/ 2147483646 w 96"/>
                <a:gd name="T3" fmla="*/ 2147483646 h 26"/>
                <a:gd name="T4" fmla="*/ 2147483646 w 96"/>
                <a:gd name="T5" fmla="*/ 2147483646 h 26"/>
                <a:gd name="T6" fmla="*/ 2147483646 w 96"/>
                <a:gd name="T7" fmla="*/ 2147483646 h 26"/>
                <a:gd name="T8" fmla="*/ 2147483646 w 96"/>
                <a:gd name="T9" fmla="*/ 2147483646 h 26"/>
                <a:gd name="T10" fmla="*/ 2147483646 w 96"/>
                <a:gd name="T11" fmla="*/ 2147483646 h 26"/>
                <a:gd name="T12" fmla="*/ 2147483646 w 96"/>
                <a:gd name="T13" fmla="*/ 2147483646 h 26"/>
                <a:gd name="T14" fmla="*/ 2147483646 w 96"/>
                <a:gd name="T15" fmla="*/ 2147483646 h 26"/>
                <a:gd name="T16" fmla="*/ 2147483646 w 96"/>
                <a:gd name="T17" fmla="*/ 2147483646 h 26"/>
                <a:gd name="T18" fmla="*/ 2147483646 w 96"/>
                <a:gd name="T19" fmla="*/ 2147483646 h 26"/>
                <a:gd name="T20" fmla="*/ 2147483646 w 96"/>
                <a:gd name="T21" fmla="*/ 2147483646 h 26"/>
                <a:gd name="T22" fmla="*/ 2147483646 w 96"/>
                <a:gd name="T23" fmla="*/ 2147483646 h 26"/>
                <a:gd name="T24" fmla="*/ 2147483646 w 96"/>
                <a:gd name="T25" fmla="*/ 2147483646 h 26"/>
                <a:gd name="T26" fmla="*/ 2147483646 w 96"/>
                <a:gd name="T27" fmla="*/ 0 h 26"/>
                <a:gd name="T28" fmla="*/ 2147483646 w 96"/>
                <a:gd name="T29" fmla="*/ 2147483646 h 26"/>
                <a:gd name="T30" fmla="*/ 2147483646 w 96"/>
                <a:gd name="T31" fmla="*/ 2147483646 h 26"/>
                <a:gd name="T32" fmla="*/ 2147483646 w 96"/>
                <a:gd name="T33" fmla="*/ 2147483646 h 26"/>
                <a:gd name="T34" fmla="*/ 2147483646 w 96"/>
                <a:gd name="T35" fmla="*/ 2147483646 h 26"/>
                <a:gd name="T36" fmla="*/ 2147483646 w 96"/>
                <a:gd name="T37" fmla="*/ 2147483646 h 26"/>
                <a:gd name="T38" fmla="*/ 2147483646 w 96"/>
                <a:gd name="T39" fmla="*/ 2147483646 h 26"/>
                <a:gd name="T40" fmla="*/ 2147483646 w 96"/>
                <a:gd name="T41" fmla="*/ 2147483646 h 26"/>
                <a:gd name="T42" fmla="*/ 0 w 96"/>
                <a:gd name="T43" fmla="*/ 2147483646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0" name="Freeform 46"/>
            <p:cNvSpPr>
              <a:spLocks noChangeArrowheads="1"/>
            </p:cNvSpPr>
            <p:nvPr/>
          </p:nvSpPr>
          <p:spPr bwMode="auto">
            <a:xfrm>
              <a:off x="1396416" y="159293"/>
              <a:ext cx="193722" cy="50443"/>
            </a:xfrm>
            <a:custGeom>
              <a:avLst/>
              <a:gdLst>
                <a:gd name="T0" fmla="*/ 2147483646 w 132"/>
                <a:gd name="T1" fmla="*/ 2147483646 h 32"/>
                <a:gd name="T2" fmla="*/ 2147483646 w 132"/>
                <a:gd name="T3" fmla="*/ 2147483646 h 32"/>
                <a:gd name="T4" fmla="*/ 2147483646 w 132"/>
                <a:gd name="T5" fmla="*/ 2147483646 h 32"/>
                <a:gd name="T6" fmla="*/ 2147483646 w 132"/>
                <a:gd name="T7" fmla="*/ 2147483646 h 32"/>
                <a:gd name="T8" fmla="*/ 2147483646 w 132"/>
                <a:gd name="T9" fmla="*/ 2147483646 h 32"/>
                <a:gd name="T10" fmla="*/ 2147483646 w 132"/>
                <a:gd name="T11" fmla="*/ 2147483646 h 32"/>
                <a:gd name="T12" fmla="*/ 0 w 132"/>
                <a:gd name="T13" fmla="*/ 2147483646 h 32"/>
                <a:gd name="T14" fmla="*/ 0 w 132"/>
                <a:gd name="T15" fmla="*/ 2147483646 h 32"/>
                <a:gd name="T16" fmla="*/ 2147483646 w 132"/>
                <a:gd name="T17" fmla="*/ 2147483646 h 32"/>
                <a:gd name="T18" fmla="*/ 2147483646 w 132"/>
                <a:gd name="T19" fmla="*/ 2147483646 h 32"/>
                <a:gd name="T20" fmla="*/ 2147483646 w 132"/>
                <a:gd name="T21" fmla="*/ 2147483646 h 32"/>
                <a:gd name="T22" fmla="*/ 2147483646 w 132"/>
                <a:gd name="T23" fmla="*/ 0 h 32"/>
                <a:gd name="T24" fmla="*/ 2147483646 w 132"/>
                <a:gd name="T25" fmla="*/ 2147483646 h 32"/>
                <a:gd name="T26" fmla="*/ 2147483646 w 132"/>
                <a:gd name="T27" fmla="*/ 2147483646 h 32"/>
                <a:gd name="T28" fmla="*/ 2147483646 w 132"/>
                <a:gd name="T29" fmla="*/ 2147483646 h 32"/>
                <a:gd name="T30" fmla="*/ 2147483646 w 132"/>
                <a:gd name="T31" fmla="*/ 2147483646 h 32"/>
                <a:gd name="T32" fmla="*/ 2147483646 w 132"/>
                <a:gd name="T33" fmla="*/ 2147483646 h 32"/>
                <a:gd name="T34" fmla="*/ 2147483646 w 132"/>
                <a:gd name="T35" fmla="*/ 2147483646 h 32"/>
                <a:gd name="T36" fmla="*/ 2147483646 w 132"/>
                <a:gd name="T37" fmla="*/ 2147483646 h 32"/>
                <a:gd name="T38" fmla="*/ 2147483646 w 132"/>
                <a:gd name="T39" fmla="*/ 2147483646 h 32"/>
                <a:gd name="T40" fmla="*/ 2147483646 w 132"/>
                <a:gd name="T41" fmla="*/ 2147483646 h 32"/>
                <a:gd name="T42" fmla="*/ 2147483646 w 132"/>
                <a:gd name="T43" fmla="*/ 2147483646 h 32"/>
                <a:gd name="T44" fmla="*/ 2147483646 w 132"/>
                <a:gd name="T45" fmla="*/ 0 h 32"/>
                <a:gd name="T46" fmla="*/ 2147483646 w 132"/>
                <a:gd name="T47" fmla="*/ 0 h 32"/>
                <a:gd name="T48" fmla="*/ 2147483646 w 132"/>
                <a:gd name="T49" fmla="*/ 2147483646 h 32"/>
                <a:gd name="T50" fmla="*/ 2147483646 w 132"/>
                <a:gd name="T51" fmla="*/ 2147483646 h 32"/>
                <a:gd name="T52" fmla="*/ 2147483646 w 132"/>
                <a:gd name="T53" fmla="*/ 2147483646 h 32"/>
                <a:gd name="T54" fmla="*/ 2147483646 w 132"/>
                <a:gd name="T55" fmla="*/ 2147483646 h 32"/>
                <a:gd name="T56" fmla="*/ 2147483646 w 132"/>
                <a:gd name="T57" fmla="*/ 2147483646 h 32"/>
                <a:gd name="T58" fmla="*/ 2147483646 w 132"/>
                <a:gd name="T59" fmla="*/ 2147483646 h 32"/>
                <a:gd name="T60" fmla="*/ 2147483646 w 132"/>
                <a:gd name="T61" fmla="*/ 2147483646 h 32"/>
                <a:gd name="T62" fmla="*/ 2147483646 w 132"/>
                <a:gd name="T63" fmla="*/ 2147483646 h 32"/>
                <a:gd name="T64" fmla="*/ 2147483646 w 132"/>
                <a:gd name="T65" fmla="*/ 2147483646 h 32"/>
                <a:gd name="T66" fmla="*/ 2147483646 w 132"/>
                <a:gd name="T67" fmla="*/ 2147483646 h 32"/>
                <a:gd name="T68" fmla="*/ 2147483646 w 132"/>
                <a:gd name="T69" fmla="*/ 2147483646 h 32"/>
                <a:gd name="T70" fmla="*/ 2147483646 w 132"/>
                <a:gd name="T71" fmla="*/ 2147483646 h 32"/>
                <a:gd name="T72" fmla="*/ 2147483646 w 132"/>
                <a:gd name="T73" fmla="*/ 2147483646 h 32"/>
                <a:gd name="T74" fmla="*/ 2147483646 w 132"/>
                <a:gd name="T75" fmla="*/ 2147483646 h 32"/>
                <a:gd name="T76" fmla="*/ 2147483646 w 132"/>
                <a:gd name="T77" fmla="*/ 2147483646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1" name="Freeform 47"/>
            <p:cNvSpPr>
              <a:spLocks noChangeArrowheads="1"/>
            </p:cNvSpPr>
            <p:nvPr/>
          </p:nvSpPr>
          <p:spPr bwMode="auto">
            <a:xfrm>
              <a:off x="1504808" y="114159"/>
              <a:ext cx="93402" cy="29203"/>
            </a:xfrm>
            <a:custGeom>
              <a:avLst/>
              <a:gdLst>
                <a:gd name="T0" fmla="*/ 2147483646 w 64"/>
                <a:gd name="T1" fmla="*/ 2147483646 h 18"/>
                <a:gd name="T2" fmla="*/ 2147483646 w 64"/>
                <a:gd name="T3" fmla="*/ 2147483646 h 18"/>
                <a:gd name="T4" fmla="*/ 0 w 64"/>
                <a:gd name="T5" fmla="*/ 2147483646 h 18"/>
                <a:gd name="T6" fmla="*/ 2147483646 w 64"/>
                <a:gd name="T7" fmla="*/ 2147483646 h 18"/>
                <a:gd name="T8" fmla="*/ 2147483646 w 64"/>
                <a:gd name="T9" fmla="*/ 2147483646 h 18"/>
                <a:gd name="T10" fmla="*/ 2147483646 w 64"/>
                <a:gd name="T11" fmla="*/ 2147483646 h 18"/>
                <a:gd name="T12" fmla="*/ 2147483646 w 64"/>
                <a:gd name="T13" fmla="*/ 2147483646 h 18"/>
                <a:gd name="T14" fmla="*/ 2147483646 w 64"/>
                <a:gd name="T15" fmla="*/ 2147483646 h 18"/>
                <a:gd name="T16" fmla="*/ 2147483646 w 64"/>
                <a:gd name="T17" fmla="*/ 0 h 18"/>
                <a:gd name="T18" fmla="*/ 2147483646 w 64"/>
                <a:gd name="T19" fmla="*/ 2147483646 h 18"/>
                <a:gd name="T20" fmla="*/ 2147483646 w 64"/>
                <a:gd name="T21" fmla="*/ 2147483646 h 18"/>
                <a:gd name="T22" fmla="*/ 2147483646 w 64"/>
                <a:gd name="T23" fmla="*/ 2147483646 h 18"/>
                <a:gd name="T24" fmla="*/ 2147483646 w 64"/>
                <a:gd name="T25" fmla="*/ 2147483646 h 18"/>
                <a:gd name="T26" fmla="*/ 2147483646 w 64"/>
                <a:gd name="T27" fmla="*/ 2147483646 h 18"/>
                <a:gd name="T28" fmla="*/ 2147483646 w 64"/>
                <a:gd name="T29" fmla="*/ 2147483646 h 18"/>
                <a:gd name="T30" fmla="*/ 2147483646 w 64"/>
                <a:gd name="T31" fmla="*/ 2147483646 h 18"/>
                <a:gd name="T32" fmla="*/ 2147483646 w 64"/>
                <a:gd name="T33" fmla="*/ 2147483646 h 18"/>
                <a:gd name="T34" fmla="*/ 2147483646 w 64"/>
                <a:gd name="T35" fmla="*/ 2147483646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2" name="Freeform 48"/>
            <p:cNvSpPr>
              <a:spLocks noChangeArrowheads="1"/>
            </p:cNvSpPr>
            <p:nvPr/>
          </p:nvSpPr>
          <p:spPr bwMode="auto">
            <a:xfrm>
              <a:off x="1567076" y="220355"/>
              <a:ext cx="107239" cy="66372"/>
            </a:xfrm>
            <a:custGeom>
              <a:avLst/>
              <a:gdLst>
                <a:gd name="T0" fmla="*/ 2147483646 w 74"/>
                <a:gd name="T1" fmla="*/ 2147483646 h 42"/>
                <a:gd name="T2" fmla="*/ 2147483646 w 74"/>
                <a:gd name="T3" fmla="*/ 2147483646 h 42"/>
                <a:gd name="T4" fmla="*/ 2147483646 w 74"/>
                <a:gd name="T5" fmla="*/ 2147483646 h 42"/>
                <a:gd name="T6" fmla="*/ 2147483646 w 74"/>
                <a:gd name="T7" fmla="*/ 2147483646 h 42"/>
                <a:gd name="T8" fmla="*/ 2147483646 w 74"/>
                <a:gd name="T9" fmla="*/ 2147483646 h 42"/>
                <a:gd name="T10" fmla="*/ 2147483646 w 74"/>
                <a:gd name="T11" fmla="*/ 2147483646 h 42"/>
                <a:gd name="T12" fmla="*/ 2147483646 w 74"/>
                <a:gd name="T13" fmla="*/ 2147483646 h 42"/>
                <a:gd name="T14" fmla="*/ 2147483646 w 74"/>
                <a:gd name="T15" fmla="*/ 2147483646 h 42"/>
                <a:gd name="T16" fmla="*/ 2147483646 w 74"/>
                <a:gd name="T17" fmla="*/ 2147483646 h 42"/>
                <a:gd name="T18" fmla="*/ 2147483646 w 74"/>
                <a:gd name="T19" fmla="*/ 2147483646 h 42"/>
                <a:gd name="T20" fmla="*/ 2147483646 w 74"/>
                <a:gd name="T21" fmla="*/ 2147483646 h 42"/>
                <a:gd name="T22" fmla="*/ 2147483646 w 74"/>
                <a:gd name="T23" fmla="*/ 2147483646 h 42"/>
                <a:gd name="T24" fmla="*/ 2147483646 w 74"/>
                <a:gd name="T25" fmla="*/ 2147483646 h 42"/>
                <a:gd name="T26" fmla="*/ 2147483646 w 74"/>
                <a:gd name="T27" fmla="*/ 2147483646 h 42"/>
                <a:gd name="T28" fmla="*/ 2147483646 w 74"/>
                <a:gd name="T29" fmla="*/ 2147483646 h 42"/>
                <a:gd name="T30" fmla="*/ 2147483646 w 74"/>
                <a:gd name="T31" fmla="*/ 2147483646 h 42"/>
                <a:gd name="T32" fmla="*/ 2147483646 w 74"/>
                <a:gd name="T33" fmla="*/ 2147483646 h 42"/>
                <a:gd name="T34" fmla="*/ 2147483646 w 74"/>
                <a:gd name="T35" fmla="*/ 2147483646 h 42"/>
                <a:gd name="T36" fmla="*/ 2147483646 w 74"/>
                <a:gd name="T37" fmla="*/ 2147483646 h 42"/>
                <a:gd name="T38" fmla="*/ 0 w 74"/>
                <a:gd name="T39" fmla="*/ 2147483646 h 42"/>
                <a:gd name="T40" fmla="*/ 2147483646 w 74"/>
                <a:gd name="T41" fmla="*/ 2147483646 h 42"/>
                <a:gd name="T42" fmla="*/ 2147483646 w 74"/>
                <a:gd name="T43" fmla="*/ 2147483646 h 42"/>
                <a:gd name="T44" fmla="*/ 2147483646 w 74"/>
                <a:gd name="T45" fmla="*/ 2147483646 h 42"/>
                <a:gd name="T46" fmla="*/ 2147483646 w 74"/>
                <a:gd name="T47" fmla="*/ 2147483646 h 42"/>
                <a:gd name="T48" fmla="*/ 2147483646 w 74"/>
                <a:gd name="T49" fmla="*/ 2147483646 h 42"/>
                <a:gd name="T50" fmla="*/ 2147483646 w 74"/>
                <a:gd name="T51" fmla="*/ 2147483646 h 42"/>
                <a:gd name="T52" fmla="*/ 2147483646 w 74"/>
                <a:gd name="T53" fmla="*/ 2147483646 h 42"/>
                <a:gd name="T54" fmla="*/ 2147483646 w 74"/>
                <a:gd name="T55" fmla="*/ 2147483646 h 42"/>
                <a:gd name="T56" fmla="*/ 2147483646 w 74"/>
                <a:gd name="T57" fmla="*/ 2147483646 h 42"/>
                <a:gd name="T58" fmla="*/ 2147483646 w 74"/>
                <a:gd name="T59" fmla="*/ 2147483646 h 42"/>
                <a:gd name="T60" fmla="*/ 2147483646 w 74"/>
                <a:gd name="T61" fmla="*/ 2147483646 h 42"/>
                <a:gd name="T62" fmla="*/ 2147483646 w 74"/>
                <a:gd name="T63" fmla="*/ 2147483646 h 42"/>
                <a:gd name="T64" fmla="*/ 2147483646 w 74"/>
                <a:gd name="T65" fmla="*/ 2147483646 h 42"/>
                <a:gd name="T66" fmla="*/ 2147483646 w 74"/>
                <a:gd name="T67" fmla="*/ 0 h 42"/>
                <a:gd name="T68" fmla="*/ 2147483646 w 74"/>
                <a:gd name="T69" fmla="*/ 2147483646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3" name="Freeform 49"/>
            <p:cNvSpPr>
              <a:spLocks noChangeArrowheads="1"/>
            </p:cNvSpPr>
            <p:nvPr/>
          </p:nvSpPr>
          <p:spPr bwMode="auto">
            <a:xfrm>
              <a:off x="1547473" y="317258"/>
              <a:ext cx="56503" cy="34513"/>
            </a:xfrm>
            <a:custGeom>
              <a:avLst/>
              <a:gdLst>
                <a:gd name="T0" fmla="*/ 2147483646 w 40"/>
                <a:gd name="T1" fmla="*/ 2147483646 h 22"/>
                <a:gd name="T2" fmla="*/ 2147483646 w 40"/>
                <a:gd name="T3" fmla="*/ 2147483646 h 22"/>
                <a:gd name="T4" fmla="*/ 2147483646 w 40"/>
                <a:gd name="T5" fmla="*/ 2147483646 h 22"/>
                <a:gd name="T6" fmla="*/ 0 w 40"/>
                <a:gd name="T7" fmla="*/ 2147483646 h 22"/>
                <a:gd name="T8" fmla="*/ 2147483646 w 40"/>
                <a:gd name="T9" fmla="*/ 2147483646 h 22"/>
                <a:gd name="T10" fmla="*/ 2147483646 w 40"/>
                <a:gd name="T11" fmla="*/ 2147483646 h 22"/>
                <a:gd name="T12" fmla="*/ 2147483646 w 40"/>
                <a:gd name="T13" fmla="*/ 0 h 22"/>
                <a:gd name="T14" fmla="*/ 2147483646 w 40"/>
                <a:gd name="T15" fmla="*/ 2147483646 h 22"/>
                <a:gd name="T16" fmla="*/ 2147483646 w 40"/>
                <a:gd name="T17" fmla="*/ 2147483646 h 22"/>
                <a:gd name="T18" fmla="*/ 2147483646 w 40"/>
                <a:gd name="T19" fmla="*/ 2147483646 h 22"/>
                <a:gd name="T20" fmla="*/ 2147483646 w 40"/>
                <a:gd name="T21" fmla="*/ 2147483646 h 22"/>
                <a:gd name="T22" fmla="*/ 2147483646 w 40"/>
                <a:gd name="T23" fmla="*/ 2147483646 h 22"/>
                <a:gd name="T24" fmla="*/ 2147483646 w 40"/>
                <a:gd name="T25" fmla="*/ 2147483646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4" name="Freeform 50"/>
            <p:cNvSpPr>
              <a:spLocks noChangeArrowheads="1"/>
            </p:cNvSpPr>
            <p:nvPr/>
          </p:nvSpPr>
          <p:spPr bwMode="auto">
            <a:xfrm>
              <a:off x="1669703" y="420799"/>
              <a:ext cx="117617" cy="66372"/>
            </a:xfrm>
            <a:custGeom>
              <a:avLst/>
              <a:gdLst>
                <a:gd name="T0" fmla="*/ 2147483646 w 80"/>
                <a:gd name="T1" fmla="*/ 2147483646 h 42"/>
                <a:gd name="T2" fmla="*/ 2147483646 w 80"/>
                <a:gd name="T3" fmla="*/ 2147483646 h 42"/>
                <a:gd name="T4" fmla="*/ 2147483646 w 80"/>
                <a:gd name="T5" fmla="*/ 2147483646 h 42"/>
                <a:gd name="T6" fmla="*/ 2147483646 w 80"/>
                <a:gd name="T7" fmla="*/ 2147483646 h 42"/>
                <a:gd name="T8" fmla="*/ 2147483646 w 80"/>
                <a:gd name="T9" fmla="*/ 2147483646 h 42"/>
                <a:gd name="T10" fmla="*/ 2147483646 w 80"/>
                <a:gd name="T11" fmla="*/ 2147483646 h 42"/>
                <a:gd name="T12" fmla="*/ 2147483646 w 80"/>
                <a:gd name="T13" fmla="*/ 2147483646 h 42"/>
                <a:gd name="T14" fmla="*/ 2147483646 w 80"/>
                <a:gd name="T15" fmla="*/ 2147483646 h 42"/>
                <a:gd name="T16" fmla="*/ 2147483646 w 80"/>
                <a:gd name="T17" fmla="*/ 2147483646 h 42"/>
                <a:gd name="T18" fmla="*/ 2147483646 w 80"/>
                <a:gd name="T19" fmla="*/ 2147483646 h 42"/>
                <a:gd name="T20" fmla="*/ 2147483646 w 80"/>
                <a:gd name="T21" fmla="*/ 2147483646 h 42"/>
                <a:gd name="T22" fmla="*/ 2147483646 w 80"/>
                <a:gd name="T23" fmla="*/ 2147483646 h 42"/>
                <a:gd name="T24" fmla="*/ 2147483646 w 80"/>
                <a:gd name="T25" fmla="*/ 2147483646 h 42"/>
                <a:gd name="T26" fmla="*/ 2147483646 w 80"/>
                <a:gd name="T27" fmla="*/ 2147483646 h 42"/>
                <a:gd name="T28" fmla="*/ 0 w 80"/>
                <a:gd name="T29" fmla="*/ 2147483646 h 42"/>
                <a:gd name="T30" fmla="*/ 2147483646 w 80"/>
                <a:gd name="T31" fmla="*/ 2147483646 h 42"/>
                <a:gd name="T32" fmla="*/ 2147483646 w 80"/>
                <a:gd name="T33" fmla="*/ 2147483646 h 42"/>
                <a:gd name="T34" fmla="*/ 2147483646 w 80"/>
                <a:gd name="T35" fmla="*/ 0 h 42"/>
                <a:gd name="T36" fmla="*/ 2147483646 w 80"/>
                <a:gd name="T37" fmla="*/ 2147483646 h 42"/>
                <a:gd name="T38" fmla="*/ 2147483646 w 80"/>
                <a:gd name="T39" fmla="*/ 2147483646 h 42"/>
                <a:gd name="T40" fmla="*/ 2147483646 w 80"/>
                <a:gd name="T41" fmla="*/ 2147483646 h 42"/>
                <a:gd name="T42" fmla="*/ 2147483646 w 80"/>
                <a:gd name="T43" fmla="*/ 2147483646 h 42"/>
                <a:gd name="T44" fmla="*/ 2147483646 w 80"/>
                <a:gd name="T45" fmla="*/ 2147483646 h 42"/>
                <a:gd name="T46" fmla="*/ 2147483646 w 80"/>
                <a:gd name="T47" fmla="*/ 2147483646 h 42"/>
                <a:gd name="T48" fmla="*/ 2147483646 w 80"/>
                <a:gd name="T49" fmla="*/ 2147483646 h 42"/>
                <a:gd name="T50" fmla="*/ 2147483646 w 80"/>
                <a:gd name="T51" fmla="*/ 2147483646 h 42"/>
                <a:gd name="T52" fmla="*/ 2147483646 w 80"/>
                <a:gd name="T53" fmla="*/ 2147483646 h 42"/>
                <a:gd name="T54" fmla="*/ 2147483646 w 80"/>
                <a:gd name="T55" fmla="*/ 2147483646 h 42"/>
                <a:gd name="T56" fmla="*/ 2147483646 w 80"/>
                <a:gd name="T57" fmla="*/ 2147483646 h 42"/>
                <a:gd name="T58" fmla="*/ 2147483646 w 80"/>
                <a:gd name="T59" fmla="*/ 2147483646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5" name="Freeform 51"/>
            <p:cNvSpPr>
              <a:spLocks noChangeArrowheads="1"/>
            </p:cNvSpPr>
            <p:nvPr/>
          </p:nvSpPr>
          <p:spPr bwMode="auto">
            <a:xfrm>
              <a:off x="1624731" y="159293"/>
              <a:ext cx="96861" cy="38495"/>
            </a:xfrm>
            <a:custGeom>
              <a:avLst/>
              <a:gdLst>
                <a:gd name="T0" fmla="*/ 2147483646 w 66"/>
                <a:gd name="T1" fmla="*/ 2147483646 h 24"/>
                <a:gd name="T2" fmla="*/ 2147483646 w 66"/>
                <a:gd name="T3" fmla="*/ 2147483646 h 24"/>
                <a:gd name="T4" fmla="*/ 2147483646 w 66"/>
                <a:gd name="T5" fmla="*/ 2147483646 h 24"/>
                <a:gd name="T6" fmla="*/ 2147483646 w 66"/>
                <a:gd name="T7" fmla="*/ 2147483646 h 24"/>
                <a:gd name="T8" fmla="*/ 2147483646 w 66"/>
                <a:gd name="T9" fmla="*/ 2147483646 h 24"/>
                <a:gd name="T10" fmla="*/ 2147483646 w 66"/>
                <a:gd name="T11" fmla="*/ 2147483646 h 24"/>
                <a:gd name="T12" fmla="*/ 2147483646 w 66"/>
                <a:gd name="T13" fmla="*/ 2147483646 h 24"/>
                <a:gd name="T14" fmla="*/ 2147483646 w 66"/>
                <a:gd name="T15" fmla="*/ 2147483646 h 24"/>
                <a:gd name="T16" fmla="*/ 2147483646 w 66"/>
                <a:gd name="T17" fmla="*/ 2147483646 h 24"/>
                <a:gd name="T18" fmla="*/ 2147483646 w 66"/>
                <a:gd name="T19" fmla="*/ 2147483646 h 24"/>
                <a:gd name="T20" fmla="*/ 2147483646 w 66"/>
                <a:gd name="T21" fmla="*/ 0 h 24"/>
                <a:gd name="T22" fmla="*/ 2147483646 w 66"/>
                <a:gd name="T23" fmla="*/ 0 h 24"/>
                <a:gd name="T24" fmla="*/ 2147483646 w 66"/>
                <a:gd name="T25" fmla="*/ 2147483646 h 24"/>
                <a:gd name="T26" fmla="*/ 2147483646 w 66"/>
                <a:gd name="T27" fmla="*/ 2147483646 h 24"/>
                <a:gd name="T28" fmla="*/ 2147483646 w 66"/>
                <a:gd name="T29" fmla="*/ 0 h 24"/>
                <a:gd name="T30" fmla="*/ 2147483646 w 66"/>
                <a:gd name="T31" fmla="*/ 2147483646 h 24"/>
                <a:gd name="T32" fmla="*/ 2147483646 w 66"/>
                <a:gd name="T33" fmla="*/ 2147483646 h 24"/>
                <a:gd name="T34" fmla="*/ 2147483646 w 66"/>
                <a:gd name="T35" fmla="*/ 2147483646 h 24"/>
                <a:gd name="T36" fmla="*/ 2147483646 w 66"/>
                <a:gd name="T37" fmla="*/ 2147483646 h 24"/>
                <a:gd name="T38" fmla="*/ 2147483646 w 66"/>
                <a:gd name="T39" fmla="*/ 2147483646 h 24"/>
                <a:gd name="T40" fmla="*/ 2147483646 w 66"/>
                <a:gd name="T41" fmla="*/ 2147483646 h 24"/>
                <a:gd name="T42" fmla="*/ 2147483646 w 66"/>
                <a:gd name="T43" fmla="*/ 2147483646 h 24"/>
                <a:gd name="T44" fmla="*/ 2147483646 w 66"/>
                <a:gd name="T45" fmla="*/ 2147483646 h 24"/>
                <a:gd name="T46" fmla="*/ 2147483646 w 66"/>
                <a:gd name="T47" fmla="*/ 2147483646 h 24"/>
                <a:gd name="T48" fmla="*/ 2147483646 w 66"/>
                <a:gd name="T49" fmla="*/ 2147483646 h 24"/>
                <a:gd name="T50" fmla="*/ 2147483646 w 66"/>
                <a:gd name="T51" fmla="*/ 2147483646 h 24"/>
                <a:gd name="T52" fmla="*/ 2147483646 w 66"/>
                <a:gd name="T53" fmla="*/ 2147483646 h 24"/>
                <a:gd name="T54" fmla="*/ 2147483646 w 66"/>
                <a:gd name="T55" fmla="*/ 2147483646 h 24"/>
                <a:gd name="T56" fmla="*/ 2147483646 w 66"/>
                <a:gd name="T57" fmla="*/ 2147483646 h 24"/>
                <a:gd name="T58" fmla="*/ 0 w 66"/>
                <a:gd name="T59" fmla="*/ 2147483646 h 24"/>
                <a:gd name="T60" fmla="*/ 0 w 66"/>
                <a:gd name="T61" fmla="*/ 2147483646 h 24"/>
                <a:gd name="T62" fmla="*/ 0 w 66"/>
                <a:gd name="T63" fmla="*/ 2147483646 h 24"/>
                <a:gd name="T64" fmla="*/ 2147483646 w 66"/>
                <a:gd name="T65" fmla="*/ 2147483646 h 24"/>
                <a:gd name="T66" fmla="*/ 2147483646 w 66"/>
                <a:gd name="T67" fmla="*/ 0 h 24"/>
                <a:gd name="T68" fmla="*/ 2147483646 w 66"/>
                <a:gd name="T69" fmla="*/ 2147483646 h 24"/>
                <a:gd name="T70" fmla="*/ 2147483646 w 66"/>
                <a:gd name="T71" fmla="*/ 2147483646 h 24"/>
                <a:gd name="T72" fmla="*/ 2147483646 w 66"/>
                <a:gd name="T73" fmla="*/ 2147483646 h 24"/>
                <a:gd name="T74" fmla="*/ 2147483646 w 66"/>
                <a:gd name="T75" fmla="*/ 2147483646 h 24"/>
                <a:gd name="T76" fmla="*/ 2147483646 w 66"/>
                <a:gd name="T77" fmla="*/ 2147483646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6" name="Freeform 52"/>
            <p:cNvSpPr>
              <a:spLocks noChangeArrowheads="1"/>
            </p:cNvSpPr>
            <p:nvPr/>
          </p:nvSpPr>
          <p:spPr bwMode="auto">
            <a:xfrm>
              <a:off x="1752727" y="150000"/>
              <a:ext cx="237541" cy="59734"/>
            </a:xfrm>
            <a:custGeom>
              <a:avLst/>
              <a:gdLst>
                <a:gd name="T0" fmla="*/ 2147483646 w 164"/>
                <a:gd name="T1" fmla="*/ 2147483646 h 38"/>
                <a:gd name="T2" fmla="*/ 2147483646 w 164"/>
                <a:gd name="T3" fmla="*/ 2147483646 h 38"/>
                <a:gd name="T4" fmla="*/ 2147483646 w 164"/>
                <a:gd name="T5" fmla="*/ 2147483646 h 38"/>
                <a:gd name="T6" fmla="*/ 2147483646 w 164"/>
                <a:gd name="T7" fmla="*/ 2147483646 h 38"/>
                <a:gd name="T8" fmla="*/ 2147483646 w 164"/>
                <a:gd name="T9" fmla="*/ 2147483646 h 38"/>
                <a:gd name="T10" fmla="*/ 2147483646 w 164"/>
                <a:gd name="T11" fmla="*/ 2147483646 h 38"/>
                <a:gd name="T12" fmla="*/ 2147483646 w 164"/>
                <a:gd name="T13" fmla="*/ 2147483646 h 38"/>
                <a:gd name="T14" fmla="*/ 2147483646 w 164"/>
                <a:gd name="T15" fmla="*/ 2147483646 h 38"/>
                <a:gd name="T16" fmla="*/ 0 w 164"/>
                <a:gd name="T17" fmla="*/ 2147483646 h 38"/>
                <a:gd name="T18" fmla="*/ 2147483646 w 164"/>
                <a:gd name="T19" fmla="*/ 2147483646 h 38"/>
                <a:gd name="T20" fmla="*/ 2147483646 w 164"/>
                <a:gd name="T21" fmla="*/ 0 h 38"/>
                <a:gd name="T22" fmla="*/ 2147483646 w 164"/>
                <a:gd name="T23" fmla="*/ 2147483646 h 38"/>
                <a:gd name="T24" fmla="*/ 2147483646 w 164"/>
                <a:gd name="T25" fmla="*/ 2147483646 h 38"/>
                <a:gd name="T26" fmla="*/ 2147483646 w 164"/>
                <a:gd name="T27" fmla="*/ 2147483646 h 38"/>
                <a:gd name="T28" fmla="*/ 2147483646 w 164"/>
                <a:gd name="T29" fmla="*/ 2147483646 h 38"/>
                <a:gd name="T30" fmla="*/ 2147483646 w 164"/>
                <a:gd name="T31" fmla="*/ 2147483646 h 38"/>
                <a:gd name="T32" fmla="*/ 2147483646 w 164"/>
                <a:gd name="T33" fmla="*/ 2147483646 h 38"/>
                <a:gd name="T34" fmla="*/ 2147483646 w 164"/>
                <a:gd name="T35" fmla="*/ 2147483646 h 38"/>
                <a:gd name="T36" fmla="*/ 2147483646 w 164"/>
                <a:gd name="T37" fmla="*/ 2147483646 h 38"/>
                <a:gd name="T38" fmla="*/ 2147483646 w 164"/>
                <a:gd name="T39" fmla="*/ 2147483646 h 38"/>
                <a:gd name="T40" fmla="*/ 2147483646 w 164"/>
                <a:gd name="T41" fmla="*/ 2147483646 h 38"/>
                <a:gd name="T42" fmla="*/ 2147483646 w 164"/>
                <a:gd name="T43" fmla="*/ 2147483646 h 38"/>
                <a:gd name="T44" fmla="*/ 2147483646 w 164"/>
                <a:gd name="T45" fmla="*/ 2147483646 h 38"/>
                <a:gd name="T46" fmla="*/ 2147483646 w 164"/>
                <a:gd name="T47" fmla="*/ 2147483646 h 38"/>
                <a:gd name="T48" fmla="*/ 2147483646 w 164"/>
                <a:gd name="T49" fmla="*/ 2147483646 h 38"/>
                <a:gd name="T50" fmla="*/ 2147483646 w 164"/>
                <a:gd name="T51" fmla="*/ 2147483646 h 38"/>
                <a:gd name="T52" fmla="*/ 2147483646 w 164"/>
                <a:gd name="T53" fmla="*/ 2147483646 h 38"/>
                <a:gd name="T54" fmla="*/ 2147483646 w 164"/>
                <a:gd name="T55" fmla="*/ 2147483646 h 38"/>
                <a:gd name="T56" fmla="*/ 2147483646 w 164"/>
                <a:gd name="T57" fmla="*/ 2147483646 h 38"/>
                <a:gd name="T58" fmla="*/ 2147483646 w 164"/>
                <a:gd name="T59" fmla="*/ 2147483646 h 38"/>
                <a:gd name="T60" fmla="*/ 2147483646 w 164"/>
                <a:gd name="T61" fmla="*/ 2147483646 h 38"/>
                <a:gd name="T62" fmla="*/ 2147483646 w 164"/>
                <a:gd name="T63" fmla="*/ 2147483646 h 38"/>
                <a:gd name="T64" fmla="*/ 2147483646 w 164"/>
                <a:gd name="T65" fmla="*/ 2147483646 h 38"/>
                <a:gd name="T66" fmla="*/ 2147483646 w 164"/>
                <a:gd name="T67" fmla="*/ 2147483646 h 38"/>
                <a:gd name="T68" fmla="*/ 2147483646 w 164"/>
                <a:gd name="T69" fmla="*/ 2147483646 h 38"/>
                <a:gd name="T70" fmla="*/ 2147483646 w 164"/>
                <a:gd name="T71" fmla="*/ 2147483646 h 38"/>
                <a:gd name="T72" fmla="*/ 2147483646 w 164"/>
                <a:gd name="T73" fmla="*/ 2147483646 h 38"/>
                <a:gd name="T74" fmla="*/ 2147483646 w 164"/>
                <a:gd name="T75" fmla="*/ 2147483646 h 38"/>
                <a:gd name="T76" fmla="*/ 2147483646 w 164"/>
                <a:gd name="T77" fmla="*/ 2147483646 h 38"/>
                <a:gd name="T78" fmla="*/ 2147483646 w 164"/>
                <a:gd name="T79" fmla="*/ 2147483646 h 38"/>
                <a:gd name="T80" fmla="*/ 2147483646 w 164"/>
                <a:gd name="T81" fmla="*/ 2147483646 h 38"/>
                <a:gd name="T82" fmla="*/ 2147483646 w 164"/>
                <a:gd name="T83" fmla="*/ 2147483646 h 38"/>
                <a:gd name="T84" fmla="*/ 2147483646 w 164"/>
                <a:gd name="T85" fmla="*/ 2147483646 h 38"/>
                <a:gd name="T86" fmla="*/ 2147483646 w 164"/>
                <a:gd name="T87" fmla="*/ 2147483646 h 38"/>
                <a:gd name="T88" fmla="*/ 2147483646 w 164"/>
                <a:gd name="T89" fmla="*/ 2147483646 h 38"/>
                <a:gd name="T90" fmla="*/ 2147483646 w 164"/>
                <a:gd name="T91" fmla="*/ 2147483646 h 38"/>
                <a:gd name="T92" fmla="*/ 2147483646 w 164"/>
                <a:gd name="T93" fmla="*/ 2147483646 h 38"/>
                <a:gd name="T94" fmla="*/ 2147483646 w 164"/>
                <a:gd name="T95" fmla="*/ 2147483646 h 38"/>
                <a:gd name="T96" fmla="*/ 2147483646 w 164"/>
                <a:gd name="T97" fmla="*/ 2147483646 h 38"/>
                <a:gd name="T98" fmla="*/ 2147483646 w 164"/>
                <a:gd name="T99" fmla="*/ 2147483646 h 38"/>
                <a:gd name="T100" fmla="*/ 2147483646 w 164"/>
                <a:gd name="T101" fmla="*/ 2147483646 h 38"/>
                <a:gd name="T102" fmla="*/ 2147483646 w 164"/>
                <a:gd name="T103" fmla="*/ 2147483646 h 38"/>
                <a:gd name="T104" fmla="*/ 2147483646 w 164"/>
                <a:gd name="T105" fmla="*/ 2147483646 h 38"/>
                <a:gd name="T106" fmla="*/ 2147483646 w 164"/>
                <a:gd name="T107" fmla="*/ 2147483646 h 38"/>
                <a:gd name="T108" fmla="*/ 2147483646 w 164"/>
                <a:gd name="T109" fmla="*/ 2147483646 h 38"/>
                <a:gd name="T110" fmla="*/ 2147483646 w 164"/>
                <a:gd name="T111" fmla="*/ 2147483646 h 38"/>
                <a:gd name="T112" fmla="*/ 2147483646 w 164"/>
                <a:gd name="T113" fmla="*/ 2147483646 h 38"/>
                <a:gd name="T114" fmla="*/ 2147483646 w 164"/>
                <a:gd name="T115" fmla="*/ 2147483646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7" name="Freeform 53"/>
            <p:cNvSpPr>
              <a:spLocks noChangeArrowheads="1"/>
            </p:cNvSpPr>
            <p:nvPr/>
          </p:nvSpPr>
          <p:spPr bwMode="auto">
            <a:xfrm>
              <a:off x="1714674" y="184515"/>
              <a:ext cx="46124" cy="22567"/>
            </a:xfrm>
            <a:custGeom>
              <a:avLst/>
              <a:gdLst>
                <a:gd name="T0" fmla="*/ 2147483646 w 30"/>
                <a:gd name="T1" fmla="*/ 2147483646 h 14"/>
                <a:gd name="T2" fmla="*/ 2147483646 w 30"/>
                <a:gd name="T3" fmla="*/ 2147483646 h 14"/>
                <a:gd name="T4" fmla="*/ 2147483646 w 30"/>
                <a:gd name="T5" fmla="*/ 2147483646 h 14"/>
                <a:gd name="T6" fmla="*/ 2147483646 w 30"/>
                <a:gd name="T7" fmla="*/ 2147483646 h 14"/>
                <a:gd name="T8" fmla="*/ 2147483646 w 30"/>
                <a:gd name="T9" fmla="*/ 2147483646 h 14"/>
                <a:gd name="T10" fmla="*/ 0 w 30"/>
                <a:gd name="T11" fmla="*/ 2147483646 h 14"/>
                <a:gd name="T12" fmla="*/ 2147483646 w 30"/>
                <a:gd name="T13" fmla="*/ 2147483646 h 14"/>
                <a:gd name="T14" fmla="*/ 2147483646 w 30"/>
                <a:gd name="T15" fmla="*/ 0 h 14"/>
                <a:gd name="T16" fmla="*/ 2147483646 w 30"/>
                <a:gd name="T17" fmla="*/ 0 h 14"/>
                <a:gd name="T18" fmla="*/ 2147483646 w 30"/>
                <a:gd name="T19" fmla="*/ 2147483646 h 14"/>
                <a:gd name="T20" fmla="*/ 2147483646 w 30"/>
                <a:gd name="T21" fmla="*/ 2147483646 h 14"/>
                <a:gd name="T22" fmla="*/ 2147483646 w 30"/>
                <a:gd name="T23" fmla="*/ 2147483646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8" name="Freeform 54"/>
            <p:cNvSpPr>
              <a:spLocks noChangeArrowheads="1"/>
            </p:cNvSpPr>
            <p:nvPr/>
          </p:nvSpPr>
          <p:spPr bwMode="auto">
            <a:xfrm>
              <a:off x="1763105" y="114159"/>
              <a:ext cx="51890" cy="29203"/>
            </a:xfrm>
            <a:custGeom>
              <a:avLst/>
              <a:gdLst>
                <a:gd name="T0" fmla="*/ 2147483646 w 36"/>
                <a:gd name="T1" fmla="*/ 2147483646 h 18"/>
                <a:gd name="T2" fmla="*/ 2147483646 w 36"/>
                <a:gd name="T3" fmla="*/ 2147483646 h 18"/>
                <a:gd name="T4" fmla="*/ 2147483646 w 36"/>
                <a:gd name="T5" fmla="*/ 2147483646 h 18"/>
                <a:gd name="T6" fmla="*/ 2147483646 w 36"/>
                <a:gd name="T7" fmla="*/ 2147483646 h 18"/>
                <a:gd name="T8" fmla="*/ 2147483646 w 36"/>
                <a:gd name="T9" fmla="*/ 2147483646 h 18"/>
                <a:gd name="T10" fmla="*/ 2147483646 w 36"/>
                <a:gd name="T11" fmla="*/ 2147483646 h 18"/>
                <a:gd name="T12" fmla="*/ 2147483646 w 36"/>
                <a:gd name="T13" fmla="*/ 2147483646 h 18"/>
                <a:gd name="T14" fmla="*/ 2147483646 w 36"/>
                <a:gd name="T15" fmla="*/ 2147483646 h 18"/>
                <a:gd name="T16" fmla="*/ 2147483646 w 36"/>
                <a:gd name="T17" fmla="*/ 2147483646 h 18"/>
                <a:gd name="T18" fmla="*/ 0 w 36"/>
                <a:gd name="T19" fmla="*/ 2147483646 h 18"/>
                <a:gd name="T20" fmla="*/ 2147483646 w 36"/>
                <a:gd name="T21" fmla="*/ 2147483646 h 18"/>
                <a:gd name="T22" fmla="*/ 2147483646 w 36"/>
                <a:gd name="T23" fmla="*/ 0 h 18"/>
                <a:gd name="T24" fmla="*/ 2147483646 w 36"/>
                <a:gd name="T25" fmla="*/ 0 h 18"/>
                <a:gd name="T26" fmla="*/ 2147483646 w 36"/>
                <a:gd name="T27" fmla="*/ 0 h 18"/>
                <a:gd name="T28" fmla="*/ 2147483646 w 36"/>
                <a:gd name="T29" fmla="*/ 2147483646 h 18"/>
                <a:gd name="T30" fmla="*/ 2147483646 w 36"/>
                <a:gd name="T31" fmla="*/ 2147483646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29" name="Freeform 55"/>
            <p:cNvSpPr>
              <a:spLocks noChangeArrowheads="1"/>
            </p:cNvSpPr>
            <p:nvPr/>
          </p:nvSpPr>
          <p:spPr bwMode="auto">
            <a:xfrm>
              <a:off x="1831138" y="38495"/>
              <a:ext cx="556952" cy="136727"/>
            </a:xfrm>
            <a:custGeom>
              <a:avLst/>
              <a:gdLst>
                <a:gd name="T0" fmla="*/ 2147483646 w 382"/>
                <a:gd name="T1" fmla="*/ 2147483646 h 86"/>
                <a:gd name="T2" fmla="*/ 2147483646 w 382"/>
                <a:gd name="T3" fmla="*/ 2147483646 h 86"/>
                <a:gd name="T4" fmla="*/ 2147483646 w 382"/>
                <a:gd name="T5" fmla="*/ 2147483646 h 86"/>
                <a:gd name="T6" fmla="*/ 2147483646 w 382"/>
                <a:gd name="T7" fmla="*/ 2147483646 h 86"/>
                <a:gd name="T8" fmla="*/ 2147483646 w 382"/>
                <a:gd name="T9" fmla="*/ 2147483646 h 86"/>
                <a:gd name="T10" fmla="*/ 2147483646 w 382"/>
                <a:gd name="T11" fmla="*/ 2147483646 h 86"/>
                <a:gd name="T12" fmla="*/ 2147483646 w 382"/>
                <a:gd name="T13" fmla="*/ 2147483646 h 86"/>
                <a:gd name="T14" fmla="*/ 2147483646 w 382"/>
                <a:gd name="T15" fmla="*/ 2147483646 h 86"/>
                <a:gd name="T16" fmla="*/ 2147483646 w 382"/>
                <a:gd name="T17" fmla="*/ 2147483646 h 86"/>
                <a:gd name="T18" fmla="*/ 2147483646 w 382"/>
                <a:gd name="T19" fmla="*/ 2147483646 h 86"/>
                <a:gd name="T20" fmla="*/ 2147483646 w 382"/>
                <a:gd name="T21" fmla="*/ 2147483646 h 86"/>
                <a:gd name="T22" fmla="*/ 2147483646 w 382"/>
                <a:gd name="T23" fmla="*/ 2147483646 h 86"/>
                <a:gd name="T24" fmla="*/ 2147483646 w 382"/>
                <a:gd name="T25" fmla="*/ 2147483646 h 86"/>
                <a:gd name="T26" fmla="*/ 2147483646 w 382"/>
                <a:gd name="T27" fmla="*/ 2147483646 h 86"/>
                <a:gd name="T28" fmla="*/ 2147483646 w 382"/>
                <a:gd name="T29" fmla="*/ 2147483646 h 86"/>
                <a:gd name="T30" fmla="*/ 2147483646 w 382"/>
                <a:gd name="T31" fmla="*/ 2147483646 h 86"/>
                <a:gd name="T32" fmla="*/ 2147483646 w 382"/>
                <a:gd name="T33" fmla="*/ 2147483646 h 86"/>
                <a:gd name="T34" fmla="*/ 2147483646 w 382"/>
                <a:gd name="T35" fmla="*/ 2147483646 h 86"/>
                <a:gd name="T36" fmla="*/ 2147483646 w 382"/>
                <a:gd name="T37" fmla="*/ 2147483646 h 86"/>
                <a:gd name="T38" fmla="*/ 2147483646 w 382"/>
                <a:gd name="T39" fmla="*/ 2147483646 h 86"/>
                <a:gd name="T40" fmla="*/ 2147483646 w 382"/>
                <a:gd name="T41" fmla="*/ 2147483646 h 86"/>
                <a:gd name="T42" fmla="*/ 2147483646 w 382"/>
                <a:gd name="T43" fmla="*/ 2147483646 h 86"/>
                <a:gd name="T44" fmla="*/ 2147483646 w 382"/>
                <a:gd name="T45" fmla="*/ 2147483646 h 86"/>
                <a:gd name="T46" fmla="*/ 2147483646 w 382"/>
                <a:gd name="T47" fmla="*/ 2147483646 h 86"/>
                <a:gd name="T48" fmla="*/ 2147483646 w 382"/>
                <a:gd name="T49" fmla="*/ 2147483646 h 86"/>
                <a:gd name="T50" fmla="*/ 2147483646 w 382"/>
                <a:gd name="T51" fmla="*/ 2147483646 h 86"/>
                <a:gd name="T52" fmla="*/ 0 w 382"/>
                <a:gd name="T53" fmla="*/ 2147483646 h 86"/>
                <a:gd name="T54" fmla="*/ 2147483646 w 382"/>
                <a:gd name="T55" fmla="*/ 2147483646 h 86"/>
                <a:gd name="T56" fmla="*/ 2147483646 w 382"/>
                <a:gd name="T57" fmla="*/ 2147483646 h 86"/>
                <a:gd name="T58" fmla="*/ 2147483646 w 382"/>
                <a:gd name="T59" fmla="*/ 2147483646 h 86"/>
                <a:gd name="T60" fmla="*/ 2147483646 w 382"/>
                <a:gd name="T61" fmla="*/ 2147483646 h 86"/>
                <a:gd name="T62" fmla="*/ 2147483646 w 382"/>
                <a:gd name="T63" fmla="*/ 2147483646 h 86"/>
                <a:gd name="T64" fmla="*/ 2147483646 w 382"/>
                <a:gd name="T65" fmla="*/ 2147483646 h 86"/>
                <a:gd name="T66" fmla="*/ 2147483646 w 382"/>
                <a:gd name="T67" fmla="*/ 2147483646 h 86"/>
                <a:gd name="T68" fmla="*/ 2147483646 w 382"/>
                <a:gd name="T69" fmla="*/ 2147483646 h 86"/>
                <a:gd name="T70" fmla="*/ 2147483646 w 382"/>
                <a:gd name="T71" fmla="*/ 2147483646 h 86"/>
                <a:gd name="T72" fmla="*/ 2147483646 w 382"/>
                <a:gd name="T73" fmla="*/ 2147483646 h 86"/>
                <a:gd name="T74" fmla="*/ 2147483646 w 382"/>
                <a:gd name="T75" fmla="*/ 2147483646 h 86"/>
                <a:gd name="T76" fmla="*/ 2147483646 w 382"/>
                <a:gd name="T77" fmla="*/ 2147483646 h 86"/>
                <a:gd name="T78" fmla="*/ 2147483646 w 382"/>
                <a:gd name="T79" fmla="*/ 2147483646 h 86"/>
                <a:gd name="T80" fmla="*/ 2147483646 w 382"/>
                <a:gd name="T81" fmla="*/ 2147483646 h 86"/>
                <a:gd name="T82" fmla="*/ 2147483646 w 382"/>
                <a:gd name="T83" fmla="*/ 2147483646 h 86"/>
                <a:gd name="T84" fmla="*/ 2147483646 w 382"/>
                <a:gd name="T85" fmla="*/ 2147483646 h 86"/>
                <a:gd name="T86" fmla="*/ 2147483646 w 382"/>
                <a:gd name="T87" fmla="*/ 2147483646 h 86"/>
                <a:gd name="T88" fmla="*/ 2147483646 w 382"/>
                <a:gd name="T89" fmla="*/ 2147483646 h 86"/>
                <a:gd name="T90" fmla="*/ 2147483646 w 382"/>
                <a:gd name="T91" fmla="*/ 2147483646 h 86"/>
                <a:gd name="T92" fmla="*/ 2147483646 w 382"/>
                <a:gd name="T93" fmla="*/ 2147483646 h 86"/>
                <a:gd name="T94" fmla="*/ 2147483646 w 382"/>
                <a:gd name="T95" fmla="*/ 2147483646 h 86"/>
                <a:gd name="T96" fmla="*/ 2147483646 w 382"/>
                <a:gd name="T97" fmla="*/ 0 h 86"/>
                <a:gd name="T98" fmla="*/ 2147483646 w 382"/>
                <a:gd name="T99" fmla="*/ 2147483646 h 86"/>
                <a:gd name="T100" fmla="*/ 2147483646 w 382"/>
                <a:gd name="T101" fmla="*/ 2147483646 h 86"/>
                <a:gd name="T102" fmla="*/ 2147483646 w 382"/>
                <a:gd name="T103" fmla="*/ 2147483646 h 86"/>
                <a:gd name="T104" fmla="*/ 2147483646 w 382"/>
                <a:gd name="T105" fmla="*/ 2147483646 h 86"/>
                <a:gd name="T106" fmla="*/ 2147483646 w 382"/>
                <a:gd name="T107" fmla="*/ 2147483646 h 86"/>
                <a:gd name="T108" fmla="*/ 2147483646 w 382"/>
                <a:gd name="T109" fmla="*/ 2147483646 h 86"/>
                <a:gd name="T110" fmla="*/ 2147483646 w 382"/>
                <a:gd name="T111" fmla="*/ 2147483646 h 86"/>
                <a:gd name="T112" fmla="*/ 2147483646 w 382"/>
                <a:gd name="T113" fmla="*/ 2147483646 h 86"/>
                <a:gd name="T114" fmla="*/ 2147483646 w 382"/>
                <a:gd name="T115" fmla="*/ 2147483646 h 86"/>
                <a:gd name="T116" fmla="*/ 2147483646 w 382"/>
                <a:gd name="T117" fmla="*/ 2147483646 h 86"/>
                <a:gd name="T118" fmla="*/ 2147483646 w 382"/>
                <a:gd name="T119" fmla="*/ 2147483646 h 86"/>
                <a:gd name="T120" fmla="*/ 2147483646 w 382"/>
                <a:gd name="T121" fmla="*/ 2147483646 h 86"/>
                <a:gd name="T122" fmla="*/ 2147483646 w 382"/>
                <a:gd name="T123" fmla="*/ 2147483646 h 86"/>
                <a:gd name="T124" fmla="*/ 2147483646 w 382"/>
                <a:gd name="T125" fmla="*/ 2147483646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0" name="Freeform 56"/>
            <p:cNvSpPr>
              <a:spLocks noChangeArrowheads="1"/>
            </p:cNvSpPr>
            <p:nvPr/>
          </p:nvSpPr>
          <p:spPr bwMode="auto">
            <a:xfrm>
              <a:off x="1748114" y="225665"/>
              <a:ext cx="415120" cy="300003"/>
            </a:xfrm>
            <a:custGeom>
              <a:avLst/>
              <a:gdLst>
                <a:gd name="T0" fmla="*/ 2147483646 w 284"/>
                <a:gd name="T1" fmla="*/ 2147483646 h 190"/>
                <a:gd name="T2" fmla="*/ 2147483646 w 284"/>
                <a:gd name="T3" fmla="*/ 2147483646 h 190"/>
                <a:gd name="T4" fmla="*/ 2147483646 w 284"/>
                <a:gd name="T5" fmla="*/ 2147483646 h 190"/>
                <a:gd name="T6" fmla="*/ 2147483646 w 284"/>
                <a:gd name="T7" fmla="*/ 2147483646 h 190"/>
                <a:gd name="T8" fmla="*/ 2147483646 w 284"/>
                <a:gd name="T9" fmla="*/ 2147483646 h 190"/>
                <a:gd name="T10" fmla="*/ 2147483646 w 284"/>
                <a:gd name="T11" fmla="*/ 2147483646 h 190"/>
                <a:gd name="T12" fmla="*/ 2147483646 w 284"/>
                <a:gd name="T13" fmla="*/ 2147483646 h 190"/>
                <a:gd name="T14" fmla="*/ 2147483646 w 284"/>
                <a:gd name="T15" fmla="*/ 2147483646 h 190"/>
                <a:gd name="T16" fmla="*/ 2147483646 w 284"/>
                <a:gd name="T17" fmla="*/ 2147483646 h 190"/>
                <a:gd name="T18" fmla="*/ 2147483646 w 284"/>
                <a:gd name="T19" fmla="*/ 2147483646 h 190"/>
                <a:gd name="T20" fmla="*/ 2147483646 w 284"/>
                <a:gd name="T21" fmla="*/ 2147483646 h 190"/>
                <a:gd name="T22" fmla="*/ 2147483646 w 284"/>
                <a:gd name="T23" fmla="*/ 2147483646 h 190"/>
                <a:gd name="T24" fmla="*/ 2147483646 w 284"/>
                <a:gd name="T25" fmla="*/ 2147483646 h 190"/>
                <a:gd name="T26" fmla="*/ 2147483646 w 284"/>
                <a:gd name="T27" fmla="*/ 2147483646 h 190"/>
                <a:gd name="T28" fmla="*/ 2147483646 w 284"/>
                <a:gd name="T29" fmla="*/ 2147483646 h 190"/>
                <a:gd name="T30" fmla="*/ 2147483646 w 284"/>
                <a:gd name="T31" fmla="*/ 2147483646 h 190"/>
                <a:gd name="T32" fmla="*/ 2147483646 w 284"/>
                <a:gd name="T33" fmla="*/ 2147483646 h 190"/>
                <a:gd name="T34" fmla="*/ 2147483646 w 284"/>
                <a:gd name="T35" fmla="*/ 2147483646 h 190"/>
                <a:gd name="T36" fmla="*/ 2147483646 w 284"/>
                <a:gd name="T37" fmla="*/ 2147483646 h 190"/>
                <a:gd name="T38" fmla="*/ 2147483646 w 284"/>
                <a:gd name="T39" fmla="*/ 2147483646 h 190"/>
                <a:gd name="T40" fmla="*/ 2147483646 w 284"/>
                <a:gd name="T41" fmla="*/ 2147483646 h 190"/>
                <a:gd name="T42" fmla="*/ 2147483646 w 284"/>
                <a:gd name="T43" fmla="*/ 2147483646 h 190"/>
                <a:gd name="T44" fmla="*/ 2147483646 w 284"/>
                <a:gd name="T45" fmla="*/ 2147483646 h 190"/>
                <a:gd name="T46" fmla="*/ 2147483646 w 284"/>
                <a:gd name="T47" fmla="*/ 2147483646 h 190"/>
                <a:gd name="T48" fmla="*/ 2147483646 w 284"/>
                <a:gd name="T49" fmla="*/ 2147483646 h 190"/>
                <a:gd name="T50" fmla="*/ 2147483646 w 284"/>
                <a:gd name="T51" fmla="*/ 2147483646 h 190"/>
                <a:gd name="T52" fmla="*/ 2147483646 w 284"/>
                <a:gd name="T53" fmla="*/ 2147483646 h 190"/>
                <a:gd name="T54" fmla="*/ 2147483646 w 284"/>
                <a:gd name="T55" fmla="*/ 2147483646 h 190"/>
                <a:gd name="T56" fmla="*/ 2147483646 w 284"/>
                <a:gd name="T57" fmla="*/ 2147483646 h 190"/>
                <a:gd name="T58" fmla="*/ 2147483646 w 284"/>
                <a:gd name="T59" fmla="*/ 2147483646 h 190"/>
                <a:gd name="T60" fmla="*/ 2147483646 w 284"/>
                <a:gd name="T61" fmla="*/ 2147483646 h 190"/>
                <a:gd name="T62" fmla="*/ 2147483646 w 284"/>
                <a:gd name="T63" fmla="*/ 2147483646 h 190"/>
                <a:gd name="T64" fmla="*/ 2147483646 w 284"/>
                <a:gd name="T65" fmla="*/ 2147483646 h 190"/>
                <a:gd name="T66" fmla="*/ 2147483646 w 284"/>
                <a:gd name="T67" fmla="*/ 2147483646 h 190"/>
                <a:gd name="T68" fmla="*/ 2147483646 w 284"/>
                <a:gd name="T69" fmla="*/ 2147483646 h 190"/>
                <a:gd name="T70" fmla="*/ 2147483646 w 284"/>
                <a:gd name="T71" fmla="*/ 2147483646 h 190"/>
                <a:gd name="T72" fmla="*/ 2147483646 w 284"/>
                <a:gd name="T73" fmla="*/ 2147483646 h 190"/>
                <a:gd name="T74" fmla="*/ 2147483646 w 284"/>
                <a:gd name="T75" fmla="*/ 2147483646 h 190"/>
                <a:gd name="T76" fmla="*/ 2147483646 w 284"/>
                <a:gd name="T77" fmla="*/ 2147483646 h 190"/>
                <a:gd name="T78" fmla="*/ 2147483646 w 284"/>
                <a:gd name="T79" fmla="*/ 2147483646 h 190"/>
                <a:gd name="T80" fmla="*/ 2147483646 w 284"/>
                <a:gd name="T81" fmla="*/ 2147483646 h 190"/>
                <a:gd name="T82" fmla="*/ 2147483646 w 284"/>
                <a:gd name="T83" fmla="*/ 2147483646 h 190"/>
                <a:gd name="T84" fmla="*/ 2147483646 w 284"/>
                <a:gd name="T85" fmla="*/ 2147483646 h 190"/>
                <a:gd name="T86" fmla="*/ 2147483646 w 284"/>
                <a:gd name="T87" fmla="*/ 2147483646 h 190"/>
                <a:gd name="T88" fmla="*/ 2147483646 w 284"/>
                <a:gd name="T89" fmla="*/ 2147483646 h 190"/>
                <a:gd name="T90" fmla="*/ 2147483646 w 284"/>
                <a:gd name="T91" fmla="*/ 2147483646 h 190"/>
                <a:gd name="T92" fmla="*/ 2147483646 w 284"/>
                <a:gd name="T93" fmla="*/ 2147483646 h 190"/>
                <a:gd name="T94" fmla="*/ 2147483646 w 284"/>
                <a:gd name="T95" fmla="*/ 2147483646 h 190"/>
                <a:gd name="T96" fmla="*/ 2147483646 w 284"/>
                <a:gd name="T97" fmla="*/ 2147483646 h 190"/>
                <a:gd name="T98" fmla="*/ 2147483646 w 284"/>
                <a:gd name="T99" fmla="*/ 2147483646 h 190"/>
                <a:gd name="T100" fmla="*/ 2147483646 w 284"/>
                <a:gd name="T101" fmla="*/ 2147483646 h 190"/>
                <a:gd name="T102" fmla="*/ 2147483646 w 284"/>
                <a:gd name="T103" fmla="*/ 2147483646 h 190"/>
                <a:gd name="T104" fmla="*/ 2147483646 w 284"/>
                <a:gd name="T105" fmla="*/ 2147483646 h 190"/>
                <a:gd name="T106" fmla="*/ 2147483646 w 284"/>
                <a:gd name="T107" fmla="*/ 2147483646 h 190"/>
                <a:gd name="T108" fmla="*/ 2147483646 w 284"/>
                <a:gd name="T109" fmla="*/ 2147483646 h 190"/>
                <a:gd name="T110" fmla="*/ 2147483646 w 284"/>
                <a:gd name="T111" fmla="*/ 2147483646 h 190"/>
                <a:gd name="T112" fmla="*/ 2147483646 w 284"/>
                <a:gd name="T113" fmla="*/ 2147483646 h 190"/>
                <a:gd name="T114" fmla="*/ 2147483646 w 284"/>
                <a:gd name="T115" fmla="*/ 0 h 190"/>
                <a:gd name="T116" fmla="*/ 2147483646 w 284"/>
                <a:gd name="T117" fmla="*/ 2147483646 h 190"/>
                <a:gd name="T118" fmla="*/ 2147483646 w 284"/>
                <a:gd name="T119" fmla="*/ 2147483646 h 190"/>
                <a:gd name="T120" fmla="*/ 2147483646 w 284"/>
                <a:gd name="T121" fmla="*/ 2147483646 h 190"/>
                <a:gd name="T122" fmla="*/ 2147483646 w 284"/>
                <a:gd name="T123" fmla="*/ 2147483646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1" name="Freeform 57"/>
            <p:cNvSpPr>
              <a:spLocks noChangeArrowheads="1"/>
            </p:cNvSpPr>
            <p:nvPr/>
          </p:nvSpPr>
          <p:spPr bwMode="auto">
            <a:xfrm>
              <a:off x="1900325" y="354426"/>
              <a:ext cx="47278" cy="29203"/>
            </a:xfrm>
            <a:custGeom>
              <a:avLst/>
              <a:gdLst>
                <a:gd name="T0" fmla="*/ 2147483646 w 32"/>
                <a:gd name="T1" fmla="*/ 2147483646 h 18"/>
                <a:gd name="T2" fmla="*/ 2147483646 w 32"/>
                <a:gd name="T3" fmla="*/ 0 h 18"/>
                <a:gd name="T4" fmla="*/ 2147483646 w 32"/>
                <a:gd name="T5" fmla="*/ 0 h 18"/>
                <a:gd name="T6" fmla="*/ 2147483646 w 32"/>
                <a:gd name="T7" fmla="*/ 2147483646 h 18"/>
                <a:gd name="T8" fmla="*/ 2147483646 w 32"/>
                <a:gd name="T9" fmla="*/ 2147483646 h 18"/>
                <a:gd name="T10" fmla="*/ 2147483646 w 32"/>
                <a:gd name="T11" fmla="*/ 2147483646 h 18"/>
                <a:gd name="T12" fmla="*/ 2147483646 w 32"/>
                <a:gd name="T13" fmla="*/ 2147483646 h 18"/>
                <a:gd name="T14" fmla="*/ 2147483646 w 32"/>
                <a:gd name="T15" fmla="*/ 2147483646 h 18"/>
                <a:gd name="T16" fmla="*/ 2147483646 w 32"/>
                <a:gd name="T17" fmla="*/ 2147483646 h 18"/>
                <a:gd name="T18" fmla="*/ 2147483646 w 32"/>
                <a:gd name="T19" fmla="*/ 2147483646 h 18"/>
                <a:gd name="T20" fmla="*/ 0 w 32"/>
                <a:gd name="T21" fmla="*/ 2147483646 h 18"/>
                <a:gd name="T22" fmla="*/ 2147483646 w 32"/>
                <a:gd name="T23" fmla="*/ 2147483646 h 18"/>
                <a:gd name="T24" fmla="*/ 2147483646 w 32"/>
                <a:gd name="T25" fmla="*/ 2147483646 h 18"/>
                <a:gd name="T26" fmla="*/ 2147483646 w 32"/>
                <a:gd name="T27" fmla="*/ 2147483646 h 18"/>
                <a:gd name="T28" fmla="*/ 2147483646 w 32"/>
                <a:gd name="T29" fmla="*/ 2147483646 h 18"/>
                <a:gd name="T30" fmla="*/ 2147483646 w 32"/>
                <a:gd name="T31" fmla="*/ 0 h 18"/>
                <a:gd name="T32" fmla="*/ 2147483646 w 32"/>
                <a:gd name="T33" fmla="*/ 2147483646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2" name="Freeform 59"/>
            <p:cNvSpPr>
              <a:spLocks noChangeArrowheads="1"/>
            </p:cNvSpPr>
            <p:nvPr/>
          </p:nvSpPr>
          <p:spPr bwMode="auto">
            <a:xfrm>
              <a:off x="552339" y="876112"/>
              <a:ext cx="1276492" cy="687615"/>
            </a:xfrm>
            <a:custGeom>
              <a:avLst/>
              <a:gdLst>
                <a:gd name="T0" fmla="*/ 2147483646 w 872"/>
                <a:gd name="T1" fmla="*/ 2147483646 h 434"/>
                <a:gd name="T2" fmla="*/ 2147483646 w 872"/>
                <a:gd name="T3" fmla="*/ 2147483646 h 434"/>
                <a:gd name="T4" fmla="*/ 2147483646 w 872"/>
                <a:gd name="T5" fmla="*/ 2147483646 h 434"/>
                <a:gd name="T6" fmla="*/ 2147483646 w 872"/>
                <a:gd name="T7" fmla="*/ 2147483646 h 434"/>
                <a:gd name="T8" fmla="*/ 2147483646 w 872"/>
                <a:gd name="T9" fmla="*/ 2147483646 h 434"/>
                <a:gd name="T10" fmla="*/ 2147483646 w 872"/>
                <a:gd name="T11" fmla="*/ 2147483646 h 434"/>
                <a:gd name="T12" fmla="*/ 2147483646 w 872"/>
                <a:gd name="T13" fmla="*/ 2147483646 h 434"/>
                <a:gd name="T14" fmla="*/ 2147483646 w 872"/>
                <a:gd name="T15" fmla="*/ 2147483646 h 434"/>
                <a:gd name="T16" fmla="*/ 2147483646 w 872"/>
                <a:gd name="T17" fmla="*/ 2147483646 h 434"/>
                <a:gd name="T18" fmla="*/ 2147483646 w 872"/>
                <a:gd name="T19" fmla="*/ 2147483646 h 434"/>
                <a:gd name="T20" fmla="*/ 2147483646 w 872"/>
                <a:gd name="T21" fmla="*/ 2147483646 h 434"/>
                <a:gd name="T22" fmla="*/ 2147483646 w 872"/>
                <a:gd name="T23" fmla="*/ 2147483646 h 434"/>
                <a:gd name="T24" fmla="*/ 2147483646 w 872"/>
                <a:gd name="T25" fmla="*/ 2147483646 h 434"/>
                <a:gd name="T26" fmla="*/ 2147483646 w 872"/>
                <a:gd name="T27" fmla="*/ 2147483646 h 434"/>
                <a:gd name="T28" fmla="*/ 2147483646 w 872"/>
                <a:gd name="T29" fmla="*/ 2147483646 h 434"/>
                <a:gd name="T30" fmla="*/ 2147483646 w 872"/>
                <a:gd name="T31" fmla="*/ 2147483646 h 434"/>
                <a:gd name="T32" fmla="*/ 2147483646 w 872"/>
                <a:gd name="T33" fmla="*/ 2147483646 h 434"/>
                <a:gd name="T34" fmla="*/ 2147483646 w 872"/>
                <a:gd name="T35" fmla="*/ 2147483646 h 434"/>
                <a:gd name="T36" fmla="*/ 2147483646 w 872"/>
                <a:gd name="T37" fmla="*/ 2147483646 h 434"/>
                <a:gd name="T38" fmla="*/ 2147483646 w 872"/>
                <a:gd name="T39" fmla="*/ 2147483646 h 434"/>
                <a:gd name="T40" fmla="*/ 2147483646 w 872"/>
                <a:gd name="T41" fmla="*/ 2147483646 h 434"/>
                <a:gd name="T42" fmla="*/ 2147483646 w 872"/>
                <a:gd name="T43" fmla="*/ 2147483646 h 434"/>
                <a:gd name="T44" fmla="*/ 2147483646 w 872"/>
                <a:gd name="T45" fmla="*/ 2147483646 h 434"/>
                <a:gd name="T46" fmla="*/ 2147483646 w 872"/>
                <a:gd name="T47" fmla="*/ 2147483646 h 434"/>
                <a:gd name="T48" fmla="*/ 2147483646 w 872"/>
                <a:gd name="T49" fmla="*/ 2147483646 h 434"/>
                <a:gd name="T50" fmla="*/ 2147483646 w 872"/>
                <a:gd name="T51" fmla="*/ 2147483646 h 434"/>
                <a:gd name="T52" fmla="*/ 2147483646 w 872"/>
                <a:gd name="T53" fmla="*/ 2147483646 h 434"/>
                <a:gd name="T54" fmla="*/ 2147483646 w 872"/>
                <a:gd name="T55" fmla="*/ 2147483646 h 434"/>
                <a:gd name="T56" fmla="*/ 2147483646 w 872"/>
                <a:gd name="T57" fmla="*/ 2147483646 h 434"/>
                <a:gd name="T58" fmla="*/ 2147483646 w 872"/>
                <a:gd name="T59" fmla="*/ 2147483646 h 434"/>
                <a:gd name="T60" fmla="*/ 2147483646 w 872"/>
                <a:gd name="T61" fmla="*/ 2147483646 h 434"/>
                <a:gd name="T62" fmla="*/ 2147483646 w 872"/>
                <a:gd name="T63" fmla="*/ 2147483646 h 434"/>
                <a:gd name="T64" fmla="*/ 2147483646 w 872"/>
                <a:gd name="T65" fmla="*/ 2147483646 h 434"/>
                <a:gd name="T66" fmla="*/ 2147483646 w 872"/>
                <a:gd name="T67" fmla="*/ 2147483646 h 434"/>
                <a:gd name="T68" fmla="*/ 2147483646 w 872"/>
                <a:gd name="T69" fmla="*/ 2147483646 h 434"/>
                <a:gd name="T70" fmla="*/ 2147483646 w 872"/>
                <a:gd name="T71" fmla="*/ 2147483646 h 434"/>
                <a:gd name="T72" fmla="*/ 2147483646 w 872"/>
                <a:gd name="T73" fmla="*/ 2147483646 h 434"/>
                <a:gd name="T74" fmla="*/ 2147483646 w 872"/>
                <a:gd name="T75" fmla="*/ 2147483646 h 434"/>
                <a:gd name="T76" fmla="*/ 2147483646 w 872"/>
                <a:gd name="T77" fmla="*/ 2147483646 h 434"/>
                <a:gd name="T78" fmla="*/ 2147483646 w 872"/>
                <a:gd name="T79" fmla="*/ 2147483646 h 434"/>
                <a:gd name="T80" fmla="*/ 2147483646 w 872"/>
                <a:gd name="T81" fmla="*/ 2147483646 h 434"/>
                <a:gd name="T82" fmla="*/ 2147483646 w 872"/>
                <a:gd name="T83" fmla="*/ 2147483646 h 434"/>
                <a:gd name="T84" fmla="*/ 2147483646 w 872"/>
                <a:gd name="T85" fmla="*/ 2147483646 h 434"/>
                <a:gd name="T86" fmla="*/ 2147483646 w 872"/>
                <a:gd name="T87" fmla="*/ 2147483646 h 434"/>
                <a:gd name="T88" fmla="*/ 2147483646 w 872"/>
                <a:gd name="T89" fmla="*/ 2147483646 h 434"/>
                <a:gd name="T90" fmla="*/ 2147483646 w 872"/>
                <a:gd name="T91" fmla="*/ 2147483646 h 434"/>
                <a:gd name="T92" fmla="*/ 2147483646 w 872"/>
                <a:gd name="T93" fmla="*/ 2147483646 h 434"/>
                <a:gd name="T94" fmla="*/ 2147483646 w 872"/>
                <a:gd name="T95" fmla="*/ 2147483646 h 434"/>
                <a:gd name="T96" fmla="*/ 2147483646 w 872"/>
                <a:gd name="T97" fmla="*/ 2147483646 h 434"/>
                <a:gd name="T98" fmla="*/ 2147483646 w 872"/>
                <a:gd name="T99" fmla="*/ 2147483646 h 434"/>
                <a:gd name="T100" fmla="*/ 2147483646 w 872"/>
                <a:gd name="T101" fmla="*/ 2147483646 h 434"/>
                <a:gd name="T102" fmla="*/ 2147483646 w 872"/>
                <a:gd name="T103" fmla="*/ 2147483646 h 434"/>
                <a:gd name="T104" fmla="*/ 0 w 872"/>
                <a:gd name="T105" fmla="*/ 2147483646 h 434"/>
                <a:gd name="T106" fmla="*/ 2147483646 w 872"/>
                <a:gd name="T107" fmla="*/ 2147483646 h 434"/>
                <a:gd name="T108" fmla="*/ 2147483646 w 872"/>
                <a:gd name="T109" fmla="*/ 2147483646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3" name="Freeform 60"/>
            <p:cNvSpPr>
              <a:spLocks noChangeArrowheads="1"/>
            </p:cNvSpPr>
            <p:nvPr/>
          </p:nvSpPr>
          <p:spPr bwMode="auto">
            <a:xfrm>
              <a:off x="0" y="288054"/>
              <a:ext cx="838311" cy="439383"/>
            </a:xfrm>
            <a:custGeom>
              <a:avLst/>
              <a:gdLst>
                <a:gd name="T0" fmla="*/ 2147483646 w 574"/>
                <a:gd name="T1" fmla="*/ 2147483646 h 278"/>
                <a:gd name="T2" fmla="*/ 2147483646 w 574"/>
                <a:gd name="T3" fmla="*/ 2147483646 h 278"/>
                <a:gd name="T4" fmla="*/ 2147483646 w 574"/>
                <a:gd name="T5" fmla="*/ 2147483646 h 278"/>
                <a:gd name="T6" fmla="*/ 2147483646 w 574"/>
                <a:gd name="T7" fmla="*/ 2147483646 h 278"/>
                <a:gd name="T8" fmla="*/ 2147483646 w 574"/>
                <a:gd name="T9" fmla="*/ 2147483646 h 278"/>
                <a:gd name="T10" fmla="*/ 2147483646 w 574"/>
                <a:gd name="T11" fmla="*/ 2147483646 h 278"/>
                <a:gd name="T12" fmla="*/ 2147483646 w 574"/>
                <a:gd name="T13" fmla="*/ 2147483646 h 278"/>
                <a:gd name="T14" fmla="*/ 2147483646 w 574"/>
                <a:gd name="T15" fmla="*/ 2147483646 h 278"/>
                <a:gd name="T16" fmla="*/ 2147483646 w 574"/>
                <a:gd name="T17" fmla="*/ 2147483646 h 278"/>
                <a:gd name="T18" fmla="*/ 2147483646 w 574"/>
                <a:gd name="T19" fmla="*/ 2147483646 h 278"/>
                <a:gd name="T20" fmla="*/ 2147483646 w 574"/>
                <a:gd name="T21" fmla="*/ 2147483646 h 278"/>
                <a:gd name="T22" fmla="*/ 2147483646 w 574"/>
                <a:gd name="T23" fmla="*/ 2147483646 h 278"/>
                <a:gd name="T24" fmla="*/ 2147483646 w 574"/>
                <a:gd name="T25" fmla="*/ 2147483646 h 278"/>
                <a:gd name="T26" fmla="*/ 2147483646 w 574"/>
                <a:gd name="T27" fmla="*/ 2147483646 h 278"/>
                <a:gd name="T28" fmla="*/ 2147483646 w 574"/>
                <a:gd name="T29" fmla="*/ 2147483646 h 278"/>
                <a:gd name="T30" fmla="*/ 2147483646 w 574"/>
                <a:gd name="T31" fmla="*/ 2147483646 h 278"/>
                <a:gd name="T32" fmla="*/ 2147483646 w 574"/>
                <a:gd name="T33" fmla="*/ 2147483646 h 278"/>
                <a:gd name="T34" fmla="*/ 2147483646 w 574"/>
                <a:gd name="T35" fmla="*/ 2147483646 h 278"/>
                <a:gd name="T36" fmla="*/ 2147483646 w 574"/>
                <a:gd name="T37" fmla="*/ 2147483646 h 278"/>
                <a:gd name="T38" fmla="*/ 2147483646 w 574"/>
                <a:gd name="T39" fmla="*/ 2147483646 h 278"/>
                <a:gd name="T40" fmla="*/ 2147483646 w 574"/>
                <a:gd name="T41" fmla="*/ 2147483646 h 278"/>
                <a:gd name="T42" fmla="*/ 2147483646 w 574"/>
                <a:gd name="T43" fmla="*/ 2147483646 h 278"/>
                <a:gd name="T44" fmla="*/ 2147483646 w 574"/>
                <a:gd name="T45" fmla="*/ 2147483646 h 278"/>
                <a:gd name="T46" fmla="*/ 2147483646 w 574"/>
                <a:gd name="T47" fmla="*/ 2147483646 h 278"/>
                <a:gd name="T48" fmla="*/ 2147483646 w 574"/>
                <a:gd name="T49" fmla="*/ 2147483646 h 278"/>
                <a:gd name="T50" fmla="*/ 2147483646 w 574"/>
                <a:gd name="T51" fmla="*/ 2147483646 h 278"/>
                <a:gd name="T52" fmla="*/ 2147483646 w 574"/>
                <a:gd name="T53" fmla="*/ 2147483646 h 278"/>
                <a:gd name="T54" fmla="*/ 2147483646 w 574"/>
                <a:gd name="T55" fmla="*/ 2147483646 h 278"/>
                <a:gd name="T56" fmla="*/ 2147483646 w 574"/>
                <a:gd name="T57" fmla="*/ 2147483646 h 278"/>
                <a:gd name="T58" fmla="*/ 2147483646 w 574"/>
                <a:gd name="T59" fmla="*/ 2147483646 h 278"/>
                <a:gd name="T60" fmla="*/ 2147483646 w 574"/>
                <a:gd name="T61" fmla="*/ 2147483646 h 278"/>
                <a:gd name="T62" fmla="*/ 2147483646 w 574"/>
                <a:gd name="T63" fmla="*/ 2147483646 h 278"/>
                <a:gd name="T64" fmla="*/ 2147483646 w 574"/>
                <a:gd name="T65" fmla="*/ 2147483646 h 278"/>
                <a:gd name="T66" fmla="*/ 2147483646 w 574"/>
                <a:gd name="T67" fmla="*/ 2147483646 h 278"/>
                <a:gd name="T68" fmla="*/ 2147483646 w 574"/>
                <a:gd name="T69" fmla="*/ 2147483646 h 278"/>
                <a:gd name="T70" fmla="*/ 2147483646 w 574"/>
                <a:gd name="T71" fmla="*/ 2147483646 h 278"/>
                <a:gd name="T72" fmla="*/ 2147483646 w 574"/>
                <a:gd name="T73" fmla="*/ 2147483646 h 278"/>
                <a:gd name="T74" fmla="*/ 2147483646 w 574"/>
                <a:gd name="T75" fmla="*/ 2147483646 h 278"/>
                <a:gd name="T76" fmla="*/ 2147483646 w 574"/>
                <a:gd name="T77" fmla="*/ 2147483646 h 278"/>
                <a:gd name="T78" fmla="*/ 2147483646 w 574"/>
                <a:gd name="T79" fmla="*/ 2147483646 h 278"/>
                <a:gd name="T80" fmla="*/ 2147483646 w 574"/>
                <a:gd name="T81" fmla="*/ 2147483646 h 278"/>
                <a:gd name="T82" fmla="*/ 2147483646 w 574"/>
                <a:gd name="T83" fmla="*/ 2147483646 h 278"/>
                <a:gd name="T84" fmla="*/ 2147483646 w 574"/>
                <a:gd name="T85" fmla="*/ 2147483646 h 278"/>
                <a:gd name="T86" fmla="*/ 2147483646 w 574"/>
                <a:gd name="T87" fmla="*/ 2147483646 h 278"/>
                <a:gd name="T88" fmla="*/ 2147483646 w 574"/>
                <a:gd name="T89" fmla="*/ 2147483646 h 278"/>
                <a:gd name="T90" fmla="*/ 2147483646 w 574"/>
                <a:gd name="T91" fmla="*/ 2147483646 h 278"/>
                <a:gd name="T92" fmla="*/ 2147483646 w 574"/>
                <a:gd name="T93" fmla="*/ 2147483646 h 278"/>
                <a:gd name="T94" fmla="*/ 2147483646 w 574"/>
                <a:gd name="T95" fmla="*/ 2147483646 h 278"/>
                <a:gd name="T96" fmla="*/ 2147483646 w 574"/>
                <a:gd name="T97" fmla="*/ 2147483646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4" name="Freeform 66"/>
            <p:cNvSpPr>
              <a:spLocks noChangeArrowheads="1"/>
            </p:cNvSpPr>
            <p:nvPr/>
          </p:nvSpPr>
          <p:spPr bwMode="auto">
            <a:xfrm>
              <a:off x="619220" y="1348682"/>
              <a:ext cx="624986" cy="529649"/>
            </a:xfrm>
            <a:custGeom>
              <a:avLst/>
              <a:gdLst>
                <a:gd name="T0" fmla="*/ 2147483646 w 428"/>
                <a:gd name="T1" fmla="*/ 2147483646 h 336"/>
                <a:gd name="T2" fmla="*/ 2147483646 w 428"/>
                <a:gd name="T3" fmla="*/ 2147483646 h 336"/>
                <a:gd name="T4" fmla="*/ 2147483646 w 428"/>
                <a:gd name="T5" fmla="*/ 2147483646 h 336"/>
                <a:gd name="T6" fmla="*/ 2147483646 w 428"/>
                <a:gd name="T7" fmla="*/ 2147483646 h 336"/>
                <a:gd name="T8" fmla="*/ 2147483646 w 428"/>
                <a:gd name="T9" fmla="*/ 2147483646 h 336"/>
                <a:gd name="T10" fmla="*/ 2147483646 w 428"/>
                <a:gd name="T11" fmla="*/ 2147483646 h 336"/>
                <a:gd name="T12" fmla="*/ 2147483646 w 428"/>
                <a:gd name="T13" fmla="*/ 2147483646 h 336"/>
                <a:gd name="T14" fmla="*/ 2147483646 w 428"/>
                <a:gd name="T15" fmla="*/ 2147483646 h 336"/>
                <a:gd name="T16" fmla="*/ 2147483646 w 428"/>
                <a:gd name="T17" fmla="*/ 2147483646 h 336"/>
                <a:gd name="T18" fmla="*/ 2147483646 w 428"/>
                <a:gd name="T19" fmla="*/ 2147483646 h 336"/>
                <a:gd name="T20" fmla="*/ 2147483646 w 428"/>
                <a:gd name="T21" fmla="*/ 2147483646 h 336"/>
                <a:gd name="T22" fmla="*/ 2147483646 w 428"/>
                <a:gd name="T23" fmla="*/ 2147483646 h 336"/>
                <a:gd name="T24" fmla="*/ 2147483646 w 428"/>
                <a:gd name="T25" fmla="*/ 2147483646 h 336"/>
                <a:gd name="T26" fmla="*/ 2147483646 w 428"/>
                <a:gd name="T27" fmla="*/ 2147483646 h 336"/>
                <a:gd name="T28" fmla="*/ 2147483646 w 428"/>
                <a:gd name="T29" fmla="*/ 2147483646 h 336"/>
                <a:gd name="T30" fmla="*/ 2147483646 w 428"/>
                <a:gd name="T31" fmla="*/ 2147483646 h 336"/>
                <a:gd name="T32" fmla="*/ 2147483646 w 428"/>
                <a:gd name="T33" fmla="*/ 0 h 336"/>
                <a:gd name="T34" fmla="*/ 2147483646 w 428"/>
                <a:gd name="T35" fmla="*/ 2147483646 h 336"/>
                <a:gd name="T36" fmla="*/ 2147483646 w 428"/>
                <a:gd name="T37" fmla="*/ 2147483646 h 336"/>
                <a:gd name="T38" fmla="*/ 2147483646 w 428"/>
                <a:gd name="T39" fmla="*/ 2147483646 h 336"/>
                <a:gd name="T40" fmla="*/ 2147483646 w 428"/>
                <a:gd name="T41" fmla="*/ 2147483646 h 336"/>
                <a:gd name="T42" fmla="*/ 2147483646 w 428"/>
                <a:gd name="T43" fmla="*/ 2147483646 h 336"/>
                <a:gd name="T44" fmla="*/ 2147483646 w 428"/>
                <a:gd name="T45" fmla="*/ 2147483646 h 336"/>
                <a:gd name="T46" fmla="*/ 2147483646 w 428"/>
                <a:gd name="T47" fmla="*/ 2147483646 h 336"/>
                <a:gd name="T48" fmla="*/ 2147483646 w 428"/>
                <a:gd name="T49" fmla="*/ 2147483646 h 336"/>
                <a:gd name="T50" fmla="*/ 2147483646 w 428"/>
                <a:gd name="T51" fmla="*/ 2147483646 h 336"/>
                <a:gd name="T52" fmla="*/ 2147483646 w 428"/>
                <a:gd name="T53" fmla="*/ 2147483646 h 336"/>
                <a:gd name="T54" fmla="*/ 2147483646 w 428"/>
                <a:gd name="T55" fmla="*/ 2147483646 h 336"/>
                <a:gd name="T56" fmla="*/ 2147483646 w 428"/>
                <a:gd name="T57" fmla="*/ 2147483646 h 336"/>
                <a:gd name="T58" fmla="*/ 2147483646 w 428"/>
                <a:gd name="T59" fmla="*/ 2147483646 h 336"/>
                <a:gd name="T60" fmla="*/ 2147483646 w 428"/>
                <a:gd name="T61" fmla="*/ 2147483646 h 336"/>
                <a:gd name="T62" fmla="*/ 2147483646 w 428"/>
                <a:gd name="T63" fmla="*/ 2147483646 h 336"/>
                <a:gd name="T64" fmla="*/ 2147483646 w 428"/>
                <a:gd name="T65" fmla="*/ 2147483646 h 336"/>
                <a:gd name="T66" fmla="*/ 2147483646 w 428"/>
                <a:gd name="T67" fmla="*/ 2147483646 h 336"/>
                <a:gd name="T68" fmla="*/ 2147483646 w 428"/>
                <a:gd name="T69" fmla="*/ 2147483646 h 336"/>
                <a:gd name="T70" fmla="*/ 2147483646 w 428"/>
                <a:gd name="T71" fmla="*/ 2147483646 h 336"/>
                <a:gd name="T72" fmla="*/ 2147483646 w 428"/>
                <a:gd name="T73" fmla="*/ 2147483646 h 336"/>
                <a:gd name="T74" fmla="*/ 2147483646 w 428"/>
                <a:gd name="T75" fmla="*/ 2147483646 h 336"/>
                <a:gd name="T76" fmla="*/ 2147483646 w 428"/>
                <a:gd name="T77" fmla="*/ 2147483646 h 336"/>
                <a:gd name="T78" fmla="*/ 2147483646 w 428"/>
                <a:gd name="T79" fmla="*/ 2147483646 h 336"/>
                <a:gd name="T80" fmla="*/ 2147483646 w 428"/>
                <a:gd name="T81" fmla="*/ 2147483646 h 336"/>
                <a:gd name="T82" fmla="*/ 2147483646 w 428"/>
                <a:gd name="T83" fmla="*/ 2147483646 h 336"/>
                <a:gd name="T84" fmla="*/ 2147483646 w 428"/>
                <a:gd name="T85" fmla="*/ 2147483646 h 336"/>
                <a:gd name="T86" fmla="*/ 2147483646 w 428"/>
                <a:gd name="T87" fmla="*/ 2147483646 h 336"/>
                <a:gd name="T88" fmla="*/ 2147483646 w 428"/>
                <a:gd name="T89" fmla="*/ 2147483646 h 336"/>
                <a:gd name="T90" fmla="*/ 2147483646 w 428"/>
                <a:gd name="T91" fmla="*/ 2147483646 h 336"/>
                <a:gd name="T92" fmla="*/ 2147483646 w 428"/>
                <a:gd name="T93" fmla="*/ 2147483646 h 336"/>
                <a:gd name="T94" fmla="*/ 2147483646 w 428"/>
                <a:gd name="T95" fmla="*/ 2147483646 h 336"/>
                <a:gd name="T96" fmla="*/ 2147483646 w 428"/>
                <a:gd name="T97" fmla="*/ 2147483646 h 336"/>
                <a:gd name="T98" fmla="*/ 2147483646 w 428"/>
                <a:gd name="T99" fmla="*/ 2147483646 h 336"/>
                <a:gd name="T100" fmla="*/ 2147483646 w 428"/>
                <a:gd name="T101" fmla="*/ 2147483646 h 336"/>
                <a:gd name="T102" fmla="*/ 2147483646 w 428"/>
                <a:gd name="T103" fmla="*/ 2147483646 h 336"/>
                <a:gd name="T104" fmla="*/ 2147483646 w 428"/>
                <a:gd name="T105" fmla="*/ 2147483646 h 336"/>
                <a:gd name="T106" fmla="*/ 2147483646 w 428"/>
                <a:gd name="T107" fmla="*/ 2147483646 h 336"/>
                <a:gd name="T108" fmla="*/ 2147483646 w 428"/>
                <a:gd name="T109" fmla="*/ 2147483646 h 336"/>
                <a:gd name="T110" fmla="*/ 2147483646 w 428"/>
                <a:gd name="T111" fmla="*/ 2147483646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5" name="Freeform 67"/>
            <p:cNvSpPr>
              <a:spLocks noChangeArrowheads="1"/>
            </p:cNvSpPr>
            <p:nvPr/>
          </p:nvSpPr>
          <p:spPr bwMode="auto">
            <a:xfrm>
              <a:off x="1291483" y="1626117"/>
              <a:ext cx="236387" cy="100886"/>
            </a:xfrm>
            <a:custGeom>
              <a:avLst/>
              <a:gdLst>
                <a:gd name="T0" fmla="*/ 2147483646 w 162"/>
                <a:gd name="T1" fmla="*/ 2147483646 h 64"/>
                <a:gd name="T2" fmla="*/ 2147483646 w 162"/>
                <a:gd name="T3" fmla="*/ 2147483646 h 64"/>
                <a:gd name="T4" fmla="*/ 2147483646 w 162"/>
                <a:gd name="T5" fmla="*/ 2147483646 h 64"/>
                <a:gd name="T6" fmla="*/ 2147483646 w 162"/>
                <a:gd name="T7" fmla="*/ 2147483646 h 64"/>
                <a:gd name="T8" fmla="*/ 2147483646 w 162"/>
                <a:gd name="T9" fmla="*/ 2147483646 h 64"/>
                <a:gd name="T10" fmla="*/ 2147483646 w 162"/>
                <a:gd name="T11" fmla="*/ 2147483646 h 64"/>
                <a:gd name="T12" fmla="*/ 2147483646 w 162"/>
                <a:gd name="T13" fmla="*/ 2147483646 h 64"/>
                <a:gd name="T14" fmla="*/ 2147483646 w 162"/>
                <a:gd name="T15" fmla="*/ 2147483646 h 64"/>
                <a:gd name="T16" fmla="*/ 2147483646 w 162"/>
                <a:gd name="T17" fmla="*/ 2147483646 h 64"/>
                <a:gd name="T18" fmla="*/ 2147483646 w 162"/>
                <a:gd name="T19" fmla="*/ 2147483646 h 64"/>
                <a:gd name="T20" fmla="*/ 2147483646 w 162"/>
                <a:gd name="T21" fmla="*/ 2147483646 h 64"/>
                <a:gd name="T22" fmla="*/ 2147483646 w 162"/>
                <a:gd name="T23" fmla="*/ 2147483646 h 64"/>
                <a:gd name="T24" fmla="*/ 2147483646 w 162"/>
                <a:gd name="T25" fmla="*/ 2147483646 h 64"/>
                <a:gd name="T26" fmla="*/ 0 w 162"/>
                <a:gd name="T27" fmla="*/ 2147483646 h 64"/>
                <a:gd name="T28" fmla="*/ 2147483646 w 162"/>
                <a:gd name="T29" fmla="*/ 2147483646 h 64"/>
                <a:gd name="T30" fmla="*/ 2147483646 w 162"/>
                <a:gd name="T31" fmla="*/ 2147483646 h 64"/>
                <a:gd name="T32" fmla="*/ 2147483646 w 162"/>
                <a:gd name="T33" fmla="*/ 2147483646 h 64"/>
                <a:gd name="T34" fmla="*/ 2147483646 w 162"/>
                <a:gd name="T35" fmla="*/ 2147483646 h 64"/>
                <a:gd name="T36" fmla="*/ 2147483646 w 162"/>
                <a:gd name="T37" fmla="*/ 2147483646 h 64"/>
                <a:gd name="T38" fmla="*/ 2147483646 w 162"/>
                <a:gd name="T39" fmla="*/ 2147483646 h 64"/>
                <a:gd name="T40" fmla="*/ 2147483646 w 162"/>
                <a:gd name="T41" fmla="*/ 0 h 64"/>
                <a:gd name="T42" fmla="*/ 2147483646 w 162"/>
                <a:gd name="T43" fmla="*/ 0 h 64"/>
                <a:gd name="T44" fmla="*/ 2147483646 w 162"/>
                <a:gd name="T45" fmla="*/ 0 h 64"/>
                <a:gd name="T46" fmla="*/ 2147483646 w 162"/>
                <a:gd name="T47" fmla="*/ 2147483646 h 64"/>
                <a:gd name="T48" fmla="*/ 2147483646 w 162"/>
                <a:gd name="T49" fmla="*/ 2147483646 h 64"/>
                <a:gd name="T50" fmla="*/ 2147483646 w 162"/>
                <a:gd name="T51" fmla="*/ 2147483646 h 64"/>
                <a:gd name="T52" fmla="*/ 2147483646 w 162"/>
                <a:gd name="T53" fmla="*/ 2147483646 h 64"/>
                <a:gd name="T54" fmla="*/ 2147483646 w 162"/>
                <a:gd name="T55" fmla="*/ 2147483646 h 64"/>
                <a:gd name="T56" fmla="*/ 2147483646 w 162"/>
                <a:gd name="T57" fmla="*/ 2147483646 h 64"/>
                <a:gd name="T58" fmla="*/ 2147483646 w 162"/>
                <a:gd name="T59" fmla="*/ 2147483646 h 64"/>
                <a:gd name="T60" fmla="*/ 2147483646 w 162"/>
                <a:gd name="T61" fmla="*/ 2147483646 h 64"/>
                <a:gd name="T62" fmla="*/ 2147483646 w 162"/>
                <a:gd name="T63" fmla="*/ 2147483646 h 64"/>
                <a:gd name="T64" fmla="*/ 2147483646 w 162"/>
                <a:gd name="T65" fmla="*/ 2147483646 h 64"/>
                <a:gd name="T66" fmla="*/ 2147483646 w 162"/>
                <a:gd name="T67" fmla="*/ 2147483646 h 64"/>
                <a:gd name="T68" fmla="*/ 2147483646 w 162"/>
                <a:gd name="T69" fmla="*/ 2147483646 h 64"/>
                <a:gd name="T70" fmla="*/ 2147483646 w 162"/>
                <a:gd name="T71" fmla="*/ 2147483646 h 64"/>
                <a:gd name="T72" fmla="*/ 2147483646 w 162"/>
                <a:gd name="T73" fmla="*/ 2147483646 h 64"/>
                <a:gd name="T74" fmla="*/ 2147483646 w 162"/>
                <a:gd name="T75" fmla="*/ 2147483646 h 64"/>
                <a:gd name="T76" fmla="*/ 2147483646 w 162"/>
                <a:gd name="T77" fmla="*/ 2147483646 h 64"/>
                <a:gd name="T78" fmla="*/ 2147483646 w 162"/>
                <a:gd name="T79" fmla="*/ 2147483646 h 64"/>
                <a:gd name="T80" fmla="*/ 2147483646 w 162"/>
                <a:gd name="T81" fmla="*/ 2147483646 h 64"/>
                <a:gd name="T82" fmla="*/ 2147483646 w 162"/>
                <a:gd name="T83" fmla="*/ 2147483646 h 64"/>
                <a:gd name="T84" fmla="*/ 2147483646 w 162"/>
                <a:gd name="T85" fmla="*/ 2147483646 h 64"/>
                <a:gd name="T86" fmla="*/ 2147483646 w 162"/>
                <a:gd name="T87" fmla="*/ 2147483646 h 64"/>
                <a:gd name="T88" fmla="*/ 2147483646 w 162"/>
                <a:gd name="T89" fmla="*/ 2147483646 h 64"/>
                <a:gd name="T90" fmla="*/ 2147483646 w 162"/>
                <a:gd name="T91" fmla="*/ 2147483646 h 64"/>
                <a:gd name="T92" fmla="*/ 2147483646 w 162"/>
                <a:gd name="T93" fmla="*/ 2147483646 h 64"/>
                <a:gd name="T94" fmla="*/ 2147483646 w 162"/>
                <a:gd name="T95" fmla="*/ 2147483646 h 64"/>
                <a:gd name="T96" fmla="*/ 2147483646 w 162"/>
                <a:gd name="T97" fmla="*/ 2147483646 h 64"/>
                <a:gd name="T98" fmla="*/ 2147483646 w 162"/>
                <a:gd name="T99" fmla="*/ 2147483646 h 64"/>
                <a:gd name="T100" fmla="*/ 2147483646 w 162"/>
                <a:gd name="T101" fmla="*/ 2147483646 h 64"/>
                <a:gd name="T102" fmla="*/ 2147483646 w 162"/>
                <a:gd name="T103" fmla="*/ 2147483646 h 64"/>
                <a:gd name="T104" fmla="*/ 2147483646 w 162"/>
                <a:gd name="T105" fmla="*/ 2147483646 h 64"/>
                <a:gd name="T106" fmla="*/ 2147483646 w 162"/>
                <a:gd name="T107" fmla="*/ 2147483646 h 64"/>
                <a:gd name="T108" fmla="*/ 2147483646 w 162"/>
                <a:gd name="T109" fmla="*/ 2147483646 h 64"/>
                <a:gd name="T110" fmla="*/ 2147483646 w 162"/>
                <a:gd name="T111" fmla="*/ 2147483646 h 64"/>
                <a:gd name="T112" fmla="*/ 2147483646 w 162"/>
                <a:gd name="T113" fmla="*/ 2147483646 h 64"/>
                <a:gd name="T114" fmla="*/ 2147483646 w 162"/>
                <a:gd name="T115" fmla="*/ 2147483646 h 64"/>
                <a:gd name="T116" fmla="*/ 2147483646 w 162"/>
                <a:gd name="T117" fmla="*/ 2147483646 h 64"/>
                <a:gd name="T118" fmla="*/ 2147483646 w 162"/>
                <a:gd name="T119" fmla="*/ 2147483646 h 64"/>
                <a:gd name="T120" fmla="*/ 2147483646 w 162"/>
                <a:gd name="T121" fmla="*/ 2147483646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6" name="Freeform 68"/>
            <p:cNvSpPr>
              <a:spLocks noChangeArrowheads="1"/>
            </p:cNvSpPr>
            <p:nvPr/>
          </p:nvSpPr>
          <p:spPr bwMode="auto">
            <a:xfrm>
              <a:off x="1431009" y="1760188"/>
              <a:ext cx="46124" cy="23894"/>
            </a:xfrm>
            <a:custGeom>
              <a:avLst/>
              <a:gdLst>
                <a:gd name="T0" fmla="*/ 0 w 30"/>
                <a:gd name="T1" fmla="*/ 2147483646 h 14"/>
                <a:gd name="T2" fmla="*/ 0 w 30"/>
                <a:gd name="T3" fmla="*/ 2147483646 h 14"/>
                <a:gd name="T4" fmla="*/ 2147483646 w 30"/>
                <a:gd name="T5" fmla="*/ 2147483646 h 14"/>
                <a:gd name="T6" fmla="*/ 2147483646 w 30"/>
                <a:gd name="T7" fmla="*/ 0 h 14"/>
                <a:gd name="T8" fmla="*/ 2147483646 w 30"/>
                <a:gd name="T9" fmla="*/ 0 h 14"/>
                <a:gd name="T10" fmla="*/ 2147483646 w 30"/>
                <a:gd name="T11" fmla="*/ 2147483646 h 14"/>
                <a:gd name="T12" fmla="*/ 2147483646 w 30"/>
                <a:gd name="T13" fmla="*/ 2147483646 h 14"/>
                <a:gd name="T14" fmla="*/ 2147483646 w 30"/>
                <a:gd name="T15" fmla="*/ 2147483646 h 14"/>
                <a:gd name="T16" fmla="*/ 2147483646 w 30"/>
                <a:gd name="T17" fmla="*/ 2147483646 h 14"/>
                <a:gd name="T18" fmla="*/ 2147483646 w 30"/>
                <a:gd name="T19" fmla="*/ 2147483646 h 14"/>
                <a:gd name="T20" fmla="*/ 2147483646 w 30"/>
                <a:gd name="T21" fmla="*/ 2147483646 h 14"/>
                <a:gd name="T22" fmla="*/ 0 w 30"/>
                <a:gd name="T23" fmla="*/ 2147483646 h 14"/>
                <a:gd name="T24" fmla="*/ 0 w 30"/>
                <a:gd name="T25" fmla="*/ 2147483646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7" name="Freeform 69"/>
            <p:cNvSpPr>
              <a:spLocks noChangeArrowheads="1"/>
            </p:cNvSpPr>
            <p:nvPr/>
          </p:nvSpPr>
          <p:spPr bwMode="auto">
            <a:xfrm>
              <a:off x="1681234" y="1760188"/>
              <a:ext cx="38053" cy="21239"/>
            </a:xfrm>
            <a:custGeom>
              <a:avLst/>
              <a:gdLst>
                <a:gd name="T0" fmla="*/ 2147483646 w 26"/>
                <a:gd name="T1" fmla="*/ 2147483646 h 12"/>
                <a:gd name="T2" fmla="*/ 2147483646 w 26"/>
                <a:gd name="T3" fmla="*/ 0 h 12"/>
                <a:gd name="T4" fmla="*/ 2147483646 w 26"/>
                <a:gd name="T5" fmla="*/ 2147483646 h 12"/>
                <a:gd name="T6" fmla="*/ 2147483646 w 26"/>
                <a:gd name="T7" fmla="*/ 2147483646 h 12"/>
                <a:gd name="T8" fmla="*/ 2147483646 w 26"/>
                <a:gd name="T9" fmla="*/ 2147483646 h 12"/>
                <a:gd name="T10" fmla="*/ 2147483646 w 26"/>
                <a:gd name="T11" fmla="*/ 2147483646 h 12"/>
                <a:gd name="T12" fmla="*/ 2147483646 w 26"/>
                <a:gd name="T13" fmla="*/ 2147483646 h 12"/>
                <a:gd name="T14" fmla="*/ 2147483646 w 26"/>
                <a:gd name="T15" fmla="*/ 2147483646 h 12"/>
                <a:gd name="T16" fmla="*/ 0 w 26"/>
                <a:gd name="T17" fmla="*/ 2147483646 h 12"/>
                <a:gd name="T18" fmla="*/ 0 w 26"/>
                <a:gd name="T19" fmla="*/ 2147483646 h 12"/>
                <a:gd name="T20" fmla="*/ 2147483646 w 26"/>
                <a:gd name="T21" fmla="*/ 2147483646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8" name="Freeform 70"/>
            <p:cNvSpPr>
              <a:spLocks noChangeArrowheads="1"/>
            </p:cNvSpPr>
            <p:nvPr/>
          </p:nvSpPr>
          <p:spPr bwMode="auto">
            <a:xfrm>
              <a:off x="1450612" y="1575674"/>
              <a:ext cx="13837" cy="22567"/>
            </a:xfrm>
            <a:custGeom>
              <a:avLst/>
              <a:gdLst>
                <a:gd name="T0" fmla="*/ 2147483646 w 10"/>
                <a:gd name="T1" fmla="*/ 2147483646 h 14"/>
                <a:gd name="T2" fmla="*/ 2147483646 w 10"/>
                <a:gd name="T3" fmla="*/ 2147483646 h 14"/>
                <a:gd name="T4" fmla="*/ 2147483646 w 10"/>
                <a:gd name="T5" fmla="*/ 2147483646 h 14"/>
                <a:gd name="T6" fmla="*/ 2147483646 w 10"/>
                <a:gd name="T7" fmla="*/ 2147483646 h 14"/>
                <a:gd name="T8" fmla="*/ 0 w 10"/>
                <a:gd name="T9" fmla="*/ 2147483646 h 14"/>
                <a:gd name="T10" fmla="*/ 2147483646 w 10"/>
                <a:gd name="T11" fmla="*/ 2147483646 h 14"/>
                <a:gd name="T12" fmla="*/ 2147483646 w 10"/>
                <a:gd name="T13" fmla="*/ 0 h 14"/>
                <a:gd name="T14" fmla="*/ 2147483646 w 10"/>
                <a:gd name="T15" fmla="*/ 2147483646 h 14"/>
                <a:gd name="T16" fmla="*/ 2147483646 w 10"/>
                <a:gd name="T17" fmla="*/ 2147483646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39" name="Freeform 71"/>
            <p:cNvSpPr>
              <a:spLocks noChangeArrowheads="1"/>
            </p:cNvSpPr>
            <p:nvPr/>
          </p:nvSpPr>
          <p:spPr bwMode="auto">
            <a:xfrm>
              <a:off x="1301861" y="2019040"/>
              <a:ext cx="126842" cy="65044"/>
            </a:xfrm>
            <a:custGeom>
              <a:avLst/>
              <a:gdLst>
                <a:gd name="T0" fmla="*/ 0 w 88"/>
                <a:gd name="T1" fmla="*/ 2147483646 h 42"/>
                <a:gd name="T2" fmla="*/ 0 w 88"/>
                <a:gd name="T3" fmla="*/ 2147483646 h 42"/>
                <a:gd name="T4" fmla="*/ 0 w 88"/>
                <a:gd name="T5" fmla="*/ 2147483646 h 42"/>
                <a:gd name="T6" fmla="*/ 0 w 88"/>
                <a:gd name="T7" fmla="*/ 2147483646 h 42"/>
                <a:gd name="T8" fmla="*/ 2147483646 w 88"/>
                <a:gd name="T9" fmla="*/ 2147483646 h 42"/>
                <a:gd name="T10" fmla="*/ 2147483646 w 88"/>
                <a:gd name="T11" fmla="*/ 2147483646 h 42"/>
                <a:gd name="T12" fmla="*/ 2147483646 w 88"/>
                <a:gd name="T13" fmla="*/ 2147483646 h 42"/>
                <a:gd name="T14" fmla="*/ 2147483646 w 88"/>
                <a:gd name="T15" fmla="*/ 2147483646 h 42"/>
                <a:gd name="T16" fmla="*/ 2147483646 w 88"/>
                <a:gd name="T17" fmla="*/ 2147483646 h 42"/>
                <a:gd name="T18" fmla="*/ 2147483646 w 88"/>
                <a:gd name="T19" fmla="*/ 2147483646 h 42"/>
                <a:gd name="T20" fmla="*/ 2147483646 w 88"/>
                <a:gd name="T21" fmla="*/ 2147483646 h 42"/>
                <a:gd name="T22" fmla="*/ 2147483646 w 88"/>
                <a:gd name="T23" fmla="*/ 2147483646 h 42"/>
                <a:gd name="T24" fmla="*/ 2147483646 w 88"/>
                <a:gd name="T25" fmla="*/ 2147483646 h 42"/>
                <a:gd name="T26" fmla="*/ 2147483646 w 88"/>
                <a:gd name="T27" fmla="*/ 2147483646 h 42"/>
                <a:gd name="T28" fmla="*/ 2147483646 w 88"/>
                <a:gd name="T29" fmla="*/ 0 h 42"/>
                <a:gd name="T30" fmla="*/ 2147483646 w 88"/>
                <a:gd name="T31" fmla="*/ 0 h 42"/>
                <a:gd name="T32" fmla="*/ 2147483646 w 88"/>
                <a:gd name="T33" fmla="*/ 2147483646 h 42"/>
                <a:gd name="T34" fmla="*/ 2147483646 w 88"/>
                <a:gd name="T35" fmla="*/ 2147483646 h 42"/>
                <a:gd name="T36" fmla="*/ 2147483646 w 88"/>
                <a:gd name="T37" fmla="*/ 2147483646 h 42"/>
                <a:gd name="T38" fmla="*/ 2147483646 w 88"/>
                <a:gd name="T39" fmla="*/ 2147483646 h 42"/>
                <a:gd name="T40" fmla="*/ 2147483646 w 88"/>
                <a:gd name="T41" fmla="*/ 2147483646 h 42"/>
                <a:gd name="T42" fmla="*/ 2147483646 w 88"/>
                <a:gd name="T43" fmla="*/ 2147483646 h 42"/>
                <a:gd name="T44" fmla="*/ 2147483646 w 88"/>
                <a:gd name="T45" fmla="*/ 2147483646 h 42"/>
                <a:gd name="T46" fmla="*/ 2147483646 w 88"/>
                <a:gd name="T47" fmla="*/ 2147483646 h 42"/>
                <a:gd name="T48" fmla="*/ 2147483646 w 88"/>
                <a:gd name="T49" fmla="*/ 2147483646 h 42"/>
                <a:gd name="T50" fmla="*/ 2147483646 w 88"/>
                <a:gd name="T51" fmla="*/ 2147483646 h 42"/>
                <a:gd name="T52" fmla="*/ 2147483646 w 88"/>
                <a:gd name="T53" fmla="*/ 2147483646 h 42"/>
                <a:gd name="T54" fmla="*/ 2147483646 w 88"/>
                <a:gd name="T55" fmla="*/ 2147483646 h 42"/>
                <a:gd name="T56" fmla="*/ 2147483646 w 88"/>
                <a:gd name="T57" fmla="*/ 2147483646 h 42"/>
                <a:gd name="T58" fmla="*/ 2147483646 w 88"/>
                <a:gd name="T59" fmla="*/ 2147483646 h 42"/>
                <a:gd name="T60" fmla="*/ 2147483646 w 88"/>
                <a:gd name="T61" fmla="*/ 2147483646 h 42"/>
                <a:gd name="T62" fmla="*/ 2147483646 w 88"/>
                <a:gd name="T63" fmla="*/ 2147483646 h 42"/>
                <a:gd name="T64" fmla="*/ 2147483646 w 88"/>
                <a:gd name="T65" fmla="*/ 2147483646 h 42"/>
                <a:gd name="T66" fmla="*/ 2147483646 w 88"/>
                <a:gd name="T67" fmla="*/ 2147483646 h 42"/>
                <a:gd name="T68" fmla="*/ 2147483646 w 88"/>
                <a:gd name="T69" fmla="*/ 2147483646 h 42"/>
                <a:gd name="T70" fmla="*/ 2147483646 w 88"/>
                <a:gd name="T71" fmla="*/ 2147483646 h 42"/>
                <a:gd name="T72" fmla="*/ 2147483646 w 88"/>
                <a:gd name="T73" fmla="*/ 2147483646 h 42"/>
                <a:gd name="T74" fmla="*/ 2147483646 w 88"/>
                <a:gd name="T75" fmla="*/ 2147483646 h 42"/>
                <a:gd name="T76" fmla="*/ 2147483646 w 88"/>
                <a:gd name="T77" fmla="*/ 2147483646 h 42"/>
                <a:gd name="T78" fmla="*/ 2147483646 w 88"/>
                <a:gd name="T79" fmla="*/ 2147483646 h 42"/>
                <a:gd name="T80" fmla="*/ 2147483646 w 88"/>
                <a:gd name="T81" fmla="*/ 2147483646 h 42"/>
                <a:gd name="T82" fmla="*/ 2147483646 w 88"/>
                <a:gd name="T83" fmla="*/ 2147483646 h 42"/>
                <a:gd name="T84" fmla="*/ 2147483646 w 88"/>
                <a:gd name="T85" fmla="*/ 2147483646 h 42"/>
                <a:gd name="T86" fmla="*/ 2147483646 w 88"/>
                <a:gd name="T87" fmla="*/ 2147483646 h 42"/>
                <a:gd name="T88" fmla="*/ 2147483646 w 88"/>
                <a:gd name="T89" fmla="*/ 2147483646 h 42"/>
                <a:gd name="T90" fmla="*/ 2147483646 w 88"/>
                <a:gd name="T91" fmla="*/ 2147483646 h 42"/>
                <a:gd name="T92" fmla="*/ 2147483646 w 88"/>
                <a:gd name="T93" fmla="*/ 2147483646 h 42"/>
                <a:gd name="T94" fmla="*/ 2147483646 w 88"/>
                <a:gd name="T95" fmla="*/ 2147483646 h 42"/>
                <a:gd name="T96" fmla="*/ 2147483646 w 88"/>
                <a:gd name="T97" fmla="*/ 2147483646 h 42"/>
                <a:gd name="T98" fmla="*/ 0 w 88"/>
                <a:gd name="T99" fmla="*/ 2147483646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0" name="Freeform 72"/>
            <p:cNvSpPr>
              <a:spLocks noChangeArrowheads="1"/>
            </p:cNvSpPr>
            <p:nvPr/>
          </p:nvSpPr>
          <p:spPr bwMode="auto">
            <a:xfrm>
              <a:off x="1233827" y="1983199"/>
              <a:ext cx="78411" cy="70354"/>
            </a:xfrm>
            <a:custGeom>
              <a:avLst/>
              <a:gdLst>
                <a:gd name="T0" fmla="*/ 2147483646 w 54"/>
                <a:gd name="T1" fmla="*/ 2147483646 h 44"/>
                <a:gd name="T2" fmla="*/ 2147483646 w 54"/>
                <a:gd name="T3" fmla="*/ 2147483646 h 44"/>
                <a:gd name="T4" fmla="*/ 2147483646 w 54"/>
                <a:gd name="T5" fmla="*/ 2147483646 h 44"/>
                <a:gd name="T6" fmla="*/ 2147483646 w 54"/>
                <a:gd name="T7" fmla="*/ 2147483646 h 44"/>
                <a:gd name="T8" fmla="*/ 2147483646 w 54"/>
                <a:gd name="T9" fmla="*/ 2147483646 h 44"/>
                <a:gd name="T10" fmla="*/ 2147483646 w 54"/>
                <a:gd name="T11" fmla="*/ 2147483646 h 44"/>
                <a:gd name="T12" fmla="*/ 2147483646 w 54"/>
                <a:gd name="T13" fmla="*/ 2147483646 h 44"/>
                <a:gd name="T14" fmla="*/ 2147483646 w 54"/>
                <a:gd name="T15" fmla="*/ 2147483646 h 44"/>
                <a:gd name="T16" fmla="*/ 2147483646 w 54"/>
                <a:gd name="T17" fmla="*/ 2147483646 h 44"/>
                <a:gd name="T18" fmla="*/ 2147483646 w 54"/>
                <a:gd name="T19" fmla="*/ 2147483646 h 44"/>
                <a:gd name="T20" fmla="*/ 2147483646 w 54"/>
                <a:gd name="T21" fmla="*/ 2147483646 h 44"/>
                <a:gd name="T22" fmla="*/ 2147483646 w 54"/>
                <a:gd name="T23" fmla="*/ 2147483646 h 44"/>
                <a:gd name="T24" fmla="*/ 2147483646 w 54"/>
                <a:gd name="T25" fmla="*/ 2147483646 h 44"/>
                <a:gd name="T26" fmla="*/ 2147483646 w 54"/>
                <a:gd name="T27" fmla="*/ 2147483646 h 44"/>
                <a:gd name="T28" fmla="*/ 2147483646 w 54"/>
                <a:gd name="T29" fmla="*/ 2147483646 h 44"/>
                <a:gd name="T30" fmla="*/ 2147483646 w 54"/>
                <a:gd name="T31" fmla="*/ 2147483646 h 44"/>
                <a:gd name="T32" fmla="*/ 0 w 54"/>
                <a:gd name="T33" fmla="*/ 2147483646 h 44"/>
                <a:gd name="T34" fmla="*/ 2147483646 w 54"/>
                <a:gd name="T35" fmla="*/ 2147483646 h 44"/>
                <a:gd name="T36" fmla="*/ 2147483646 w 54"/>
                <a:gd name="T37" fmla="*/ 2147483646 h 44"/>
                <a:gd name="T38" fmla="*/ 2147483646 w 54"/>
                <a:gd name="T39" fmla="*/ 2147483646 h 44"/>
                <a:gd name="T40" fmla="*/ 2147483646 w 54"/>
                <a:gd name="T41" fmla="*/ 0 h 44"/>
                <a:gd name="T42" fmla="*/ 2147483646 w 54"/>
                <a:gd name="T43" fmla="*/ 2147483646 h 44"/>
                <a:gd name="T44" fmla="*/ 2147483646 w 54"/>
                <a:gd name="T45" fmla="*/ 2147483646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1" name="Freeform 73"/>
            <p:cNvSpPr>
              <a:spLocks noChangeArrowheads="1"/>
            </p:cNvSpPr>
            <p:nvPr/>
          </p:nvSpPr>
          <p:spPr bwMode="auto">
            <a:xfrm>
              <a:off x="1201540" y="1870366"/>
              <a:ext cx="104933" cy="123453"/>
            </a:xfrm>
            <a:custGeom>
              <a:avLst/>
              <a:gdLst>
                <a:gd name="T0" fmla="*/ 2147483646 w 72"/>
                <a:gd name="T1" fmla="*/ 0 h 78"/>
                <a:gd name="T2" fmla="*/ 2147483646 w 72"/>
                <a:gd name="T3" fmla="*/ 2147483646 h 78"/>
                <a:gd name="T4" fmla="*/ 2147483646 w 72"/>
                <a:gd name="T5" fmla="*/ 2147483646 h 78"/>
                <a:gd name="T6" fmla="*/ 2147483646 w 72"/>
                <a:gd name="T7" fmla="*/ 2147483646 h 78"/>
                <a:gd name="T8" fmla="*/ 2147483646 w 72"/>
                <a:gd name="T9" fmla="*/ 2147483646 h 78"/>
                <a:gd name="T10" fmla="*/ 2147483646 w 72"/>
                <a:gd name="T11" fmla="*/ 2147483646 h 78"/>
                <a:gd name="T12" fmla="*/ 2147483646 w 72"/>
                <a:gd name="T13" fmla="*/ 2147483646 h 78"/>
                <a:gd name="T14" fmla="*/ 2147483646 w 72"/>
                <a:gd name="T15" fmla="*/ 2147483646 h 78"/>
                <a:gd name="T16" fmla="*/ 2147483646 w 72"/>
                <a:gd name="T17" fmla="*/ 2147483646 h 78"/>
                <a:gd name="T18" fmla="*/ 2147483646 w 72"/>
                <a:gd name="T19" fmla="*/ 2147483646 h 78"/>
                <a:gd name="T20" fmla="*/ 2147483646 w 72"/>
                <a:gd name="T21" fmla="*/ 2147483646 h 78"/>
                <a:gd name="T22" fmla="*/ 2147483646 w 72"/>
                <a:gd name="T23" fmla="*/ 2147483646 h 78"/>
                <a:gd name="T24" fmla="*/ 2147483646 w 72"/>
                <a:gd name="T25" fmla="*/ 2147483646 h 78"/>
                <a:gd name="T26" fmla="*/ 2147483646 w 72"/>
                <a:gd name="T27" fmla="*/ 2147483646 h 78"/>
                <a:gd name="T28" fmla="*/ 2147483646 w 72"/>
                <a:gd name="T29" fmla="*/ 2147483646 h 78"/>
                <a:gd name="T30" fmla="*/ 2147483646 w 72"/>
                <a:gd name="T31" fmla="*/ 2147483646 h 78"/>
                <a:gd name="T32" fmla="*/ 2147483646 w 72"/>
                <a:gd name="T33" fmla="*/ 2147483646 h 78"/>
                <a:gd name="T34" fmla="*/ 2147483646 w 72"/>
                <a:gd name="T35" fmla="*/ 2147483646 h 78"/>
                <a:gd name="T36" fmla="*/ 2147483646 w 72"/>
                <a:gd name="T37" fmla="*/ 2147483646 h 78"/>
                <a:gd name="T38" fmla="*/ 2147483646 w 72"/>
                <a:gd name="T39" fmla="*/ 2147483646 h 78"/>
                <a:gd name="T40" fmla="*/ 0 w 72"/>
                <a:gd name="T41" fmla="*/ 2147483646 h 78"/>
                <a:gd name="T42" fmla="*/ 2147483646 w 72"/>
                <a:gd name="T43" fmla="*/ 2147483646 h 78"/>
                <a:gd name="T44" fmla="*/ 2147483646 w 72"/>
                <a:gd name="T45" fmla="*/ 2147483646 h 78"/>
                <a:gd name="T46" fmla="*/ 2147483646 w 72"/>
                <a:gd name="T47" fmla="*/ 2147483646 h 78"/>
                <a:gd name="T48" fmla="*/ 2147483646 w 72"/>
                <a:gd name="T49" fmla="*/ 2147483646 h 78"/>
                <a:gd name="T50" fmla="*/ 2147483646 w 72"/>
                <a:gd name="T51" fmla="*/ 2147483646 h 78"/>
                <a:gd name="T52" fmla="*/ 2147483646 w 72"/>
                <a:gd name="T53" fmla="*/ 2147483646 h 78"/>
                <a:gd name="T54" fmla="*/ 2147483646 w 72"/>
                <a:gd name="T55" fmla="*/ 2147483646 h 78"/>
                <a:gd name="T56" fmla="*/ 2147483646 w 72"/>
                <a:gd name="T57" fmla="*/ 2147483646 h 78"/>
                <a:gd name="T58" fmla="*/ 2147483646 w 72"/>
                <a:gd name="T59" fmla="*/ 2147483646 h 78"/>
                <a:gd name="T60" fmla="*/ 2147483646 w 72"/>
                <a:gd name="T61" fmla="*/ 2147483646 h 78"/>
                <a:gd name="T62" fmla="*/ 2147483646 w 72"/>
                <a:gd name="T63" fmla="*/ 2147483646 h 78"/>
                <a:gd name="T64" fmla="*/ 2147483646 w 72"/>
                <a:gd name="T65" fmla="*/ 2147483646 h 78"/>
                <a:gd name="T66" fmla="*/ 2147483646 w 72"/>
                <a:gd name="T67" fmla="*/ 2147483646 h 78"/>
                <a:gd name="T68" fmla="*/ 2147483646 w 72"/>
                <a:gd name="T69" fmla="*/ 2147483646 h 78"/>
                <a:gd name="T70" fmla="*/ 2147483646 w 72"/>
                <a:gd name="T71" fmla="*/ 2147483646 h 78"/>
                <a:gd name="T72" fmla="*/ 2147483646 w 72"/>
                <a:gd name="T73" fmla="*/ 2147483646 h 78"/>
                <a:gd name="T74" fmla="*/ 2147483646 w 72"/>
                <a:gd name="T75" fmla="*/ 2147483646 h 78"/>
                <a:gd name="T76" fmla="*/ 2147483646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2" name="Freeform 74"/>
            <p:cNvSpPr>
              <a:spLocks noChangeArrowheads="1"/>
            </p:cNvSpPr>
            <p:nvPr/>
          </p:nvSpPr>
          <p:spPr bwMode="auto">
            <a:xfrm>
              <a:off x="1142732" y="1890279"/>
              <a:ext cx="56503" cy="23894"/>
            </a:xfrm>
            <a:custGeom>
              <a:avLst/>
              <a:gdLst>
                <a:gd name="T0" fmla="*/ 2147483646 w 38"/>
                <a:gd name="T1" fmla="*/ 2147483646 h 16"/>
                <a:gd name="T2" fmla="*/ 2147483646 w 38"/>
                <a:gd name="T3" fmla="*/ 2147483646 h 16"/>
                <a:gd name="T4" fmla="*/ 2147483646 w 38"/>
                <a:gd name="T5" fmla="*/ 2147483646 h 16"/>
                <a:gd name="T6" fmla="*/ 2147483646 w 38"/>
                <a:gd name="T7" fmla="*/ 2147483646 h 16"/>
                <a:gd name="T8" fmla="*/ 2147483646 w 38"/>
                <a:gd name="T9" fmla="*/ 2147483646 h 16"/>
                <a:gd name="T10" fmla="*/ 0 w 38"/>
                <a:gd name="T11" fmla="*/ 2147483646 h 16"/>
                <a:gd name="T12" fmla="*/ 2147483646 w 38"/>
                <a:gd name="T13" fmla="*/ 2147483646 h 16"/>
                <a:gd name="T14" fmla="*/ 2147483646 w 38"/>
                <a:gd name="T15" fmla="*/ 0 h 16"/>
                <a:gd name="T16" fmla="*/ 2147483646 w 38"/>
                <a:gd name="T17" fmla="*/ 0 h 16"/>
                <a:gd name="T18" fmla="*/ 2147483646 w 38"/>
                <a:gd name="T19" fmla="*/ 2147483646 h 16"/>
                <a:gd name="T20" fmla="*/ 2147483646 w 38"/>
                <a:gd name="T21" fmla="*/ 2147483646 h 16"/>
                <a:gd name="T22" fmla="*/ 2147483646 w 38"/>
                <a:gd name="T23" fmla="*/ 2147483646 h 16"/>
                <a:gd name="T24" fmla="*/ 2147483646 w 38"/>
                <a:gd name="T25" fmla="*/ 2147483646 h 16"/>
                <a:gd name="T26" fmla="*/ 2147483646 w 38"/>
                <a:gd name="T27" fmla="*/ 2147483646 h 16"/>
                <a:gd name="T28" fmla="*/ 2147483646 w 38"/>
                <a:gd name="T29" fmla="*/ 2147483646 h 16"/>
                <a:gd name="T30" fmla="*/ 2147483646 w 38"/>
                <a:gd name="T31" fmla="*/ 2147483646 h 16"/>
                <a:gd name="T32" fmla="*/ 2147483646 w 38"/>
                <a:gd name="T33" fmla="*/ 2147483646 h 16"/>
                <a:gd name="T34" fmla="*/ 2147483646 w 38"/>
                <a:gd name="T35" fmla="*/ 2147483646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3" name="Freeform 75"/>
            <p:cNvSpPr>
              <a:spLocks noChangeArrowheads="1"/>
            </p:cNvSpPr>
            <p:nvPr/>
          </p:nvSpPr>
          <p:spPr bwMode="auto">
            <a:xfrm>
              <a:off x="1160028" y="1831870"/>
              <a:ext cx="146445" cy="94249"/>
            </a:xfrm>
            <a:custGeom>
              <a:avLst/>
              <a:gdLst>
                <a:gd name="T0" fmla="*/ 2147483646 w 100"/>
                <a:gd name="T1" fmla="*/ 2147483646 h 60"/>
                <a:gd name="T2" fmla="*/ 2147483646 w 100"/>
                <a:gd name="T3" fmla="*/ 2147483646 h 60"/>
                <a:gd name="T4" fmla="*/ 2147483646 w 100"/>
                <a:gd name="T5" fmla="*/ 2147483646 h 60"/>
                <a:gd name="T6" fmla="*/ 2147483646 w 100"/>
                <a:gd name="T7" fmla="*/ 2147483646 h 60"/>
                <a:gd name="T8" fmla="*/ 2147483646 w 100"/>
                <a:gd name="T9" fmla="*/ 2147483646 h 60"/>
                <a:gd name="T10" fmla="*/ 2147483646 w 100"/>
                <a:gd name="T11" fmla="*/ 2147483646 h 60"/>
                <a:gd name="T12" fmla="*/ 2147483646 w 100"/>
                <a:gd name="T13" fmla="*/ 2147483646 h 60"/>
                <a:gd name="T14" fmla="*/ 2147483646 w 100"/>
                <a:gd name="T15" fmla="*/ 2147483646 h 60"/>
                <a:gd name="T16" fmla="*/ 2147483646 w 100"/>
                <a:gd name="T17" fmla="*/ 2147483646 h 60"/>
                <a:gd name="T18" fmla="*/ 2147483646 w 100"/>
                <a:gd name="T19" fmla="*/ 2147483646 h 60"/>
                <a:gd name="T20" fmla="*/ 2147483646 w 100"/>
                <a:gd name="T21" fmla="*/ 2147483646 h 60"/>
                <a:gd name="T22" fmla="*/ 2147483646 w 100"/>
                <a:gd name="T23" fmla="*/ 2147483646 h 60"/>
                <a:gd name="T24" fmla="*/ 2147483646 w 100"/>
                <a:gd name="T25" fmla="*/ 2147483646 h 60"/>
                <a:gd name="T26" fmla="*/ 2147483646 w 100"/>
                <a:gd name="T27" fmla="*/ 2147483646 h 60"/>
                <a:gd name="T28" fmla="*/ 2147483646 w 100"/>
                <a:gd name="T29" fmla="*/ 2147483646 h 60"/>
                <a:gd name="T30" fmla="*/ 2147483646 w 100"/>
                <a:gd name="T31" fmla="*/ 2147483646 h 60"/>
                <a:gd name="T32" fmla="*/ 2147483646 w 100"/>
                <a:gd name="T33" fmla="*/ 2147483646 h 60"/>
                <a:gd name="T34" fmla="*/ 2147483646 w 100"/>
                <a:gd name="T35" fmla="*/ 2147483646 h 60"/>
                <a:gd name="T36" fmla="*/ 2147483646 w 100"/>
                <a:gd name="T37" fmla="*/ 2147483646 h 60"/>
                <a:gd name="T38" fmla="*/ 2147483646 w 100"/>
                <a:gd name="T39" fmla="*/ 2147483646 h 60"/>
                <a:gd name="T40" fmla="*/ 2147483646 w 100"/>
                <a:gd name="T41" fmla="*/ 2147483646 h 60"/>
                <a:gd name="T42" fmla="*/ 2147483646 w 100"/>
                <a:gd name="T43" fmla="*/ 2147483646 h 60"/>
                <a:gd name="T44" fmla="*/ 2147483646 w 100"/>
                <a:gd name="T45" fmla="*/ 2147483646 h 60"/>
                <a:gd name="T46" fmla="*/ 2147483646 w 100"/>
                <a:gd name="T47" fmla="*/ 2147483646 h 60"/>
                <a:gd name="T48" fmla="*/ 2147483646 w 100"/>
                <a:gd name="T49" fmla="*/ 2147483646 h 60"/>
                <a:gd name="T50" fmla="*/ 2147483646 w 100"/>
                <a:gd name="T51" fmla="*/ 2147483646 h 60"/>
                <a:gd name="T52" fmla="*/ 2147483646 w 100"/>
                <a:gd name="T53" fmla="*/ 2147483646 h 60"/>
                <a:gd name="T54" fmla="*/ 0 w 100"/>
                <a:gd name="T55" fmla="*/ 2147483646 h 60"/>
                <a:gd name="T56" fmla="*/ 2147483646 w 100"/>
                <a:gd name="T57" fmla="*/ 2147483646 h 60"/>
                <a:gd name="T58" fmla="*/ 2147483646 w 100"/>
                <a:gd name="T59" fmla="*/ 2147483646 h 60"/>
                <a:gd name="T60" fmla="*/ 2147483646 w 100"/>
                <a:gd name="T61" fmla="*/ 2147483646 h 60"/>
                <a:gd name="T62" fmla="*/ 2147483646 w 100"/>
                <a:gd name="T63" fmla="*/ 2147483646 h 60"/>
                <a:gd name="T64" fmla="*/ 2147483646 w 100"/>
                <a:gd name="T65" fmla="*/ 2147483646 h 60"/>
                <a:gd name="T66" fmla="*/ 2147483646 w 100"/>
                <a:gd name="T67" fmla="*/ 0 h 60"/>
                <a:gd name="T68" fmla="*/ 2147483646 w 100"/>
                <a:gd name="T69" fmla="*/ 0 h 60"/>
                <a:gd name="T70" fmla="*/ 2147483646 w 100"/>
                <a:gd name="T71" fmla="*/ 2147483646 h 60"/>
                <a:gd name="T72" fmla="*/ 2147483646 w 100"/>
                <a:gd name="T73" fmla="*/ 2147483646 h 60"/>
                <a:gd name="T74" fmla="*/ 2147483646 w 100"/>
                <a:gd name="T75" fmla="*/ 2147483646 h 60"/>
                <a:gd name="T76" fmla="*/ 2147483646 w 100"/>
                <a:gd name="T77" fmla="*/ 2147483646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4" name="Freeform 76"/>
            <p:cNvSpPr>
              <a:spLocks noChangeArrowheads="1"/>
            </p:cNvSpPr>
            <p:nvPr/>
          </p:nvSpPr>
          <p:spPr bwMode="auto">
            <a:xfrm>
              <a:off x="1170406" y="1772136"/>
              <a:ext cx="34594" cy="65044"/>
            </a:xfrm>
            <a:custGeom>
              <a:avLst/>
              <a:gdLst>
                <a:gd name="T0" fmla="*/ 2147483646 w 24"/>
                <a:gd name="T1" fmla="*/ 2147483646 h 42"/>
                <a:gd name="T2" fmla="*/ 2147483646 w 24"/>
                <a:gd name="T3" fmla="*/ 2147483646 h 42"/>
                <a:gd name="T4" fmla="*/ 2147483646 w 24"/>
                <a:gd name="T5" fmla="*/ 2147483646 h 42"/>
                <a:gd name="T6" fmla="*/ 2147483646 w 24"/>
                <a:gd name="T7" fmla="*/ 2147483646 h 42"/>
                <a:gd name="T8" fmla="*/ 2147483646 w 24"/>
                <a:gd name="T9" fmla="*/ 2147483646 h 42"/>
                <a:gd name="T10" fmla="*/ 2147483646 w 24"/>
                <a:gd name="T11" fmla="*/ 2147483646 h 42"/>
                <a:gd name="T12" fmla="*/ 2147483646 w 24"/>
                <a:gd name="T13" fmla="*/ 2147483646 h 42"/>
                <a:gd name="T14" fmla="*/ 0 w 24"/>
                <a:gd name="T15" fmla="*/ 2147483646 h 42"/>
                <a:gd name="T16" fmla="*/ 2147483646 w 24"/>
                <a:gd name="T17" fmla="*/ 2147483646 h 42"/>
                <a:gd name="T18" fmla="*/ 2147483646 w 24"/>
                <a:gd name="T19" fmla="*/ 2147483646 h 42"/>
                <a:gd name="T20" fmla="*/ 2147483646 w 24"/>
                <a:gd name="T21" fmla="*/ 2147483646 h 42"/>
                <a:gd name="T22" fmla="*/ 2147483646 w 24"/>
                <a:gd name="T23" fmla="*/ 2147483646 h 42"/>
                <a:gd name="T24" fmla="*/ 2147483646 w 24"/>
                <a:gd name="T25" fmla="*/ 2147483646 h 42"/>
                <a:gd name="T26" fmla="*/ 2147483646 w 24"/>
                <a:gd name="T27" fmla="*/ 0 h 42"/>
                <a:gd name="T28" fmla="*/ 2147483646 w 24"/>
                <a:gd name="T29" fmla="*/ 0 h 42"/>
                <a:gd name="T30" fmla="*/ 2147483646 w 24"/>
                <a:gd name="T31" fmla="*/ 2147483646 h 42"/>
                <a:gd name="T32" fmla="*/ 2147483646 w 24"/>
                <a:gd name="T33" fmla="*/ 2147483646 h 42"/>
                <a:gd name="T34" fmla="*/ 2147483646 w 24"/>
                <a:gd name="T35" fmla="*/ 2147483646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5" name="Freeform 77"/>
            <p:cNvSpPr>
              <a:spLocks noChangeArrowheads="1"/>
            </p:cNvSpPr>
            <p:nvPr/>
          </p:nvSpPr>
          <p:spPr bwMode="auto">
            <a:xfrm>
              <a:off x="1094301" y="1786737"/>
              <a:ext cx="104933" cy="115488"/>
            </a:xfrm>
            <a:custGeom>
              <a:avLst/>
              <a:gdLst>
                <a:gd name="T0" fmla="*/ 2147483646 w 72"/>
                <a:gd name="T1" fmla="*/ 2147483646 h 72"/>
                <a:gd name="T2" fmla="*/ 2147483646 w 72"/>
                <a:gd name="T3" fmla="*/ 2147483646 h 72"/>
                <a:gd name="T4" fmla="*/ 2147483646 w 72"/>
                <a:gd name="T5" fmla="*/ 2147483646 h 72"/>
                <a:gd name="T6" fmla="*/ 2147483646 w 72"/>
                <a:gd name="T7" fmla="*/ 2147483646 h 72"/>
                <a:gd name="T8" fmla="*/ 2147483646 w 72"/>
                <a:gd name="T9" fmla="*/ 0 h 72"/>
                <a:gd name="T10" fmla="*/ 2147483646 w 72"/>
                <a:gd name="T11" fmla="*/ 0 h 72"/>
                <a:gd name="T12" fmla="*/ 2147483646 w 72"/>
                <a:gd name="T13" fmla="*/ 2147483646 h 72"/>
                <a:gd name="T14" fmla="*/ 2147483646 w 72"/>
                <a:gd name="T15" fmla="*/ 2147483646 h 72"/>
                <a:gd name="T16" fmla="*/ 2147483646 w 72"/>
                <a:gd name="T17" fmla="*/ 2147483646 h 72"/>
                <a:gd name="T18" fmla="*/ 2147483646 w 72"/>
                <a:gd name="T19" fmla="*/ 2147483646 h 72"/>
                <a:gd name="T20" fmla="*/ 2147483646 w 72"/>
                <a:gd name="T21" fmla="*/ 2147483646 h 72"/>
                <a:gd name="T22" fmla="*/ 2147483646 w 72"/>
                <a:gd name="T23" fmla="*/ 2147483646 h 72"/>
                <a:gd name="T24" fmla="*/ 2147483646 w 72"/>
                <a:gd name="T25" fmla="*/ 2147483646 h 72"/>
                <a:gd name="T26" fmla="*/ 2147483646 w 72"/>
                <a:gd name="T27" fmla="*/ 2147483646 h 72"/>
                <a:gd name="T28" fmla="*/ 2147483646 w 72"/>
                <a:gd name="T29" fmla="*/ 2147483646 h 72"/>
                <a:gd name="T30" fmla="*/ 2147483646 w 72"/>
                <a:gd name="T31" fmla="*/ 2147483646 h 72"/>
                <a:gd name="T32" fmla="*/ 2147483646 w 72"/>
                <a:gd name="T33" fmla="*/ 2147483646 h 72"/>
                <a:gd name="T34" fmla="*/ 0 w 72"/>
                <a:gd name="T35" fmla="*/ 2147483646 h 72"/>
                <a:gd name="T36" fmla="*/ 2147483646 w 72"/>
                <a:gd name="T37" fmla="*/ 2147483646 h 72"/>
                <a:gd name="T38" fmla="*/ 2147483646 w 72"/>
                <a:gd name="T39" fmla="*/ 2147483646 h 72"/>
                <a:gd name="T40" fmla="*/ 2147483646 w 72"/>
                <a:gd name="T41" fmla="*/ 2147483646 h 72"/>
                <a:gd name="T42" fmla="*/ 2147483646 w 72"/>
                <a:gd name="T43" fmla="*/ 2147483646 h 72"/>
                <a:gd name="T44" fmla="*/ 2147483646 w 72"/>
                <a:gd name="T45" fmla="*/ 2147483646 h 72"/>
                <a:gd name="T46" fmla="*/ 2147483646 w 72"/>
                <a:gd name="T47" fmla="*/ 2147483646 h 72"/>
                <a:gd name="T48" fmla="*/ 2147483646 w 72"/>
                <a:gd name="T49" fmla="*/ 2147483646 h 72"/>
                <a:gd name="T50" fmla="*/ 2147483646 w 72"/>
                <a:gd name="T51" fmla="*/ 2147483646 h 72"/>
                <a:gd name="T52" fmla="*/ 2147483646 w 72"/>
                <a:gd name="T53" fmla="*/ 2147483646 h 72"/>
                <a:gd name="T54" fmla="*/ 2147483646 w 72"/>
                <a:gd name="T55" fmla="*/ 2147483646 h 72"/>
                <a:gd name="T56" fmla="*/ 2147483646 w 72"/>
                <a:gd name="T57" fmla="*/ 2147483646 h 72"/>
                <a:gd name="T58" fmla="*/ 2147483646 w 72"/>
                <a:gd name="T59" fmla="*/ 2147483646 h 72"/>
                <a:gd name="T60" fmla="*/ 2147483646 w 72"/>
                <a:gd name="T61" fmla="*/ 2147483646 h 72"/>
                <a:gd name="T62" fmla="*/ 2147483646 w 72"/>
                <a:gd name="T63" fmla="*/ 2147483646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6" name="Freeform 78"/>
            <p:cNvSpPr>
              <a:spLocks noChangeArrowheads="1"/>
            </p:cNvSpPr>
            <p:nvPr/>
          </p:nvSpPr>
          <p:spPr bwMode="auto">
            <a:xfrm>
              <a:off x="1517492" y="1720365"/>
              <a:ext cx="64574" cy="58407"/>
            </a:xfrm>
            <a:custGeom>
              <a:avLst/>
              <a:gdLst>
                <a:gd name="T0" fmla="*/ 2147483646 w 44"/>
                <a:gd name="T1" fmla="*/ 2147483646 h 36"/>
                <a:gd name="T2" fmla="*/ 2147483646 w 44"/>
                <a:gd name="T3" fmla="*/ 2147483646 h 36"/>
                <a:gd name="T4" fmla="*/ 2147483646 w 44"/>
                <a:gd name="T5" fmla="*/ 2147483646 h 36"/>
                <a:gd name="T6" fmla="*/ 2147483646 w 44"/>
                <a:gd name="T7" fmla="*/ 2147483646 h 36"/>
                <a:gd name="T8" fmla="*/ 2147483646 w 44"/>
                <a:gd name="T9" fmla="*/ 2147483646 h 36"/>
                <a:gd name="T10" fmla="*/ 0 w 44"/>
                <a:gd name="T11" fmla="*/ 2147483646 h 36"/>
                <a:gd name="T12" fmla="*/ 2147483646 w 44"/>
                <a:gd name="T13" fmla="*/ 2147483646 h 36"/>
                <a:gd name="T14" fmla="*/ 2147483646 w 44"/>
                <a:gd name="T15" fmla="*/ 2147483646 h 36"/>
                <a:gd name="T16" fmla="*/ 2147483646 w 44"/>
                <a:gd name="T17" fmla="*/ 2147483646 h 36"/>
                <a:gd name="T18" fmla="*/ 2147483646 w 44"/>
                <a:gd name="T19" fmla="*/ 2147483646 h 36"/>
                <a:gd name="T20" fmla="*/ 2147483646 w 44"/>
                <a:gd name="T21" fmla="*/ 2147483646 h 36"/>
                <a:gd name="T22" fmla="*/ 2147483646 w 44"/>
                <a:gd name="T23" fmla="*/ 2147483646 h 36"/>
                <a:gd name="T24" fmla="*/ 2147483646 w 44"/>
                <a:gd name="T25" fmla="*/ 2147483646 h 36"/>
                <a:gd name="T26" fmla="*/ 2147483646 w 44"/>
                <a:gd name="T27" fmla="*/ 2147483646 h 36"/>
                <a:gd name="T28" fmla="*/ 2147483646 w 44"/>
                <a:gd name="T29" fmla="*/ 2147483646 h 36"/>
                <a:gd name="T30" fmla="*/ 2147483646 w 44"/>
                <a:gd name="T31" fmla="*/ 2147483646 h 36"/>
                <a:gd name="T32" fmla="*/ 2147483646 w 44"/>
                <a:gd name="T33" fmla="*/ 2147483646 h 36"/>
                <a:gd name="T34" fmla="*/ 2147483646 w 44"/>
                <a:gd name="T35" fmla="*/ 2147483646 h 36"/>
                <a:gd name="T36" fmla="*/ 2147483646 w 44"/>
                <a:gd name="T37" fmla="*/ 0 h 36"/>
                <a:gd name="T38" fmla="*/ 2147483646 w 44"/>
                <a:gd name="T39" fmla="*/ 2147483646 h 36"/>
                <a:gd name="T40" fmla="*/ 2147483646 w 44"/>
                <a:gd name="T41" fmla="*/ 2147483646 h 36"/>
                <a:gd name="T42" fmla="*/ 2147483646 w 44"/>
                <a:gd name="T43" fmla="*/ 2147483646 h 36"/>
                <a:gd name="T44" fmla="*/ 2147483646 w 44"/>
                <a:gd name="T45" fmla="*/ 2147483646 h 36"/>
                <a:gd name="T46" fmla="*/ 2147483646 w 44"/>
                <a:gd name="T47" fmla="*/ 2147483646 h 36"/>
                <a:gd name="T48" fmla="*/ 2147483646 w 44"/>
                <a:gd name="T49" fmla="*/ 2147483646 h 36"/>
                <a:gd name="T50" fmla="*/ 2147483646 w 44"/>
                <a:gd name="T51" fmla="*/ 2147483646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7" name="Freeform 79"/>
            <p:cNvSpPr>
              <a:spLocks noChangeArrowheads="1"/>
            </p:cNvSpPr>
            <p:nvPr/>
          </p:nvSpPr>
          <p:spPr bwMode="auto">
            <a:xfrm>
              <a:off x="1575148" y="1725675"/>
              <a:ext cx="85330" cy="55752"/>
            </a:xfrm>
            <a:custGeom>
              <a:avLst/>
              <a:gdLst>
                <a:gd name="T0" fmla="*/ 0 w 58"/>
                <a:gd name="T1" fmla="*/ 2147483646 h 36"/>
                <a:gd name="T2" fmla="*/ 0 w 58"/>
                <a:gd name="T3" fmla="*/ 2147483646 h 36"/>
                <a:gd name="T4" fmla="*/ 2147483646 w 58"/>
                <a:gd name="T5" fmla="*/ 2147483646 h 36"/>
                <a:gd name="T6" fmla="*/ 2147483646 w 58"/>
                <a:gd name="T7" fmla="*/ 2147483646 h 36"/>
                <a:gd name="T8" fmla="*/ 2147483646 w 58"/>
                <a:gd name="T9" fmla="*/ 2147483646 h 36"/>
                <a:gd name="T10" fmla="*/ 2147483646 w 58"/>
                <a:gd name="T11" fmla="*/ 0 h 36"/>
                <a:gd name="T12" fmla="*/ 2147483646 w 58"/>
                <a:gd name="T13" fmla="*/ 2147483646 h 36"/>
                <a:gd name="T14" fmla="*/ 2147483646 w 58"/>
                <a:gd name="T15" fmla="*/ 2147483646 h 36"/>
                <a:gd name="T16" fmla="*/ 2147483646 w 58"/>
                <a:gd name="T17" fmla="*/ 2147483646 h 36"/>
                <a:gd name="T18" fmla="*/ 2147483646 w 58"/>
                <a:gd name="T19" fmla="*/ 2147483646 h 36"/>
                <a:gd name="T20" fmla="*/ 2147483646 w 58"/>
                <a:gd name="T21" fmla="*/ 2147483646 h 36"/>
                <a:gd name="T22" fmla="*/ 2147483646 w 58"/>
                <a:gd name="T23" fmla="*/ 2147483646 h 36"/>
                <a:gd name="T24" fmla="*/ 2147483646 w 58"/>
                <a:gd name="T25" fmla="*/ 2147483646 h 36"/>
                <a:gd name="T26" fmla="*/ 2147483646 w 58"/>
                <a:gd name="T27" fmla="*/ 2147483646 h 36"/>
                <a:gd name="T28" fmla="*/ 2147483646 w 58"/>
                <a:gd name="T29" fmla="*/ 2147483646 h 36"/>
                <a:gd name="T30" fmla="*/ 2147483646 w 58"/>
                <a:gd name="T31" fmla="*/ 2147483646 h 36"/>
                <a:gd name="T32" fmla="*/ 2147483646 w 58"/>
                <a:gd name="T33" fmla="*/ 2147483646 h 36"/>
                <a:gd name="T34" fmla="*/ 2147483646 w 58"/>
                <a:gd name="T35" fmla="*/ 2147483646 h 36"/>
                <a:gd name="T36" fmla="*/ 2147483646 w 58"/>
                <a:gd name="T37" fmla="*/ 2147483646 h 36"/>
                <a:gd name="T38" fmla="*/ 2147483646 w 58"/>
                <a:gd name="T39" fmla="*/ 2147483646 h 36"/>
                <a:gd name="T40" fmla="*/ 2147483646 w 58"/>
                <a:gd name="T41" fmla="*/ 2147483646 h 36"/>
                <a:gd name="T42" fmla="*/ 2147483646 w 58"/>
                <a:gd name="T43" fmla="*/ 2147483646 h 36"/>
                <a:gd name="T44" fmla="*/ 2147483646 w 58"/>
                <a:gd name="T45" fmla="*/ 2147483646 h 36"/>
                <a:gd name="T46" fmla="*/ 2147483646 w 58"/>
                <a:gd name="T47" fmla="*/ 2147483646 h 36"/>
                <a:gd name="T48" fmla="*/ 2147483646 w 58"/>
                <a:gd name="T49" fmla="*/ 2147483646 h 36"/>
                <a:gd name="T50" fmla="*/ 2147483646 w 58"/>
                <a:gd name="T51" fmla="*/ 2147483646 h 36"/>
                <a:gd name="T52" fmla="*/ 2147483646 w 58"/>
                <a:gd name="T53" fmla="*/ 2147483646 h 36"/>
                <a:gd name="T54" fmla="*/ 2147483646 w 58"/>
                <a:gd name="T55" fmla="*/ 2147483646 h 36"/>
                <a:gd name="T56" fmla="*/ 2147483646 w 58"/>
                <a:gd name="T57" fmla="*/ 2147483646 h 36"/>
                <a:gd name="T58" fmla="*/ 2147483646 w 58"/>
                <a:gd name="T59" fmla="*/ 2147483646 h 36"/>
                <a:gd name="T60" fmla="*/ 2147483646 w 58"/>
                <a:gd name="T61" fmla="*/ 2147483646 h 36"/>
                <a:gd name="T62" fmla="*/ 2147483646 w 58"/>
                <a:gd name="T63" fmla="*/ 2147483646 h 36"/>
                <a:gd name="T64" fmla="*/ 2147483646 w 58"/>
                <a:gd name="T65" fmla="*/ 2147483646 h 36"/>
                <a:gd name="T66" fmla="*/ 2147483646 w 58"/>
                <a:gd name="T67" fmla="*/ 2147483646 h 36"/>
                <a:gd name="T68" fmla="*/ 0 w 58"/>
                <a:gd name="T69" fmla="*/ 2147483646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8" name="Freeform 85"/>
            <p:cNvSpPr>
              <a:spLocks noChangeArrowheads="1"/>
            </p:cNvSpPr>
            <p:nvPr/>
          </p:nvSpPr>
          <p:spPr bwMode="auto">
            <a:xfrm>
              <a:off x="1795392" y="1983199"/>
              <a:ext cx="16144" cy="19911"/>
            </a:xfrm>
            <a:custGeom>
              <a:avLst/>
              <a:gdLst>
                <a:gd name="T0" fmla="*/ 2147483646 w 12"/>
                <a:gd name="T1" fmla="*/ 2147483646 h 12"/>
                <a:gd name="T2" fmla="*/ 2147483646 w 12"/>
                <a:gd name="T3" fmla="*/ 2147483646 h 12"/>
                <a:gd name="T4" fmla="*/ 2147483646 w 12"/>
                <a:gd name="T5" fmla="*/ 2147483646 h 12"/>
                <a:gd name="T6" fmla="*/ 2147483646 w 12"/>
                <a:gd name="T7" fmla="*/ 2147483646 h 12"/>
                <a:gd name="T8" fmla="*/ 2147483646 w 12"/>
                <a:gd name="T9" fmla="*/ 2147483646 h 12"/>
                <a:gd name="T10" fmla="*/ 2147483646 w 12"/>
                <a:gd name="T11" fmla="*/ 0 h 12"/>
                <a:gd name="T12" fmla="*/ 0 w 12"/>
                <a:gd name="T13" fmla="*/ 2147483646 h 12"/>
                <a:gd name="T14" fmla="*/ 2147483646 w 12"/>
                <a:gd name="T15" fmla="*/ 2147483646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49" name="Freeform 86"/>
            <p:cNvSpPr>
              <a:spLocks noChangeArrowheads="1"/>
            </p:cNvSpPr>
            <p:nvPr/>
          </p:nvSpPr>
          <p:spPr bwMode="auto">
            <a:xfrm>
              <a:off x="2046770" y="2292493"/>
              <a:ext cx="57656" cy="54425"/>
            </a:xfrm>
            <a:custGeom>
              <a:avLst/>
              <a:gdLst>
                <a:gd name="T0" fmla="*/ 0 w 40"/>
                <a:gd name="T1" fmla="*/ 2147483646 h 34"/>
                <a:gd name="T2" fmla="*/ 2147483646 w 40"/>
                <a:gd name="T3" fmla="*/ 2147483646 h 34"/>
                <a:gd name="T4" fmla="*/ 2147483646 w 40"/>
                <a:gd name="T5" fmla="*/ 2147483646 h 34"/>
                <a:gd name="T6" fmla="*/ 2147483646 w 40"/>
                <a:gd name="T7" fmla="*/ 2147483646 h 34"/>
                <a:gd name="T8" fmla="*/ 2147483646 w 40"/>
                <a:gd name="T9" fmla="*/ 2147483646 h 34"/>
                <a:gd name="T10" fmla="*/ 2147483646 w 40"/>
                <a:gd name="T11" fmla="*/ 2147483646 h 34"/>
                <a:gd name="T12" fmla="*/ 2147483646 w 40"/>
                <a:gd name="T13" fmla="*/ 2147483646 h 34"/>
                <a:gd name="T14" fmla="*/ 2147483646 w 40"/>
                <a:gd name="T15" fmla="*/ 2147483646 h 34"/>
                <a:gd name="T16" fmla="*/ 2147483646 w 40"/>
                <a:gd name="T17" fmla="*/ 2147483646 h 34"/>
                <a:gd name="T18" fmla="*/ 2147483646 w 40"/>
                <a:gd name="T19" fmla="*/ 2147483646 h 34"/>
                <a:gd name="T20" fmla="*/ 2147483646 w 40"/>
                <a:gd name="T21" fmla="*/ 2147483646 h 34"/>
                <a:gd name="T22" fmla="*/ 2147483646 w 40"/>
                <a:gd name="T23" fmla="*/ 0 h 34"/>
                <a:gd name="T24" fmla="*/ 2147483646 w 40"/>
                <a:gd name="T25" fmla="*/ 0 h 34"/>
                <a:gd name="T26" fmla="*/ 2147483646 w 40"/>
                <a:gd name="T27" fmla="*/ 0 h 34"/>
                <a:gd name="T28" fmla="*/ 2147483646 w 40"/>
                <a:gd name="T29" fmla="*/ 2147483646 h 34"/>
                <a:gd name="T30" fmla="*/ 2147483646 w 40"/>
                <a:gd name="T31" fmla="*/ 2147483646 h 34"/>
                <a:gd name="T32" fmla="*/ 2147483646 w 40"/>
                <a:gd name="T33" fmla="*/ 2147483646 h 34"/>
                <a:gd name="T34" fmla="*/ 0 w 40"/>
                <a:gd name="T35" fmla="*/ 2147483646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0" name="Freeform 87"/>
            <p:cNvSpPr>
              <a:spLocks noChangeArrowheads="1"/>
            </p:cNvSpPr>
            <p:nvPr/>
          </p:nvSpPr>
          <p:spPr bwMode="auto">
            <a:xfrm>
              <a:off x="2013330" y="3776574"/>
              <a:ext cx="59962" cy="25221"/>
            </a:xfrm>
            <a:custGeom>
              <a:avLst/>
              <a:gdLst>
                <a:gd name="T0" fmla="*/ 2147483646 w 40"/>
                <a:gd name="T1" fmla="*/ 2147483646 h 16"/>
                <a:gd name="T2" fmla="*/ 2147483646 w 40"/>
                <a:gd name="T3" fmla="*/ 2147483646 h 16"/>
                <a:gd name="T4" fmla="*/ 2147483646 w 40"/>
                <a:gd name="T5" fmla="*/ 2147483646 h 16"/>
                <a:gd name="T6" fmla="*/ 2147483646 w 40"/>
                <a:gd name="T7" fmla="*/ 2147483646 h 16"/>
                <a:gd name="T8" fmla="*/ 2147483646 w 40"/>
                <a:gd name="T9" fmla="*/ 2147483646 h 16"/>
                <a:gd name="T10" fmla="*/ 2147483646 w 40"/>
                <a:gd name="T11" fmla="*/ 2147483646 h 16"/>
                <a:gd name="T12" fmla="*/ 2147483646 w 40"/>
                <a:gd name="T13" fmla="*/ 2147483646 h 16"/>
                <a:gd name="T14" fmla="*/ 2147483646 w 40"/>
                <a:gd name="T15" fmla="*/ 2147483646 h 16"/>
                <a:gd name="T16" fmla="*/ 2147483646 w 40"/>
                <a:gd name="T17" fmla="*/ 2147483646 h 16"/>
                <a:gd name="T18" fmla="*/ 2147483646 w 40"/>
                <a:gd name="T19" fmla="*/ 2147483646 h 16"/>
                <a:gd name="T20" fmla="*/ 2147483646 w 40"/>
                <a:gd name="T21" fmla="*/ 2147483646 h 16"/>
                <a:gd name="T22" fmla="*/ 2147483646 w 40"/>
                <a:gd name="T23" fmla="*/ 0 h 16"/>
                <a:gd name="T24" fmla="*/ 2147483646 w 40"/>
                <a:gd name="T25" fmla="*/ 0 h 16"/>
                <a:gd name="T26" fmla="*/ 2147483646 w 40"/>
                <a:gd name="T27" fmla="*/ 0 h 16"/>
                <a:gd name="T28" fmla="*/ 2147483646 w 40"/>
                <a:gd name="T29" fmla="*/ 2147483646 h 16"/>
                <a:gd name="T30" fmla="*/ 2147483646 w 40"/>
                <a:gd name="T31" fmla="*/ 2147483646 h 16"/>
                <a:gd name="T32" fmla="*/ 2147483646 w 40"/>
                <a:gd name="T33" fmla="*/ 2147483646 h 16"/>
                <a:gd name="T34" fmla="*/ 0 w 40"/>
                <a:gd name="T35" fmla="*/ 2147483646 h 16"/>
                <a:gd name="T36" fmla="*/ 2147483646 w 40"/>
                <a:gd name="T37" fmla="*/ 2147483646 h 16"/>
                <a:gd name="T38" fmla="*/ 2147483646 w 40"/>
                <a:gd name="T39" fmla="*/ 2147483646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1" name="Freeform 88"/>
            <p:cNvSpPr>
              <a:spLocks noChangeArrowheads="1"/>
            </p:cNvSpPr>
            <p:nvPr/>
          </p:nvSpPr>
          <p:spPr bwMode="auto">
            <a:xfrm>
              <a:off x="1797698" y="2046917"/>
              <a:ext cx="102627" cy="219028"/>
            </a:xfrm>
            <a:custGeom>
              <a:avLst/>
              <a:gdLst>
                <a:gd name="T0" fmla="*/ 2147483646 w 70"/>
                <a:gd name="T1" fmla="*/ 0 h 138"/>
                <a:gd name="T2" fmla="*/ 2147483646 w 70"/>
                <a:gd name="T3" fmla="*/ 2147483646 h 138"/>
                <a:gd name="T4" fmla="*/ 2147483646 w 70"/>
                <a:gd name="T5" fmla="*/ 2147483646 h 138"/>
                <a:gd name="T6" fmla="*/ 2147483646 w 70"/>
                <a:gd name="T7" fmla="*/ 2147483646 h 138"/>
                <a:gd name="T8" fmla="*/ 2147483646 w 70"/>
                <a:gd name="T9" fmla="*/ 2147483646 h 138"/>
                <a:gd name="T10" fmla="*/ 2147483646 w 70"/>
                <a:gd name="T11" fmla="*/ 2147483646 h 138"/>
                <a:gd name="T12" fmla="*/ 2147483646 w 70"/>
                <a:gd name="T13" fmla="*/ 2147483646 h 138"/>
                <a:gd name="T14" fmla="*/ 0 w 70"/>
                <a:gd name="T15" fmla="*/ 2147483646 h 138"/>
                <a:gd name="T16" fmla="*/ 0 w 70"/>
                <a:gd name="T17" fmla="*/ 2147483646 h 138"/>
                <a:gd name="T18" fmla="*/ 2147483646 w 70"/>
                <a:gd name="T19" fmla="*/ 2147483646 h 138"/>
                <a:gd name="T20" fmla="*/ 2147483646 w 70"/>
                <a:gd name="T21" fmla="*/ 2147483646 h 138"/>
                <a:gd name="T22" fmla="*/ 2147483646 w 70"/>
                <a:gd name="T23" fmla="*/ 2147483646 h 138"/>
                <a:gd name="T24" fmla="*/ 2147483646 w 70"/>
                <a:gd name="T25" fmla="*/ 2147483646 h 138"/>
                <a:gd name="T26" fmla="*/ 2147483646 w 70"/>
                <a:gd name="T27" fmla="*/ 2147483646 h 138"/>
                <a:gd name="T28" fmla="*/ 2147483646 w 70"/>
                <a:gd name="T29" fmla="*/ 2147483646 h 138"/>
                <a:gd name="T30" fmla="*/ 2147483646 w 70"/>
                <a:gd name="T31" fmla="*/ 2147483646 h 138"/>
                <a:gd name="T32" fmla="*/ 2147483646 w 70"/>
                <a:gd name="T33" fmla="*/ 2147483646 h 138"/>
                <a:gd name="T34" fmla="*/ 2147483646 w 70"/>
                <a:gd name="T35" fmla="*/ 2147483646 h 138"/>
                <a:gd name="T36" fmla="*/ 2147483646 w 70"/>
                <a:gd name="T37" fmla="*/ 2147483646 h 138"/>
                <a:gd name="T38" fmla="*/ 2147483646 w 70"/>
                <a:gd name="T39" fmla="*/ 2147483646 h 138"/>
                <a:gd name="T40" fmla="*/ 2147483646 w 70"/>
                <a:gd name="T41" fmla="*/ 2147483646 h 138"/>
                <a:gd name="T42" fmla="*/ 2147483646 w 70"/>
                <a:gd name="T43" fmla="*/ 2147483646 h 138"/>
                <a:gd name="T44" fmla="*/ 2147483646 w 70"/>
                <a:gd name="T45" fmla="*/ 2147483646 h 138"/>
                <a:gd name="T46" fmla="*/ 2147483646 w 70"/>
                <a:gd name="T47" fmla="*/ 2147483646 h 138"/>
                <a:gd name="T48" fmla="*/ 2147483646 w 70"/>
                <a:gd name="T49" fmla="*/ 2147483646 h 138"/>
                <a:gd name="T50" fmla="*/ 2147483646 w 70"/>
                <a:gd name="T51" fmla="*/ 2147483646 h 138"/>
                <a:gd name="T52" fmla="*/ 2147483646 w 70"/>
                <a:gd name="T53" fmla="*/ 2147483646 h 138"/>
                <a:gd name="T54" fmla="*/ 2147483646 w 70"/>
                <a:gd name="T55" fmla="*/ 2147483646 h 138"/>
                <a:gd name="T56" fmla="*/ 2147483646 w 70"/>
                <a:gd name="T57" fmla="*/ 2147483646 h 138"/>
                <a:gd name="T58" fmla="*/ 2147483646 w 70"/>
                <a:gd name="T59" fmla="*/ 2147483646 h 138"/>
                <a:gd name="T60" fmla="*/ 2147483646 w 70"/>
                <a:gd name="T61" fmla="*/ 2147483646 h 138"/>
                <a:gd name="T62" fmla="*/ 2147483646 w 70"/>
                <a:gd name="T63" fmla="*/ 2147483646 h 138"/>
                <a:gd name="T64" fmla="*/ 2147483646 w 70"/>
                <a:gd name="T65" fmla="*/ 2147483646 h 138"/>
                <a:gd name="T66" fmla="*/ 2147483646 w 70"/>
                <a:gd name="T67" fmla="*/ 2147483646 h 138"/>
                <a:gd name="T68" fmla="*/ 2147483646 w 70"/>
                <a:gd name="T69" fmla="*/ 2147483646 h 138"/>
                <a:gd name="T70" fmla="*/ 2147483646 w 70"/>
                <a:gd name="T71" fmla="*/ 2147483646 h 138"/>
                <a:gd name="T72" fmla="*/ 2147483646 w 70"/>
                <a:gd name="T73" fmla="*/ 2147483646 h 138"/>
                <a:gd name="T74" fmla="*/ 2147483646 w 70"/>
                <a:gd name="T75" fmla="*/ 2147483646 h 138"/>
                <a:gd name="T76" fmla="*/ 2147483646 w 70"/>
                <a:gd name="T77" fmla="*/ 2147483646 h 138"/>
                <a:gd name="T78" fmla="*/ 2147483646 w 70"/>
                <a:gd name="T79" fmla="*/ 2147483646 h 138"/>
                <a:gd name="T80" fmla="*/ 2147483646 w 70"/>
                <a:gd name="T81" fmla="*/ 2147483646 h 138"/>
                <a:gd name="T82" fmla="*/ 2147483646 w 70"/>
                <a:gd name="T83" fmla="*/ 2147483646 h 138"/>
                <a:gd name="T84" fmla="*/ 2147483646 w 70"/>
                <a:gd name="T85" fmla="*/ 2147483646 h 138"/>
                <a:gd name="T86" fmla="*/ 2147483646 w 70"/>
                <a:gd name="T87" fmla="*/ 2147483646 h 138"/>
                <a:gd name="T88" fmla="*/ 2147483646 w 70"/>
                <a:gd name="T89" fmla="*/ 2147483646 h 138"/>
                <a:gd name="T90" fmla="*/ 2147483646 w 70"/>
                <a:gd name="T91" fmla="*/ 2147483646 h 138"/>
                <a:gd name="T92" fmla="*/ 2147483646 w 70"/>
                <a:gd name="T93" fmla="*/ 2147483646 h 138"/>
                <a:gd name="T94" fmla="*/ 2147483646 w 70"/>
                <a:gd name="T95" fmla="*/ 2147483646 h 138"/>
                <a:gd name="T96" fmla="*/ 2147483646 w 70"/>
                <a:gd name="T97" fmla="*/ 2147483646 h 138"/>
                <a:gd name="T98" fmla="*/ 2147483646 w 70"/>
                <a:gd name="T99" fmla="*/ 2147483646 h 138"/>
                <a:gd name="T100" fmla="*/ 2147483646 w 70"/>
                <a:gd name="T101" fmla="*/ 2147483646 h 138"/>
                <a:gd name="T102" fmla="*/ 2147483646 w 70"/>
                <a:gd name="T103" fmla="*/ 2147483646 h 138"/>
                <a:gd name="T104" fmla="*/ 2147483646 w 70"/>
                <a:gd name="T105" fmla="*/ 2147483646 h 138"/>
                <a:gd name="T106" fmla="*/ 2147483646 w 70"/>
                <a:gd name="T107" fmla="*/ 2147483646 h 138"/>
                <a:gd name="T108" fmla="*/ 2147483646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2" name="Freeform 89"/>
            <p:cNvSpPr>
              <a:spLocks noChangeArrowheads="1"/>
            </p:cNvSpPr>
            <p:nvPr/>
          </p:nvSpPr>
          <p:spPr bwMode="auto">
            <a:xfrm>
              <a:off x="1876109" y="2117271"/>
              <a:ext cx="96861" cy="135399"/>
            </a:xfrm>
            <a:custGeom>
              <a:avLst/>
              <a:gdLst>
                <a:gd name="T0" fmla="*/ 2147483646 w 66"/>
                <a:gd name="T1" fmla="*/ 2147483646 h 86"/>
                <a:gd name="T2" fmla="*/ 2147483646 w 66"/>
                <a:gd name="T3" fmla="*/ 2147483646 h 86"/>
                <a:gd name="T4" fmla="*/ 2147483646 w 66"/>
                <a:gd name="T5" fmla="*/ 2147483646 h 86"/>
                <a:gd name="T6" fmla="*/ 2147483646 w 66"/>
                <a:gd name="T7" fmla="*/ 2147483646 h 86"/>
                <a:gd name="T8" fmla="*/ 2147483646 w 66"/>
                <a:gd name="T9" fmla="*/ 2147483646 h 86"/>
                <a:gd name="T10" fmla="*/ 2147483646 w 66"/>
                <a:gd name="T11" fmla="*/ 2147483646 h 86"/>
                <a:gd name="T12" fmla="*/ 2147483646 w 66"/>
                <a:gd name="T13" fmla="*/ 2147483646 h 86"/>
                <a:gd name="T14" fmla="*/ 2147483646 w 66"/>
                <a:gd name="T15" fmla="*/ 2147483646 h 86"/>
                <a:gd name="T16" fmla="*/ 2147483646 w 66"/>
                <a:gd name="T17" fmla="*/ 2147483646 h 86"/>
                <a:gd name="T18" fmla="*/ 2147483646 w 66"/>
                <a:gd name="T19" fmla="*/ 2147483646 h 86"/>
                <a:gd name="T20" fmla="*/ 2147483646 w 66"/>
                <a:gd name="T21" fmla="*/ 2147483646 h 86"/>
                <a:gd name="T22" fmla="*/ 2147483646 w 66"/>
                <a:gd name="T23" fmla="*/ 2147483646 h 86"/>
                <a:gd name="T24" fmla="*/ 2147483646 w 66"/>
                <a:gd name="T25" fmla="*/ 2147483646 h 86"/>
                <a:gd name="T26" fmla="*/ 2147483646 w 66"/>
                <a:gd name="T27" fmla="*/ 2147483646 h 86"/>
                <a:gd name="T28" fmla="*/ 2147483646 w 66"/>
                <a:gd name="T29" fmla="*/ 2147483646 h 86"/>
                <a:gd name="T30" fmla="*/ 2147483646 w 66"/>
                <a:gd name="T31" fmla="*/ 2147483646 h 86"/>
                <a:gd name="T32" fmla="*/ 2147483646 w 66"/>
                <a:gd name="T33" fmla="*/ 2147483646 h 86"/>
                <a:gd name="T34" fmla="*/ 2147483646 w 66"/>
                <a:gd name="T35" fmla="*/ 2147483646 h 86"/>
                <a:gd name="T36" fmla="*/ 2147483646 w 66"/>
                <a:gd name="T37" fmla="*/ 2147483646 h 86"/>
                <a:gd name="T38" fmla="*/ 2147483646 w 66"/>
                <a:gd name="T39" fmla="*/ 2147483646 h 86"/>
                <a:gd name="T40" fmla="*/ 2147483646 w 66"/>
                <a:gd name="T41" fmla="*/ 2147483646 h 86"/>
                <a:gd name="T42" fmla="*/ 2147483646 w 66"/>
                <a:gd name="T43" fmla="*/ 2147483646 h 86"/>
                <a:gd name="T44" fmla="*/ 2147483646 w 66"/>
                <a:gd name="T45" fmla="*/ 2147483646 h 86"/>
                <a:gd name="T46" fmla="*/ 2147483646 w 66"/>
                <a:gd name="T47" fmla="*/ 2147483646 h 86"/>
                <a:gd name="T48" fmla="*/ 0 w 66"/>
                <a:gd name="T49" fmla="*/ 2147483646 h 86"/>
                <a:gd name="T50" fmla="*/ 0 w 66"/>
                <a:gd name="T51" fmla="*/ 2147483646 h 86"/>
                <a:gd name="T52" fmla="*/ 0 w 66"/>
                <a:gd name="T53" fmla="*/ 2147483646 h 86"/>
                <a:gd name="T54" fmla="*/ 0 w 66"/>
                <a:gd name="T55" fmla="*/ 2147483646 h 86"/>
                <a:gd name="T56" fmla="*/ 0 w 66"/>
                <a:gd name="T57" fmla="*/ 2147483646 h 86"/>
                <a:gd name="T58" fmla="*/ 2147483646 w 66"/>
                <a:gd name="T59" fmla="*/ 2147483646 h 86"/>
                <a:gd name="T60" fmla="*/ 2147483646 w 66"/>
                <a:gd name="T61" fmla="*/ 2147483646 h 86"/>
                <a:gd name="T62" fmla="*/ 2147483646 w 66"/>
                <a:gd name="T63" fmla="*/ 2147483646 h 86"/>
                <a:gd name="T64" fmla="*/ 2147483646 w 66"/>
                <a:gd name="T65" fmla="*/ 0 h 86"/>
                <a:gd name="T66" fmla="*/ 2147483646 w 66"/>
                <a:gd name="T67" fmla="*/ 2147483646 h 86"/>
                <a:gd name="T68" fmla="*/ 2147483646 w 66"/>
                <a:gd name="T69" fmla="*/ 2147483646 h 86"/>
                <a:gd name="T70" fmla="*/ 2147483646 w 66"/>
                <a:gd name="T71" fmla="*/ 2147483646 h 86"/>
                <a:gd name="T72" fmla="*/ 2147483646 w 66"/>
                <a:gd name="T73" fmla="*/ 2147483646 h 86"/>
                <a:gd name="T74" fmla="*/ 2147483646 w 66"/>
                <a:gd name="T75" fmla="*/ 2147483646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3" name="Freeform 90"/>
            <p:cNvSpPr>
              <a:spLocks noChangeArrowheads="1"/>
            </p:cNvSpPr>
            <p:nvPr/>
          </p:nvSpPr>
          <p:spPr bwMode="auto">
            <a:xfrm>
              <a:off x="1955674" y="2133200"/>
              <a:ext cx="83024" cy="106196"/>
            </a:xfrm>
            <a:custGeom>
              <a:avLst/>
              <a:gdLst>
                <a:gd name="T0" fmla="*/ 2147483646 w 56"/>
                <a:gd name="T1" fmla="*/ 2147483646 h 68"/>
                <a:gd name="T2" fmla="*/ 2147483646 w 56"/>
                <a:gd name="T3" fmla="*/ 2147483646 h 68"/>
                <a:gd name="T4" fmla="*/ 2147483646 w 56"/>
                <a:gd name="T5" fmla="*/ 2147483646 h 68"/>
                <a:gd name="T6" fmla="*/ 2147483646 w 56"/>
                <a:gd name="T7" fmla="*/ 2147483646 h 68"/>
                <a:gd name="T8" fmla="*/ 2147483646 w 56"/>
                <a:gd name="T9" fmla="*/ 2147483646 h 68"/>
                <a:gd name="T10" fmla="*/ 2147483646 w 56"/>
                <a:gd name="T11" fmla="*/ 2147483646 h 68"/>
                <a:gd name="T12" fmla="*/ 2147483646 w 56"/>
                <a:gd name="T13" fmla="*/ 2147483646 h 68"/>
                <a:gd name="T14" fmla="*/ 2147483646 w 56"/>
                <a:gd name="T15" fmla="*/ 2147483646 h 68"/>
                <a:gd name="T16" fmla="*/ 2147483646 w 56"/>
                <a:gd name="T17" fmla="*/ 2147483646 h 68"/>
                <a:gd name="T18" fmla="*/ 0 w 56"/>
                <a:gd name="T19" fmla="*/ 2147483646 h 68"/>
                <a:gd name="T20" fmla="*/ 2147483646 w 56"/>
                <a:gd name="T21" fmla="*/ 2147483646 h 68"/>
                <a:gd name="T22" fmla="*/ 2147483646 w 56"/>
                <a:gd name="T23" fmla="*/ 2147483646 h 68"/>
                <a:gd name="T24" fmla="*/ 2147483646 w 56"/>
                <a:gd name="T25" fmla="*/ 2147483646 h 68"/>
                <a:gd name="T26" fmla="*/ 2147483646 w 56"/>
                <a:gd name="T27" fmla="*/ 2147483646 h 68"/>
                <a:gd name="T28" fmla="*/ 2147483646 w 56"/>
                <a:gd name="T29" fmla="*/ 2147483646 h 68"/>
                <a:gd name="T30" fmla="*/ 2147483646 w 56"/>
                <a:gd name="T31" fmla="*/ 2147483646 h 68"/>
                <a:gd name="T32" fmla="*/ 2147483646 w 56"/>
                <a:gd name="T33" fmla="*/ 2147483646 h 68"/>
                <a:gd name="T34" fmla="*/ 2147483646 w 56"/>
                <a:gd name="T35" fmla="*/ 2147483646 h 68"/>
                <a:gd name="T36" fmla="*/ 2147483646 w 56"/>
                <a:gd name="T37" fmla="*/ 2147483646 h 68"/>
                <a:gd name="T38" fmla="*/ 2147483646 w 56"/>
                <a:gd name="T39" fmla="*/ 2147483646 h 68"/>
                <a:gd name="T40" fmla="*/ 2147483646 w 56"/>
                <a:gd name="T41" fmla="*/ 0 h 68"/>
                <a:gd name="T42" fmla="*/ 2147483646 w 56"/>
                <a:gd name="T43" fmla="*/ 2147483646 h 68"/>
                <a:gd name="T44" fmla="*/ 2147483646 w 56"/>
                <a:gd name="T45" fmla="*/ 2147483646 h 68"/>
                <a:gd name="T46" fmla="*/ 2147483646 w 56"/>
                <a:gd name="T47" fmla="*/ 2147483646 h 68"/>
                <a:gd name="T48" fmla="*/ 2147483646 w 56"/>
                <a:gd name="T49" fmla="*/ 2147483646 h 68"/>
                <a:gd name="T50" fmla="*/ 2147483646 w 56"/>
                <a:gd name="T51" fmla="*/ 2147483646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4" name="Freeform 91"/>
            <p:cNvSpPr>
              <a:spLocks noChangeArrowheads="1"/>
            </p:cNvSpPr>
            <p:nvPr/>
          </p:nvSpPr>
          <p:spPr bwMode="auto">
            <a:xfrm>
              <a:off x="1522104" y="1959305"/>
              <a:ext cx="314799" cy="322569"/>
            </a:xfrm>
            <a:custGeom>
              <a:avLst/>
              <a:gdLst>
                <a:gd name="T0" fmla="*/ 2147483646 w 214"/>
                <a:gd name="T1" fmla="*/ 2147483646 h 204"/>
                <a:gd name="T2" fmla="*/ 2147483646 w 214"/>
                <a:gd name="T3" fmla="*/ 2147483646 h 204"/>
                <a:gd name="T4" fmla="*/ 2147483646 w 214"/>
                <a:gd name="T5" fmla="*/ 2147483646 h 204"/>
                <a:gd name="T6" fmla="*/ 2147483646 w 214"/>
                <a:gd name="T7" fmla="*/ 2147483646 h 204"/>
                <a:gd name="T8" fmla="*/ 2147483646 w 214"/>
                <a:gd name="T9" fmla="*/ 2147483646 h 204"/>
                <a:gd name="T10" fmla="*/ 2147483646 w 214"/>
                <a:gd name="T11" fmla="*/ 2147483646 h 204"/>
                <a:gd name="T12" fmla="*/ 2147483646 w 214"/>
                <a:gd name="T13" fmla="*/ 2147483646 h 204"/>
                <a:gd name="T14" fmla="*/ 2147483646 w 214"/>
                <a:gd name="T15" fmla="*/ 2147483646 h 204"/>
                <a:gd name="T16" fmla="*/ 2147483646 w 214"/>
                <a:gd name="T17" fmla="*/ 2147483646 h 204"/>
                <a:gd name="T18" fmla="*/ 2147483646 w 214"/>
                <a:gd name="T19" fmla="*/ 2147483646 h 204"/>
                <a:gd name="T20" fmla="*/ 2147483646 w 214"/>
                <a:gd name="T21" fmla="*/ 2147483646 h 204"/>
                <a:gd name="T22" fmla="*/ 2147483646 w 214"/>
                <a:gd name="T23" fmla="*/ 2147483646 h 204"/>
                <a:gd name="T24" fmla="*/ 2147483646 w 214"/>
                <a:gd name="T25" fmla="*/ 2147483646 h 204"/>
                <a:gd name="T26" fmla="*/ 2147483646 w 214"/>
                <a:gd name="T27" fmla="*/ 2147483646 h 204"/>
                <a:gd name="T28" fmla="*/ 2147483646 w 214"/>
                <a:gd name="T29" fmla="*/ 2147483646 h 204"/>
                <a:gd name="T30" fmla="*/ 2147483646 w 214"/>
                <a:gd name="T31" fmla="*/ 2147483646 h 204"/>
                <a:gd name="T32" fmla="*/ 2147483646 w 214"/>
                <a:gd name="T33" fmla="*/ 2147483646 h 204"/>
                <a:gd name="T34" fmla="*/ 2147483646 w 214"/>
                <a:gd name="T35" fmla="*/ 2147483646 h 204"/>
                <a:gd name="T36" fmla="*/ 2147483646 w 214"/>
                <a:gd name="T37" fmla="*/ 2147483646 h 204"/>
                <a:gd name="T38" fmla="*/ 2147483646 w 214"/>
                <a:gd name="T39" fmla="*/ 2147483646 h 204"/>
                <a:gd name="T40" fmla="*/ 2147483646 w 214"/>
                <a:gd name="T41" fmla="*/ 2147483646 h 204"/>
                <a:gd name="T42" fmla="*/ 2147483646 w 214"/>
                <a:gd name="T43" fmla="*/ 2147483646 h 204"/>
                <a:gd name="T44" fmla="*/ 2147483646 w 214"/>
                <a:gd name="T45" fmla="*/ 2147483646 h 204"/>
                <a:gd name="T46" fmla="*/ 0 w 214"/>
                <a:gd name="T47" fmla="*/ 2147483646 h 204"/>
                <a:gd name="T48" fmla="*/ 2147483646 w 214"/>
                <a:gd name="T49" fmla="*/ 2147483646 h 204"/>
                <a:gd name="T50" fmla="*/ 2147483646 w 214"/>
                <a:gd name="T51" fmla="*/ 2147483646 h 204"/>
                <a:gd name="T52" fmla="*/ 2147483646 w 214"/>
                <a:gd name="T53" fmla="*/ 2147483646 h 204"/>
                <a:gd name="T54" fmla="*/ 2147483646 w 214"/>
                <a:gd name="T55" fmla="*/ 2147483646 h 204"/>
                <a:gd name="T56" fmla="*/ 2147483646 w 214"/>
                <a:gd name="T57" fmla="*/ 2147483646 h 204"/>
                <a:gd name="T58" fmla="*/ 2147483646 w 214"/>
                <a:gd name="T59" fmla="*/ 2147483646 h 204"/>
                <a:gd name="T60" fmla="*/ 2147483646 w 214"/>
                <a:gd name="T61" fmla="*/ 2147483646 h 204"/>
                <a:gd name="T62" fmla="*/ 2147483646 w 214"/>
                <a:gd name="T63" fmla="*/ 2147483646 h 204"/>
                <a:gd name="T64" fmla="*/ 2147483646 w 214"/>
                <a:gd name="T65" fmla="*/ 2147483646 h 204"/>
                <a:gd name="T66" fmla="*/ 2147483646 w 214"/>
                <a:gd name="T67" fmla="*/ 2147483646 h 204"/>
                <a:gd name="T68" fmla="*/ 2147483646 w 214"/>
                <a:gd name="T69" fmla="*/ 2147483646 h 204"/>
                <a:gd name="T70" fmla="*/ 2147483646 w 214"/>
                <a:gd name="T71" fmla="*/ 2147483646 h 204"/>
                <a:gd name="T72" fmla="*/ 2147483646 w 214"/>
                <a:gd name="T73" fmla="*/ 2147483646 h 204"/>
                <a:gd name="T74" fmla="*/ 2147483646 w 214"/>
                <a:gd name="T75" fmla="*/ 2147483646 h 204"/>
                <a:gd name="T76" fmla="*/ 2147483646 w 214"/>
                <a:gd name="T77" fmla="*/ 2147483646 h 204"/>
                <a:gd name="T78" fmla="*/ 2147483646 w 214"/>
                <a:gd name="T79" fmla="*/ 2147483646 h 204"/>
                <a:gd name="T80" fmla="*/ 2147483646 w 214"/>
                <a:gd name="T81" fmla="*/ 2147483646 h 204"/>
                <a:gd name="T82" fmla="*/ 2147483646 w 214"/>
                <a:gd name="T83" fmla="*/ 2147483646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5" name="Freeform 92"/>
            <p:cNvSpPr>
              <a:spLocks noChangeArrowheads="1"/>
            </p:cNvSpPr>
            <p:nvPr/>
          </p:nvSpPr>
          <p:spPr bwMode="auto">
            <a:xfrm>
              <a:off x="1504808" y="2154439"/>
              <a:ext cx="924794" cy="1103105"/>
            </a:xfrm>
            <a:custGeom>
              <a:avLst/>
              <a:gdLst>
                <a:gd name="T0" fmla="*/ 2147483646 w 632"/>
                <a:gd name="T1" fmla="*/ 2147483646 h 698"/>
                <a:gd name="T2" fmla="*/ 2147483646 w 632"/>
                <a:gd name="T3" fmla="*/ 2147483646 h 698"/>
                <a:gd name="T4" fmla="*/ 2147483646 w 632"/>
                <a:gd name="T5" fmla="*/ 2147483646 h 698"/>
                <a:gd name="T6" fmla="*/ 2147483646 w 632"/>
                <a:gd name="T7" fmla="*/ 2147483646 h 698"/>
                <a:gd name="T8" fmla="*/ 2147483646 w 632"/>
                <a:gd name="T9" fmla="*/ 2147483646 h 698"/>
                <a:gd name="T10" fmla="*/ 2147483646 w 632"/>
                <a:gd name="T11" fmla="*/ 2147483646 h 698"/>
                <a:gd name="T12" fmla="*/ 2147483646 w 632"/>
                <a:gd name="T13" fmla="*/ 2147483646 h 698"/>
                <a:gd name="T14" fmla="*/ 2147483646 w 632"/>
                <a:gd name="T15" fmla="*/ 2147483646 h 698"/>
                <a:gd name="T16" fmla="*/ 2147483646 w 632"/>
                <a:gd name="T17" fmla="*/ 2147483646 h 698"/>
                <a:gd name="T18" fmla="*/ 2147483646 w 632"/>
                <a:gd name="T19" fmla="*/ 2147483646 h 698"/>
                <a:gd name="T20" fmla="*/ 2147483646 w 632"/>
                <a:gd name="T21" fmla="*/ 2147483646 h 698"/>
                <a:gd name="T22" fmla="*/ 2147483646 w 632"/>
                <a:gd name="T23" fmla="*/ 2147483646 h 698"/>
                <a:gd name="T24" fmla="*/ 2147483646 w 632"/>
                <a:gd name="T25" fmla="*/ 2147483646 h 698"/>
                <a:gd name="T26" fmla="*/ 2147483646 w 632"/>
                <a:gd name="T27" fmla="*/ 2147483646 h 698"/>
                <a:gd name="T28" fmla="*/ 2147483646 w 632"/>
                <a:gd name="T29" fmla="*/ 2147483646 h 698"/>
                <a:gd name="T30" fmla="*/ 0 w 632"/>
                <a:gd name="T31" fmla="*/ 2147483646 h 698"/>
                <a:gd name="T32" fmla="*/ 2147483646 w 632"/>
                <a:gd name="T33" fmla="*/ 2147483646 h 698"/>
                <a:gd name="T34" fmla="*/ 2147483646 w 632"/>
                <a:gd name="T35" fmla="*/ 2147483646 h 698"/>
                <a:gd name="T36" fmla="*/ 2147483646 w 632"/>
                <a:gd name="T37" fmla="*/ 2147483646 h 698"/>
                <a:gd name="T38" fmla="*/ 2147483646 w 632"/>
                <a:gd name="T39" fmla="*/ 2147483646 h 698"/>
                <a:gd name="T40" fmla="*/ 2147483646 w 632"/>
                <a:gd name="T41" fmla="*/ 2147483646 h 698"/>
                <a:gd name="T42" fmla="*/ 2147483646 w 632"/>
                <a:gd name="T43" fmla="*/ 2147483646 h 698"/>
                <a:gd name="T44" fmla="*/ 2147483646 w 632"/>
                <a:gd name="T45" fmla="*/ 2147483646 h 698"/>
                <a:gd name="T46" fmla="*/ 2147483646 w 632"/>
                <a:gd name="T47" fmla="*/ 2147483646 h 698"/>
                <a:gd name="T48" fmla="*/ 2147483646 w 632"/>
                <a:gd name="T49" fmla="*/ 2147483646 h 698"/>
                <a:gd name="T50" fmla="*/ 2147483646 w 632"/>
                <a:gd name="T51" fmla="*/ 2147483646 h 698"/>
                <a:gd name="T52" fmla="*/ 2147483646 w 632"/>
                <a:gd name="T53" fmla="*/ 2147483646 h 698"/>
                <a:gd name="T54" fmla="*/ 2147483646 w 632"/>
                <a:gd name="T55" fmla="*/ 2147483646 h 698"/>
                <a:gd name="T56" fmla="*/ 2147483646 w 632"/>
                <a:gd name="T57" fmla="*/ 2147483646 h 698"/>
                <a:gd name="T58" fmla="*/ 2147483646 w 632"/>
                <a:gd name="T59" fmla="*/ 2147483646 h 698"/>
                <a:gd name="T60" fmla="*/ 2147483646 w 632"/>
                <a:gd name="T61" fmla="*/ 2147483646 h 698"/>
                <a:gd name="T62" fmla="*/ 2147483646 w 632"/>
                <a:gd name="T63" fmla="*/ 2147483646 h 698"/>
                <a:gd name="T64" fmla="*/ 2147483646 w 632"/>
                <a:gd name="T65" fmla="*/ 2147483646 h 698"/>
                <a:gd name="T66" fmla="*/ 2147483646 w 632"/>
                <a:gd name="T67" fmla="*/ 2147483646 h 698"/>
                <a:gd name="T68" fmla="*/ 2147483646 w 632"/>
                <a:gd name="T69" fmla="*/ 2147483646 h 698"/>
                <a:gd name="T70" fmla="*/ 2147483646 w 632"/>
                <a:gd name="T71" fmla="*/ 2147483646 h 698"/>
                <a:gd name="T72" fmla="*/ 2147483646 w 632"/>
                <a:gd name="T73" fmla="*/ 2147483646 h 698"/>
                <a:gd name="T74" fmla="*/ 2147483646 w 632"/>
                <a:gd name="T75" fmla="*/ 2147483646 h 698"/>
                <a:gd name="T76" fmla="*/ 2147483646 w 632"/>
                <a:gd name="T77" fmla="*/ 2147483646 h 698"/>
                <a:gd name="T78" fmla="*/ 2147483646 w 632"/>
                <a:gd name="T79" fmla="*/ 2147483646 h 698"/>
                <a:gd name="T80" fmla="*/ 2147483646 w 632"/>
                <a:gd name="T81" fmla="*/ 2147483646 h 698"/>
                <a:gd name="T82" fmla="*/ 2147483646 w 632"/>
                <a:gd name="T83" fmla="*/ 2147483646 h 698"/>
                <a:gd name="T84" fmla="*/ 2147483646 w 632"/>
                <a:gd name="T85" fmla="*/ 2147483646 h 698"/>
                <a:gd name="T86" fmla="*/ 2147483646 w 632"/>
                <a:gd name="T87" fmla="*/ 2147483646 h 698"/>
                <a:gd name="T88" fmla="*/ 2147483646 w 632"/>
                <a:gd name="T89" fmla="*/ 2147483646 h 698"/>
                <a:gd name="T90" fmla="*/ 2147483646 w 632"/>
                <a:gd name="T91" fmla="*/ 2147483646 h 698"/>
                <a:gd name="T92" fmla="*/ 2147483646 w 632"/>
                <a:gd name="T93" fmla="*/ 2147483646 h 698"/>
                <a:gd name="T94" fmla="*/ 2147483646 w 632"/>
                <a:gd name="T95" fmla="*/ 2147483646 h 698"/>
                <a:gd name="T96" fmla="*/ 2147483646 w 632"/>
                <a:gd name="T97" fmla="*/ 2147483646 h 698"/>
                <a:gd name="T98" fmla="*/ 2147483646 w 632"/>
                <a:gd name="T99" fmla="*/ 2147483646 h 698"/>
                <a:gd name="T100" fmla="*/ 2147483646 w 632"/>
                <a:gd name="T101" fmla="*/ 2147483646 h 698"/>
                <a:gd name="T102" fmla="*/ 2147483646 w 632"/>
                <a:gd name="T103" fmla="*/ 2147483646 h 698"/>
                <a:gd name="T104" fmla="*/ 2147483646 w 632"/>
                <a:gd name="T105" fmla="*/ 2147483646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6" name="Freeform 93"/>
            <p:cNvSpPr>
              <a:spLocks noChangeArrowheads="1"/>
            </p:cNvSpPr>
            <p:nvPr/>
          </p:nvSpPr>
          <p:spPr bwMode="auto">
            <a:xfrm>
              <a:off x="1338760" y="2259308"/>
              <a:ext cx="127995" cy="185842"/>
            </a:xfrm>
            <a:custGeom>
              <a:avLst/>
              <a:gdLst>
                <a:gd name="T0" fmla="*/ 2147483646 w 88"/>
                <a:gd name="T1" fmla="*/ 2147483646 h 118"/>
                <a:gd name="T2" fmla="*/ 2147483646 w 88"/>
                <a:gd name="T3" fmla="*/ 2147483646 h 118"/>
                <a:gd name="T4" fmla="*/ 2147483646 w 88"/>
                <a:gd name="T5" fmla="*/ 2147483646 h 118"/>
                <a:gd name="T6" fmla="*/ 2147483646 w 88"/>
                <a:gd name="T7" fmla="*/ 2147483646 h 118"/>
                <a:gd name="T8" fmla="*/ 2147483646 w 88"/>
                <a:gd name="T9" fmla="*/ 2147483646 h 118"/>
                <a:gd name="T10" fmla="*/ 2147483646 w 88"/>
                <a:gd name="T11" fmla="*/ 2147483646 h 118"/>
                <a:gd name="T12" fmla="*/ 2147483646 w 88"/>
                <a:gd name="T13" fmla="*/ 2147483646 h 118"/>
                <a:gd name="T14" fmla="*/ 2147483646 w 88"/>
                <a:gd name="T15" fmla="*/ 2147483646 h 118"/>
                <a:gd name="T16" fmla="*/ 2147483646 w 88"/>
                <a:gd name="T17" fmla="*/ 2147483646 h 118"/>
                <a:gd name="T18" fmla="*/ 2147483646 w 88"/>
                <a:gd name="T19" fmla="*/ 2147483646 h 118"/>
                <a:gd name="T20" fmla="*/ 2147483646 w 88"/>
                <a:gd name="T21" fmla="*/ 2147483646 h 118"/>
                <a:gd name="T22" fmla="*/ 2147483646 w 88"/>
                <a:gd name="T23" fmla="*/ 2147483646 h 118"/>
                <a:gd name="T24" fmla="*/ 2147483646 w 88"/>
                <a:gd name="T25" fmla="*/ 2147483646 h 118"/>
                <a:gd name="T26" fmla="*/ 2147483646 w 88"/>
                <a:gd name="T27" fmla="*/ 2147483646 h 118"/>
                <a:gd name="T28" fmla="*/ 2147483646 w 88"/>
                <a:gd name="T29" fmla="*/ 2147483646 h 118"/>
                <a:gd name="T30" fmla="*/ 2147483646 w 88"/>
                <a:gd name="T31" fmla="*/ 2147483646 h 118"/>
                <a:gd name="T32" fmla="*/ 2147483646 w 88"/>
                <a:gd name="T33" fmla="*/ 2147483646 h 118"/>
                <a:gd name="T34" fmla="*/ 2147483646 w 88"/>
                <a:gd name="T35" fmla="*/ 2147483646 h 118"/>
                <a:gd name="T36" fmla="*/ 2147483646 w 88"/>
                <a:gd name="T37" fmla="*/ 2147483646 h 118"/>
                <a:gd name="T38" fmla="*/ 2147483646 w 88"/>
                <a:gd name="T39" fmla="*/ 2147483646 h 118"/>
                <a:gd name="T40" fmla="*/ 2147483646 w 88"/>
                <a:gd name="T41" fmla="*/ 2147483646 h 118"/>
                <a:gd name="T42" fmla="*/ 2147483646 w 88"/>
                <a:gd name="T43" fmla="*/ 2147483646 h 118"/>
                <a:gd name="T44" fmla="*/ 2147483646 w 88"/>
                <a:gd name="T45" fmla="*/ 2147483646 h 118"/>
                <a:gd name="T46" fmla="*/ 2147483646 w 88"/>
                <a:gd name="T47" fmla="*/ 2147483646 h 118"/>
                <a:gd name="T48" fmla="*/ 2147483646 w 88"/>
                <a:gd name="T49" fmla="*/ 2147483646 h 118"/>
                <a:gd name="T50" fmla="*/ 2147483646 w 88"/>
                <a:gd name="T51" fmla="*/ 2147483646 h 118"/>
                <a:gd name="T52" fmla="*/ 2147483646 w 88"/>
                <a:gd name="T53" fmla="*/ 2147483646 h 118"/>
                <a:gd name="T54" fmla="*/ 2147483646 w 88"/>
                <a:gd name="T55" fmla="*/ 0 h 118"/>
                <a:gd name="T56" fmla="*/ 2147483646 w 88"/>
                <a:gd name="T57" fmla="*/ 2147483646 h 118"/>
                <a:gd name="T58" fmla="*/ 2147483646 w 88"/>
                <a:gd name="T59" fmla="*/ 2147483646 h 118"/>
                <a:gd name="T60" fmla="*/ 2147483646 w 88"/>
                <a:gd name="T61" fmla="*/ 2147483646 h 118"/>
                <a:gd name="T62" fmla="*/ 2147483646 w 88"/>
                <a:gd name="T63" fmla="*/ 2147483646 h 118"/>
                <a:gd name="T64" fmla="*/ 2147483646 w 88"/>
                <a:gd name="T65" fmla="*/ 2147483646 h 118"/>
                <a:gd name="T66" fmla="*/ 2147483646 w 88"/>
                <a:gd name="T67" fmla="*/ 2147483646 h 118"/>
                <a:gd name="T68" fmla="*/ 2147483646 w 88"/>
                <a:gd name="T69" fmla="*/ 2147483646 h 118"/>
                <a:gd name="T70" fmla="*/ 0 w 88"/>
                <a:gd name="T71" fmla="*/ 2147483646 h 118"/>
                <a:gd name="T72" fmla="*/ 2147483646 w 88"/>
                <a:gd name="T73" fmla="*/ 2147483646 h 118"/>
                <a:gd name="T74" fmla="*/ 2147483646 w 88"/>
                <a:gd name="T75" fmla="*/ 2147483646 h 118"/>
                <a:gd name="T76" fmla="*/ 2147483646 w 88"/>
                <a:gd name="T77" fmla="*/ 2147483646 h 118"/>
                <a:gd name="T78" fmla="*/ 2147483646 w 88"/>
                <a:gd name="T79" fmla="*/ 2147483646 h 118"/>
                <a:gd name="T80" fmla="*/ 2147483646 w 88"/>
                <a:gd name="T81" fmla="*/ 2147483646 h 118"/>
                <a:gd name="T82" fmla="*/ 2147483646 w 88"/>
                <a:gd name="T83" fmla="*/ 2147483646 h 118"/>
                <a:gd name="T84" fmla="*/ 2147483646 w 88"/>
                <a:gd name="T85" fmla="*/ 2147483646 h 118"/>
                <a:gd name="T86" fmla="*/ 2147483646 w 88"/>
                <a:gd name="T87" fmla="*/ 2147483646 h 118"/>
                <a:gd name="T88" fmla="*/ 2147483646 w 88"/>
                <a:gd name="T89" fmla="*/ 2147483646 h 118"/>
                <a:gd name="T90" fmla="*/ 2147483646 w 88"/>
                <a:gd name="T91" fmla="*/ 2147483646 h 118"/>
                <a:gd name="T92" fmla="*/ 2147483646 w 88"/>
                <a:gd name="T93" fmla="*/ 2147483646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7" name="Freeform 94"/>
            <p:cNvSpPr>
              <a:spLocks noChangeArrowheads="1"/>
            </p:cNvSpPr>
            <p:nvPr/>
          </p:nvSpPr>
          <p:spPr bwMode="auto">
            <a:xfrm>
              <a:off x="1331841" y="2308423"/>
              <a:ext cx="305574" cy="525667"/>
            </a:xfrm>
            <a:custGeom>
              <a:avLst/>
              <a:gdLst>
                <a:gd name="T0" fmla="*/ 2147483646 w 208"/>
                <a:gd name="T1" fmla="*/ 2147483646 h 332"/>
                <a:gd name="T2" fmla="*/ 2147483646 w 208"/>
                <a:gd name="T3" fmla="*/ 2147483646 h 332"/>
                <a:gd name="T4" fmla="*/ 2147483646 w 208"/>
                <a:gd name="T5" fmla="*/ 2147483646 h 332"/>
                <a:gd name="T6" fmla="*/ 2147483646 w 208"/>
                <a:gd name="T7" fmla="*/ 2147483646 h 332"/>
                <a:gd name="T8" fmla="*/ 2147483646 w 208"/>
                <a:gd name="T9" fmla="*/ 2147483646 h 332"/>
                <a:gd name="T10" fmla="*/ 2147483646 w 208"/>
                <a:gd name="T11" fmla="*/ 2147483646 h 332"/>
                <a:gd name="T12" fmla="*/ 2147483646 w 208"/>
                <a:gd name="T13" fmla="*/ 2147483646 h 332"/>
                <a:gd name="T14" fmla="*/ 2147483646 w 208"/>
                <a:gd name="T15" fmla="*/ 2147483646 h 332"/>
                <a:gd name="T16" fmla="*/ 0 w 208"/>
                <a:gd name="T17" fmla="*/ 2147483646 h 332"/>
                <a:gd name="T18" fmla="*/ 2147483646 w 208"/>
                <a:gd name="T19" fmla="*/ 2147483646 h 332"/>
                <a:gd name="T20" fmla="*/ 2147483646 w 208"/>
                <a:gd name="T21" fmla="*/ 2147483646 h 332"/>
                <a:gd name="T22" fmla="*/ 2147483646 w 208"/>
                <a:gd name="T23" fmla="*/ 2147483646 h 332"/>
                <a:gd name="T24" fmla="*/ 2147483646 w 208"/>
                <a:gd name="T25" fmla="*/ 2147483646 h 332"/>
                <a:gd name="T26" fmla="*/ 2147483646 w 208"/>
                <a:gd name="T27" fmla="*/ 2147483646 h 332"/>
                <a:gd name="T28" fmla="*/ 2147483646 w 208"/>
                <a:gd name="T29" fmla="*/ 2147483646 h 332"/>
                <a:gd name="T30" fmla="*/ 2147483646 w 208"/>
                <a:gd name="T31" fmla="*/ 2147483646 h 332"/>
                <a:gd name="T32" fmla="*/ 2147483646 w 208"/>
                <a:gd name="T33" fmla="*/ 0 h 332"/>
                <a:gd name="T34" fmla="*/ 2147483646 w 208"/>
                <a:gd name="T35" fmla="*/ 2147483646 h 332"/>
                <a:gd name="T36" fmla="*/ 2147483646 w 208"/>
                <a:gd name="T37" fmla="*/ 2147483646 h 332"/>
                <a:gd name="T38" fmla="*/ 2147483646 w 208"/>
                <a:gd name="T39" fmla="*/ 2147483646 h 332"/>
                <a:gd name="T40" fmla="*/ 2147483646 w 208"/>
                <a:gd name="T41" fmla="*/ 2147483646 h 332"/>
                <a:gd name="T42" fmla="*/ 2147483646 w 208"/>
                <a:gd name="T43" fmla="*/ 2147483646 h 332"/>
                <a:gd name="T44" fmla="*/ 2147483646 w 208"/>
                <a:gd name="T45" fmla="*/ 2147483646 h 332"/>
                <a:gd name="T46" fmla="*/ 2147483646 w 208"/>
                <a:gd name="T47" fmla="*/ 2147483646 h 332"/>
                <a:gd name="T48" fmla="*/ 2147483646 w 208"/>
                <a:gd name="T49" fmla="*/ 2147483646 h 332"/>
                <a:gd name="T50" fmla="*/ 2147483646 w 208"/>
                <a:gd name="T51" fmla="*/ 2147483646 h 332"/>
                <a:gd name="T52" fmla="*/ 2147483646 w 208"/>
                <a:gd name="T53" fmla="*/ 2147483646 h 332"/>
                <a:gd name="T54" fmla="*/ 2147483646 w 208"/>
                <a:gd name="T55" fmla="*/ 2147483646 h 332"/>
                <a:gd name="T56" fmla="*/ 2147483646 w 208"/>
                <a:gd name="T57" fmla="*/ 2147483646 h 332"/>
                <a:gd name="T58" fmla="*/ 2147483646 w 208"/>
                <a:gd name="T59" fmla="*/ 2147483646 h 332"/>
                <a:gd name="T60" fmla="*/ 2147483646 w 208"/>
                <a:gd name="T61" fmla="*/ 2147483646 h 332"/>
                <a:gd name="T62" fmla="*/ 2147483646 w 208"/>
                <a:gd name="T63" fmla="*/ 2147483646 h 332"/>
                <a:gd name="T64" fmla="*/ 2147483646 w 208"/>
                <a:gd name="T65" fmla="*/ 2147483646 h 332"/>
                <a:gd name="T66" fmla="*/ 2147483646 w 208"/>
                <a:gd name="T67" fmla="*/ 2147483646 h 332"/>
                <a:gd name="T68" fmla="*/ 2147483646 w 208"/>
                <a:gd name="T69" fmla="*/ 2147483646 h 332"/>
                <a:gd name="T70" fmla="*/ 2147483646 w 208"/>
                <a:gd name="T71" fmla="*/ 2147483646 h 332"/>
                <a:gd name="T72" fmla="*/ 2147483646 w 208"/>
                <a:gd name="T73" fmla="*/ 2147483646 h 332"/>
                <a:gd name="T74" fmla="*/ 2147483646 w 208"/>
                <a:gd name="T75" fmla="*/ 2147483646 h 332"/>
                <a:gd name="T76" fmla="*/ 2147483646 w 208"/>
                <a:gd name="T77" fmla="*/ 2147483646 h 332"/>
                <a:gd name="T78" fmla="*/ 2147483646 w 208"/>
                <a:gd name="T79" fmla="*/ 2147483646 h 332"/>
                <a:gd name="T80" fmla="*/ 2147483646 w 208"/>
                <a:gd name="T81" fmla="*/ 2147483646 h 332"/>
                <a:gd name="T82" fmla="*/ 2147483646 w 208"/>
                <a:gd name="T83" fmla="*/ 2147483646 h 332"/>
                <a:gd name="T84" fmla="*/ 2147483646 w 208"/>
                <a:gd name="T85" fmla="*/ 2147483646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8" name="Freeform 95"/>
            <p:cNvSpPr>
              <a:spLocks noChangeArrowheads="1"/>
            </p:cNvSpPr>
            <p:nvPr/>
          </p:nvSpPr>
          <p:spPr bwMode="auto">
            <a:xfrm>
              <a:off x="1614354" y="2587185"/>
              <a:ext cx="285971" cy="375666"/>
            </a:xfrm>
            <a:custGeom>
              <a:avLst/>
              <a:gdLst>
                <a:gd name="T0" fmla="*/ 2147483646 w 196"/>
                <a:gd name="T1" fmla="*/ 2147483646 h 238"/>
                <a:gd name="T2" fmla="*/ 2147483646 w 196"/>
                <a:gd name="T3" fmla="*/ 2147483646 h 238"/>
                <a:gd name="T4" fmla="*/ 2147483646 w 196"/>
                <a:gd name="T5" fmla="*/ 2147483646 h 238"/>
                <a:gd name="T6" fmla="*/ 2147483646 w 196"/>
                <a:gd name="T7" fmla="*/ 2147483646 h 238"/>
                <a:gd name="T8" fmla="*/ 2147483646 w 196"/>
                <a:gd name="T9" fmla="*/ 2147483646 h 238"/>
                <a:gd name="T10" fmla="*/ 2147483646 w 196"/>
                <a:gd name="T11" fmla="*/ 2147483646 h 238"/>
                <a:gd name="T12" fmla="*/ 2147483646 w 196"/>
                <a:gd name="T13" fmla="*/ 2147483646 h 238"/>
                <a:gd name="T14" fmla="*/ 2147483646 w 196"/>
                <a:gd name="T15" fmla="*/ 2147483646 h 238"/>
                <a:gd name="T16" fmla="*/ 2147483646 w 196"/>
                <a:gd name="T17" fmla="*/ 2147483646 h 238"/>
                <a:gd name="T18" fmla="*/ 2147483646 w 196"/>
                <a:gd name="T19" fmla="*/ 2147483646 h 238"/>
                <a:gd name="T20" fmla="*/ 2147483646 w 196"/>
                <a:gd name="T21" fmla="*/ 2147483646 h 238"/>
                <a:gd name="T22" fmla="*/ 2147483646 w 196"/>
                <a:gd name="T23" fmla="*/ 2147483646 h 238"/>
                <a:gd name="T24" fmla="*/ 2147483646 w 196"/>
                <a:gd name="T25" fmla="*/ 2147483646 h 238"/>
                <a:gd name="T26" fmla="*/ 2147483646 w 196"/>
                <a:gd name="T27" fmla="*/ 2147483646 h 238"/>
                <a:gd name="T28" fmla="*/ 2147483646 w 196"/>
                <a:gd name="T29" fmla="*/ 2147483646 h 238"/>
                <a:gd name="T30" fmla="*/ 2147483646 w 196"/>
                <a:gd name="T31" fmla="*/ 2147483646 h 238"/>
                <a:gd name="T32" fmla="*/ 2147483646 w 196"/>
                <a:gd name="T33" fmla="*/ 2147483646 h 238"/>
                <a:gd name="T34" fmla="*/ 2147483646 w 196"/>
                <a:gd name="T35" fmla="*/ 2147483646 h 238"/>
                <a:gd name="T36" fmla="*/ 2147483646 w 196"/>
                <a:gd name="T37" fmla="*/ 2147483646 h 238"/>
                <a:gd name="T38" fmla="*/ 2147483646 w 196"/>
                <a:gd name="T39" fmla="*/ 2147483646 h 238"/>
                <a:gd name="T40" fmla="*/ 2147483646 w 196"/>
                <a:gd name="T41" fmla="*/ 2147483646 h 238"/>
                <a:gd name="T42" fmla="*/ 2147483646 w 196"/>
                <a:gd name="T43" fmla="*/ 2147483646 h 238"/>
                <a:gd name="T44" fmla="*/ 2147483646 w 196"/>
                <a:gd name="T45" fmla="*/ 2147483646 h 238"/>
                <a:gd name="T46" fmla="*/ 2147483646 w 196"/>
                <a:gd name="T47" fmla="*/ 2147483646 h 238"/>
                <a:gd name="T48" fmla="*/ 2147483646 w 196"/>
                <a:gd name="T49" fmla="*/ 2147483646 h 238"/>
                <a:gd name="T50" fmla="*/ 2147483646 w 196"/>
                <a:gd name="T51" fmla="*/ 2147483646 h 238"/>
                <a:gd name="T52" fmla="*/ 2147483646 w 196"/>
                <a:gd name="T53" fmla="*/ 2147483646 h 238"/>
                <a:gd name="T54" fmla="*/ 2147483646 w 196"/>
                <a:gd name="T55" fmla="*/ 2147483646 h 238"/>
                <a:gd name="T56" fmla="*/ 2147483646 w 196"/>
                <a:gd name="T57" fmla="*/ 2147483646 h 238"/>
                <a:gd name="T58" fmla="*/ 2147483646 w 196"/>
                <a:gd name="T59" fmla="*/ 2147483646 h 238"/>
                <a:gd name="T60" fmla="*/ 2147483646 w 196"/>
                <a:gd name="T61" fmla="*/ 2147483646 h 238"/>
                <a:gd name="T62" fmla="*/ 2147483646 w 196"/>
                <a:gd name="T63" fmla="*/ 2147483646 h 238"/>
                <a:gd name="T64" fmla="*/ 2147483646 w 196"/>
                <a:gd name="T65" fmla="*/ 2147483646 h 238"/>
                <a:gd name="T66" fmla="*/ 2147483646 w 196"/>
                <a:gd name="T67" fmla="*/ 2147483646 h 238"/>
                <a:gd name="T68" fmla="*/ 2147483646 w 196"/>
                <a:gd name="T69" fmla="*/ 2147483646 h 238"/>
                <a:gd name="T70" fmla="*/ 2147483646 w 196"/>
                <a:gd name="T71" fmla="*/ 2147483646 h 238"/>
                <a:gd name="T72" fmla="*/ 2147483646 w 196"/>
                <a:gd name="T73" fmla="*/ 2147483646 h 238"/>
                <a:gd name="T74" fmla="*/ 2147483646 w 196"/>
                <a:gd name="T75" fmla="*/ 2147483646 h 238"/>
                <a:gd name="T76" fmla="*/ 2147483646 w 196"/>
                <a:gd name="T77" fmla="*/ 2147483646 h 238"/>
                <a:gd name="T78" fmla="*/ 2147483646 w 196"/>
                <a:gd name="T79" fmla="*/ 2147483646 h 238"/>
                <a:gd name="T80" fmla="*/ 2147483646 w 196"/>
                <a:gd name="T81" fmla="*/ 2147483646 h 238"/>
                <a:gd name="T82" fmla="*/ 2147483646 w 196"/>
                <a:gd name="T83" fmla="*/ 2147483646 h 238"/>
                <a:gd name="T84" fmla="*/ 2147483646 w 196"/>
                <a:gd name="T85" fmla="*/ 2147483646 h 238"/>
                <a:gd name="T86" fmla="*/ 2147483646 w 196"/>
                <a:gd name="T87" fmla="*/ 2147483646 h 238"/>
                <a:gd name="T88" fmla="*/ 2147483646 w 196"/>
                <a:gd name="T89" fmla="*/ 0 h 238"/>
                <a:gd name="T90" fmla="*/ 2147483646 w 196"/>
                <a:gd name="T91" fmla="*/ 2147483646 h 238"/>
                <a:gd name="T92" fmla="*/ 2147483646 w 196"/>
                <a:gd name="T93" fmla="*/ 2147483646 h 238"/>
                <a:gd name="T94" fmla="*/ 2147483646 w 196"/>
                <a:gd name="T95" fmla="*/ 2147483646 h 238"/>
                <a:gd name="T96" fmla="*/ 0 w 196"/>
                <a:gd name="T97" fmla="*/ 2147483646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59" name="Freeform 96"/>
            <p:cNvSpPr>
              <a:spLocks noChangeArrowheads="1"/>
            </p:cNvSpPr>
            <p:nvPr/>
          </p:nvSpPr>
          <p:spPr bwMode="auto">
            <a:xfrm>
              <a:off x="1797698" y="2860639"/>
              <a:ext cx="196029" cy="238940"/>
            </a:xfrm>
            <a:custGeom>
              <a:avLst/>
              <a:gdLst>
                <a:gd name="T0" fmla="*/ 2147483646 w 134"/>
                <a:gd name="T1" fmla="*/ 2147483646 h 152"/>
                <a:gd name="T2" fmla="*/ 2147483646 w 134"/>
                <a:gd name="T3" fmla="*/ 2147483646 h 152"/>
                <a:gd name="T4" fmla="*/ 2147483646 w 134"/>
                <a:gd name="T5" fmla="*/ 2147483646 h 152"/>
                <a:gd name="T6" fmla="*/ 2147483646 w 134"/>
                <a:gd name="T7" fmla="*/ 2147483646 h 152"/>
                <a:gd name="T8" fmla="*/ 2147483646 w 134"/>
                <a:gd name="T9" fmla="*/ 2147483646 h 152"/>
                <a:gd name="T10" fmla="*/ 2147483646 w 134"/>
                <a:gd name="T11" fmla="*/ 2147483646 h 152"/>
                <a:gd name="T12" fmla="*/ 2147483646 w 134"/>
                <a:gd name="T13" fmla="*/ 2147483646 h 152"/>
                <a:gd name="T14" fmla="*/ 2147483646 w 134"/>
                <a:gd name="T15" fmla="*/ 2147483646 h 152"/>
                <a:gd name="T16" fmla="*/ 2147483646 w 134"/>
                <a:gd name="T17" fmla="*/ 2147483646 h 152"/>
                <a:gd name="T18" fmla="*/ 2147483646 w 134"/>
                <a:gd name="T19" fmla="*/ 2147483646 h 152"/>
                <a:gd name="T20" fmla="*/ 2147483646 w 134"/>
                <a:gd name="T21" fmla="*/ 2147483646 h 152"/>
                <a:gd name="T22" fmla="*/ 2147483646 w 134"/>
                <a:gd name="T23" fmla="*/ 2147483646 h 152"/>
                <a:gd name="T24" fmla="*/ 2147483646 w 134"/>
                <a:gd name="T25" fmla="*/ 2147483646 h 152"/>
                <a:gd name="T26" fmla="*/ 2147483646 w 134"/>
                <a:gd name="T27" fmla="*/ 2147483646 h 152"/>
                <a:gd name="T28" fmla="*/ 2147483646 w 134"/>
                <a:gd name="T29" fmla="*/ 2147483646 h 152"/>
                <a:gd name="T30" fmla="*/ 2147483646 w 134"/>
                <a:gd name="T31" fmla="*/ 2147483646 h 152"/>
                <a:gd name="T32" fmla="*/ 2147483646 w 134"/>
                <a:gd name="T33" fmla="*/ 2147483646 h 152"/>
                <a:gd name="T34" fmla="*/ 2147483646 w 134"/>
                <a:gd name="T35" fmla="*/ 2147483646 h 152"/>
                <a:gd name="T36" fmla="*/ 2147483646 w 134"/>
                <a:gd name="T37" fmla="*/ 2147483646 h 152"/>
                <a:gd name="T38" fmla="*/ 2147483646 w 134"/>
                <a:gd name="T39" fmla="*/ 2147483646 h 152"/>
                <a:gd name="T40" fmla="*/ 2147483646 w 134"/>
                <a:gd name="T41" fmla="*/ 2147483646 h 152"/>
                <a:gd name="T42" fmla="*/ 2147483646 w 134"/>
                <a:gd name="T43" fmla="*/ 2147483646 h 152"/>
                <a:gd name="T44" fmla="*/ 2147483646 w 134"/>
                <a:gd name="T45" fmla="*/ 2147483646 h 152"/>
                <a:gd name="T46" fmla="*/ 2147483646 w 134"/>
                <a:gd name="T47" fmla="*/ 2147483646 h 152"/>
                <a:gd name="T48" fmla="*/ 2147483646 w 134"/>
                <a:gd name="T49" fmla="*/ 2147483646 h 152"/>
                <a:gd name="T50" fmla="*/ 2147483646 w 134"/>
                <a:gd name="T51" fmla="*/ 2147483646 h 152"/>
                <a:gd name="T52" fmla="*/ 2147483646 w 134"/>
                <a:gd name="T53" fmla="*/ 2147483646 h 152"/>
                <a:gd name="T54" fmla="*/ 2147483646 w 134"/>
                <a:gd name="T55" fmla="*/ 2147483646 h 152"/>
                <a:gd name="T56" fmla="*/ 2147483646 w 134"/>
                <a:gd name="T57" fmla="*/ 2147483646 h 152"/>
                <a:gd name="T58" fmla="*/ 2147483646 w 134"/>
                <a:gd name="T59" fmla="*/ 2147483646 h 152"/>
                <a:gd name="T60" fmla="*/ 2147483646 w 134"/>
                <a:gd name="T61" fmla="*/ 2147483646 h 152"/>
                <a:gd name="T62" fmla="*/ 2147483646 w 134"/>
                <a:gd name="T63" fmla="*/ 2147483646 h 152"/>
                <a:gd name="T64" fmla="*/ 0 w 134"/>
                <a:gd name="T65" fmla="*/ 2147483646 h 152"/>
                <a:gd name="T66" fmla="*/ 0 w 134"/>
                <a:gd name="T67" fmla="*/ 2147483646 h 152"/>
                <a:gd name="T68" fmla="*/ 0 w 134"/>
                <a:gd name="T69" fmla="*/ 2147483646 h 152"/>
                <a:gd name="T70" fmla="*/ 2147483646 w 134"/>
                <a:gd name="T71" fmla="*/ 2147483646 h 152"/>
                <a:gd name="T72" fmla="*/ 2147483646 w 134"/>
                <a:gd name="T73" fmla="*/ 2147483646 h 152"/>
                <a:gd name="T74" fmla="*/ 2147483646 w 134"/>
                <a:gd name="T75" fmla="*/ 2147483646 h 152"/>
                <a:gd name="T76" fmla="*/ 2147483646 w 134"/>
                <a:gd name="T77" fmla="*/ 2147483646 h 152"/>
                <a:gd name="T78" fmla="*/ 2147483646 w 134"/>
                <a:gd name="T79" fmla="*/ 0 h 152"/>
                <a:gd name="T80" fmla="*/ 2147483646 w 134"/>
                <a:gd name="T81" fmla="*/ 0 h 152"/>
                <a:gd name="T82" fmla="*/ 2147483646 w 134"/>
                <a:gd name="T83" fmla="*/ 0 h 152"/>
                <a:gd name="T84" fmla="*/ 2147483646 w 134"/>
                <a:gd name="T85" fmla="*/ 2147483646 h 152"/>
                <a:gd name="T86" fmla="*/ 2147483646 w 134"/>
                <a:gd name="T87" fmla="*/ 2147483646 h 152"/>
                <a:gd name="T88" fmla="*/ 2147483646 w 134"/>
                <a:gd name="T89" fmla="*/ 2147483646 h 152"/>
                <a:gd name="T90" fmla="*/ 2147483646 w 134"/>
                <a:gd name="T91" fmla="*/ 2147483646 h 152"/>
                <a:gd name="T92" fmla="*/ 2147483646 w 134"/>
                <a:gd name="T93" fmla="*/ 2147483646 h 152"/>
                <a:gd name="T94" fmla="*/ 2147483646 w 134"/>
                <a:gd name="T95" fmla="*/ 2147483646 h 152"/>
                <a:gd name="T96" fmla="*/ 2147483646 w 134"/>
                <a:gd name="T97" fmla="*/ 2147483646 h 152"/>
                <a:gd name="T98" fmla="*/ 2147483646 w 134"/>
                <a:gd name="T99" fmla="*/ 2147483646 h 152"/>
                <a:gd name="T100" fmla="*/ 2147483646 w 134"/>
                <a:gd name="T101" fmla="*/ 2147483646 h 152"/>
                <a:gd name="T102" fmla="*/ 2147483646 w 134"/>
                <a:gd name="T103" fmla="*/ 2147483646 h 152"/>
                <a:gd name="T104" fmla="*/ 2147483646 w 134"/>
                <a:gd name="T105" fmla="*/ 2147483646 h 152"/>
                <a:gd name="T106" fmla="*/ 2147483646 w 134"/>
                <a:gd name="T107" fmla="*/ 2147483646 h 152"/>
                <a:gd name="T108" fmla="*/ 2147483646 w 134"/>
                <a:gd name="T109" fmla="*/ 2147483646 h 152"/>
                <a:gd name="T110" fmla="*/ 2147483646 w 134"/>
                <a:gd name="T111" fmla="*/ 2147483646 h 152"/>
                <a:gd name="T112" fmla="*/ 2147483646 w 134"/>
                <a:gd name="T113" fmla="*/ 2147483646 h 152"/>
                <a:gd name="T114" fmla="*/ 2147483646 w 134"/>
                <a:gd name="T115" fmla="*/ 2147483646 h 152"/>
                <a:gd name="T116" fmla="*/ 2147483646 w 134"/>
                <a:gd name="T117" fmla="*/ 2147483646 h 152"/>
                <a:gd name="T118" fmla="*/ 2147483646 w 134"/>
                <a:gd name="T119" fmla="*/ 2147483646 h 152"/>
                <a:gd name="T120" fmla="*/ 2147483646 w 134"/>
                <a:gd name="T121" fmla="*/ 2147483646 h 152"/>
                <a:gd name="T122" fmla="*/ 2147483646 w 134"/>
                <a:gd name="T123" fmla="*/ 2147483646 h 152"/>
                <a:gd name="T124" fmla="*/ 2147483646 w 134"/>
                <a:gd name="T125" fmla="*/ 2147483646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0" name="Freeform 97"/>
            <p:cNvSpPr>
              <a:spLocks noChangeArrowheads="1"/>
            </p:cNvSpPr>
            <p:nvPr/>
          </p:nvSpPr>
          <p:spPr bwMode="auto">
            <a:xfrm>
              <a:off x="1938377" y="3179225"/>
              <a:ext cx="122230" cy="128763"/>
            </a:xfrm>
            <a:custGeom>
              <a:avLst/>
              <a:gdLst>
                <a:gd name="T0" fmla="*/ 2147483646 w 84"/>
                <a:gd name="T1" fmla="*/ 0 h 82"/>
                <a:gd name="T2" fmla="*/ 2147483646 w 84"/>
                <a:gd name="T3" fmla="*/ 0 h 82"/>
                <a:gd name="T4" fmla="*/ 2147483646 w 84"/>
                <a:gd name="T5" fmla="*/ 2147483646 h 82"/>
                <a:gd name="T6" fmla="*/ 2147483646 w 84"/>
                <a:gd name="T7" fmla="*/ 2147483646 h 82"/>
                <a:gd name="T8" fmla="*/ 2147483646 w 84"/>
                <a:gd name="T9" fmla="*/ 2147483646 h 82"/>
                <a:gd name="T10" fmla="*/ 2147483646 w 84"/>
                <a:gd name="T11" fmla="*/ 2147483646 h 82"/>
                <a:gd name="T12" fmla="*/ 2147483646 w 84"/>
                <a:gd name="T13" fmla="*/ 2147483646 h 82"/>
                <a:gd name="T14" fmla="*/ 2147483646 w 84"/>
                <a:gd name="T15" fmla="*/ 2147483646 h 82"/>
                <a:gd name="T16" fmla="*/ 2147483646 w 84"/>
                <a:gd name="T17" fmla="*/ 2147483646 h 82"/>
                <a:gd name="T18" fmla="*/ 2147483646 w 84"/>
                <a:gd name="T19" fmla="*/ 2147483646 h 82"/>
                <a:gd name="T20" fmla="*/ 2147483646 w 84"/>
                <a:gd name="T21" fmla="*/ 2147483646 h 82"/>
                <a:gd name="T22" fmla="*/ 2147483646 w 84"/>
                <a:gd name="T23" fmla="*/ 2147483646 h 82"/>
                <a:gd name="T24" fmla="*/ 2147483646 w 84"/>
                <a:gd name="T25" fmla="*/ 2147483646 h 82"/>
                <a:gd name="T26" fmla="*/ 2147483646 w 84"/>
                <a:gd name="T27" fmla="*/ 2147483646 h 82"/>
                <a:gd name="T28" fmla="*/ 2147483646 w 84"/>
                <a:gd name="T29" fmla="*/ 2147483646 h 82"/>
                <a:gd name="T30" fmla="*/ 0 w 84"/>
                <a:gd name="T31" fmla="*/ 2147483646 h 82"/>
                <a:gd name="T32" fmla="*/ 2147483646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1" name="Freeform 98"/>
            <p:cNvSpPr>
              <a:spLocks noChangeArrowheads="1"/>
            </p:cNvSpPr>
            <p:nvPr/>
          </p:nvSpPr>
          <p:spPr bwMode="auto">
            <a:xfrm>
              <a:off x="1655866" y="2936303"/>
              <a:ext cx="357464" cy="872130"/>
            </a:xfrm>
            <a:custGeom>
              <a:avLst/>
              <a:gdLst>
                <a:gd name="T0" fmla="*/ 2147483646 w 246"/>
                <a:gd name="T1" fmla="*/ 2147483646 h 552"/>
                <a:gd name="T2" fmla="*/ 2147483646 w 246"/>
                <a:gd name="T3" fmla="*/ 2147483646 h 552"/>
                <a:gd name="T4" fmla="*/ 2147483646 w 246"/>
                <a:gd name="T5" fmla="*/ 2147483646 h 552"/>
                <a:gd name="T6" fmla="*/ 2147483646 w 246"/>
                <a:gd name="T7" fmla="*/ 2147483646 h 552"/>
                <a:gd name="T8" fmla="*/ 2147483646 w 246"/>
                <a:gd name="T9" fmla="*/ 2147483646 h 552"/>
                <a:gd name="T10" fmla="*/ 2147483646 w 246"/>
                <a:gd name="T11" fmla="*/ 2147483646 h 552"/>
                <a:gd name="T12" fmla="*/ 2147483646 w 246"/>
                <a:gd name="T13" fmla="*/ 2147483646 h 552"/>
                <a:gd name="T14" fmla="*/ 2147483646 w 246"/>
                <a:gd name="T15" fmla="*/ 2147483646 h 552"/>
                <a:gd name="T16" fmla="*/ 2147483646 w 246"/>
                <a:gd name="T17" fmla="*/ 2147483646 h 552"/>
                <a:gd name="T18" fmla="*/ 2147483646 w 246"/>
                <a:gd name="T19" fmla="*/ 2147483646 h 552"/>
                <a:gd name="T20" fmla="*/ 2147483646 w 246"/>
                <a:gd name="T21" fmla="*/ 2147483646 h 552"/>
                <a:gd name="T22" fmla="*/ 2147483646 w 246"/>
                <a:gd name="T23" fmla="*/ 2147483646 h 552"/>
                <a:gd name="T24" fmla="*/ 2147483646 w 246"/>
                <a:gd name="T25" fmla="*/ 2147483646 h 552"/>
                <a:gd name="T26" fmla="*/ 2147483646 w 246"/>
                <a:gd name="T27" fmla="*/ 2147483646 h 552"/>
                <a:gd name="T28" fmla="*/ 2147483646 w 246"/>
                <a:gd name="T29" fmla="*/ 2147483646 h 552"/>
                <a:gd name="T30" fmla="*/ 2147483646 w 246"/>
                <a:gd name="T31" fmla="*/ 2147483646 h 552"/>
                <a:gd name="T32" fmla="*/ 2147483646 w 246"/>
                <a:gd name="T33" fmla="*/ 2147483646 h 552"/>
                <a:gd name="T34" fmla="*/ 2147483646 w 246"/>
                <a:gd name="T35" fmla="*/ 2147483646 h 552"/>
                <a:gd name="T36" fmla="*/ 2147483646 w 246"/>
                <a:gd name="T37" fmla="*/ 2147483646 h 552"/>
                <a:gd name="T38" fmla="*/ 2147483646 w 246"/>
                <a:gd name="T39" fmla="*/ 2147483646 h 552"/>
                <a:gd name="T40" fmla="*/ 2147483646 w 246"/>
                <a:gd name="T41" fmla="*/ 2147483646 h 552"/>
                <a:gd name="T42" fmla="*/ 2147483646 w 246"/>
                <a:gd name="T43" fmla="*/ 2147483646 h 552"/>
                <a:gd name="T44" fmla="*/ 2147483646 w 246"/>
                <a:gd name="T45" fmla="*/ 2147483646 h 552"/>
                <a:gd name="T46" fmla="*/ 2147483646 w 246"/>
                <a:gd name="T47" fmla="*/ 2147483646 h 552"/>
                <a:gd name="T48" fmla="*/ 2147483646 w 246"/>
                <a:gd name="T49" fmla="*/ 2147483646 h 552"/>
                <a:gd name="T50" fmla="*/ 2147483646 w 246"/>
                <a:gd name="T51" fmla="*/ 2147483646 h 552"/>
                <a:gd name="T52" fmla="*/ 2147483646 w 246"/>
                <a:gd name="T53" fmla="*/ 2147483646 h 552"/>
                <a:gd name="T54" fmla="*/ 2147483646 w 246"/>
                <a:gd name="T55" fmla="*/ 2147483646 h 552"/>
                <a:gd name="T56" fmla="*/ 2147483646 w 246"/>
                <a:gd name="T57" fmla="*/ 2147483646 h 552"/>
                <a:gd name="T58" fmla="*/ 2147483646 w 246"/>
                <a:gd name="T59" fmla="*/ 2147483646 h 552"/>
                <a:gd name="T60" fmla="*/ 2147483646 w 246"/>
                <a:gd name="T61" fmla="*/ 2147483646 h 552"/>
                <a:gd name="T62" fmla="*/ 2147483646 w 246"/>
                <a:gd name="T63" fmla="*/ 2147483646 h 552"/>
                <a:gd name="T64" fmla="*/ 2147483646 w 246"/>
                <a:gd name="T65" fmla="*/ 2147483646 h 552"/>
                <a:gd name="T66" fmla="*/ 2147483646 w 246"/>
                <a:gd name="T67" fmla="*/ 2147483646 h 552"/>
                <a:gd name="T68" fmla="*/ 2147483646 w 246"/>
                <a:gd name="T69" fmla="*/ 2147483646 h 552"/>
                <a:gd name="T70" fmla="*/ 2147483646 w 246"/>
                <a:gd name="T71" fmla="*/ 2147483646 h 552"/>
                <a:gd name="T72" fmla="*/ 2147483646 w 246"/>
                <a:gd name="T73" fmla="*/ 2147483646 h 552"/>
                <a:gd name="T74" fmla="*/ 2147483646 w 246"/>
                <a:gd name="T75" fmla="*/ 2147483646 h 552"/>
                <a:gd name="T76" fmla="*/ 2147483646 w 246"/>
                <a:gd name="T77" fmla="*/ 2147483646 h 552"/>
                <a:gd name="T78" fmla="*/ 2147483646 w 246"/>
                <a:gd name="T79" fmla="*/ 2147483646 h 552"/>
                <a:gd name="T80" fmla="*/ 2147483646 w 246"/>
                <a:gd name="T81" fmla="*/ 2147483646 h 552"/>
                <a:gd name="T82" fmla="*/ 2147483646 w 246"/>
                <a:gd name="T83" fmla="*/ 2147483646 h 552"/>
                <a:gd name="T84" fmla="*/ 2147483646 w 246"/>
                <a:gd name="T85" fmla="*/ 2147483646 h 552"/>
                <a:gd name="T86" fmla="*/ 2147483646 w 246"/>
                <a:gd name="T87" fmla="*/ 2147483646 h 552"/>
                <a:gd name="T88" fmla="*/ 2147483646 w 246"/>
                <a:gd name="T89" fmla="*/ 2147483646 h 552"/>
                <a:gd name="T90" fmla="*/ 2147483646 w 246"/>
                <a:gd name="T91" fmla="*/ 2147483646 h 552"/>
                <a:gd name="T92" fmla="*/ 2147483646 w 246"/>
                <a:gd name="T93" fmla="*/ 2147483646 h 552"/>
                <a:gd name="T94" fmla="*/ 2147483646 w 246"/>
                <a:gd name="T95" fmla="*/ 2147483646 h 552"/>
                <a:gd name="T96" fmla="*/ 2147483646 w 246"/>
                <a:gd name="T97" fmla="*/ 2147483646 h 552"/>
                <a:gd name="T98" fmla="*/ 2147483646 w 246"/>
                <a:gd name="T99" fmla="*/ 2147483646 h 552"/>
                <a:gd name="T100" fmla="*/ 2147483646 w 246"/>
                <a:gd name="T101" fmla="*/ 2147483646 h 552"/>
                <a:gd name="T102" fmla="*/ 2147483646 w 246"/>
                <a:gd name="T103" fmla="*/ 2147483646 h 552"/>
                <a:gd name="T104" fmla="*/ 2147483646 w 246"/>
                <a:gd name="T105" fmla="*/ 2147483646 h 552"/>
                <a:gd name="T106" fmla="*/ 2147483646 w 246"/>
                <a:gd name="T107" fmla="*/ 2147483646 h 552"/>
                <a:gd name="T108" fmla="*/ 2147483646 w 246"/>
                <a:gd name="T109" fmla="*/ 2147483646 h 552"/>
                <a:gd name="T110" fmla="*/ 2147483646 w 246"/>
                <a:gd name="T111" fmla="*/ 2147483646 h 552"/>
                <a:gd name="T112" fmla="*/ 2147483646 w 246"/>
                <a:gd name="T113" fmla="*/ 2147483646 h 552"/>
                <a:gd name="T114" fmla="*/ 2147483646 w 246"/>
                <a:gd name="T115" fmla="*/ 2147483646 h 552"/>
                <a:gd name="T116" fmla="*/ 2147483646 w 246"/>
                <a:gd name="T117" fmla="*/ 2147483646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2" name="Freeform 99"/>
            <p:cNvSpPr>
              <a:spLocks noChangeArrowheads="1"/>
            </p:cNvSpPr>
            <p:nvPr/>
          </p:nvSpPr>
          <p:spPr bwMode="auto">
            <a:xfrm>
              <a:off x="1603976" y="2820816"/>
              <a:ext cx="281358" cy="1071246"/>
            </a:xfrm>
            <a:custGeom>
              <a:avLst/>
              <a:gdLst>
                <a:gd name="T0" fmla="*/ 2147483646 w 192"/>
                <a:gd name="T1" fmla="*/ 2147483646 h 678"/>
                <a:gd name="T2" fmla="*/ 2147483646 w 192"/>
                <a:gd name="T3" fmla="*/ 2147483646 h 678"/>
                <a:gd name="T4" fmla="*/ 2147483646 w 192"/>
                <a:gd name="T5" fmla="*/ 2147483646 h 678"/>
                <a:gd name="T6" fmla="*/ 2147483646 w 192"/>
                <a:gd name="T7" fmla="*/ 2147483646 h 678"/>
                <a:gd name="T8" fmla="*/ 2147483646 w 192"/>
                <a:gd name="T9" fmla="*/ 2147483646 h 678"/>
                <a:gd name="T10" fmla="*/ 2147483646 w 192"/>
                <a:gd name="T11" fmla="*/ 2147483646 h 678"/>
                <a:gd name="T12" fmla="*/ 2147483646 w 192"/>
                <a:gd name="T13" fmla="*/ 2147483646 h 678"/>
                <a:gd name="T14" fmla="*/ 2147483646 w 192"/>
                <a:gd name="T15" fmla="*/ 2147483646 h 678"/>
                <a:gd name="T16" fmla="*/ 2147483646 w 192"/>
                <a:gd name="T17" fmla="*/ 2147483646 h 678"/>
                <a:gd name="T18" fmla="*/ 2147483646 w 192"/>
                <a:gd name="T19" fmla="*/ 2147483646 h 678"/>
                <a:gd name="T20" fmla="*/ 2147483646 w 192"/>
                <a:gd name="T21" fmla="*/ 2147483646 h 678"/>
                <a:gd name="T22" fmla="*/ 2147483646 w 192"/>
                <a:gd name="T23" fmla="*/ 2147483646 h 678"/>
                <a:gd name="T24" fmla="*/ 2147483646 w 192"/>
                <a:gd name="T25" fmla="*/ 2147483646 h 678"/>
                <a:gd name="T26" fmla="*/ 2147483646 w 192"/>
                <a:gd name="T27" fmla="*/ 2147483646 h 678"/>
                <a:gd name="T28" fmla="*/ 2147483646 w 192"/>
                <a:gd name="T29" fmla="*/ 2147483646 h 678"/>
                <a:gd name="T30" fmla="*/ 2147483646 w 192"/>
                <a:gd name="T31" fmla="*/ 2147483646 h 678"/>
                <a:gd name="T32" fmla="*/ 2147483646 w 192"/>
                <a:gd name="T33" fmla="*/ 2147483646 h 678"/>
                <a:gd name="T34" fmla="*/ 2147483646 w 192"/>
                <a:gd name="T35" fmla="*/ 2147483646 h 678"/>
                <a:gd name="T36" fmla="*/ 2147483646 w 192"/>
                <a:gd name="T37" fmla="*/ 2147483646 h 678"/>
                <a:gd name="T38" fmla="*/ 2147483646 w 192"/>
                <a:gd name="T39" fmla="*/ 2147483646 h 678"/>
                <a:gd name="T40" fmla="*/ 2147483646 w 192"/>
                <a:gd name="T41" fmla="*/ 2147483646 h 678"/>
                <a:gd name="T42" fmla="*/ 2147483646 w 192"/>
                <a:gd name="T43" fmla="*/ 2147483646 h 678"/>
                <a:gd name="T44" fmla="*/ 2147483646 w 192"/>
                <a:gd name="T45" fmla="*/ 0 h 678"/>
                <a:gd name="T46" fmla="*/ 0 w 192"/>
                <a:gd name="T47" fmla="*/ 2147483646 h 678"/>
                <a:gd name="T48" fmla="*/ 2147483646 w 192"/>
                <a:gd name="T49" fmla="*/ 2147483646 h 678"/>
                <a:gd name="T50" fmla="*/ 2147483646 w 192"/>
                <a:gd name="T51" fmla="*/ 2147483646 h 678"/>
                <a:gd name="T52" fmla="*/ 2147483646 w 192"/>
                <a:gd name="T53" fmla="*/ 2147483646 h 678"/>
                <a:gd name="T54" fmla="*/ 2147483646 w 192"/>
                <a:gd name="T55" fmla="*/ 2147483646 h 678"/>
                <a:gd name="T56" fmla="*/ 2147483646 w 192"/>
                <a:gd name="T57" fmla="*/ 2147483646 h 678"/>
                <a:gd name="T58" fmla="*/ 2147483646 w 192"/>
                <a:gd name="T59" fmla="*/ 2147483646 h 678"/>
                <a:gd name="T60" fmla="*/ 2147483646 w 192"/>
                <a:gd name="T61" fmla="*/ 2147483646 h 678"/>
                <a:gd name="T62" fmla="*/ 2147483646 w 192"/>
                <a:gd name="T63" fmla="*/ 2147483646 h 678"/>
                <a:gd name="T64" fmla="*/ 2147483646 w 192"/>
                <a:gd name="T65" fmla="*/ 2147483646 h 678"/>
                <a:gd name="T66" fmla="*/ 2147483646 w 192"/>
                <a:gd name="T67" fmla="*/ 2147483646 h 678"/>
                <a:gd name="T68" fmla="*/ 2147483646 w 192"/>
                <a:gd name="T69" fmla="*/ 2147483646 h 678"/>
                <a:gd name="T70" fmla="*/ 2147483646 w 192"/>
                <a:gd name="T71" fmla="*/ 2147483646 h 678"/>
                <a:gd name="T72" fmla="*/ 2147483646 w 192"/>
                <a:gd name="T73" fmla="*/ 2147483646 h 678"/>
                <a:gd name="T74" fmla="*/ 2147483646 w 192"/>
                <a:gd name="T75" fmla="*/ 2147483646 h 678"/>
                <a:gd name="T76" fmla="*/ 2147483646 w 192"/>
                <a:gd name="T77" fmla="*/ 2147483646 h 678"/>
                <a:gd name="T78" fmla="*/ 2147483646 w 192"/>
                <a:gd name="T79" fmla="*/ 2147483646 h 678"/>
                <a:gd name="T80" fmla="*/ 2147483646 w 192"/>
                <a:gd name="T81" fmla="*/ 2147483646 h 678"/>
                <a:gd name="T82" fmla="*/ 2147483646 w 192"/>
                <a:gd name="T83" fmla="*/ 2147483646 h 678"/>
                <a:gd name="T84" fmla="*/ 2147483646 w 192"/>
                <a:gd name="T85" fmla="*/ 2147483646 h 678"/>
                <a:gd name="T86" fmla="*/ 2147483646 w 192"/>
                <a:gd name="T87" fmla="*/ 2147483646 h 678"/>
                <a:gd name="T88" fmla="*/ 2147483646 w 192"/>
                <a:gd name="T89" fmla="*/ 2147483646 h 678"/>
                <a:gd name="T90" fmla="*/ 2147483646 w 192"/>
                <a:gd name="T91" fmla="*/ 2147483646 h 678"/>
                <a:gd name="T92" fmla="*/ 2147483646 w 192"/>
                <a:gd name="T93" fmla="*/ 2147483646 h 678"/>
                <a:gd name="T94" fmla="*/ 2147483646 w 192"/>
                <a:gd name="T95" fmla="*/ 2147483646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3" name="Freeform 100"/>
            <p:cNvSpPr>
              <a:spLocks noChangeArrowheads="1"/>
            </p:cNvSpPr>
            <p:nvPr/>
          </p:nvSpPr>
          <p:spPr bwMode="auto">
            <a:xfrm>
              <a:off x="1859966" y="3808433"/>
              <a:ext cx="99168" cy="88938"/>
            </a:xfrm>
            <a:custGeom>
              <a:avLst/>
              <a:gdLst>
                <a:gd name="T0" fmla="*/ 0 w 68"/>
                <a:gd name="T1" fmla="*/ 0 h 56"/>
                <a:gd name="T2" fmla="*/ 2147483646 w 68"/>
                <a:gd name="T3" fmla="*/ 2147483646 h 56"/>
                <a:gd name="T4" fmla="*/ 2147483646 w 68"/>
                <a:gd name="T5" fmla="*/ 2147483646 h 56"/>
                <a:gd name="T6" fmla="*/ 2147483646 w 68"/>
                <a:gd name="T7" fmla="*/ 2147483646 h 56"/>
                <a:gd name="T8" fmla="*/ 2147483646 w 68"/>
                <a:gd name="T9" fmla="*/ 2147483646 h 56"/>
                <a:gd name="T10" fmla="*/ 2147483646 w 68"/>
                <a:gd name="T11" fmla="*/ 2147483646 h 56"/>
                <a:gd name="T12" fmla="*/ 2147483646 w 68"/>
                <a:gd name="T13" fmla="*/ 2147483646 h 56"/>
                <a:gd name="T14" fmla="*/ 2147483646 w 68"/>
                <a:gd name="T15" fmla="*/ 2147483646 h 56"/>
                <a:gd name="T16" fmla="*/ 2147483646 w 68"/>
                <a:gd name="T17" fmla="*/ 2147483646 h 56"/>
                <a:gd name="T18" fmla="*/ 2147483646 w 68"/>
                <a:gd name="T19" fmla="*/ 2147483646 h 56"/>
                <a:gd name="T20" fmla="*/ 2147483646 w 68"/>
                <a:gd name="T21" fmla="*/ 2147483646 h 56"/>
                <a:gd name="T22" fmla="*/ 2147483646 w 68"/>
                <a:gd name="T23" fmla="*/ 2147483646 h 56"/>
                <a:gd name="T24" fmla="*/ 2147483646 w 68"/>
                <a:gd name="T25" fmla="*/ 2147483646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4" name="Freeform 101"/>
            <p:cNvSpPr>
              <a:spLocks noChangeArrowheads="1"/>
            </p:cNvSpPr>
            <p:nvPr/>
          </p:nvSpPr>
          <p:spPr bwMode="auto">
            <a:xfrm>
              <a:off x="1388344" y="1939394"/>
              <a:ext cx="269828" cy="48053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0 w 184"/>
                <a:gd name="T91" fmla="*/ 2147483646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5" name="Freeform 103"/>
            <p:cNvSpPr>
              <a:spLocks noChangeArrowheads="1"/>
            </p:cNvSpPr>
            <p:nvPr/>
          </p:nvSpPr>
          <p:spPr bwMode="auto">
            <a:xfrm>
              <a:off x="3734921" y="1628771"/>
              <a:ext cx="386292" cy="560181"/>
            </a:xfrm>
            <a:custGeom>
              <a:avLst/>
              <a:gdLst>
                <a:gd name="T0" fmla="*/ 2147483646 w 264"/>
                <a:gd name="T1" fmla="*/ 2147483646 h 354"/>
                <a:gd name="T2" fmla="*/ 2147483646 w 264"/>
                <a:gd name="T3" fmla="*/ 2147483646 h 354"/>
                <a:gd name="T4" fmla="*/ 2147483646 w 264"/>
                <a:gd name="T5" fmla="*/ 2147483646 h 354"/>
                <a:gd name="T6" fmla="*/ 2147483646 w 264"/>
                <a:gd name="T7" fmla="*/ 2147483646 h 354"/>
                <a:gd name="T8" fmla="*/ 2147483646 w 264"/>
                <a:gd name="T9" fmla="*/ 2147483646 h 354"/>
                <a:gd name="T10" fmla="*/ 2147483646 w 264"/>
                <a:gd name="T11" fmla="*/ 2147483646 h 354"/>
                <a:gd name="T12" fmla="*/ 2147483646 w 264"/>
                <a:gd name="T13" fmla="*/ 2147483646 h 354"/>
                <a:gd name="T14" fmla="*/ 2147483646 w 264"/>
                <a:gd name="T15" fmla="*/ 2147483646 h 354"/>
                <a:gd name="T16" fmla="*/ 2147483646 w 264"/>
                <a:gd name="T17" fmla="*/ 2147483646 h 354"/>
                <a:gd name="T18" fmla="*/ 2147483646 w 264"/>
                <a:gd name="T19" fmla="*/ 2147483646 h 354"/>
                <a:gd name="T20" fmla="*/ 2147483646 w 264"/>
                <a:gd name="T21" fmla="*/ 2147483646 h 354"/>
                <a:gd name="T22" fmla="*/ 2147483646 w 264"/>
                <a:gd name="T23" fmla="*/ 2147483646 h 354"/>
                <a:gd name="T24" fmla="*/ 2147483646 w 264"/>
                <a:gd name="T25" fmla="*/ 2147483646 h 354"/>
                <a:gd name="T26" fmla="*/ 2147483646 w 264"/>
                <a:gd name="T27" fmla="*/ 2147483646 h 354"/>
                <a:gd name="T28" fmla="*/ 2147483646 w 264"/>
                <a:gd name="T29" fmla="*/ 2147483646 h 354"/>
                <a:gd name="T30" fmla="*/ 2147483646 w 264"/>
                <a:gd name="T31" fmla="*/ 2147483646 h 354"/>
                <a:gd name="T32" fmla="*/ 2147483646 w 264"/>
                <a:gd name="T33" fmla="*/ 2147483646 h 354"/>
                <a:gd name="T34" fmla="*/ 2147483646 w 264"/>
                <a:gd name="T35" fmla="*/ 2147483646 h 354"/>
                <a:gd name="T36" fmla="*/ 2147483646 w 264"/>
                <a:gd name="T37" fmla="*/ 2147483646 h 354"/>
                <a:gd name="T38" fmla="*/ 2147483646 w 264"/>
                <a:gd name="T39" fmla="*/ 2147483646 h 354"/>
                <a:gd name="T40" fmla="*/ 2147483646 w 264"/>
                <a:gd name="T41" fmla="*/ 2147483646 h 354"/>
                <a:gd name="T42" fmla="*/ 2147483646 w 264"/>
                <a:gd name="T43" fmla="*/ 2147483646 h 354"/>
                <a:gd name="T44" fmla="*/ 2147483646 w 264"/>
                <a:gd name="T45" fmla="*/ 2147483646 h 354"/>
                <a:gd name="T46" fmla="*/ 2147483646 w 264"/>
                <a:gd name="T47" fmla="*/ 2147483646 h 354"/>
                <a:gd name="T48" fmla="*/ 2147483646 w 264"/>
                <a:gd name="T49" fmla="*/ 2147483646 h 354"/>
                <a:gd name="T50" fmla="*/ 2147483646 w 264"/>
                <a:gd name="T51" fmla="*/ 2147483646 h 354"/>
                <a:gd name="T52" fmla="*/ 2147483646 w 264"/>
                <a:gd name="T53" fmla="*/ 2147483646 h 354"/>
                <a:gd name="T54" fmla="*/ 2147483646 w 264"/>
                <a:gd name="T55" fmla="*/ 2147483646 h 354"/>
                <a:gd name="T56" fmla="*/ 2147483646 w 264"/>
                <a:gd name="T57" fmla="*/ 2147483646 h 354"/>
                <a:gd name="T58" fmla="*/ 2147483646 w 264"/>
                <a:gd name="T59" fmla="*/ 2147483646 h 354"/>
                <a:gd name="T60" fmla="*/ 2147483646 w 264"/>
                <a:gd name="T61" fmla="*/ 2147483646 h 354"/>
                <a:gd name="T62" fmla="*/ 2147483646 w 264"/>
                <a:gd name="T63" fmla="*/ 2147483646 h 354"/>
                <a:gd name="T64" fmla="*/ 2147483646 w 264"/>
                <a:gd name="T65" fmla="*/ 2147483646 h 354"/>
                <a:gd name="T66" fmla="*/ 2147483646 w 264"/>
                <a:gd name="T67" fmla="*/ 2147483646 h 354"/>
                <a:gd name="T68" fmla="*/ 2147483646 w 264"/>
                <a:gd name="T69" fmla="*/ 2147483646 h 354"/>
                <a:gd name="T70" fmla="*/ 2147483646 w 264"/>
                <a:gd name="T71" fmla="*/ 2147483646 h 354"/>
                <a:gd name="T72" fmla="*/ 2147483646 w 264"/>
                <a:gd name="T73" fmla="*/ 2147483646 h 354"/>
                <a:gd name="T74" fmla="*/ 2147483646 w 264"/>
                <a:gd name="T75" fmla="*/ 2147483646 h 354"/>
                <a:gd name="T76" fmla="*/ 2147483646 w 264"/>
                <a:gd name="T77" fmla="*/ 2147483646 h 354"/>
                <a:gd name="T78" fmla="*/ 2147483646 w 264"/>
                <a:gd name="T79" fmla="*/ 2147483646 h 354"/>
                <a:gd name="T80" fmla="*/ 2147483646 w 264"/>
                <a:gd name="T81" fmla="*/ 2147483646 h 354"/>
                <a:gd name="T82" fmla="*/ 2147483646 w 264"/>
                <a:gd name="T83" fmla="*/ 2147483646 h 354"/>
                <a:gd name="T84" fmla="*/ 2147483646 w 264"/>
                <a:gd name="T85" fmla="*/ 2147483646 h 354"/>
                <a:gd name="T86" fmla="*/ 2147483646 w 264"/>
                <a:gd name="T87" fmla="*/ 2147483646 h 354"/>
                <a:gd name="T88" fmla="*/ 2147483646 w 264"/>
                <a:gd name="T89" fmla="*/ 2147483646 h 354"/>
                <a:gd name="T90" fmla="*/ 2147483646 w 264"/>
                <a:gd name="T91" fmla="*/ 0 h 354"/>
                <a:gd name="T92" fmla="*/ 2147483646 w 264"/>
                <a:gd name="T93" fmla="*/ 2147483646 h 354"/>
                <a:gd name="T94" fmla="*/ 2147483646 w 264"/>
                <a:gd name="T95" fmla="*/ 2147483646 h 354"/>
                <a:gd name="T96" fmla="*/ 2147483646 w 264"/>
                <a:gd name="T97" fmla="*/ 2147483646 h 354"/>
                <a:gd name="T98" fmla="*/ 2147483646 w 264"/>
                <a:gd name="T99" fmla="*/ 2147483646 h 354"/>
                <a:gd name="T100" fmla="*/ 2147483646 w 264"/>
                <a:gd name="T101" fmla="*/ 2147483646 h 354"/>
                <a:gd name="T102" fmla="*/ 2147483646 w 264"/>
                <a:gd name="T103" fmla="*/ 2147483646 h 354"/>
                <a:gd name="T104" fmla="*/ 2147483646 w 264"/>
                <a:gd name="T105" fmla="*/ 2147483646 h 354"/>
                <a:gd name="T106" fmla="*/ 2147483646 w 264"/>
                <a:gd name="T107" fmla="*/ 2147483646 h 354"/>
                <a:gd name="T108" fmla="*/ 2147483646 w 264"/>
                <a:gd name="T109" fmla="*/ 2147483646 h 354"/>
                <a:gd name="T110" fmla="*/ 0 w 264"/>
                <a:gd name="T111" fmla="*/ 2147483646 h 354"/>
                <a:gd name="T112" fmla="*/ 2147483646 w 264"/>
                <a:gd name="T113" fmla="*/ 2147483646 h 354"/>
                <a:gd name="T114" fmla="*/ 2147483646 w 264"/>
                <a:gd name="T115" fmla="*/ 2147483646 h 354"/>
                <a:gd name="T116" fmla="*/ 2147483646 w 264"/>
                <a:gd name="T117" fmla="*/ 2147483646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6" name="Freeform 104"/>
            <p:cNvSpPr>
              <a:spLocks noChangeArrowheads="1"/>
            </p:cNvSpPr>
            <p:nvPr/>
          </p:nvSpPr>
          <p:spPr bwMode="auto">
            <a:xfrm>
              <a:off x="4189247" y="1947358"/>
              <a:ext cx="244459" cy="383631"/>
            </a:xfrm>
            <a:custGeom>
              <a:avLst/>
              <a:gdLst>
                <a:gd name="T0" fmla="*/ 2147483646 w 168"/>
                <a:gd name="T1" fmla="*/ 2147483646 h 244"/>
                <a:gd name="T2" fmla="*/ 2147483646 w 168"/>
                <a:gd name="T3" fmla="*/ 2147483646 h 244"/>
                <a:gd name="T4" fmla="*/ 2147483646 w 168"/>
                <a:gd name="T5" fmla="*/ 2147483646 h 244"/>
                <a:gd name="T6" fmla="*/ 2147483646 w 168"/>
                <a:gd name="T7" fmla="*/ 2147483646 h 244"/>
                <a:gd name="T8" fmla="*/ 2147483646 w 168"/>
                <a:gd name="T9" fmla="*/ 2147483646 h 244"/>
                <a:gd name="T10" fmla="*/ 2147483646 w 168"/>
                <a:gd name="T11" fmla="*/ 2147483646 h 244"/>
                <a:gd name="T12" fmla="*/ 2147483646 w 168"/>
                <a:gd name="T13" fmla="*/ 2147483646 h 244"/>
                <a:gd name="T14" fmla="*/ 2147483646 w 168"/>
                <a:gd name="T15" fmla="*/ 2147483646 h 244"/>
                <a:gd name="T16" fmla="*/ 2147483646 w 168"/>
                <a:gd name="T17" fmla="*/ 2147483646 h 244"/>
                <a:gd name="T18" fmla="*/ 2147483646 w 168"/>
                <a:gd name="T19" fmla="*/ 2147483646 h 244"/>
                <a:gd name="T20" fmla="*/ 2147483646 w 168"/>
                <a:gd name="T21" fmla="*/ 2147483646 h 244"/>
                <a:gd name="T22" fmla="*/ 2147483646 w 168"/>
                <a:gd name="T23" fmla="*/ 2147483646 h 244"/>
                <a:gd name="T24" fmla="*/ 2147483646 w 168"/>
                <a:gd name="T25" fmla="*/ 2147483646 h 244"/>
                <a:gd name="T26" fmla="*/ 2147483646 w 168"/>
                <a:gd name="T27" fmla="*/ 2147483646 h 244"/>
                <a:gd name="T28" fmla="*/ 2147483646 w 168"/>
                <a:gd name="T29" fmla="*/ 2147483646 h 244"/>
                <a:gd name="T30" fmla="*/ 2147483646 w 168"/>
                <a:gd name="T31" fmla="*/ 2147483646 h 244"/>
                <a:gd name="T32" fmla="*/ 2147483646 w 168"/>
                <a:gd name="T33" fmla="*/ 2147483646 h 244"/>
                <a:gd name="T34" fmla="*/ 2147483646 w 168"/>
                <a:gd name="T35" fmla="*/ 2147483646 h 244"/>
                <a:gd name="T36" fmla="*/ 2147483646 w 168"/>
                <a:gd name="T37" fmla="*/ 2147483646 h 244"/>
                <a:gd name="T38" fmla="*/ 2147483646 w 168"/>
                <a:gd name="T39" fmla="*/ 2147483646 h 244"/>
                <a:gd name="T40" fmla="*/ 2147483646 w 168"/>
                <a:gd name="T41" fmla="*/ 2147483646 h 244"/>
                <a:gd name="T42" fmla="*/ 2147483646 w 168"/>
                <a:gd name="T43" fmla="*/ 2147483646 h 244"/>
                <a:gd name="T44" fmla="*/ 2147483646 w 168"/>
                <a:gd name="T45" fmla="*/ 2147483646 h 244"/>
                <a:gd name="T46" fmla="*/ 2147483646 w 168"/>
                <a:gd name="T47" fmla="*/ 2147483646 h 244"/>
                <a:gd name="T48" fmla="*/ 2147483646 w 168"/>
                <a:gd name="T49" fmla="*/ 2147483646 h 244"/>
                <a:gd name="T50" fmla="*/ 2147483646 w 168"/>
                <a:gd name="T51" fmla="*/ 2147483646 h 244"/>
                <a:gd name="T52" fmla="*/ 2147483646 w 168"/>
                <a:gd name="T53" fmla="*/ 2147483646 h 244"/>
                <a:gd name="T54" fmla="*/ 2147483646 w 168"/>
                <a:gd name="T55" fmla="*/ 2147483646 h 244"/>
                <a:gd name="T56" fmla="*/ 2147483646 w 168"/>
                <a:gd name="T57" fmla="*/ 2147483646 h 244"/>
                <a:gd name="T58" fmla="*/ 2147483646 w 168"/>
                <a:gd name="T59" fmla="*/ 2147483646 h 244"/>
                <a:gd name="T60" fmla="*/ 2147483646 w 168"/>
                <a:gd name="T61" fmla="*/ 2147483646 h 244"/>
                <a:gd name="T62" fmla="*/ 2147483646 w 168"/>
                <a:gd name="T63" fmla="*/ 2147483646 h 244"/>
                <a:gd name="T64" fmla="*/ 0 w 168"/>
                <a:gd name="T65" fmla="*/ 2147483646 h 244"/>
                <a:gd name="T66" fmla="*/ 2147483646 w 168"/>
                <a:gd name="T67" fmla="*/ 2147483646 h 244"/>
                <a:gd name="T68" fmla="*/ 2147483646 w 168"/>
                <a:gd name="T69" fmla="*/ 2147483646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7" name="Freeform 105"/>
            <p:cNvSpPr>
              <a:spLocks noChangeArrowheads="1"/>
            </p:cNvSpPr>
            <p:nvPr/>
          </p:nvSpPr>
          <p:spPr bwMode="auto">
            <a:xfrm>
              <a:off x="3446644" y="2227449"/>
              <a:ext cx="42665" cy="38495"/>
            </a:xfrm>
            <a:custGeom>
              <a:avLst/>
              <a:gdLst>
                <a:gd name="T0" fmla="*/ 2147483646 w 28"/>
                <a:gd name="T1" fmla="*/ 2147483646 h 24"/>
                <a:gd name="T2" fmla="*/ 2147483646 w 28"/>
                <a:gd name="T3" fmla="*/ 2147483646 h 24"/>
                <a:gd name="T4" fmla="*/ 2147483646 w 28"/>
                <a:gd name="T5" fmla="*/ 2147483646 h 24"/>
                <a:gd name="T6" fmla="*/ 0 w 28"/>
                <a:gd name="T7" fmla="*/ 2147483646 h 24"/>
                <a:gd name="T8" fmla="*/ 2147483646 w 28"/>
                <a:gd name="T9" fmla="*/ 2147483646 h 24"/>
                <a:gd name="T10" fmla="*/ 2147483646 w 28"/>
                <a:gd name="T11" fmla="*/ 2147483646 h 24"/>
                <a:gd name="T12" fmla="*/ 2147483646 w 28"/>
                <a:gd name="T13" fmla="*/ 0 h 24"/>
                <a:gd name="T14" fmla="*/ 2147483646 w 28"/>
                <a:gd name="T15" fmla="*/ 2147483646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8" name="Freeform 106"/>
            <p:cNvSpPr>
              <a:spLocks noChangeArrowheads="1"/>
            </p:cNvSpPr>
            <p:nvPr/>
          </p:nvSpPr>
          <p:spPr bwMode="auto">
            <a:xfrm>
              <a:off x="4220380" y="2640283"/>
              <a:ext cx="181038" cy="394250"/>
            </a:xfrm>
            <a:custGeom>
              <a:avLst/>
              <a:gdLst>
                <a:gd name="T0" fmla="*/ 2147483646 w 124"/>
                <a:gd name="T1" fmla="*/ 2147483646 h 250"/>
                <a:gd name="T2" fmla="*/ 2147483646 w 124"/>
                <a:gd name="T3" fmla="*/ 2147483646 h 250"/>
                <a:gd name="T4" fmla="*/ 2147483646 w 124"/>
                <a:gd name="T5" fmla="*/ 2147483646 h 250"/>
                <a:gd name="T6" fmla="*/ 2147483646 w 124"/>
                <a:gd name="T7" fmla="*/ 2147483646 h 250"/>
                <a:gd name="T8" fmla="*/ 2147483646 w 124"/>
                <a:gd name="T9" fmla="*/ 2147483646 h 250"/>
                <a:gd name="T10" fmla="*/ 2147483646 w 124"/>
                <a:gd name="T11" fmla="*/ 2147483646 h 250"/>
                <a:gd name="T12" fmla="*/ 2147483646 w 124"/>
                <a:gd name="T13" fmla="*/ 2147483646 h 250"/>
                <a:gd name="T14" fmla="*/ 2147483646 w 124"/>
                <a:gd name="T15" fmla="*/ 2147483646 h 250"/>
                <a:gd name="T16" fmla="*/ 2147483646 w 124"/>
                <a:gd name="T17" fmla="*/ 2147483646 h 250"/>
                <a:gd name="T18" fmla="*/ 2147483646 w 124"/>
                <a:gd name="T19" fmla="*/ 0 h 250"/>
                <a:gd name="T20" fmla="*/ 2147483646 w 124"/>
                <a:gd name="T21" fmla="*/ 2147483646 h 250"/>
                <a:gd name="T22" fmla="*/ 2147483646 w 124"/>
                <a:gd name="T23" fmla="*/ 2147483646 h 250"/>
                <a:gd name="T24" fmla="*/ 2147483646 w 124"/>
                <a:gd name="T25" fmla="*/ 2147483646 h 250"/>
                <a:gd name="T26" fmla="*/ 2147483646 w 124"/>
                <a:gd name="T27" fmla="*/ 2147483646 h 250"/>
                <a:gd name="T28" fmla="*/ 2147483646 w 124"/>
                <a:gd name="T29" fmla="*/ 2147483646 h 250"/>
                <a:gd name="T30" fmla="*/ 2147483646 w 124"/>
                <a:gd name="T31" fmla="*/ 2147483646 h 250"/>
                <a:gd name="T32" fmla="*/ 2147483646 w 124"/>
                <a:gd name="T33" fmla="*/ 2147483646 h 250"/>
                <a:gd name="T34" fmla="*/ 2147483646 w 124"/>
                <a:gd name="T35" fmla="*/ 2147483646 h 250"/>
                <a:gd name="T36" fmla="*/ 2147483646 w 124"/>
                <a:gd name="T37" fmla="*/ 2147483646 h 250"/>
                <a:gd name="T38" fmla="*/ 2147483646 w 124"/>
                <a:gd name="T39" fmla="*/ 2147483646 h 250"/>
                <a:gd name="T40" fmla="*/ 2147483646 w 124"/>
                <a:gd name="T41" fmla="*/ 2147483646 h 250"/>
                <a:gd name="T42" fmla="*/ 2147483646 w 124"/>
                <a:gd name="T43" fmla="*/ 2147483646 h 250"/>
                <a:gd name="T44" fmla="*/ 2147483646 w 124"/>
                <a:gd name="T45" fmla="*/ 2147483646 h 250"/>
                <a:gd name="T46" fmla="*/ 2147483646 w 124"/>
                <a:gd name="T47" fmla="*/ 2147483646 h 250"/>
                <a:gd name="T48" fmla="*/ 2147483646 w 124"/>
                <a:gd name="T49" fmla="*/ 2147483646 h 250"/>
                <a:gd name="T50" fmla="*/ 2147483646 w 124"/>
                <a:gd name="T51" fmla="*/ 2147483646 h 250"/>
                <a:gd name="T52" fmla="*/ 2147483646 w 124"/>
                <a:gd name="T53" fmla="*/ 2147483646 h 250"/>
                <a:gd name="T54" fmla="*/ 2147483646 w 124"/>
                <a:gd name="T55" fmla="*/ 2147483646 h 250"/>
                <a:gd name="T56" fmla="*/ 0 w 124"/>
                <a:gd name="T57" fmla="*/ 2147483646 h 250"/>
                <a:gd name="T58" fmla="*/ 2147483646 w 124"/>
                <a:gd name="T59" fmla="*/ 2147483646 h 250"/>
                <a:gd name="T60" fmla="*/ 2147483646 w 124"/>
                <a:gd name="T61" fmla="*/ 2147483646 h 250"/>
                <a:gd name="T62" fmla="*/ 2147483646 w 124"/>
                <a:gd name="T63" fmla="*/ 2147483646 h 250"/>
                <a:gd name="T64" fmla="*/ 2147483646 w 124"/>
                <a:gd name="T65" fmla="*/ 2147483646 h 250"/>
                <a:gd name="T66" fmla="*/ 2147483646 w 124"/>
                <a:gd name="T67" fmla="*/ 2147483646 h 250"/>
                <a:gd name="T68" fmla="*/ 2147483646 w 124"/>
                <a:gd name="T69" fmla="*/ 2147483646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69" name="Freeform 107"/>
            <p:cNvSpPr>
              <a:spLocks noChangeArrowheads="1"/>
            </p:cNvSpPr>
            <p:nvPr/>
          </p:nvSpPr>
          <p:spPr bwMode="auto">
            <a:xfrm>
              <a:off x="3782199" y="1376558"/>
              <a:ext cx="265215" cy="289383"/>
            </a:xfrm>
            <a:custGeom>
              <a:avLst/>
              <a:gdLst>
                <a:gd name="T0" fmla="*/ 2147483646 w 182"/>
                <a:gd name="T1" fmla="*/ 2147483646 h 182"/>
                <a:gd name="T2" fmla="*/ 2147483646 w 182"/>
                <a:gd name="T3" fmla="*/ 2147483646 h 182"/>
                <a:gd name="T4" fmla="*/ 2147483646 w 182"/>
                <a:gd name="T5" fmla="*/ 2147483646 h 182"/>
                <a:gd name="T6" fmla="*/ 2147483646 w 182"/>
                <a:gd name="T7" fmla="*/ 2147483646 h 182"/>
                <a:gd name="T8" fmla="*/ 2147483646 w 182"/>
                <a:gd name="T9" fmla="*/ 2147483646 h 182"/>
                <a:gd name="T10" fmla="*/ 2147483646 w 182"/>
                <a:gd name="T11" fmla="*/ 2147483646 h 182"/>
                <a:gd name="T12" fmla="*/ 0 w 182"/>
                <a:gd name="T13" fmla="*/ 2147483646 h 182"/>
                <a:gd name="T14" fmla="*/ 2147483646 w 182"/>
                <a:gd name="T15" fmla="*/ 2147483646 h 182"/>
                <a:gd name="T16" fmla="*/ 2147483646 w 182"/>
                <a:gd name="T17" fmla="*/ 2147483646 h 182"/>
                <a:gd name="T18" fmla="*/ 0 w 182"/>
                <a:gd name="T19" fmla="*/ 2147483646 h 182"/>
                <a:gd name="T20" fmla="*/ 2147483646 w 182"/>
                <a:gd name="T21" fmla="*/ 0 h 182"/>
                <a:gd name="T22" fmla="*/ 2147483646 w 182"/>
                <a:gd name="T23" fmla="*/ 2147483646 h 182"/>
                <a:gd name="T24" fmla="*/ 2147483646 w 182"/>
                <a:gd name="T25" fmla="*/ 2147483646 h 182"/>
                <a:gd name="T26" fmla="*/ 2147483646 w 182"/>
                <a:gd name="T27" fmla="*/ 2147483646 h 182"/>
                <a:gd name="T28" fmla="*/ 2147483646 w 182"/>
                <a:gd name="T29" fmla="*/ 2147483646 h 182"/>
                <a:gd name="T30" fmla="*/ 2147483646 w 182"/>
                <a:gd name="T31" fmla="*/ 2147483646 h 182"/>
                <a:gd name="T32" fmla="*/ 2147483646 w 182"/>
                <a:gd name="T33" fmla="*/ 2147483646 h 182"/>
                <a:gd name="T34" fmla="*/ 2147483646 w 182"/>
                <a:gd name="T35" fmla="*/ 2147483646 h 182"/>
                <a:gd name="T36" fmla="*/ 2147483646 w 182"/>
                <a:gd name="T37" fmla="*/ 2147483646 h 182"/>
                <a:gd name="T38" fmla="*/ 2147483646 w 182"/>
                <a:gd name="T39" fmla="*/ 2147483646 h 182"/>
                <a:gd name="T40" fmla="*/ 2147483646 w 182"/>
                <a:gd name="T41" fmla="*/ 2147483646 h 182"/>
                <a:gd name="T42" fmla="*/ 2147483646 w 182"/>
                <a:gd name="T43" fmla="*/ 2147483646 h 182"/>
                <a:gd name="T44" fmla="*/ 2147483646 w 182"/>
                <a:gd name="T45" fmla="*/ 2147483646 h 182"/>
                <a:gd name="T46" fmla="*/ 2147483646 w 182"/>
                <a:gd name="T47" fmla="*/ 2147483646 h 182"/>
                <a:gd name="T48" fmla="*/ 2147483646 w 182"/>
                <a:gd name="T49" fmla="*/ 2147483646 h 182"/>
                <a:gd name="T50" fmla="*/ 2147483646 w 182"/>
                <a:gd name="T51" fmla="*/ 2147483646 h 182"/>
                <a:gd name="T52" fmla="*/ 2147483646 w 182"/>
                <a:gd name="T53" fmla="*/ 2147483646 h 182"/>
                <a:gd name="T54" fmla="*/ 2147483646 w 182"/>
                <a:gd name="T55" fmla="*/ 2147483646 h 182"/>
                <a:gd name="T56" fmla="*/ 2147483646 w 182"/>
                <a:gd name="T57" fmla="*/ 2147483646 h 182"/>
                <a:gd name="T58" fmla="*/ 2147483646 w 182"/>
                <a:gd name="T59" fmla="*/ 2147483646 h 182"/>
                <a:gd name="T60" fmla="*/ 2147483646 w 182"/>
                <a:gd name="T61" fmla="*/ 2147483646 h 182"/>
                <a:gd name="T62" fmla="*/ 2147483646 w 182"/>
                <a:gd name="T63" fmla="*/ 2147483646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0" name="Freeform 108"/>
            <p:cNvSpPr>
              <a:spLocks noChangeArrowheads="1"/>
            </p:cNvSpPr>
            <p:nvPr/>
          </p:nvSpPr>
          <p:spPr bwMode="auto">
            <a:xfrm>
              <a:off x="3438573" y="1328770"/>
              <a:ext cx="362076" cy="398232"/>
            </a:xfrm>
            <a:custGeom>
              <a:avLst/>
              <a:gdLst>
                <a:gd name="T0" fmla="*/ 2147483646 w 247"/>
                <a:gd name="T1" fmla="*/ 2147483646 h 252"/>
                <a:gd name="T2" fmla="*/ 2147483646 w 247"/>
                <a:gd name="T3" fmla="*/ 2147483646 h 252"/>
                <a:gd name="T4" fmla="*/ 2147483646 w 247"/>
                <a:gd name="T5" fmla="*/ 2147483646 h 252"/>
                <a:gd name="T6" fmla="*/ 2147483646 w 247"/>
                <a:gd name="T7" fmla="*/ 2147483646 h 252"/>
                <a:gd name="T8" fmla="*/ 2147483646 w 247"/>
                <a:gd name="T9" fmla="*/ 2147483646 h 252"/>
                <a:gd name="T10" fmla="*/ 2147483646 w 247"/>
                <a:gd name="T11" fmla="*/ 2147483646 h 252"/>
                <a:gd name="T12" fmla="*/ 2147483646 w 247"/>
                <a:gd name="T13" fmla="*/ 2147483646 h 252"/>
                <a:gd name="T14" fmla="*/ 2147483646 w 247"/>
                <a:gd name="T15" fmla="*/ 2147483646 h 252"/>
                <a:gd name="T16" fmla="*/ 2147483646 w 247"/>
                <a:gd name="T17" fmla="*/ 2147483646 h 252"/>
                <a:gd name="T18" fmla="*/ 2147483646 w 247"/>
                <a:gd name="T19" fmla="*/ 2147483646 h 252"/>
                <a:gd name="T20" fmla="*/ 2147483646 w 247"/>
                <a:gd name="T21" fmla="*/ 2147483646 h 252"/>
                <a:gd name="T22" fmla="*/ 2147483646 w 247"/>
                <a:gd name="T23" fmla="*/ 2147483646 h 252"/>
                <a:gd name="T24" fmla="*/ 2147483646 w 247"/>
                <a:gd name="T25" fmla="*/ 2147483646 h 252"/>
                <a:gd name="T26" fmla="*/ 2147483646 w 247"/>
                <a:gd name="T27" fmla="*/ 2147483646 h 252"/>
                <a:gd name="T28" fmla="*/ 2147483646 w 247"/>
                <a:gd name="T29" fmla="*/ 2147483646 h 252"/>
                <a:gd name="T30" fmla="*/ 2147483646 w 247"/>
                <a:gd name="T31" fmla="*/ 2147483646 h 252"/>
                <a:gd name="T32" fmla="*/ 2147483646 w 247"/>
                <a:gd name="T33" fmla="*/ 2147483646 h 252"/>
                <a:gd name="T34" fmla="*/ 2147483646 w 247"/>
                <a:gd name="T35" fmla="*/ 2147483646 h 252"/>
                <a:gd name="T36" fmla="*/ 2147483646 w 247"/>
                <a:gd name="T37" fmla="*/ 2147483646 h 252"/>
                <a:gd name="T38" fmla="*/ 2147483646 w 247"/>
                <a:gd name="T39" fmla="*/ 2147483646 h 252"/>
                <a:gd name="T40" fmla="*/ 2147483646 w 247"/>
                <a:gd name="T41" fmla="*/ 2147483646 h 252"/>
                <a:gd name="T42" fmla="*/ 2147483646 w 247"/>
                <a:gd name="T43" fmla="*/ 2147483646 h 252"/>
                <a:gd name="T44" fmla="*/ 2147483646 w 247"/>
                <a:gd name="T45" fmla="*/ 2147483646 h 252"/>
                <a:gd name="T46" fmla="*/ 2147483646 w 247"/>
                <a:gd name="T47" fmla="*/ 2147483646 h 252"/>
                <a:gd name="T48" fmla="*/ 2147483646 w 247"/>
                <a:gd name="T49" fmla="*/ 0 h 252"/>
                <a:gd name="T50" fmla="*/ 2147483646 w 247"/>
                <a:gd name="T51" fmla="*/ 2147483646 h 252"/>
                <a:gd name="T52" fmla="*/ 2147483646 w 247"/>
                <a:gd name="T53" fmla="*/ 2147483646 h 252"/>
                <a:gd name="T54" fmla="*/ 2147483646 w 247"/>
                <a:gd name="T55" fmla="*/ 2147483646 h 252"/>
                <a:gd name="T56" fmla="*/ 2147483646 w 247"/>
                <a:gd name="T57" fmla="*/ 2147483646 h 252"/>
                <a:gd name="T58" fmla="*/ 2147483646 w 247"/>
                <a:gd name="T59" fmla="*/ 2147483646 h 252"/>
                <a:gd name="T60" fmla="*/ 0 w 247"/>
                <a:gd name="T61" fmla="*/ 2147483646 h 252"/>
                <a:gd name="T62" fmla="*/ 2147483646 w 247"/>
                <a:gd name="T63" fmla="*/ 2147483646 h 252"/>
                <a:gd name="T64" fmla="*/ 2147483646 w 247"/>
                <a:gd name="T65" fmla="*/ 2147483646 h 252"/>
                <a:gd name="T66" fmla="*/ 2147483646 w 247"/>
                <a:gd name="T67" fmla="*/ 2147483646 h 252"/>
                <a:gd name="T68" fmla="*/ 2147483646 w 247"/>
                <a:gd name="T69" fmla="*/ 2147483646 h 252"/>
                <a:gd name="T70" fmla="*/ 2147483646 w 247"/>
                <a:gd name="T71" fmla="*/ 2147483646 h 252"/>
                <a:gd name="T72" fmla="*/ 2147483646 w 247"/>
                <a:gd name="T73" fmla="*/ 2147483646 h 252"/>
                <a:gd name="T74" fmla="*/ 2147483646 w 247"/>
                <a:gd name="T75" fmla="*/ 2147483646 h 252"/>
                <a:gd name="T76" fmla="*/ 2147483646 w 247"/>
                <a:gd name="T77" fmla="*/ 2147483646 h 252"/>
                <a:gd name="T78" fmla="*/ 2147483646 w 247"/>
                <a:gd name="T79" fmla="*/ 2147483646 h 252"/>
                <a:gd name="T80" fmla="*/ 2147483646 w 247"/>
                <a:gd name="T81" fmla="*/ 2147483646 h 252"/>
                <a:gd name="T82" fmla="*/ 2147483646 w 247"/>
                <a:gd name="T83" fmla="*/ 2147483646 h 252"/>
                <a:gd name="T84" fmla="*/ 2147483646 w 247"/>
                <a:gd name="T85" fmla="*/ 2147483646 h 252"/>
                <a:gd name="T86" fmla="*/ 2147483646 w 247"/>
                <a:gd name="T87" fmla="*/ 2147483646 h 252"/>
                <a:gd name="T88" fmla="*/ 2147483646 w 247"/>
                <a:gd name="T89" fmla="*/ 2147483646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1" name="Freeform 109"/>
            <p:cNvSpPr>
              <a:spLocks noChangeArrowheads="1"/>
            </p:cNvSpPr>
            <p:nvPr/>
          </p:nvSpPr>
          <p:spPr bwMode="auto">
            <a:xfrm>
              <a:off x="3392448" y="1214610"/>
              <a:ext cx="89943" cy="213718"/>
            </a:xfrm>
            <a:custGeom>
              <a:avLst/>
              <a:gdLst>
                <a:gd name="T0" fmla="*/ 2147483646 w 62"/>
                <a:gd name="T1" fmla="*/ 2147483646 h 134"/>
                <a:gd name="T2" fmla="*/ 2147483646 w 62"/>
                <a:gd name="T3" fmla="*/ 2147483646 h 134"/>
                <a:gd name="T4" fmla="*/ 2147483646 w 62"/>
                <a:gd name="T5" fmla="*/ 2147483646 h 134"/>
                <a:gd name="T6" fmla="*/ 2147483646 w 62"/>
                <a:gd name="T7" fmla="*/ 2147483646 h 134"/>
                <a:gd name="T8" fmla="*/ 2147483646 w 62"/>
                <a:gd name="T9" fmla="*/ 2147483646 h 134"/>
                <a:gd name="T10" fmla="*/ 2147483646 w 62"/>
                <a:gd name="T11" fmla="*/ 2147483646 h 134"/>
                <a:gd name="T12" fmla="*/ 2147483646 w 62"/>
                <a:gd name="T13" fmla="*/ 2147483646 h 134"/>
                <a:gd name="T14" fmla="*/ 2147483646 w 62"/>
                <a:gd name="T15" fmla="*/ 2147483646 h 134"/>
                <a:gd name="T16" fmla="*/ 2147483646 w 62"/>
                <a:gd name="T17" fmla="*/ 2147483646 h 134"/>
                <a:gd name="T18" fmla="*/ 0 w 62"/>
                <a:gd name="T19" fmla="*/ 2147483646 h 134"/>
                <a:gd name="T20" fmla="*/ 0 w 62"/>
                <a:gd name="T21" fmla="*/ 2147483646 h 134"/>
                <a:gd name="T22" fmla="*/ 0 w 62"/>
                <a:gd name="T23" fmla="*/ 2147483646 h 134"/>
                <a:gd name="T24" fmla="*/ 2147483646 w 62"/>
                <a:gd name="T25" fmla="*/ 2147483646 h 134"/>
                <a:gd name="T26" fmla="*/ 2147483646 w 62"/>
                <a:gd name="T27" fmla="*/ 2147483646 h 134"/>
                <a:gd name="T28" fmla="*/ 2147483646 w 62"/>
                <a:gd name="T29" fmla="*/ 2147483646 h 134"/>
                <a:gd name="T30" fmla="*/ 2147483646 w 62"/>
                <a:gd name="T31" fmla="*/ 2147483646 h 134"/>
                <a:gd name="T32" fmla="*/ 2147483646 w 62"/>
                <a:gd name="T33" fmla="*/ 2147483646 h 134"/>
                <a:gd name="T34" fmla="*/ 2147483646 w 62"/>
                <a:gd name="T35" fmla="*/ 2147483646 h 134"/>
                <a:gd name="T36" fmla="*/ 2147483646 w 62"/>
                <a:gd name="T37" fmla="*/ 2147483646 h 134"/>
                <a:gd name="T38" fmla="*/ 2147483646 w 62"/>
                <a:gd name="T39" fmla="*/ 2147483646 h 134"/>
                <a:gd name="T40" fmla="*/ 2147483646 w 62"/>
                <a:gd name="T41" fmla="*/ 2147483646 h 134"/>
                <a:gd name="T42" fmla="*/ 2147483646 w 62"/>
                <a:gd name="T43" fmla="*/ 0 h 134"/>
                <a:gd name="T44" fmla="*/ 2147483646 w 62"/>
                <a:gd name="T45" fmla="*/ 0 h 134"/>
                <a:gd name="T46" fmla="*/ 2147483646 w 62"/>
                <a:gd name="T47" fmla="*/ 0 h 134"/>
                <a:gd name="T48" fmla="*/ 2147483646 w 62"/>
                <a:gd name="T49" fmla="*/ 2147483646 h 134"/>
                <a:gd name="T50" fmla="*/ 2147483646 w 62"/>
                <a:gd name="T51" fmla="*/ 2147483646 h 134"/>
                <a:gd name="T52" fmla="*/ 2147483646 w 62"/>
                <a:gd name="T53" fmla="*/ 2147483646 h 134"/>
                <a:gd name="T54" fmla="*/ 2147483646 w 62"/>
                <a:gd name="T55" fmla="*/ 2147483646 h 134"/>
                <a:gd name="T56" fmla="*/ 2147483646 w 62"/>
                <a:gd name="T57" fmla="*/ 2147483646 h 134"/>
                <a:gd name="T58" fmla="*/ 2147483646 w 62"/>
                <a:gd name="T59" fmla="*/ 2147483646 h 134"/>
                <a:gd name="T60" fmla="*/ 2147483646 w 62"/>
                <a:gd name="T61" fmla="*/ 2147483646 h 134"/>
                <a:gd name="T62" fmla="*/ 2147483646 w 62"/>
                <a:gd name="T63" fmla="*/ 2147483646 h 134"/>
                <a:gd name="T64" fmla="*/ 2147483646 w 62"/>
                <a:gd name="T65" fmla="*/ 2147483646 h 134"/>
                <a:gd name="T66" fmla="*/ 2147483646 w 62"/>
                <a:gd name="T67" fmla="*/ 2147483646 h 134"/>
                <a:gd name="T68" fmla="*/ 2147483646 w 62"/>
                <a:gd name="T69" fmla="*/ 2147483646 h 134"/>
                <a:gd name="T70" fmla="*/ 2147483646 w 62"/>
                <a:gd name="T71" fmla="*/ 2147483646 h 134"/>
                <a:gd name="T72" fmla="*/ 2147483646 w 62"/>
                <a:gd name="T73" fmla="*/ 2147483646 h 134"/>
                <a:gd name="T74" fmla="*/ 2147483646 w 62"/>
                <a:gd name="T75" fmla="*/ 2147483646 h 134"/>
                <a:gd name="T76" fmla="*/ 2147483646 w 62"/>
                <a:gd name="T77" fmla="*/ 2147483646 h 134"/>
                <a:gd name="T78" fmla="*/ 2147483646 w 62"/>
                <a:gd name="T79" fmla="*/ 2147483646 h 134"/>
                <a:gd name="T80" fmla="*/ 2147483646 w 62"/>
                <a:gd name="T81" fmla="*/ 2147483646 h 134"/>
                <a:gd name="T82" fmla="*/ 2147483646 w 62"/>
                <a:gd name="T83" fmla="*/ 2147483646 h 134"/>
                <a:gd name="T84" fmla="*/ 2147483646 w 62"/>
                <a:gd name="T85" fmla="*/ 2147483646 h 134"/>
                <a:gd name="T86" fmla="*/ 2147483646 w 62"/>
                <a:gd name="T87" fmla="*/ 2147483646 h 134"/>
                <a:gd name="T88" fmla="*/ 2147483646 w 62"/>
                <a:gd name="T89" fmla="*/ 2147483646 h 134"/>
                <a:gd name="T90" fmla="*/ 2147483646 w 62"/>
                <a:gd name="T91" fmla="*/ 2147483646 h 134"/>
                <a:gd name="T92" fmla="*/ 2147483646 w 62"/>
                <a:gd name="T93" fmla="*/ 2147483646 h 134"/>
                <a:gd name="T94" fmla="*/ 2147483646 w 62"/>
                <a:gd name="T95" fmla="*/ 2147483646 h 134"/>
                <a:gd name="T96" fmla="*/ 2147483646 w 62"/>
                <a:gd name="T97" fmla="*/ 2147483646 h 134"/>
                <a:gd name="T98" fmla="*/ 2147483646 w 62"/>
                <a:gd name="T99" fmla="*/ 2147483646 h 134"/>
                <a:gd name="T100" fmla="*/ 2147483646 w 62"/>
                <a:gd name="T101" fmla="*/ 2147483646 h 134"/>
                <a:gd name="T102" fmla="*/ 2147483646 w 62"/>
                <a:gd name="T103" fmla="*/ 2147483646 h 134"/>
                <a:gd name="T104" fmla="*/ 2147483646 w 62"/>
                <a:gd name="T105" fmla="*/ 2147483646 h 134"/>
                <a:gd name="T106" fmla="*/ 2147483646 w 62"/>
                <a:gd name="T107" fmla="*/ 2147483646 h 134"/>
                <a:gd name="T108" fmla="*/ 2147483646 w 62"/>
                <a:gd name="T109" fmla="*/ 2147483646 h 134"/>
                <a:gd name="T110" fmla="*/ 2147483646 w 62"/>
                <a:gd name="T111" fmla="*/ 2147483646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2" name="Freeform 110"/>
            <p:cNvSpPr>
              <a:spLocks noChangeArrowheads="1"/>
            </p:cNvSpPr>
            <p:nvPr/>
          </p:nvSpPr>
          <p:spPr bwMode="auto">
            <a:xfrm>
              <a:off x="3031525" y="1219919"/>
              <a:ext cx="465856" cy="523013"/>
            </a:xfrm>
            <a:custGeom>
              <a:avLst/>
              <a:gdLst>
                <a:gd name="T0" fmla="*/ 2147483646 w 318"/>
                <a:gd name="T1" fmla="*/ 2147483646 h 332"/>
                <a:gd name="T2" fmla="*/ 2147483646 w 318"/>
                <a:gd name="T3" fmla="*/ 2147483646 h 332"/>
                <a:gd name="T4" fmla="*/ 2147483646 w 318"/>
                <a:gd name="T5" fmla="*/ 2147483646 h 332"/>
                <a:gd name="T6" fmla="*/ 2147483646 w 318"/>
                <a:gd name="T7" fmla="*/ 2147483646 h 332"/>
                <a:gd name="T8" fmla="*/ 2147483646 w 318"/>
                <a:gd name="T9" fmla="*/ 2147483646 h 332"/>
                <a:gd name="T10" fmla="*/ 2147483646 w 318"/>
                <a:gd name="T11" fmla="*/ 2147483646 h 332"/>
                <a:gd name="T12" fmla="*/ 2147483646 w 318"/>
                <a:gd name="T13" fmla="*/ 2147483646 h 332"/>
                <a:gd name="T14" fmla="*/ 2147483646 w 318"/>
                <a:gd name="T15" fmla="*/ 2147483646 h 332"/>
                <a:gd name="T16" fmla="*/ 2147483646 w 318"/>
                <a:gd name="T17" fmla="*/ 0 h 332"/>
                <a:gd name="T18" fmla="*/ 2147483646 w 318"/>
                <a:gd name="T19" fmla="*/ 2147483646 h 332"/>
                <a:gd name="T20" fmla="*/ 2147483646 w 318"/>
                <a:gd name="T21" fmla="*/ 2147483646 h 332"/>
                <a:gd name="T22" fmla="*/ 2147483646 w 318"/>
                <a:gd name="T23" fmla="*/ 2147483646 h 332"/>
                <a:gd name="T24" fmla="*/ 2147483646 w 318"/>
                <a:gd name="T25" fmla="*/ 2147483646 h 332"/>
                <a:gd name="T26" fmla="*/ 2147483646 w 318"/>
                <a:gd name="T27" fmla="*/ 2147483646 h 332"/>
                <a:gd name="T28" fmla="*/ 2147483646 w 318"/>
                <a:gd name="T29" fmla="*/ 2147483646 h 332"/>
                <a:gd name="T30" fmla="*/ 2147483646 w 318"/>
                <a:gd name="T31" fmla="*/ 2147483646 h 332"/>
                <a:gd name="T32" fmla="*/ 2147483646 w 318"/>
                <a:gd name="T33" fmla="*/ 2147483646 h 332"/>
                <a:gd name="T34" fmla="*/ 2147483646 w 318"/>
                <a:gd name="T35" fmla="*/ 2147483646 h 332"/>
                <a:gd name="T36" fmla="*/ 2147483646 w 318"/>
                <a:gd name="T37" fmla="*/ 2147483646 h 332"/>
                <a:gd name="T38" fmla="*/ 2147483646 w 318"/>
                <a:gd name="T39" fmla="*/ 2147483646 h 332"/>
                <a:gd name="T40" fmla="*/ 2147483646 w 318"/>
                <a:gd name="T41" fmla="*/ 2147483646 h 332"/>
                <a:gd name="T42" fmla="*/ 2147483646 w 318"/>
                <a:gd name="T43" fmla="*/ 2147483646 h 332"/>
                <a:gd name="T44" fmla="*/ 2147483646 w 318"/>
                <a:gd name="T45" fmla="*/ 2147483646 h 332"/>
                <a:gd name="T46" fmla="*/ 2147483646 w 318"/>
                <a:gd name="T47" fmla="*/ 2147483646 h 332"/>
                <a:gd name="T48" fmla="*/ 2147483646 w 318"/>
                <a:gd name="T49" fmla="*/ 2147483646 h 332"/>
                <a:gd name="T50" fmla="*/ 2147483646 w 318"/>
                <a:gd name="T51" fmla="*/ 2147483646 h 332"/>
                <a:gd name="T52" fmla="*/ 2147483646 w 318"/>
                <a:gd name="T53" fmla="*/ 2147483646 h 332"/>
                <a:gd name="T54" fmla="*/ 2147483646 w 318"/>
                <a:gd name="T55" fmla="*/ 2147483646 h 332"/>
                <a:gd name="T56" fmla="*/ 2147483646 w 318"/>
                <a:gd name="T57" fmla="*/ 2147483646 h 332"/>
                <a:gd name="T58" fmla="*/ 2147483646 w 318"/>
                <a:gd name="T59" fmla="*/ 2147483646 h 332"/>
                <a:gd name="T60" fmla="*/ 2147483646 w 318"/>
                <a:gd name="T61" fmla="*/ 2147483646 h 332"/>
                <a:gd name="T62" fmla="*/ 2147483646 w 318"/>
                <a:gd name="T63" fmla="*/ 2147483646 h 332"/>
                <a:gd name="T64" fmla="*/ 0 w 318"/>
                <a:gd name="T65" fmla="*/ 2147483646 h 332"/>
                <a:gd name="T66" fmla="*/ 2147483646 w 318"/>
                <a:gd name="T67" fmla="*/ 2147483646 h 332"/>
                <a:gd name="T68" fmla="*/ 2147483646 w 318"/>
                <a:gd name="T69" fmla="*/ 2147483646 h 332"/>
                <a:gd name="T70" fmla="*/ 2147483646 w 318"/>
                <a:gd name="T71" fmla="*/ 2147483646 h 332"/>
                <a:gd name="T72" fmla="*/ 2147483646 w 318"/>
                <a:gd name="T73" fmla="*/ 2147483646 h 332"/>
                <a:gd name="T74" fmla="*/ 2147483646 w 318"/>
                <a:gd name="T75" fmla="*/ 2147483646 h 332"/>
                <a:gd name="T76" fmla="*/ 2147483646 w 318"/>
                <a:gd name="T77" fmla="*/ 2147483646 h 332"/>
                <a:gd name="T78" fmla="*/ 2147483646 w 318"/>
                <a:gd name="T79" fmla="*/ 2147483646 h 332"/>
                <a:gd name="T80" fmla="*/ 2147483646 w 318"/>
                <a:gd name="T81" fmla="*/ 2147483646 h 332"/>
                <a:gd name="T82" fmla="*/ 2147483646 w 318"/>
                <a:gd name="T83" fmla="*/ 2147483646 h 332"/>
                <a:gd name="T84" fmla="*/ 2147483646 w 318"/>
                <a:gd name="T85" fmla="*/ 2147483646 h 332"/>
                <a:gd name="T86" fmla="*/ 2147483646 w 318"/>
                <a:gd name="T87" fmla="*/ 2147483646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3" name="Freeform 111"/>
            <p:cNvSpPr>
              <a:spLocks noChangeArrowheads="1"/>
            </p:cNvSpPr>
            <p:nvPr/>
          </p:nvSpPr>
          <p:spPr bwMode="auto">
            <a:xfrm>
              <a:off x="2933511" y="1257088"/>
              <a:ext cx="262909" cy="242922"/>
            </a:xfrm>
            <a:custGeom>
              <a:avLst/>
              <a:gdLst>
                <a:gd name="T0" fmla="*/ 2147483646 w 180"/>
                <a:gd name="T1" fmla="*/ 2147483646 h 154"/>
                <a:gd name="T2" fmla="*/ 2147483646 w 180"/>
                <a:gd name="T3" fmla="*/ 2147483646 h 154"/>
                <a:gd name="T4" fmla="*/ 2147483646 w 180"/>
                <a:gd name="T5" fmla="*/ 2147483646 h 154"/>
                <a:gd name="T6" fmla="*/ 2147483646 w 180"/>
                <a:gd name="T7" fmla="*/ 2147483646 h 154"/>
                <a:gd name="T8" fmla="*/ 2147483646 w 180"/>
                <a:gd name="T9" fmla="*/ 2147483646 h 154"/>
                <a:gd name="T10" fmla="*/ 2147483646 w 180"/>
                <a:gd name="T11" fmla="*/ 2147483646 h 154"/>
                <a:gd name="T12" fmla="*/ 2147483646 w 180"/>
                <a:gd name="T13" fmla="*/ 2147483646 h 154"/>
                <a:gd name="T14" fmla="*/ 2147483646 w 180"/>
                <a:gd name="T15" fmla="*/ 2147483646 h 154"/>
                <a:gd name="T16" fmla="*/ 2147483646 w 180"/>
                <a:gd name="T17" fmla="*/ 2147483646 h 154"/>
                <a:gd name="T18" fmla="*/ 2147483646 w 180"/>
                <a:gd name="T19" fmla="*/ 2147483646 h 154"/>
                <a:gd name="T20" fmla="*/ 2147483646 w 180"/>
                <a:gd name="T21" fmla="*/ 2147483646 h 154"/>
                <a:gd name="T22" fmla="*/ 2147483646 w 180"/>
                <a:gd name="T23" fmla="*/ 2147483646 h 154"/>
                <a:gd name="T24" fmla="*/ 2147483646 w 180"/>
                <a:gd name="T25" fmla="*/ 2147483646 h 154"/>
                <a:gd name="T26" fmla="*/ 2147483646 w 180"/>
                <a:gd name="T27" fmla="*/ 2147483646 h 154"/>
                <a:gd name="T28" fmla="*/ 2147483646 w 180"/>
                <a:gd name="T29" fmla="*/ 2147483646 h 154"/>
                <a:gd name="T30" fmla="*/ 2147483646 w 180"/>
                <a:gd name="T31" fmla="*/ 2147483646 h 154"/>
                <a:gd name="T32" fmla="*/ 2147483646 w 180"/>
                <a:gd name="T33" fmla="*/ 2147483646 h 154"/>
                <a:gd name="T34" fmla="*/ 2147483646 w 180"/>
                <a:gd name="T35" fmla="*/ 2147483646 h 154"/>
                <a:gd name="T36" fmla="*/ 2147483646 w 180"/>
                <a:gd name="T37" fmla="*/ 2147483646 h 154"/>
                <a:gd name="T38" fmla="*/ 2147483646 w 180"/>
                <a:gd name="T39" fmla="*/ 2147483646 h 154"/>
                <a:gd name="T40" fmla="*/ 2147483646 w 180"/>
                <a:gd name="T41" fmla="*/ 2147483646 h 154"/>
                <a:gd name="T42" fmla="*/ 2147483646 w 180"/>
                <a:gd name="T43" fmla="*/ 2147483646 h 154"/>
                <a:gd name="T44" fmla="*/ 2147483646 w 180"/>
                <a:gd name="T45" fmla="*/ 2147483646 h 154"/>
                <a:gd name="T46" fmla="*/ 2147483646 w 180"/>
                <a:gd name="T47" fmla="*/ 2147483646 h 154"/>
                <a:gd name="T48" fmla="*/ 2147483646 w 180"/>
                <a:gd name="T49" fmla="*/ 2147483646 h 154"/>
                <a:gd name="T50" fmla="*/ 2147483646 w 180"/>
                <a:gd name="T51" fmla="*/ 2147483646 h 154"/>
                <a:gd name="T52" fmla="*/ 2147483646 w 180"/>
                <a:gd name="T53" fmla="*/ 2147483646 h 154"/>
                <a:gd name="T54" fmla="*/ 2147483646 w 180"/>
                <a:gd name="T55" fmla="*/ 2147483646 h 154"/>
                <a:gd name="T56" fmla="*/ 2147483646 w 180"/>
                <a:gd name="T57" fmla="*/ 2147483646 h 154"/>
                <a:gd name="T58" fmla="*/ 2147483646 w 180"/>
                <a:gd name="T59" fmla="*/ 2147483646 h 154"/>
                <a:gd name="T60" fmla="*/ 2147483646 w 180"/>
                <a:gd name="T61" fmla="*/ 2147483646 h 154"/>
                <a:gd name="T62" fmla="*/ 2147483646 w 180"/>
                <a:gd name="T63" fmla="*/ 0 h 154"/>
                <a:gd name="T64" fmla="*/ 2147483646 w 180"/>
                <a:gd name="T65" fmla="*/ 2147483646 h 154"/>
                <a:gd name="T66" fmla="*/ 2147483646 w 180"/>
                <a:gd name="T67" fmla="*/ 2147483646 h 154"/>
                <a:gd name="T68" fmla="*/ 2147483646 w 180"/>
                <a:gd name="T69" fmla="*/ 2147483646 h 154"/>
                <a:gd name="T70" fmla="*/ 2147483646 w 180"/>
                <a:gd name="T71" fmla="*/ 2147483646 h 154"/>
                <a:gd name="T72" fmla="*/ 2147483646 w 180"/>
                <a:gd name="T73" fmla="*/ 2147483646 h 154"/>
                <a:gd name="T74" fmla="*/ 2147483646 w 180"/>
                <a:gd name="T75" fmla="*/ 2147483646 h 154"/>
                <a:gd name="T76" fmla="*/ 2147483646 w 180"/>
                <a:gd name="T77" fmla="*/ 2147483646 h 154"/>
                <a:gd name="T78" fmla="*/ 2147483646 w 180"/>
                <a:gd name="T79" fmla="*/ 2147483646 h 154"/>
                <a:gd name="T80" fmla="*/ 2147483646 w 180"/>
                <a:gd name="T81" fmla="*/ 2147483646 h 154"/>
                <a:gd name="T82" fmla="*/ 2147483646 w 180"/>
                <a:gd name="T83" fmla="*/ 2147483646 h 154"/>
                <a:gd name="T84" fmla="*/ 2147483646 w 180"/>
                <a:gd name="T85" fmla="*/ 2147483646 h 154"/>
                <a:gd name="T86" fmla="*/ 2147483646 w 180"/>
                <a:gd name="T87" fmla="*/ 2147483646 h 154"/>
                <a:gd name="T88" fmla="*/ 2147483646 w 180"/>
                <a:gd name="T89" fmla="*/ 2147483646 h 154"/>
                <a:gd name="T90" fmla="*/ 2147483646 w 180"/>
                <a:gd name="T91" fmla="*/ 2147483646 h 154"/>
                <a:gd name="T92" fmla="*/ 2147483646 w 180"/>
                <a:gd name="T93" fmla="*/ 2147483646 h 154"/>
                <a:gd name="T94" fmla="*/ 2147483646 w 180"/>
                <a:gd name="T95" fmla="*/ 2147483646 h 154"/>
                <a:gd name="T96" fmla="*/ 2147483646 w 180"/>
                <a:gd name="T97" fmla="*/ 2147483646 h 154"/>
                <a:gd name="T98" fmla="*/ 2147483646 w 180"/>
                <a:gd name="T99" fmla="*/ 2147483646 h 154"/>
                <a:gd name="T100" fmla="*/ 2147483646 w 180"/>
                <a:gd name="T101" fmla="*/ 2147483646 h 154"/>
                <a:gd name="T102" fmla="*/ 2147483646 w 180"/>
                <a:gd name="T103" fmla="*/ 2147483646 h 154"/>
                <a:gd name="T104" fmla="*/ 2147483646 w 180"/>
                <a:gd name="T105" fmla="*/ 2147483646 h 154"/>
                <a:gd name="T106" fmla="*/ 0 w 180"/>
                <a:gd name="T107" fmla="*/ 2147483646 h 154"/>
                <a:gd name="T108" fmla="*/ 2147483646 w 180"/>
                <a:gd name="T109" fmla="*/ 2147483646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4" name="Freeform 112"/>
            <p:cNvSpPr>
              <a:spLocks noChangeArrowheads="1"/>
            </p:cNvSpPr>
            <p:nvPr/>
          </p:nvSpPr>
          <p:spPr bwMode="auto">
            <a:xfrm>
              <a:off x="2844721" y="1496028"/>
              <a:ext cx="184497" cy="185842"/>
            </a:xfrm>
            <a:custGeom>
              <a:avLst/>
              <a:gdLst>
                <a:gd name="T0" fmla="*/ 2147483646 w 126"/>
                <a:gd name="T1" fmla="*/ 0 h 116"/>
                <a:gd name="T2" fmla="*/ 2147483646 w 126"/>
                <a:gd name="T3" fmla="*/ 2147483646 h 116"/>
                <a:gd name="T4" fmla="*/ 2147483646 w 126"/>
                <a:gd name="T5" fmla="*/ 2147483646 h 116"/>
                <a:gd name="T6" fmla="*/ 2147483646 w 126"/>
                <a:gd name="T7" fmla="*/ 2147483646 h 116"/>
                <a:gd name="T8" fmla="*/ 2147483646 w 126"/>
                <a:gd name="T9" fmla="*/ 2147483646 h 116"/>
                <a:gd name="T10" fmla="*/ 2147483646 w 126"/>
                <a:gd name="T11" fmla="*/ 2147483646 h 116"/>
                <a:gd name="T12" fmla="*/ 2147483646 w 126"/>
                <a:gd name="T13" fmla="*/ 2147483646 h 116"/>
                <a:gd name="T14" fmla="*/ 0 w 126"/>
                <a:gd name="T15" fmla="*/ 2147483646 h 116"/>
                <a:gd name="T16" fmla="*/ 0 w 126"/>
                <a:gd name="T17" fmla="*/ 2147483646 h 116"/>
                <a:gd name="T18" fmla="*/ 2147483646 w 126"/>
                <a:gd name="T19" fmla="*/ 2147483646 h 116"/>
                <a:gd name="T20" fmla="*/ 2147483646 w 126"/>
                <a:gd name="T21" fmla="*/ 2147483646 h 116"/>
                <a:gd name="T22" fmla="*/ 2147483646 w 126"/>
                <a:gd name="T23" fmla="*/ 2147483646 h 116"/>
                <a:gd name="T24" fmla="*/ 2147483646 w 126"/>
                <a:gd name="T25" fmla="*/ 2147483646 h 116"/>
                <a:gd name="T26" fmla="*/ 2147483646 w 126"/>
                <a:gd name="T27" fmla="*/ 2147483646 h 116"/>
                <a:gd name="T28" fmla="*/ 2147483646 w 126"/>
                <a:gd name="T29" fmla="*/ 2147483646 h 116"/>
                <a:gd name="T30" fmla="*/ 2147483646 w 126"/>
                <a:gd name="T31" fmla="*/ 2147483646 h 116"/>
                <a:gd name="T32" fmla="*/ 2147483646 w 126"/>
                <a:gd name="T33" fmla="*/ 2147483646 h 116"/>
                <a:gd name="T34" fmla="*/ 2147483646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5" name="Freeform 113"/>
            <p:cNvSpPr>
              <a:spLocks noChangeArrowheads="1"/>
            </p:cNvSpPr>
            <p:nvPr/>
          </p:nvSpPr>
          <p:spPr bwMode="auto">
            <a:xfrm>
              <a:off x="2844721" y="1496028"/>
              <a:ext cx="272133" cy="378321"/>
            </a:xfrm>
            <a:custGeom>
              <a:avLst/>
              <a:gdLst>
                <a:gd name="T0" fmla="*/ 2147483646 w 186"/>
                <a:gd name="T1" fmla="*/ 0 h 238"/>
                <a:gd name="T2" fmla="*/ 2147483646 w 186"/>
                <a:gd name="T3" fmla="*/ 0 h 238"/>
                <a:gd name="T4" fmla="*/ 2147483646 w 186"/>
                <a:gd name="T5" fmla="*/ 2147483646 h 238"/>
                <a:gd name="T6" fmla="*/ 2147483646 w 186"/>
                <a:gd name="T7" fmla="*/ 2147483646 h 238"/>
                <a:gd name="T8" fmla="*/ 2147483646 w 186"/>
                <a:gd name="T9" fmla="*/ 2147483646 h 238"/>
                <a:gd name="T10" fmla="*/ 2147483646 w 186"/>
                <a:gd name="T11" fmla="*/ 2147483646 h 238"/>
                <a:gd name="T12" fmla="*/ 2147483646 w 186"/>
                <a:gd name="T13" fmla="*/ 2147483646 h 238"/>
                <a:gd name="T14" fmla="*/ 2147483646 w 186"/>
                <a:gd name="T15" fmla="*/ 2147483646 h 238"/>
                <a:gd name="T16" fmla="*/ 0 w 186"/>
                <a:gd name="T17" fmla="*/ 2147483646 h 238"/>
                <a:gd name="T18" fmla="*/ 2147483646 w 186"/>
                <a:gd name="T19" fmla="*/ 2147483646 h 238"/>
                <a:gd name="T20" fmla="*/ 2147483646 w 186"/>
                <a:gd name="T21" fmla="*/ 2147483646 h 238"/>
                <a:gd name="T22" fmla="*/ 2147483646 w 186"/>
                <a:gd name="T23" fmla="*/ 2147483646 h 238"/>
                <a:gd name="T24" fmla="*/ 2147483646 w 186"/>
                <a:gd name="T25" fmla="*/ 2147483646 h 238"/>
                <a:gd name="T26" fmla="*/ 2147483646 w 186"/>
                <a:gd name="T27" fmla="*/ 2147483646 h 238"/>
                <a:gd name="T28" fmla="*/ 2147483646 w 186"/>
                <a:gd name="T29" fmla="*/ 2147483646 h 238"/>
                <a:gd name="T30" fmla="*/ 2147483646 w 186"/>
                <a:gd name="T31" fmla="*/ 2147483646 h 238"/>
                <a:gd name="T32" fmla="*/ 2147483646 w 186"/>
                <a:gd name="T33" fmla="*/ 2147483646 h 238"/>
                <a:gd name="T34" fmla="*/ 2147483646 w 186"/>
                <a:gd name="T35" fmla="*/ 2147483646 h 238"/>
                <a:gd name="T36" fmla="*/ 2147483646 w 186"/>
                <a:gd name="T37" fmla="*/ 2147483646 h 238"/>
                <a:gd name="T38" fmla="*/ 2147483646 w 186"/>
                <a:gd name="T39" fmla="*/ 2147483646 h 238"/>
                <a:gd name="T40" fmla="*/ 2147483646 w 186"/>
                <a:gd name="T41" fmla="*/ 2147483646 h 238"/>
                <a:gd name="T42" fmla="*/ 2147483646 w 186"/>
                <a:gd name="T43" fmla="*/ 2147483646 h 238"/>
                <a:gd name="T44" fmla="*/ 2147483646 w 186"/>
                <a:gd name="T45" fmla="*/ 2147483646 h 238"/>
                <a:gd name="T46" fmla="*/ 2147483646 w 186"/>
                <a:gd name="T47" fmla="*/ 2147483646 h 238"/>
                <a:gd name="T48" fmla="*/ 2147483646 w 186"/>
                <a:gd name="T49" fmla="*/ 2147483646 h 238"/>
                <a:gd name="T50" fmla="*/ 2147483646 w 186"/>
                <a:gd name="T51" fmla="*/ 2147483646 h 238"/>
                <a:gd name="T52" fmla="*/ 2147483646 w 186"/>
                <a:gd name="T53" fmla="*/ 2147483646 h 238"/>
                <a:gd name="T54" fmla="*/ 2147483646 w 186"/>
                <a:gd name="T55" fmla="*/ 2147483646 h 238"/>
                <a:gd name="T56" fmla="*/ 2147483646 w 186"/>
                <a:gd name="T57" fmla="*/ 2147483646 h 238"/>
                <a:gd name="T58" fmla="*/ 2147483646 w 186"/>
                <a:gd name="T59" fmla="*/ 2147483646 h 238"/>
                <a:gd name="T60" fmla="*/ 2147483646 w 186"/>
                <a:gd name="T61" fmla="*/ 2147483646 h 238"/>
                <a:gd name="T62" fmla="*/ 2147483646 w 186"/>
                <a:gd name="T63" fmla="*/ 2147483646 h 238"/>
                <a:gd name="T64" fmla="*/ 2147483646 w 186"/>
                <a:gd name="T65" fmla="*/ 2147483646 h 238"/>
                <a:gd name="T66" fmla="*/ 2147483646 w 186"/>
                <a:gd name="T67" fmla="*/ 2147483646 h 238"/>
                <a:gd name="T68" fmla="*/ 2147483646 w 186"/>
                <a:gd name="T69" fmla="*/ 2147483646 h 238"/>
                <a:gd name="T70" fmla="*/ 2147483646 w 186"/>
                <a:gd name="T71" fmla="*/ 2147483646 h 238"/>
                <a:gd name="T72" fmla="*/ 2147483646 w 186"/>
                <a:gd name="T73" fmla="*/ 2147483646 h 238"/>
                <a:gd name="T74" fmla="*/ 2147483646 w 186"/>
                <a:gd name="T75" fmla="*/ 2147483646 h 238"/>
                <a:gd name="T76" fmla="*/ 2147483646 w 186"/>
                <a:gd name="T77" fmla="*/ 2147483646 h 238"/>
                <a:gd name="T78" fmla="*/ 2147483646 w 186"/>
                <a:gd name="T79" fmla="*/ 2147483646 h 238"/>
                <a:gd name="T80" fmla="*/ 2147483646 w 186"/>
                <a:gd name="T81" fmla="*/ 2147483646 h 238"/>
                <a:gd name="T82" fmla="*/ 2147483646 w 186"/>
                <a:gd name="T83" fmla="*/ 2147483646 h 238"/>
                <a:gd name="T84" fmla="*/ 2147483646 w 186"/>
                <a:gd name="T85" fmla="*/ 2147483646 h 238"/>
                <a:gd name="T86" fmla="*/ 2147483646 w 186"/>
                <a:gd name="T87" fmla="*/ 2147483646 h 238"/>
                <a:gd name="T88" fmla="*/ 2147483646 w 186"/>
                <a:gd name="T89" fmla="*/ 2147483646 h 238"/>
                <a:gd name="T90" fmla="*/ 2147483646 w 186"/>
                <a:gd name="T91" fmla="*/ 2147483646 h 238"/>
                <a:gd name="T92" fmla="*/ 2147483646 w 186"/>
                <a:gd name="T93" fmla="*/ 2147483646 h 238"/>
                <a:gd name="T94" fmla="*/ 2147483646 w 186"/>
                <a:gd name="T95" fmla="*/ 2147483646 h 238"/>
                <a:gd name="T96" fmla="*/ 2147483646 w 186"/>
                <a:gd name="T97" fmla="*/ 2147483646 h 238"/>
                <a:gd name="T98" fmla="*/ 2147483646 w 186"/>
                <a:gd name="T99" fmla="*/ 2147483646 h 238"/>
                <a:gd name="T100" fmla="*/ 2147483646 w 186"/>
                <a:gd name="T101" fmla="*/ 2147483646 h 238"/>
                <a:gd name="T102" fmla="*/ 2147483646 w 186"/>
                <a:gd name="T103" fmla="*/ 2147483646 h 238"/>
                <a:gd name="T104" fmla="*/ 2147483646 w 186"/>
                <a:gd name="T105" fmla="*/ 2147483646 h 238"/>
                <a:gd name="T106" fmla="*/ 2147483646 w 186"/>
                <a:gd name="T107" fmla="*/ 2147483646 h 238"/>
                <a:gd name="T108" fmla="*/ 2147483646 w 186"/>
                <a:gd name="T109" fmla="*/ 2147483646 h 238"/>
                <a:gd name="T110" fmla="*/ 2147483646 w 186"/>
                <a:gd name="T111" fmla="*/ 2147483646 h 238"/>
                <a:gd name="T112" fmla="*/ 2147483646 w 186"/>
                <a:gd name="T113" fmla="*/ 2147483646 h 238"/>
                <a:gd name="T114" fmla="*/ 2147483646 w 186"/>
                <a:gd name="T115" fmla="*/ 2147483646 h 238"/>
                <a:gd name="T116" fmla="*/ 2147483646 w 186"/>
                <a:gd name="T117" fmla="*/ 2147483646 h 238"/>
                <a:gd name="T118" fmla="*/ 2147483646 w 186"/>
                <a:gd name="T119" fmla="*/ 2147483646 h 238"/>
                <a:gd name="T120" fmla="*/ 2147483646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6" name="Freeform 114"/>
            <p:cNvSpPr>
              <a:spLocks noChangeArrowheads="1"/>
            </p:cNvSpPr>
            <p:nvPr/>
          </p:nvSpPr>
          <p:spPr bwMode="auto">
            <a:xfrm>
              <a:off x="2943889" y="1575674"/>
              <a:ext cx="374760" cy="427437"/>
            </a:xfrm>
            <a:custGeom>
              <a:avLst/>
              <a:gdLst>
                <a:gd name="T0" fmla="*/ 2147483646 w 256"/>
                <a:gd name="T1" fmla="*/ 2147483646 h 270"/>
                <a:gd name="T2" fmla="*/ 2147483646 w 256"/>
                <a:gd name="T3" fmla="*/ 2147483646 h 270"/>
                <a:gd name="T4" fmla="*/ 2147483646 w 256"/>
                <a:gd name="T5" fmla="*/ 2147483646 h 270"/>
                <a:gd name="T6" fmla="*/ 2147483646 w 256"/>
                <a:gd name="T7" fmla="*/ 2147483646 h 270"/>
                <a:gd name="T8" fmla="*/ 2147483646 w 256"/>
                <a:gd name="T9" fmla="*/ 2147483646 h 270"/>
                <a:gd name="T10" fmla="*/ 2147483646 w 256"/>
                <a:gd name="T11" fmla="*/ 2147483646 h 270"/>
                <a:gd name="T12" fmla="*/ 2147483646 w 256"/>
                <a:gd name="T13" fmla="*/ 2147483646 h 270"/>
                <a:gd name="T14" fmla="*/ 2147483646 w 256"/>
                <a:gd name="T15" fmla="*/ 2147483646 h 270"/>
                <a:gd name="T16" fmla="*/ 2147483646 w 256"/>
                <a:gd name="T17" fmla="*/ 2147483646 h 270"/>
                <a:gd name="T18" fmla="*/ 2147483646 w 256"/>
                <a:gd name="T19" fmla="*/ 2147483646 h 270"/>
                <a:gd name="T20" fmla="*/ 2147483646 w 256"/>
                <a:gd name="T21" fmla="*/ 0 h 270"/>
                <a:gd name="T22" fmla="*/ 2147483646 w 256"/>
                <a:gd name="T23" fmla="*/ 2147483646 h 270"/>
                <a:gd name="T24" fmla="*/ 2147483646 w 256"/>
                <a:gd name="T25" fmla="*/ 2147483646 h 270"/>
                <a:gd name="T26" fmla="*/ 2147483646 w 256"/>
                <a:gd name="T27" fmla="*/ 2147483646 h 270"/>
                <a:gd name="T28" fmla="*/ 2147483646 w 256"/>
                <a:gd name="T29" fmla="*/ 2147483646 h 270"/>
                <a:gd name="T30" fmla="*/ 2147483646 w 256"/>
                <a:gd name="T31" fmla="*/ 2147483646 h 270"/>
                <a:gd name="T32" fmla="*/ 2147483646 w 256"/>
                <a:gd name="T33" fmla="*/ 2147483646 h 270"/>
                <a:gd name="T34" fmla="*/ 2147483646 w 256"/>
                <a:gd name="T35" fmla="*/ 2147483646 h 270"/>
                <a:gd name="T36" fmla="*/ 2147483646 w 256"/>
                <a:gd name="T37" fmla="*/ 2147483646 h 270"/>
                <a:gd name="T38" fmla="*/ 2147483646 w 256"/>
                <a:gd name="T39" fmla="*/ 2147483646 h 270"/>
                <a:gd name="T40" fmla="*/ 2147483646 w 256"/>
                <a:gd name="T41" fmla="*/ 2147483646 h 270"/>
                <a:gd name="T42" fmla="*/ 2147483646 w 256"/>
                <a:gd name="T43" fmla="*/ 2147483646 h 270"/>
                <a:gd name="T44" fmla="*/ 2147483646 w 256"/>
                <a:gd name="T45" fmla="*/ 2147483646 h 270"/>
                <a:gd name="T46" fmla="*/ 2147483646 w 256"/>
                <a:gd name="T47" fmla="*/ 2147483646 h 270"/>
                <a:gd name="T48" fmla="*/ 2147483646 w 256"/>
                <a:gd name="T49" fmla="*/ 2147483646 h 270"/>
                <a:gd name="T50" fmla="*/ 2147483646 w 256"/>
                <a:gd name="T51" fmla="*/ 2147483646 h 270"/>
                <a:gd name="T52" fmla="*/ 2147483646 w 256"/>
                <a:gd name="T53" fmla="*/ 2147483646 h 270"/>
                <a:gd name="T54" fmla="*/ 2147483646 w 256"/>
                <a:gd name="T55" fmla="*/ 2147483646 h 270"/>
                <a:gd name="T56" fmla="*/ 2147483646 w 256"/>
                <a:gd name="T57" fmla="*/ 2147483646 h 270"/>
                <a:gd name="T58" fmla="*/ 2147483646 w 256"/>
                <a:gd name="T59" fmla="*/ 2147483646 h 270"/>
                <a:gd name="T60" fmla="*/ 2147483646 w 256"/>
                <a:gd name="T61" fmla="*/ 2147483646 h 270"/>
                <a:gd name="T62" fmla="*/ 2147483646 w 256"/>
                <a:gd name="T63" fmla="*/ 2147483646 h 270"/>
                <a:gd name="T64" fmla="*/ 2147483646 w 256"/>
                <a:gd name="T65" fmla="*/ 2147483646 h 270"/>
                <a:gd name="T66" fmla="*/ 2147483646 w 256"/>
                <a:gd name="T67" fmla="*/ 2147483646 h 270"/>
                <a:gd name="T68" fmla="*/ 2147483646 w 256"/>
                <a:gd name="T69" fmla="*/ 2147483646 h 270"/>
                <a:gd name="T70" fmla="*/ 2147483646 w 256"/>
                <a:gd name="T71" fmla="*/ 2147483646 h 270"/>
                <a:gd name="T72" fmla="*/ 2147483646 w 256"/>
                <a:gd name="T73" fmla="*/ 2147483646 h 270"/>
                <a:gd name="T74" fmla="*/ 2147483646 w 256"/>
                <a:gd name="T75" fmla="*/ 2147483646 h 270"/>
                <a:gd name="T76" fmla="*/ 2147483646 w 256"/>
                <a:gd name="T77" fmla="*/ 2147483646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7" name="Freeform 115"/>
            <p:cNvSpPr>
              <a:spLocks noChangeArrowheads="1"/>
            </p:cNvSpPr>
            <p:nvPr/>
          </p:nvSpPr>
          <p:spPr bwMode="auto">
            <a:xfrm>
              <a:off x="3227553" y="1615497"/>
              <a:ext cx="365535" cy="343808"/>
            </a:xfrm>
            <a:custGeom>
              <a:avLst/>
              <a:gdLst>
                <a:gd name="T0" fmla="*/ 2147483646 w 249"/>
                <a:gd name="T1" fmla="*/ 2147483646 h 216"/>
                <a:gd name="T2" fmla="*/ 2147483646 w 249"/>
                <a:gd name="T3" fmla="*/ 2147483646 h 216"/>
                <a:gd name="T4" fmla="*/ 2147483646 w 249"/>
                <a:gd name="T5" fmla="*/ 0 h 216"/>
                <a:gd name="T6" fmla="*/ 2147483646 w 249"/>
                <a:gd name="T7" fmla="*/ 0 h 216"/>
                <a:gd name="T8" fmla="*/ 2147483646 w 249"/>
                <a:gd name="T9" fmla="*/ 2147483646 h 216"/>
                <a:gd name="T10" fmla="*/ 2147483646 w 249"/>
                <a:gd name="T11" fmla="*/ 2147483646 h 216"/>
                <a:gd name="T12" fmla="*/ 2147483646 w 249"/>
                <a:gd name="T13" fmla="*/ 2147483646 h 216"/>
                <a:gd name="T14" fmla="*/ 2147483646 w 249"/>
                <a:gd name="T15" fmla="*/ 2147483646 h 216"/>
                <a:gd name="T16" fmla="*/ 0 w 249"/>
                <a:gd name="T17" fmla="*/ 2147483646 h 216"/>
                <a:gd name="T18" fmla="*/ 2147483646 w 249"/>
                <a:gd name="T19" fmla="*/ 2147483646 h 216"/>
                <a:gd name="T20" fmla="*/ 2147483646 w 249"/>
                <a:gd name="T21" fmla="*/ 2147483646 h 216"/>
                <a:gd name="T22" fmla="*/ 2147483646 w 249"/>
                <a:gd name="T23" fmla="*/ 2147483646 h 216"/>
                <a:gd name="T24" fmla="*/ 2147483646 w 249"/>
                <a:gd name="T25" fmla="*/ 2147483646 h 216"/>
                <a:gd name="T26" fmla="*/ 2147483646 w 249"/>
                <a:gd name="T27" fmla="*/ 2147483646 h 216"/>
                <a:gd name="T28" fmla="*/ 2147483646 w 249"/>
                <a:gd name="T29" fmla="*/ 2147483646 h 216"/>
                <a:gd name="T30" fmla="*/ 2147483646 w 249"/>
                <a:gd name="T31" fmla="*/ 2147483646 h 216"/>
                <a:gd name="T32" fmla="*/ 2147483646 w 249"/>
                <a:gd name="T33" fmla="*/ 2147483646 h 216"/>
                <a:gd name="T34" fmla="*/ 2147483646 w 249"/>
                <a:gd name="T35" fmla="*/ 2147483646 h 216"/>
                <a:gd name="T36" fmla="*/ 2147483646 w 249"/>
                <a:gd name="T37" fmla="*/ 2147483646 h 216"/>
                <a:gd name="T38" fmla="*/ 2147483646 w 249"/>
                <a:gd name="T39" fmla="*/ 2147483646 h 216"/>
                <a:gd name="T40" fmla="*/ 2147483646 w 249"/>
                <a:gd name="T41" fmla="*/ 2147483646 h 216"/>
                <a:gd name="T42" fmla="*/ 2147483646 w 249"/>
                <a:gd name="T43" fmla="*/ 2147483646 h 216"/>
                <a:gd name="T44" fmla="*/ 2147483646 w 249"/>
                <a:gd name="T45" fmla="*/ 2147483646 h 216"/>
                <a:gd name="T46" fmla="*/ 2147483646 w 249"/>
                <a:gd name="T47" fmla="*/ 2147483646 h 216"/>
                <a:gd name="T48" fmla="*/ 2147483646 w 249"/>
                <a:gd name="T49" fmla="*/ 2147483646 h 216"/>
                <a:gd name="T50" fmla="*/ 2147483646 w 249"/>
                <a:gd name="T51" fmla="*/ 2147483646 h 216"/>
                <a:gd name="T52" fmla="*/ 2147483646 w 249"/>
                <a:gd name="T53" fmla="*/ 2147483646 h 216"/>
                <a:gd name="T54" fmla="*/ 2147483646 w 249"/>
                <a:gd name="T55" fmla="*/ 2147483646 h 216"/>
                <a:gd name="T56" fmla="*/ 2147483646 w 249"/>
                <a:gd name="T57" fmla="*/ 2147483646 h 216"/>
                <a:gd name="T58" fmla="*/ 2147483646 w 249"/>
                <a:gd name="T59" fmla="*/ 2147483646 h 216"/>
                <a:gd name="T60" fmla="*/ 2147483646 w 249"/>
                <a:gd name="T61" fmla="*/ 2147483646 h 216"/>
                <a:gd name="T62" fmla="*/ 2147483646 w 249"/>
                <a:gd name="T63" fmla="*/ 2147483646 h 216"/>
                <a:gd name="T64" fmla="*/ 2147483646 w 249"/>
                <a:gd name="T65" fmla="*/ 2147483646 h 216"/>
                <a:gd name="T66" fmla="*/ 2147483646 w 249"/>
                <a:gd name="T67" fmla="*/ 2147483646 h 216"/>
                <a:gd name="T68" fmla="*/ 2147483646 w 249"/>
                <a:gd name="T69" fmla="*/ 2147483646 h 216"/>
                <a:gd name="T70" fmla="*/ 2147483646 w 249"/>
                <a:gd name="T71" fmla="*/ 2147483646 h 216"/>
                <a:gd name="T72" fmla="*/ 2147483646 w 249"/>
                <a:gd name="T73" fmla="*/ 2147483646 h 216"/>
                <a:gd name="T74" fmla="*/ 2147483646 w 249"/>
                <a:gd name="T75" fmla="*/ 2147483646 h 216"/>
                <a:gd name="T76" fmla="*/ 2147483646 w 249"/>
                <a:gd name="T77" fmla="*/ 2147483646 h 216"/>
                <a:gd name="T78" fmla="*/ 2147483646 w 249"/>
                <a:gd name="T79" fmla="*/ 2147483646 h 216"/>
                <a:gd name="T80" fmla="*/ 2147483646 w 249"/>
                <a:gd name="T81" fmla="*/ 2147483646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8" name="Freeform 116"/>
            <p:cNvSpPr>
              <a:spLocks noChangeArrowheads="1"/>
            </p:cNvSpPr>
            <p:nvPr/>
          </p:nvSpPr>
          <p:spPr bwMode="auto">
            <a:xfrm>
              <a:off x="3538893" y="1615497"/>
              <a:ext cx="246766" cy="465932"/>
            </a:xfrm>
            <a:custGeom>
              <a:avLst/>
              <a:gdLst>
                <a:gd name="T0" fmla="*/ 2147483646 w 168"/>
                <a:gd name="T1" fmla="*/ 2147483646 h 294"/>
                <a:gd name="T2" fmla="*/ 2147483646 w 168"/>
                <a:gd name="T3" fmla="*/ 2147483646 h 294"/>
                <a:gd name="T4" fmla="*/ 2147483646 w 168"/>
                <a:gd name="T5" fmla="*/ 2147483646 h 294"/>
                <a:gd name="T6" fmla="*/ 2147483646 w 168"/>
                <a:gd name="T7" fmla="*/ 2147483646 h 294"/>
                <a:gd name="T8" fmla="*/ 2147483646 w 168"/>
                <a:gd name="T9" fmla="*/ 2147483646 h 294"/>
                <a:gd name="T10" fmla="*/ 2147483646 w 168"/>
                <a:gd name="T11" fmla="*/ 2147483646 h 294"/>
                <a:gd name="T12" fmla="*/ 2147483646 w 168"/>
                <a:gd name="T13" fmla="*/ 2147483646 h 294"/>
                <a:gd name="T14" fmla="*/ 2147483646 w 168"/>
                <a:gd name="T15" fmla="*/ 2147483646 h 294"/>
                <a:gd name="T16" fmla="*/ 2147483646 w 168"/>
                <a:gd name="T17" fmla="*/ 2147483646 h 294"/>
                <a:gd name="T18" fmla="*/ 2147483646 w 168"/>
                <a:gd name="T19" fmla="*/ 2147483646 h 294"/>
                <a:gd name="T20" fmla="*/ 2147483646 w 168"/>
                <a:gd name="T21" fmla="*/ 2147483646 h 294"/>
                <a:gd name="T22" fmla="*/ 2147483646 w 168"/>
                <a:gd name="T23" fmla="*/ 2147483646 h 294"/>
                <a:gd name="T24" fmla="*/ 2147483646 w 168"/>
                <a:gd name="T25" fmla="*/ 2147483646 h 294"/>
                <a:gd name="T26" fmla="*/ 2147483646 w 168"/>
                <a:gd name="T27" fmla="*/ 2147483646 h 294"/>
                <a:gd name="T28" fmla="*/ 2147483646 w 168"/>
                <a:gd name="T29" fmla="*/ 2147483646 h 294"/>
                <a:gd name="T30" fmla="*/ 2147483646 w 168"/>
                <a:gd name="T31" fmla="*/ 2147483646 h 294"/>
                <a:gd name="T32" fmla="*/ 2147483646 w 168"/>
                <a:gd name="T33" fmla="*/ 2147483646 h 294"/>
                <a:gd name="T34" fmla="*/ 2147483646 w 168"/>
                <a:gd name="T35" fmla="*/ 2147483646 h 294"/>
                <a:gd name="T36" fmla="*/ 2147483646 w 168"/>
                <a:gd name="T37" fmla="*/ 2147483646 h 294"/>
                <a:gd name="T38" fmla="*/ 2147483646 w 168"/>
                <a:gd name="T39" fmla="*/ 2147483646 h 294"/>
                <a:gd name="T40" fmla="*/ 2147483646 w 168"/>
                <a:gd name="T41" fmla="*/ 2147483646 h 294"/>
                <a:gd name="T42" fmla="*/ 2147483646 w 168"/>
                <a:gd name="T43" fmla="*/ 2147483646 h 294"/>
                <a:gd name="T44" fmla="*/ 2147483646 w 168"/>
                <a:gd name="T45" fmla="*/ 2147483646 h 294"/>
                <a:gd name="T46" fmla="*/ 2147483646 w 168"/>
                <a:gd name="T47" fmla="*/ 2147483646 h 294"/>
                <a:gd name="T48" fmla="*/ 2147483646 w 168"/>
                <a:gd name="T49" fmla="*/ 2147483646 h 294"/>
                <a:gd name="T50" fmla="*/ 2147483646 w 168"/>
                <a:gd name="T51" fmla="*/ 2147483646 h 294"/>
                <a:gd name="T52" fmla="*/ 2147483646 w 168"/>
                <a:gd name="T53" fmla="*/ 2147483646 h 294"/>
                <a:gd name="T54" fmla="*/ 2147483646 w 168"/>
                <a:gd name="T55" fmla="*/ 2147483646 h 294"/>
                <a:gd name="T56" fmla="*/ 2147483646 w 168"/>
                <a:gd name="T57" fmla="*/ 2147483646 h 294"/>
                <a:gd name="T58" fmla="*/ 2147483646 w 168"/>
                <a:gd name="T59" fmla="*/ 2147483646 h 294"/>
                <a:gd name="T60" fmla="*/ 2147483646 w 168"/>
                <a:gd name="T61" fmla="*/ 2147483646 h 294"/>
                <a:gd name="T62" fmla="*/ 2147483646 w 168"/>
                <a:gd name="T63" fmla="*/ 2147483646 h 294"/>
                <a:gd name="T64" fmla="*/ 2147483646 w 168"/>
                <a:gd name="T65" fmla="*/ 2147483646 h 294"/>
                <a:gd name="T66" fmla="*/ 2147483646 w 168"/>
                <a:gd name="T67" fmla="*/ 2147483646 h 294"/>
                <a:gd name="T68" fmla="*/ 2147483646 w 168"/>
                <a:gd name="T69" fmla="*/ 2147483646 h 294"/>
                <a:gd name="T70" fmla="*/ 2147483646 w 168"/>
                <a:gd name="T71" fmla="*/ 2147483646 h 294"/>
                <a:gd name="T72" fmla="*/ 2147483646 w 168"/>
                <a:gd name="T73" fmla="*/ 2147483646 h 294"/>
                <a:gd name="T74" fmla="*/ 2147483646 w 168"/>
                <a:gd name="T75" fmla="*/ 2147483646 h 294"/>
                <a:gd name="T76" fmla="*/ 2147483646 w 168"/>
                <a:gd name="T77" fmla="*/ 2147483646 h 294"/>
                <a:gd name="T78" fmla="*/ 2147483646 w 168"/>
                <a:gd name="T79" fmla="*/ 2147483646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79" name="Freeform 117"/>
            <p:cNvSpPr>
              <a:spLocks noChangeArrowheads="1"/>
            </p:cNvSpPr>
            <p:nvPr/>
          </p:nvSpPr>
          <p:spPr bwMode="auto">
            <a:xfrm>
              <a:off x="4199624" y="1914172"/>
              <a:ext cx="48431" cy="63717"/>
            </a:xfrm>
            <a:custGeom>
              <a:avLst/>
              <a:gdLst>
                <a:gd name="T0" fmla="*/ 2147483646 w 32"/>
                <a:gd name="T1" fmla="*/ 0 h 40"/>
                <a:gd name="T2" fmla="*/ 2147483646 w 32"/>
                <a:gd name="T3" fmla="*/ 2147483646 h 40"/>
                <a:gd name="T4" fmla="*/ 2147483646 w 32"/>
                <a:gd name="T5" fmla="*/ 2147483646 h 40"/>
                <a:gd name="T6" fmla="*/ 2147483646 w 32"/>
                <a:gd name="T7" fmla="*/ 2147483646 h 40"/>
                <a:gd name="T8" fmla="*/ 2147483646 w 32"/>
                <a:gd name="T9" fmla="*/ 2147483646 h 40"/>
                <a:gd name="T10" fmla="*/ 2147483646 w 32"/>
                <a:gd name="T11" fmla="*/ 2147483646 h 40"/>
                <a:gd name="T12" fmla="*/ 2147483646 w 32"/>
                <a:gd name="T13" fmla="*/ 2147483646 h 40"/>
                <a:gd name="T14" fmla="*/ 2147483646 w 32"/>
                <a:gd name="T15" fmla="*/ 2147483646 h 40"/>
                <a:gd name="T16" fmla="*/ 2147483646 w 32"/>
                <a:gd name="T17" fmla="*/ 2147483646 h 40"/>
                <a:gd name="T18" fmla="*/ 2147483646 w 32"/>
                <a:gd name="T19" fmla="*/ 2147483646 h 40"/>
                <a:gd name="T20" fmla="*/ 0 w 32"/>
                <a:gd name="T21" fmla="*/ 2147483646 h 40"/>
                <a:gd name="T22" fmla="*/ 2147483646 w 32"/>
                <a:gd name="T23" fmla="*/ 2147483646 h 40"/>
                <a:gd name="T24" fmla="*/ 2147483646 w 32"/>
                <a:gd name="T25" fmla="*/ 2147483646 h 40"/>
                <a:gd name="T26" fmla="*/ 2147483646 w 32"/>
                <a:gd name="T27" fmla="*/ 2147483646 h 40"/>
                <a:gd name="T28" fmla="*/ 2147483646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0" name="Freeform 118"/>
            <p:cNvSpPr>
              <a:spLocks noChangeArrowheads="1"/>
            </p:cNvSpPr>
            <p:nvPr/>
          </p:nvSpPr>
          <p:spPr bwMode="auto">
            <a:xfrm>
              <a:off x="3997830" y="1773463"/>
              <a:ext cx="345933" cy="419472"/>
            </a:xfrm>
            <a:custGeom>
              <a:avLst/>
              <a:gdLst>
                <a:gd name="T0" fmla="*/ 2147483646 w 236"/>
                <a:gd name="T1" fmla="*/ 2147483646 h 264"/>
                <a:gd name="T2" fmla="*/ 2147483646 w 236"/>
                <a:gd name="T3" fmla="*/ 2147483646 h 264"/>
                <a:gd name="T4" fmla="*/ 2147483646 w 236"/>
                <a:gd name="T5" fmla="*/ 2147483646 h 264"/>
                <a:gd name="T6" fmla="*/ 2147483646 w 236"/>
                <a:gd name="T7" fmla="*/ 2147483646 h 264"/>
                <a:gd name="T8" fmla="*/ 2147483646 w 236"/>
                <a:gd name="T9" fmla="*/ 2147483646 h 264"/>
                <a:gd name="T10" fmla="*/ 2147483646 w 236"/>
                <a:gd name="T11" fmla="*/ 2147483646 h 264"/>
                <a:gd name="T12" fmla="*/ 2147483646 w 236"/>
                <a:gd name="T13" fmla="*/ 2147483646 h 264"/>
                <a:gd name="T14" fmla="*/ 2147483646 w 236"/>
                <a:gd name="T15" fmla="*/ 2147483646 h 264"/>
                <a:gd name="T16" fmla="*/ 2147483646 w 236"/>
                <a:gd name="T17" fmla="*/ 2147483646 h 264"/>
                <a:gd name="T18" fmla="*/ 2147483646 w 236"/>
                <a:gd name="T19" fmla="*/ 2147483646 h 264"/>
                <a:gd name="T20" fmla="*/ 2147483646 w 236"/>
                <a:gd name="T21" fmla="*/ 2147483646 h 264"/>
                <a:gd name="T22" fmla="*/ 2147483646 w 236"/>
                <a:gd name="T23" fmla="*/ 2147483646 h 264"/>
                <a:gd name="T24" fmla="*/ 2147483646 w 236"/>
                <a:gd name="T25" fmla="*/ 2147483646 h 264"/>
                <a:gd name="T26" fmla="*/ 2147483646 w 236"/>
                <a:gd name="T27" fmla="*/ 2147483646 h 264"/>
                <a:gd name="T28" fmla="*/ 2147483646 w 236"/>
                <a:gd name="T29" fmla="*/ 2147483646 h 264"/>
                <a:gd name="T30" fmla="*/ 2147483646 w 236"/>
                <a:gd name="T31" fmla="*/ 2147483646 h 264"/>
                <a:gd name="T32" fmla="*/ 2147483646 w 236"/>
                <a:gd name="T33" fmla="*/ 2147483646 h 264"/>
                <a:gd name="T34" fmla="*/ 2147483646 w 236"/>
                <a:gd name="T35" fmla="*/ 2147483646 h 264"/>
                <a:gd name="T36" fmla="*/ 2147483646 w 236"/>
                <a:gd name="T37" fmla="*/ 2147483646 h 264"/>
                <a:gd name="T38" fmla="*/ 2147483646 w 236"/>
                <a:gd name="T39" fmla="*/ 2147483646 h 264"/>
                <a:gd name="T40" fmla="*/ 2147483646 w 236"/>
                <a:gd name="T41" fmla="*/ 2147483646 h 264"/>
                <a:gd name="T42" fmla="*/ 2147483646 w 236"/>
                <a:gd name="T43" fmla="*/ 2147483646 h 264"/>
                <a:gd name="T44" fmla="*/ 2147483646 w 236"/>
                <a:gd name="T45" fmla="*/ 2147483646 h 264"/>
                <a:gd name="T46" fmla="*/ 2147483646 w 236"/>
                <a:gd name="T47" fmla="*/ 2147483646 h 264"/>
                <a:gd name="T48" fmla="*/ 2147483646 w 236"/>
                <a:gd name="T49" fmla="*/ 2147483646 h 264"/>
                <a:gd name="T50" fmla="*/ 2147483646 w 236"/>
                <a:gd name="T51" fmla="*/ 2147483646 h 264"/>
                <a:gd name="T52" fmla="*/ 2147483646 w 236"/>
                <a:gd name="T53" fmla="*/ 2147483646 h 264"/>
                <a:gd name="T54" fmla="*/ 2147483646 w 236"/>
                <a:gd name="T55" fmla="*/ 2147483646 h 264"/>
                <a:gd name="T56" fmla="*/ 2147483646 w 236"/>
                <a:gd name="T57" fmla="*/ 2147483646 h 264"/>
                <a:gd name="T58" fmla="*/ 2147483646 w 236"/>
                <a:gd name="T59" fmla="*/ 2147483646 h 264"/>
                <a:gd name="T60" fmla="*/ 0 w 236"/>
                <a:gd name="T61" fmla="*/ 2147483646 h 264"/>
                <a:gd name="T62" fmla="*/ 2147483646 w 236"/>
                <a:gd name="T63" fmla="*/ 2147483646 h 264"/>
                <a:gd name="T64" fmla="*/ 2147483646 w 236"/>
                <a:gd name="T65" fmla="*/ 2147483646 h 264"/>
                <a:gd name="T66" fmla="*/ 2147483646 w 236"/>
                <a:gd name="T67" fmla="*/ 2147483646 h 264"/>
                <a:gd name="T68" fmla="*/ 2147483646 w 236"/>
                <a:gd name="T69" fmla="*/ 2147483646 h 264"/>
                <a:gd name="T70" fmla="*/ 2147483646 w 236"/>
                <a:gd name="T71" fmla="*/ 2147483646 h 264"/>
                <a:gd name="T72" fmla="*/ 2147483646 w 236"/>
                <a:gd name="T73" fmla="*/ 2147483646 h 264"/>
                <a:gd name="T74" fmla="*/ 2147483646 w 236"/>
                <a:gd name="T75" fmla="*/ 2147483646 h 264"/>
                <a:gd name="T76" fmla="*/ 2147483646 w 236"/>
                <a:gd name="T77" fmla="*/ 2147483646 h 264"/>
                <a:gd name="T78" fmla="*/ 2147483646 w 236"/>
                <a:gd name="T79" fmla="*/ 2147483646 h 264"/>
                <a:gd name="T80" fmla="*/ 2147483646 w 236"/>
                <a:gd name="T81" fmla="*/ 2147483646 h 264"/>
                <a:gd name="T82" fmla="*/ 2147483646 w 236"/>
                <a:gd name="T83" fmla="*/ 2147483646 h 264"/>
                <a:gd name="T84" fmla="*/ 2147483646 w 236"/>
                <a:gd name="T85" fmla="*/ 2147483646 h 264"/>
                <a:gd name="T86" fmla="*/ 2147483646 w 236"/>
                <a:gd name="T87" fmla="*/ 2147483646 h 264"/>
                <a:gd name="T88" fmla="*/ 2147483646 w 236"/>
                <a:gd name="T89" fmla="*/ 2147483646 h 264"/>
                <a:gd name="T90" fmla="*/ 2147483646 w 236"/>
                <a:gd name="T91" fmla="*/ 2147483646 h 264"/>
                <a:gd name="T92" fmla="*/ 2147483646 w 236"/>
                <a:gd name="T93" fmla="*/ 2147483646 h 264"/>
                <a:gd name="T94" fmla="*/ 2147483646 w 236"/>
                <a:gd name="T95" fmla="*/ 2147483646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1" name="Freeform 119"/>
            <p:cNvSpPr>
              <a:spLocks noChangeArrowheads="1"/>
            </p:cNvSpPr>
            <p:nvPr/>
          </p:nvSpPr>
          <p:spPr bwMode="auto">
            <a:xfrm>
              <a:off x="3565415" y="1977889"/>
              <a:ext cx="303268" cy="237612"/>
            </a:xfrm>
            <a:custGeom>
              <a:avLst/>
              <a:gdLst>
                <a:gd name="T0" fmla="*/ 2147483646 w 206"/>
                <a:gd name="T1" fmla="*/ 2147483646 h 152"/>
                <a:gd name="T2" fmla="*/ 2147483646 w 206"/>
                <a:gd name="T3" fmla="*/ 2147483646 h 152"/>
                <a:gd name="T4" fmla="*/ 2147483646 w 206"/>
                <a:gd name="T5" fmla="*/ 2147483646 h 152"/>
                <a:gd name="T6" fmla="*/ 2147483646 w 206"/>
                <a:gd name="T7" fmla="*/ 2147483646 h 152"/>
                <a:gd name="T8" fmla="*/ 2147483646 w 206"/>
                <a:gd name="T9" fmla="*/ 2147483646 h 152"/>
                <a:gd name="T10" fmla="*/ 2147483646 w 206"/>
                <a:gd name="T11" fmla="*/ 2147483646 h 152"/>
                <a:gd name="T12" fmla="*/ 2147483646 w 206"/>
                <a:gd name="T13" fmla="*/ 2147483646 h 152"/>
                <a:gd name="T14" fmla="*/ 2147483646 w 206"/>
                <a:gd name="T15" fmla="*/ 2147483646 h 152"/>
                <a:gd name="T16" fmla="*/ 2147483646 w 206"/>
                <a:gd name="T17" fmla="*/ 2147483646 h 152"/>
                <a:gd name="T18" fmla="*/ 2147483646 w 206"/>
                <a:gd name="T19" fmla="*/ 2147483646 h 152"/>
                <a:gd name="T20" fmla="*/ 2147483646 w 206"/>
                <a:gd name="T21" fmla="*/ 0 h 152"/>
                <a:gd name="T22" fmla="*/ 2147483646 w 206"/>
                <a:gd name="T23" fmla="*/ 0 h 152"/>
                <a:gd name="T24" fmla="*/ 2147483646 w 206"/>
                <a:gd name="T25" fmla="*/ 0 h 152"/>
                <a:gd name="T26" fmla="*/ 2147483646 w 206"/>
                <a:gd name="T27" fmla="*/ 2147483646 h 152"/>
                <a:gd name="T28" fmla="*/ 2147483646 w 206"/>
                <a:gd name="T29" fmla="*/ 2147483646 h 152"/>
                <a:gd name="T30" fmla="*/ 2147483646 w 206"/>
                <a:gd name="T31" fmla="*/ 2147483646 h 152"/>
                <a:gd name="T32" fmla="*/ 2147483646 w 206"/>
                <a:gd name="T33" fmla="*/ 2147483646 h 152"/>
                <a:gd name="T34" fmla="*/ 2147483646 w 206"/>
                <a:gd name="T35" fmla="*/ 2147483646 h 152"/>
                <a:gd name="T36" fmla="*/ 2147483646 w 206"/>
                <a:gd name="T37" fmla="*/ 2147483646 h 152"/>
                <a:gd name="T38" fmla="*/ 2147483646 w 206"/>
                <a:gd name="T39" fmla="*/ 2147483646 h 152"/>
                <a:gd name="T40" fmla="*/ 2147483646 w 206"/>
                <a:gd name="T41" fmla="*/ 2147483646 h 152"/>
                <a:gd name="T42" fmla="*/ 2147483646 w 206"/>
                <a:gd name="T43" fmla="*/ 2147483646 h 152"/>
                <a:gd name="T44" fmla="*/ 2147483646 w 206"/>
                <a:gd name="T45" fmla="*/ 2147483646 h 152"/>
                <a:gd name="T46" fmla="*/ 2147483646 w 206"/>
                <a:gd name="T47" fmla="*/ 2147483646 h 152"/>
                <a:gd name="T48" fmla="*/ 0 w 206"/>
                <a:gd name="T49" fmla="*/ 2147483646 h 152"/>
                <a:gd name="T50" fmla="*/ 2147483646 w 206"/>
                <a:gd name="T51" fmla="*/ 2147483646 h 152"/>
                <a:gd name="T52" fmla="*/ 2147483646 w 206"/>
                <a:gd name="T53" fmla="*/ 2147483646 h 152"/>
                <a:gd name="T54" fmla="*/ 2147483646 w 206"/>
                <a:gd name="T55" fmla="*/ 2147483646 h 152"/>
                <a:gd name="T56" fmla="*/ 2147483646 w 206"/>
                <a:gd name="T57" fmla="*/ 2147483646 h 152"/>
                <a:gd name="T58" fmla="*/ 2147483646 w 206"/>
                <a:gd name="T59" fmla="*/ 2147483646 h 152"/>
                <a:gd name="T60" fmla="*/ 2147483646 w 206"/>
                <a:gd name="T61" fmla="*/ 2147483646 h 152"/>
                <a:gd name="T62" fmla="*/ 2147483646 w 206"/>
                <a:gd name="T63" fmla="*/ 2147483646 h 152"/>
                <a:gd name="T64" fmla="*/ 2147483646 w 206"/>
                <a:gd name="T65" fmla="*/ 2147483646 h 152"/>
                <a:gd name="T66" fmla="*/ 2147483646 w 206"/>
                <a:gd name="T67" fmla="*/ 2147483646 h 152"/>
                <a:gd name="T68" fmla="*/ 2147483646 w 206"/>
                <a:gd name="T69" fmla="*/ 2147483646 h 152"/>
                <a:gd name="T70" fmla="*/ 2147483646 w 206"/>
                <a:gd name="T71" fmla="*/ 2147483646 h 152"/>
                <a:gd name="T72" fmla="*/ 2147483646 w 206"/>
                <a:gd name="T73" fmla="*/ 2147483646 h 152"/>
                <a:gd name="T74" fmla="*/ 2147483646 w 206"/>
                <a:gd name="T75" fmla="*/ 2147483646 h 152"/>
                <a:gd name="T76" fmla="*/ 2147483646 w 206"/>
                <a:gd name="T77" fmla="*/ 2147483646 h 152"/>
                <a:gd name="T78" fmla="*/ 2147483646 w 206"/>
                <a:gd name="T79" fmla="*/ 2147483646 h 152"/>
                <a:gd name="T80" fmla="*/ 2147483646 w 206"/>
                <a:gd name="T81" fmla="*/ 2147483646 h 152"/>
                <a:gd name="T82" fmla="*/ 2147483646 w 206"/>
                <a:gd name="T83" fmla="*/ 2147483646 h 152"/>
                <a:gd name="T84" fmla="*/ 2147483646 w 206"/>
                <a:gd name="T85" fmla="*/ 2147483646 h 152"/>
                <a:gd name="T86" fmla="*/ 2147483646 w 206"/>
                <a:gd name="T87" fmla="*/ 2147483646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2" name="Freeform 120"/>
            <p:cNvSpPr>
              <a:spLocks noChangeArrowheads="1"/>
            </p:cNvSpPr>
            <p:nvPr/>
          </p:nvSpPr>
          <p:spPr bwMode="auto">
            <a:xfrm>
              <a:off x="4024352" y="2163732"/>
              <a:ext cx="184497" cy="266815"/>
            </a:xfrm>
            <a:custGeom>
              <a:avLst/>
              <a:gdLst>
                <a:gd name="T0" fmla="*/ 2147483646 w 126"/>
                <a:gd name="T1" fmla="*/ 2147483646 h 168"/>
                <a:gd name="T2" fmla="*/ 2147483646 w 126"/>
                <a:gd name="T3" fmla="*/ 2147483646 h 168"/>
                <a:gd name="T4" fmla="*/ 2147483646 w 126"/>
                <a:gd name="T5" fmla="*/ 2147483646 h 168"/>
                <a:gd name="T6" fmla="*/ 2147483646 w 126"/>
                <a:gd name="T7" fmla="*/ 2147483646 h 168"/>
                <a:gd name="T8" fmla="*/ 2147483646 w 126"/>
                <a:gd name="T9" fmla="*/ 2147483646 h 168"/>
                <a:gd name="T10" fmla="*/ 2147483646 w 126"/>
                <a:gd name="T11" fmla="*/ 2147483646 h 168"/>
                <a:gd name="T12" fmla="*/ 2147483646 w 126"/>
                <a:gd name="T13" fmla="*/ 2147483646 h 168"/>
                <a:gd name="T14" fmla="*/ 2147483646 w 126"/>
                <a:gd name="T15" fmla="*/ 2147483646 h 168"/>
                <a:gd name="T16" fmla="*/ 2147483646 w 126"/>
                <a:gd name="T17" fmla="*/ 2147483646 h 168"/>
                <a:gd name="T18" fmla="*/ 2147483646 w 126"/>
                <a:gd name="T19" fmla="*/ 2147483646 h 168"/>
                <a:gd name="T20" fmla="*/ 2147483646 w 126"/>
                <a:gd name="T21" fmla="*/ 2147483646 h 168"/>
                <a:gd name="T22" fmla="*/ 2147483646 w 126"/>
                <a:gd name="T23" fmla="*/ 2147483646 h 168"/>
                <a:gd name="T24" fmla="*/ 2147483646 w 126"/>
                <a:gd name="T25" fmla="*/ 2147483646 h 168"/>
                <a:gd name="T26" fmla="*/ 2147483646 w 126"/>
                <a:gd name="T27" fmla="*/ 2147483646 h 168"/>
                <a:gd name="T28" fmla="*/ 2147483646 w 126"/>
                <a:gd name="T29" fmla="*/ 2147483646 h 168"/>
                <a:gd name="T30" fmla="*/ 2147483646 w 126"/>
                <a:gd name="T31" fmla="*/ 2147483646 h 168"/>
                <a:gd name="T32" fmla="*/ 2147483646 w 126"/>
                <a:gd name="T33" fmla="*/ 0 h 168"/>
                <a:gd name="T34" fmla="*/ 2147483646 w 126"/>
                <a:gd name="T35" fmla="*/ 0 h 168"/>
                <a:gd name="T36" fmla="*/ 0 w 126"/>
                <a:gd name="T37" fmla="*/ 2147483646 h 168"/>
                <a:gd name="T38" fmla="*/ 2147483646 w 126"/>
                <a:gd name="T39" fmla="*/ 2147483646 h 168"/>
                <a:gd name="T40" fmla="*/ 2147483646 w 126"/>
                <a:gd name="T41" fmla="*/ 2147483646 h 168"/>
                <a:gd name="T42" fmla="*/ 2147483646 w 126"/>
                <a:gd name="T43" fmla="*/ 2147483646 h 168"/>
                <a:gd name="T44" fmla="*/ 2147483646 w 126"/>
                <a:gd name="T45" fmla="*/ 2147483646 h 168"/>
                <a:gd name="T46" fmla="*/ 2147483646 w 126"/>
                <a:gd name="T47" fmla="*/ 2147483646 h 168"/>
                <a:gd name="T48" fmla="*/ 2147483646 w 126"/>
                <a:gd name="T49" fmla="*/ 2147483646 h 168"/>
                <a:gd name="T50" fmla="*/ 2147483646 w 126"/>
                <a:gd name="T51" fmla="*/ 2147483646 h 168"/>
                <a:gd name="T52" fmla="*/ 0 w 126"/>
                <a:gd name="T53" fmla="*/ 2147483646 h 168"/>
                <a:gd name="T54" fmla="*/ 0 w 126"/>
                <a:gd name="T55" fmla="*/ 2147483646 h 168"/>
                <a:gd name="T56" fmla="*/ 2147483646 w 126"/>
                <a:gd name="T57" fmla="*/ 2147483646 h 168"/>
                <a:gd name="T58" fmla="*/ 2147483646 w 126"/>
                <a:gd name="T59" fmla="*/ 2147483646 h 168"/>
                <a:gd name="T60" fmla="*/ 2147483646 w 126"/>
                <a:gd name="T61" fmla="*/ 2147483646 h 168"/>
                <a:gd name="T62" fmla="*/ 2147483646 w 126"/>
                <a:gd name="T63" fmla="*/ 2147483646 h 168"/>
                <a:gd name="T64" fmla="*/ 2147483646 w 126"/>
                <a:gd name="T65" fmla="*/ 2147483646 h 168"/>
                <a:gd name="T66" fmla="*/ 2147483646 w 126"/>
                <a:gd name="T67" fmla="*/ 2147483646 h 168"/>
                <a:gd name="T68" fmla="*/ 2147483646 w 126"/>
                <a:gd name="T69" fmla="*/ 2147483646 h 168"/>
                <a:gd name="T70" fmla="*/ 2147483646 w 126"/>
                <a:gd name="T71" fmla="*/ 2147483646 h 168"/>
                <a:gd name="T72" fmla="*/ 2147483646 w 126"/>
                <a:gd name="T73" fmla="*/ 2147483646 h 168"/>
                <a:gd name="T74" fmla="*/ 2147483646 w 126"/>
                <a:gd name="T75" fmla="*/ 2147483646 h 168"/>
                <a:gd name="T76" fmla="*/ 2147483646 w 126"/>
                <a:gd name="T77" fmla="*/ 2147483646 h 168"/>
                <a:gd name="T78" fmla="*/ 2147483646 w 126"/>
                <a:gd name="T79" fmla="*/ 2147483646 h 168"/>
                <a:gd name="T80" fmla="*/ 2147483646 w 126"/>
                <a:gd name="T81" fmla="*/ 2147483646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3" name="Freeform 121"/>
            <p:cNvSpPr>
              <a:spLocks noChangeArrowheads="1"/>
            </p:cNvSpPr>
            <p:nvPr/>
          </p:nvSpPr>
          <p:spPr bwMode="auto">
            <a:xfrm>
              <a:off x="3919419" y="2163732"/>
              <a:ext cx="127995" cy="169912"/>
            </a:xfrm>
            <a:custGeom>
              <a:avLst/>
              <a:gdLst>
                <a:gd name="T0" fmla="*/ 2147483646 w 88"/>
                <a:gd name="T1" fmla="*/ 0 h 108"/>
                <a:gd name="T2" fmla="*/ 2147483646 w 88"/>
                <a:gd name="T3" fmla="*/ 2147483646 h 108"/>
                <a:gd name="T4" fmla="*/ 2147483646 w 88"/>
                <a:gd name="T5" fmla="*/ 2147483646 h 108"/>
                <a:gd name="T6" fmla="*/ 2147483646 w 88"/>
                <a:gd name="T7" fmla="*/ 2147483646 h 108"/>
                <a:gd name="T8" fmla="*/ 2147483646 w 88"/>
                <a:gd name="T9" fmla="*/ 2147483646 h 108"/>
                <a:gd name="T10" fmla="*/ 2147483646 w 88"/>
                <a:gd name="T11" fmla="*/ 2147483646 h 108"/>
                <a:gd name="T12" fmla="*/ 2147483646 w 88"/>
                <a:gd name="T13" fmla="*/ 2147483646 h 108"/>
                <a:gd name="T14" fmla="*/ 2147483646 w 88"/>
                <a:gd name="T15" fmla="*/ 2147483646 h 108"/>
                <a:gd name="T16" fmla="*/ 2147483646 w 88"/>
                <a:gd name="T17" fmla="*/ 2147483646 h 108"/>
                <a:gd name="T18" fmla="*/ 2147483646 w 88"/>
                <a:gd name="T19" fmla="*/ 2147483646 h 108"/>
                <a:gd name="T20" fmla="*/ 2147483646 w 88"/>
                <a:gd name="T21" fmla="*/ 2147483646 h 108"/>
                <a:gd name="T22" fmla="*/ 2147483646 w 88"/>
                <a:gd name="T23" fmla="*/ 2147483646 h 108"/>
                <a:gd name="T24" fmla="*/ 2147483646 w 88"/>
                <a:gd name="T25" fmla="*/ 2147483646 h 108"/>
                <a:gd name="T26" fmla="*/ 2147483646 w 88"/>
                <a:gd name="T27" fmla="*/ 2147483646 h 108"/>
                <a:gd name="T28" fmla="*/ 0 w 88"/>
                <a:gd name="T29" fmla="*/ 2147483646 h 108"/>
                <a:gd name="T30" fmla="*/ 0 w 88"/>
                <a:gd name="T31" fmla="*/ 2147483646 h 108"/>
                <a:gd name="T32" fmla="*/ 2147483646 w 88"/>
                <a:gd name="T33" fmla="*/ 2147483646 h 108"/>
                <a:gd name="T34" fmla="*/ 2147483646 w 88"/>
                <a:gd name="T35" fmla="*/ 2147483646 h 108"/>
                <a:gd name="T36" fmla="*/ 2147483646 w 88"/>
                <a:gd name="T37" fmla="*/ 2147483646 h 108"/>
                <a:gd name="T38" fmla="*/ 2147483646 w 88"/>
                <a:gd name="T39" fmla="*/ 2147483646 h 108"/>
                <a:gd name="T40" fmla="*/ 2147483646 w 88"/>
                <a:gd name="T41" fmla="*/ 2147483646 h 108"/>
                <a:gd name="T42" fmla="*/ 2147483646 w 88"/>
                <a:gd name="T43" fmla="*/ 2147483646 h 108"/>
                <a:gd name="T44" fmla="*/ 2147483646 w 88"/>
                <a:gd name="T45" fmla="*/ 2147483646 h 108"/>
                <a:gd name="T46" fmla="*/ 2147483646 w 88"/>
                <a:gd name="T47" fmla="*/ 2147483646 h 108"/>
                <a:gd name="T48" fmla="*/ 2147483646 w 88"/>
                <a:gd name="T49" fmla="*/ 2147483646 h 108"/>
                <a:gd name="T50" fmla="*/ 2147483646 w 88"/>
                <a:gd name="T51" fmla="*/ 2147483646 h 108"/>
                <a:gd name="T52" fmla="*/ 2147483646 w 88"/>
                <a:gd name="T53" fmla="*/ 2147483646 h 108"/>
                <a:gd name="T54" fmla="*/ 2147483646 w 88"/>
                <a:gd name="T55" fmla="*/ 2147483646 h 108"/>
                <a:gd name="T56" fmla="*/ 2147483646 w 88"/>
                <a:gd name="T57" fmla="*/ 2147483646 h 108"/>
                <a:gd name="T58" fmla="*/ 2147483646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4" name="Freeform 122"/>
            <p:cNvSpPr>
              <a:spLocks noChangeArrowheads="1"/>
            </p:cNvSpPr>
            <p:nvPr/>
          </p:nvSpPr>
          <p:spPr bwMode="auto">
            <a:xfrm>
              <a:off x="3915959" y="2317715"/>
              <a:ext cx="267521" cy="318586"/>
            </a:xfrm>
            <a:custGeom>
              <a:avLst/>
              <a:gdLst>
                <a:gd name="T0" fmla="*/ 2147483646 w 182"/>
                <a:gd name="T1" fmla="*/ 2147483646 h 200"/>
                <a:gd name="T2" fmla="*/ 2147483646 w 182"/>
                <a:gd name="T3" fmla="*/ 2147483646 h 200"/>
                <a:gd name="T4" fmla="*/ 2147483646 w 182"/>
                <a:gd name="T5" fmla="*/ 2147483646 h 200"/>
                <a:gd name="T6" fmla="*/ 2147483646 w 182"/>
                <a:gd name="T7" fmla="*/ 2147483646 h 200"/>
                <a:gd name="T8" fmla="*/ 2147483646 w 182"/>
                <a:gd name="T9" fmla="*/ 2147483646 h 200"/>
                <a:gd name="T10" fmla="*/ 2147483646 w 182"/>
                <a:gd name="T11" fmla="*/ 2147483646 h 200"/>
                <a:gd name="T12" fmla="*/ 2147483646 w 182"/>
                <a:gd name="T13" fmla="*/ 2147483646 h 200"/>
                <a:gd name="T14" fmla="*/ 2147483646 w 182"/>
                <a:gd name="T15" fmla="*/ 2147483646 h 200"/>
                <a:gd name="T16" fmla="*/ 2147483646 w 182"/>
                <a:gd name="T17" fmla="*/ 2147483646 h 200"/>
                <a:gd name="T18" fmla="*/ 2147483646 w 182"/>
                <a:gd name="T19" fmla="*/ 2147483646 h 200"/>
                <a:gd name="T20" fmla="*/ 2147483646 w 182"/>
                <a:gd name="T21" fmla="*/ 2147483646 h 200"/>
                <a:gd name="T22" fmla="*/ 2147483646 w 182"/>
                <a:gd name="T23" fmla="*/ 2147483646 h 200"/>
                <a:gd name="T24" fmla="*/ 2147483646 w 182"/>
                <a:gd name="T25" fmla="*/ 2147483646 h 200"/>
                <a:gd name="T26" fmla="*/ 2147483646 w 182"/>
                <a:gd name="T27" fmla="*/ 2147483646 h 200"/>
                <a:gd name="T28" fmla="*/ 2147483646 w 182"/>
                <a:gd name="T29" fmla="*/ 2147483646 h 200"/>
                <a:gd name="T30" fmla="*/ 2147483646 w 182"/>
                <a:gd name="T31" fmla="*/ 2147483646 h 200"/>
                <a:gd name="T32" fmla="*/ 2147483646 w 182"/>
                <a:gd name="T33" fmla="*/ 2147483646 h 200"/>
                <a:gd name="T34" fmla="*/ 2147483646 w 182"/>
                <a:gd name="T35" fmla="*/ 2147483646 h 200"/>
                <a:gd name="T36" fmla="*/ 2147483646 w 182"/>
                <a:gd name="T37" fmla="*/ 2147483646 h 200"/>
                <a:gd name="T38" fmla="*/ 2147483646 w 182"/>
                <a:gd name="T39" fmla="*/ 2147483646 h 200"/>
                <a:gd name="T40" fmla="*/ 2147483646 w 182"/>
                <a:gd name="T41" fmla="*/ 2147483646 h 200"/>
                <a:gd name="T42" fmla="*/ 2147483646 w 182"/>
                <a:gd name="T43" fmla="*/ 2147483646 h 200"/>
                <a:gd name="T44" fmla="*/ 2147483646 w 182"/>
                <a:gd name="T45" fmla="*/ 2147483646 h 200"/>
                <a:gd name="T46" fmla="*/ 2147483646 w 182"/>
                <a:gd name="T47" fmla="*/ 2147483646 h 200"/>
                <a:gd name="T48" fmla="*/ 2147483646 w 182"/>
                <a:gd name="T49" fmla="*/ 2147483646 h 200"/>
                <a:gd name="T50" fmla="*/ 2147483646 w 182"/>
                <a:gd name="T51" fmla="*/ 2147483646 h 200"/>
                <a:gd name="T52" fmla="*/ 2147483646 w 182"/>
                <a:gd name="T53" fmla="*/ 2147483646 h 200"/>
                <a:gd name="T54" fmla="*/ 0 w 182"/>
                <a:gd name="T55" fmla="*/ 2147483646 h 200"/>
                <a:gd name="T56" fmla="*/ 0 w 182"/>
                <a:gd name="T57" fmla="*/ 2147483646 h 200"/>
                <a:gd name="T58" fmla="*/ 0 w 182"/>
                <a:gd name="T59" fmla="*/ 2147483646 h 200"/>
                <a:gd name="T60" fmla="*/ 0 w 182"/>
                <a:gd name="T61" fmla="*/ 2147483646 h 200"/>
                <a:gd name="T62" fmla="*/ 2147483646 w 182"/>
                <a:gd name="T63" fmla="*/ 2147483646 h 200"/>
                <a:gd name="T64" fmla="*/ 2147483646 w 182"/>
                <a:gd name="T65" fmla="*/ 2147483646 h 200"/>
                <a:gd name="T66" fmla="*/ 2147483646 w 182"/>
                <a:gd name="T67" fmla="*/ 2147483646 h 200"/>
                <a:gd name="T68" fmla="*/ 2147483646 w 182"/>
                <a:gd name="T69" fmla="*/ 2147483646 h 200"/>
                <a:gd name="T70" fmla="*/ 2147483646 w 182"/>
                <a:gd name="T71" fmla="*/ 2147483646 h 200"/>
                <a:gd name="T72" fmla="*/ 2147483646 w 182"/>
                <a:gd name="T73" fmla="*/ 2147483646 h 200"/>
                <a:gd name="T74" fmla="*/ 2147483646 w 182"/>
                <a:gd name="T75" fmla="*/ 2147483646 h 200"/>
                <a:gd name="T76" fmla="*/ 2147483646 w 182"/>
                <a:gd name="T77" fmla="*/ 2147483646 h 200"/>
                <a:gd name="T78" fmla="*/ 2147483646 w 182"/>
                <a:gd name="T79" fmla="*/ 2147483646 h 200"/>
                <a:gd name="T80" fmla="*/ 2147483646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5" name="Freeform 123"/>
            <p:cNvSpPr>
              <a:spLocks noChangeArrowheads="1"/>
            </p:cNvSpPr>
            <p:nvPr/>
          </p:nvSpPr>
          <p:spPr bwMode="auto">
            <a:xfrm>
              <a:off x="3907887" y="2317715"/>
              <a:ext cx="42665" cy="54425"/>
            </a:xfrm>
            <a:custGeom>
              <a:avLst/>
              <a:gdLst>
                <a:gd name="T0" fmla="*/ 2147483646 w 30"/>
                <a:gd name="T1" fmla="*/ 2147483646 h 34"/>
                <a:gd name="T2" fmla="*/ 2147483646 w 30"/>
                <a:gd name="T3" fmla="*/ 2147483646 h 34"/>
                <a:gd name="T4" fmla="*/ 2147483646 w 30"/>
                <a:gd name="T5" fmla="*/ 2147483646 h 34"/>
                <a:gd name="T6" fmla="*/ 2147483646 w 30"/>
                <a:gd name="T7" fmla="*/ 2147483646 h 34"/>
                <a:gd name="T8" fmla="*/ 2147483646 w 30"/>
                <a:gd name="T9" fmla="*/ 2147483646 h 34"/>
                <a:gd name="T10" fmla="*/ 2147483646 w 30"/>
                <a:gd name="T11" fmla="*/ 2147483646 h 34"/>
                <a:gd name="T12" fmla="*/ 2147483646 w 30"/>
                <a:gd name="T13" fmla="*/ 2147483646 h 34"/>
                <a:gd name="T14" fmla="*/ 2147483646 w 30"/>
                <a:gd name="T15" fmla="*/ 0 h 34"/>
                <a:gd name="T16" fmla="*/ 2147483646 w 30"/>
                <a:gd name="T17" fmla="*/ 2147483646 h 34"/>
                <a:gd name="T18" fmla="*/ 2147483646 w 30"/>
                <a:gd name="T19" fmla="*/ 2147483646 h 34"/>
                <a:gd name="T20" fmla="*/ 2147483646 w 30"/>
                <a:gd name="T21" fmla="*/ 2147483646 h 34"/>
                <a:gd name="T22" fmla="*/ 2147483646 w 30"/>
                <a:gd name="T23" fmla="*/ 2147483646 h 34"/>
                <a:gd name="T24" fmla="*/ 2147483646 w 30"/>
                <a:gd name="T25" fmla="*/ 2147483646 h 34"/>
                <a:gd name="T26" fmla="*/ 0 w 30"/>
                <a:gd name="T27" fmla="*/ 2147483646 h 34"/>
                <a:gd name="T28" fmla="*/ 0 w 30"/>
                <a:gd name="T29" fmla="*/ 2147483646 h 34"/>
                <a:gd name="T30" fmla="*/ 0 w 30"/>
                <a:gd name="T31" fmla="*/ 2147483646 h 34"/>
                <a:gd name="T32" fmla="*/ 0 w 30"/>
                <a:gd name="T33" fmla="*/ 2147483646 h 34"/>
                <a:gd name="T34" fmla="*/ 2147483646 w 30"/>
                <a:gd name="T35" fmla="*/ 2147483646 h 34"/>
                <a:gd name="T36" fmla="*/ 2147483646 w 30"/>
                <a:gd name="T37" fmla="*/ 2147483646 h 34"/>
                <a:gd name="T38" fmla="*/ 2147483646 w 30"/>
                <a:gd name="T39" fmla="*/ 2147483646 h 34"/>
                <a:gd name="T40" fmla="*/ 2147483646 w 30"/>
                <a:gd name="T41" fmla="*/ 2147483646 h 34"/>
                <a:gd name="T42" fmla="*/ 2147483646 w 30"/>
                <a:gd name="T43" fmla="*/ 2147483646 h 34"/>
                <a:gd name="T44" fmla="*/ 2147483646 w 30"/>
                <a:gd name="T45" fmla="*/ 2147483646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6" name="Freeform 124"/>
            <p:cNvSpPr>
              <a:spLocks noChangeArrowheads="1"/>
            </p:cNvSpPr>
            <p:nvPr/>
          </p:nvSpPr>
          <p:spPr bwMode="auto">
            <a:xfrm>
              <a:off x="3907887" y="2361520"/>
              <a:ext cx="40359" cy="65044"/>
            </a:xfrm>
            <a:custGeom>
              <a:avLst/>
              <a:gdLst>
                <a:gd name="T0" fmla="*/ 0 w 28"/>
                <a:gd name="T1" fmla="*/ 2147483646 h 42"/>
                <a:gd name="T2" fmla="*/ 2147483646 w 28"/>
                <a:gd name="T3" fmla="*/ 2147483646 h 42"/>
                <a:gd name="T4" fmla="*/ 2147483646 w 28"/>
                <a:gd name="T5" fmla="*/ 2147483646 h 42"/>
                <a:gd name="T6" fmla="*/ 2147483646 w 28"/>
                <a:gd name="T7" fmla="*/ 2147483646 h 42"/>
                <a:gd name="T8" fmla="*/ 2147483646 w 28"/>
                <a:gd name="T9" fmla="*/ 2147483646 h 42"/>
                <a:gd name="T10" fmla="*/ 2147483646 w 28"/>
                <a:gd name="T11" fmla="*/ 2147483646 h 42"/>
                <a:gd name="T12" fmla="*/ 2147483646 w 28"/>
                <a:gd name="T13" fmla="*/ 2147483646 h 42"/>
                <a:gd name="T14" fmla="*/ 2147483646 w 28"/>
                <a:gd name="T15" fmla="*/ 2147483646 h 42"/>
                <a:gd name="T16" fmla="*/ 2147483646 w 28"/>
                <a:gd name="T17" fmla="*/ 2147483646 h 42"/>
                <a:gd name="T18" fmla="*/ 2147483646 w 28"/>
                <a:gd name="T19" fmla="*/ 2147483646 h 42"/>
                <a:gd name="T20" fmla="*/ 2147483646 w 28"/>
                <a:gd name="T21" fmla="*/ 2147483646 h 42"/>
                <a:gd name="T22" fmla="*/ 2147483646 w 28"/>
                <a:gd name="T23" fmla="*/ 2147483646 h 42"/>
                <a:gd name="T24" fmla="*/ 2147483646 w 28"/>
                <a:gd name="T25" fmla="*/ 2147483646 h 42"/>
                <a:gd name="T26" fmla="*/ 2147483646 w 28"/>
                <a:gd name="T27" fmla="*/ 2147483646 h 42"/>
                <a:gd name="T28" fmla="*/ 2147483646 w 28"/>
                <a:gd name="T29" fmla="*/ 2147483646 h 42"/>
                <a:gd name="T30" fmla="*/ 2147483646 w 28"/>
                <a:gd name="T31" fmla="*/ 2147483646 h 42"/>
                <a:gd name="T32" fmla="*/ 2147483646 w 28"/>
                <a:gd name="T33" fmla="*/ 2147483646 h 42"/>
                <a:gd name="T34" fmla="*/ 2147483646 w 28"/>
                <a:gd name="T35" fmla="*/ 2147483646 h 42"/>
                <a:gd name="T36" fmla="*/ 2147483646 w 28"/>
                <a:gd name="T37" fmla="*/ 2147483646 h 42"/>
                <a:gd name="T38" fmla="*/ 2147483646 w 28"/>
                <a:gd name="T39" fmla="*/ 0 h 42"/>
                <a:gd name="T40" fmla="*/ 2147483646 w 28"/>
                <a:gd name="T41" fmla="*/ 0 h 42"/>
                <a:gd name="T42" fmla="*/ 2147483646 w 28"/>
                <a:gd name="T43" fmla="*/ 2147483646 h 42"/>
                <a:gd name="T44" fmla="*/ 2147483646 w 28"/>
                <a:gd name="T45" fmla="*/ 2147483646 h 42"/>
                <a:gd name="T46" fmla="*/ 2147483646 w 28"/>
                <a:gd name="T47" fmla="*/ 2147483646 h 42"/>
                <a:gd name="T48" fmla="*/ 0 w 28"/>
                <a:gd name="T49" fmla="*/ 2147483646 h 42"/>
                <a:gd name="T50" fmla="*/ 0 w 28"/>
                <a:gd name="T51" fmla="*/ 2147483646 h 42"/>
                <a:gd name="T52" fmla="*/ 0 w 28"/>
                <a:gd name="T53" fmla="*/ 2147483646 h 42"/>
                <a:gd name="T54" fmla="*/ 0 w 28"/>
                <a:gd name="T55" fmla="*/ 2147483646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7" name="Freeform 125"/>
            <p:cNvSpPr>
              <a:spLocks noChangeArrowheads="1"/>
            </p:cNvSpPr>
            <p:nvPr/>
          </p:nvSpPr>
          <p:spPr bwMode="auto">
            <a:xfrm>
              <a:off x="3519291" y="2138509"/>
              <a:ext cx="434722" cy="545579"/>
            </a:xfrm>
            <a:custGeom>
              <a:avLst/>
              <a:gdLst>
                <a:gd name="T0" fmla="*/ 2147483646 w 298"/>
                <a:gd name="T1" fmla="*/ 2147483646 h 346"/>
                <a:gd name="T2" fmla="*/ 2147483646 w 298"/>
                <a:gd name="T3" fmla="*/ 2147483646 h 346"/>
                <a:gd name="T4" fmla="*/ 2147483646 w 298"/>
                <a:gd name="T5" fmla="*/ 2147483646 h 346"/>
                <a:gd name="T6" fmla="*/ 2147483646 w 298"/>
                <a:gd name="T7" fmla="*/ 2147483646 h 346"/>
                <a:gd name="T8" fmla="*/ 2147483646 w 298"/>
                <a:gd name="T9" fmla="*/ 2147483646 h 346"/>
                <a:gd name="T10" fmla="*/ 2147483646 w 298"/>
                <a:gd name="T11" fmla="*/ 2147483646 h 346"/>
                <a:gd name="T12" fmla="*/ 2147483646 w 298"/>
                <a:gd name="T13" fmla="*/ 2147483646 h 346"/>
                <a:gd name="T14" fmla="*/ 2147483646 w 298"/>
                <a:gd name="T15" fmla="*/ 2147483646 h 346"/>
                <a:gd name="T16" fmla="*/ 2147483646 w 298"/>
                <a:gd name="T17" fmla="*/ 2147483646 h 346"/>
                <a:gd name="T18" fmla="*/ 2147483646 w 298"/>
                <a:gd name="T19" fmla="*/ 2147483646 h 346"/>
                <a:gd name="T20" fmla="*/ 2147483646 w 298"/>
                <a:gd name="T21" fmla="*/ 2147483646 h 346"/>
                <a:gd name="T22" fmla="*/ 2147483646 w 298"/>
                <a:gd name="T23" fmla="*/ 2147483646 h 346"/>
                <a:gd name="T24" fmla="*/ 2147483646 w 298"/>
                <a:gd name="T25" fmla="*/ 2147483646 h 346"/>
                <a:gd name="T26" fmla="*/ 2147483646 w 298"/>
                <a:gd name="T27" fmla="*/ 2147483646 h 346"/>
                <a:gd name="T28" fmla="*/ 2147483646 w 298"/>
                <a:gd name="T29" fmla="*/ 2147483646 h 346"/>
                <a:gd name="T30" fmla="*/ 2147483646 w 298"/>
                <a:gd name="T31" fmla="*/ 2147483646 h 346"/>
                <a:gd name="T32" fmla="*/ 2147483646 w 298"/>
                <a:gd name="T33" fmla="*/ 2147483646 h 346"/>
                <a:gd name="T34" fmla="*/ 2147483646 w 298"/>
                <a:gd name="T35" fmla="*/ 2147483646 h 346"/>
                <a:gd name="T36" fmla="*/ 2147483646 w 298"/>
                <a:gd name="T37" fmla="*/ 2147483646 h 346"/>
                <a:gd name="T38" fmla="*/ 2147483646 w 298"/>
                <a:gd name="T39" fmla="*/ 2147483646 h 346"/>
                <a:gd name="T40" fmla="*/ 0 w 298"/>
                <a:gd name="T41" fmla="*/ 2147483646 h 346"/>
                <a:gd name="T42" fmla="*/ 2147483646 w 298"/>
                <a:gd name="T43" fmla="*/ 2147483646 h 346"/>
                <a:gd name="T44" fmla="*/ 2147483646 w 298"/>
                <a:gd name="T45" fmla="*/ 2147483646 h 346"/>
                <a:gd name="T46" fmla="*/ 2147483646 w 298"/>
                <a:gd name="T47" fmla="*/ 2147483646 h 346"/>
                <a:gd name="T48" fmla="*/ 2147483646 w 298"/>
                <a:gd name="T49" fmla="*/ 2147483646 h 346"/>
                <a:gd name="T50" fmla="*/ 2147483646 w 298"/>
                <a:gd name="T51" fmla="*/ 2147483646 h 346"/>
                <a:gd name="T52" fmla="*/ 2147483646 w 298"/>
                <a:gd name="T53" fmla="*/ 2147483646 h 346"/>
                <a:gd name="T54" fmla="*/ 2147483646 w 298"/>
                <a:gd name="T55" fmla="*/ 2147483646 h 346"/>
                <a:gd name="T56" fmla="*/ 2147483646 w 298"/>
                <a:gd name="T57" fmla="*/ 2147483646 h 346"/>
                <a:gd name="T58" fmla="*/ 2147483646 w 298"/>
                <a:gd name="T59" fmla="*/ 2147483646 h 346"/>
                <a:gd name="T60" fmla="*/ 2147483646 w 298"/>
                <a:gd name="T61" fmla="*/ 2147483646 h 346"/>
                <a:gd name="T62" fmla="*/ 2147483646 w 298"/>
                <a:gd name="T63" fmla="*/ 2147483646 h 346"/>
                <a:gd name="T64" fmla="*/ 2147483646 w 298"/>
                <a:gd name="T65" fmla="*/ 2147483646 h 346"/>
                <a:gd name="T66" fmla="*/ 2147483646 w 298"/>
                <a:gd name="T67" fmla="*/ 2147483646 h 346"/>
                <a:gd name="T68" fmla="*/ 2147483646 w 298"/>
                <a:gd name="T69" fmla="*/ 2147483646 h 346"/>
                <a:gd name="T70" fmla="*/ 2147483646 w 298"/>
                <a:gd name="T71" fmla="*/ 2147483646 h 346"/>
                <a:gd name="T72" fmla="*/ 2147483646 w 298"/>
                <a:gd name="T73" fmla="*/ 2147483646 h 346"/>
                <a:gd name="T74" fmla="*/ 2147483646 w 298"/>
                <a:gd name="T75" fmla="*/ 2147483646 h 346"/>
                <a:gd name="T76" fmla="*/ 2147483646 w 298"/>
                <a:gd name="T77" fmla="*/ 2147483646 h 346"/>
                <a:gd name="T78" fmla="*/ 2147483646 w 298"/>
                <a:gd name="T79" fmla="*/ 2147483646 h 346"/>
                <a:gd name="T80" fmla="*/ 2147483646 w 298"/>
                <a:gd name="T81" fmla="*/ 2147483646 h 346"/>
                <a:gd name="T82" fmla="*/ 2147483646 w 298"/>
                <a:gd name="T83" fmla="*/ 2147483646 h 346"/>
                <a:gd name="T84" fmla="*/ 2147483646 w 298"/>
                <a:gd name="T85" fmla="*/ 2147483646 h 346"/>
                <a:gd name="T86" fmla="*/ 2147483646 w 298"/>
                <a:gd name="T87" fmla="*/ 2147483646 h 346"/>
                <a:gd name="T88" fmla="*/ 2147483646 w 298"/>
                <a:gd name="T89" fmla="*/ 2147483646 h 346"/>
                <a:gd name="T90" fmla="*/ 2147483646 w 298"/>
                <a:gd name="T91" fmla="*/ 2147483646 h 346"/>
                <a:gd name="T92" fmla="*/ 2147483646 w 298"/>
                <a:gd name="T93" fmla="*/ 2147483646 h 346"/>
                <a:gd name="T94" fmla="*/ 2147483646 w 298"/>
                <a:gd name="T95" fmla="*/ 2147483646 h 346"/>
                <a:gd name="T96" fmla="*/ 2147483646 w 298"/>
                <a:gd name="T97" fmla="*/ 2147483646 h 346"/>
                <a:gd name="T98" fmla="*/ 2147483646 w 298"/>
                <a:gd name="T99" fmla="*/ 2147483646 h 346"/>
                <a:gd name="T100" fmla="*/ 2147483646 w 298"/>
                <a:gd name="T101" fmla="*/ 2147483646 h 346"/>
                <a:gd name="T102" fmla="*/ 2147483646 w 298"/>
                <a:gd name="T103" fmla="*/ 2147483646 h 346"/>
                <a:gd name="T104" fmla="*/ 2147483646 w 298"/>
                <a:gd name="T105" fmla="*/ 2147483646 h 346"/>
                <a:gd name="T106" fmla="*/ 2147483646 w 298"/>
                <a:gd name="T107" fmla="*/ 2147483646 h 346"/>
                <a:gd name="T108" fmla="*/ 2147483646 w 298"/>
                <a:gd name="T109" fmla="*/ 2147483646 h 346"/>
                <a:gd name="T110" fmla="*/ 2147483646 w 298"/>
                <a:gd name="T111" fmla="*/ 2147483646 h 346"/>
                <a:gd name="T112" fmla="*/ 2147483646 w 298"/>
                <a:gd name="T113" fmla="*/ 2147483646 h 346"/>
                <a:gd name="T114" fmla="*/ 2147483646 w 298"/>
                <a:gd name="T115" fmla="*/ 2147483646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8" name="Freeform 126"/>
            <p:cNvSpPr>
              <a:spLocks noChangeArrowheads="1"/>
            </p:cNvSpPr>
            <p:nvPr/>
          </p:nvSpPr>
          <p:spPr bwMode="auto">
            <a:xfrm>
              <a:off x="3927491" y="2600460"/>
              <a:ext cx="255990" cy="471243"/>
            </a:xfrm>
            <a:custGeom>
              <a:avLst/>
              <a:gdLst>
                <a:gd name="T0" fmla="*/ 2147483646 w 174"/>
                <a:gd name="T1" fmla="*/ 2147483646 h 298"/>
                <a:gd name="T2" fmla="*/ 2147483646 w 174"/>
                <a:gd name="T3" fmla="*/ 2147483646 h 298"/>
                <a:gd name="T4" fmla="*/ 2147483646 w 174"/>
                <a:gd name="T5" fmla="*/ 2147483646 h 298"/>
                <a:gd name="T6" fmla="*/ 2147483646 w 174"/>
                <a:gd name="T7" fmla="*/ 2147483646 h 298"/>
                <a:gd name="T8" fmla="*/ 2147483646 w 174"/>
                <a:gd name="T9" fmla="*/ 2147483646 h 298"/>
                <a:gd name="T10" fmla="*/ 2147483646 w 174"/>
                <a:gd name="T11" fmla="*/ 2147483646 h 298"/>
                <a:gd name="T12" fmla="*/ 2147483646 w 174"/>
                <a:gd name="T13" fmla="*/ 2147483646 h 298"/>
                <a:gd name="T14" fmla="*/ 2147483646 w 174"/>
                <a:gd name="T15" fmla="*/ 2147483646 h 298"/>
                <a:gd name="T16" fmla="*/ 2147483646 w 174"/>
                <a:gd name="T17" fmla="*/ 2147483646 h 298"/>
                <a:gd name="T18" fmla="*/ 2147483646 w 174"/>
                <a:gd name="T19" fmla="*/ 2147483646 h 298"/>
                <a:gd name="T20" fmla="*/ 2147483646 w 174"/>
                <a:gd name="T21" fmla="*/ 2147483646 h 298"/>
                <a:gd name="T22" fmla="*/ 2147483646 w 174"/>
                <a:gd name="T23" fmla="*/ 2147483646 h 298"/>
                <a:gd name="T24" fmla="*/ 2147483646 w 174"/>
                <a:gd name="T25" fmla="*/ 2147483646 h 298"/>
                <a:gd name="T26" fmla="*/ 2147483646 w 174"/>
                <a:gd name="T27" fmla="*/ 2147483646 h 298"/>
                <a:gd name="T28" fmla="*/ 2147483646 w 174"/>
                <a:gd name="T29" fmla="*/ 2147483646 h 298"/>
                <a:gd name="T30" fmla="*/ 2147483646 w 174"/>
                <a:gd name="T31" fmla="*/ 2147483646 h 298"/>
                <a:gd name="T32" fmla="*/ 2147483646 w 174"/>
                <a:gd name="T33" fmla="*/ 2147483646 h 298"/>
                <a:gd name="T34" fmla="*/ 2147483646 w 174"/>
                <a:gd name="T35" fmla="*/ 2147483646 h 298"/>
                <a:gd name="T36" fmla="*/ 2147483646 w 174"/>
                <a:gd name="T37" fmla="*/ 2147483646 h 298"/>
                <a:gd name="T38" fmla="*/ 2147483646 w 174"/>
                <a:gd name="T39" fmla="*/ 2147483646 h 298"/>
                <a:gd name="T40" fmla="*/ 2147483646 w 174"/>
                <a:gd name="T41" fmla="*/ 2147483646 h 298"/>
                <a:gd name="T42" fmla="*/ 2147483646 w 174"/>
                <a:gd name="T43" fmla="*/ 2147483646 h 298"/>
                <a:gd name="T44" fmla="*/ 2147483646 w 174"/>
                <a:gd name="T45" fmla="*/ 2147483646 h 298"/>
                <a:gd name="T46" fmla="*/ 2147483646 w 174"/>
                <a:gd name="T47" fmla="*/ 2147483646 h 298"/>
                <a:gd name="T48" fmla="*/ 2147483646 w 174"/>
                <a:gd name="T49" fmla="*/ 2147483646 h 298"/>
                <a:gd name="T50" fmla="*/ 2147483646 w 174"/>
                <a:gd name="T51" fmla="*/ 2147483646 h 298"/>
                <a:gd name="T52" fmla="*/ 2147483646 w 174"/>
                <a:gd name="T53" fmla="*/ 2147483646 h 298"/>
                <a:gd name="T54" fmla="*/ 2147483646 w 174"/>
                <a:gd name="T55" fmla="*/ 2147483646 h 298"/>
                <a:gd name="T56" fmla="*/ 2147483646 w 174"/>
                <a:gd name="T57" fmla="*/ 2147483646 h 298"/>
                <a:gd name="T58" fmla="*/ 2147483646 w 174"/>
                <a:gd name="T59" fmla="*/ 2147483646 h 298"/>
                <a:gd name="T60" fmla="*/ 2147483646 w 174"/>
                <a:gd name="T61" fmla="*/ 2147483646 h 298"/>
                <a:gd name="T62" fmla="*/ 2147483646 w 174"/>
                <a:gd name="T63" fmla="*/ 2147483646 h 298"/>
                <a:gd name="T64" fmla="*/ 2147483646 w 174"/>
                <a:gd name="T65" fmla="*/ 2147483646 h 298"/>
                <a:gd name="T66" fmla="*/ 2147483646 w 174"/>
                <a:gd name="T67" fmla="*/ 2147483646 h 298"/>
                <a:gd name="T68" fmla="*/ 2147483646 w 174"/>
                <a:gd name="T69" fmla="*/ 2147483646 h 298"/>
                <a:gd name="T70" fmla="*/ 2147483646 w 174"/>
                <a:gd name="T71" fmla="*/ 2147483646 h 298"/>
                <a:gd name="T72" fmla="*/ 2147483646 w 174"/>
                <a:gd name="T73" fmla="*/ 2147483646 h 298"/>
                <a:gd name="T74" fmla="*/ 2147483646 w 174"/>
                <a:gd name="T75" fmla="*/ 2147483646 h 298"/>
                <a:gd name="T76" fmla="*/ 2147483646 w 174"/>
                <a:gd name="T77" fmla="*/ 2147483646 h 298"/>
                <a:gd name="T78" fmla="*/ 2147483646 w 174"/>
                <a:gd name="T79" fmla="*/ 2147483646 h 298"/>
                <a:gd name="T80" fmla="*/ 2147483646 w 174"/>
                <a:gd name="T81" fmla="*/ 2147483646 h 298"/>
                <a:gd name="T82" fmla="*/ 2147483646 w 174"/>
                <a:gd name="T83" fmla="*/ 2147483646 h 298"/>
                <a:gd name="T84" fmla="*/ 2147483646 w 174"/>
                <a:gd name="T85" fmla="*/ 2147483646 h 298"/>
                <a:gd name="T86" fmla="*/ 2147483646 w 174"/>
                <a:gd name="T87" fmla="*/ 2147483646 h 298"/>
                <a:gd name="T88" fmla="*/ 0 w 174"/>
                <a:gd name="T89" fmla="*/ 2147483646 h 298"/>
                <a:gd name="T90" fmla="*/ 2147483646 w 174"/>
                <a:gd name="T91" fmla="*/ 2147483646 h 298"/>
                <a:gd name="T92" fmla="*/ 2147483646 w 174"/>
                <a:gd name="T93" fmla="*/ 2147483646 h 298"/>
                <a:gd name="T94" fmla="*/ 2147483646 w 174"/>
                <a:gd name="T95" fmla="*/ 2147483646 h 298"/>
                <a:gd name="T96" fmla="*/ 2147483646 w 174"/>
                <a:gd name="T97" fmla="*/ 2147483646 h 298"/>
                <a:gd name="T98" fmla="*/ 2147483646 w 174"/>
                <a:gd name="T99" fmla="*/ 2147483646 h 298"/>
                <a:gd name="T100" fmla="*/ 2147483646 w 174"/>
                <a:gd name="T101" fmla="*/ 2147483646 h 298"/>
                <a:gd name="T102" fmla="*/ 2147483646 w 174"/>
                <a:gd name="T103" fmla="*/ 2147483646 h 298"/>
                <a:gd name="T104" fmla="*/ 2147483646 w 174"/>
                <a:gd name="T105" fmla="*/ 2147483646 h 298"/>
                <a:gd name="T106" fmla="*/ 2147483646 w 174"/>
                <a:gd name="T107" fmla="*/ 2147483646 h 298"/>
                <a:gd name="T108" fmla="*/ 2147483646 w 174"/>
                <a:gd name="T109" fmla="*/ 2147483646 h 298"/>
                <a:gd name="T110" fmla="*/ 2147483646 w 174"/>
                <a:gd name="T111" fmla="*/ 2147483646 h 298"/>
                <a:gd name="T112" fmla="*/ 2147483646 w 174"/>
                <a:gd name="T113" fmla="*/ 2147483646 h 298"/>
                <a:gd name="T114" fmla="*/ 2147483646 w 174"/>
                <a:gd name="T115" fmla="*/ 2147483646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89" name="Freeform 127"/>
            <p:cNvSpPr>
              <a:spLocks noChangeArrowheads="1"/>
            </p:cNvSpPr>
            <p:nvPr/>
          </p:nvSpPr>
          <p:spPr bwMode="auto">
            <a:xfrm>
              <a:off x="3601161" y="2932321"/>
              <a:ext cx="374760" cy="369029"/>
            </a:xfrm>
            <a:custGeom>
              <a:avLst/>
              <a:gdLst>
                <a:gd name="T0" fmla="*/ 2147483646 w 256"/>
                <a:gd name="T1" fmla="*/ 2147483646 h 234"/>
                <a:gd name="T2" fmla="*/ 2147483646 w 256"/>
                <a:gd name="T3" fmla="*/ 2147483646 h 234"/>
                <a:gd name="T4" fmla="*/ 2147483646 w 256"/>
                <a:gd name="T5" fmla="*/ 2147483646 h 234"/>
                <a:gd name="T6" fmla="*/ 2147483646 w 256"/>
                <a:gd name="T7" fmla="*/ 2147483646 h 234"/>
                <a:gd name="T8" fmla="*/ 2147483646 w 256"/>
                <a:gd name="T9" fmla="*/ 2147483646 h 234"/>
                <a:gd name="T10" fmla="*/ 2147483646 w 256"/>
                <a:gd name="T11" fmla="*/ 2147483646 h 234"/>
                <a:gd name="T12" fmla="*/ 2147483646 w 256"/>
                <a:gd name="T13" fmla="*/ 2147483646 h 234"/>
                <a:gd name="T14" fmla="*/ 2147483646 w 256"/>
                <a:gd name="T15" fmla="*/ 2147483646 h 234"/>
                <a:gd name="T16" fmla="*/ 2147483646 w 256"/>
                <a:gd name="T17" fmla="*/ 2147483646 h 234"/>
                <a:gd name="T18" fmla="*/ 2147483646 w 256"/>
                <a:gd name="T19" fmla="*/ 2147483646 h 234"/>
                <a:gd name="T20" fmla="*/ 2147483646 w 256"/>
                <a:gd name="T21" fmla="*/ 2147483646 h 234"/>
                <a:gd name="T22" fmla="*/ 2147483646 w 256"/>
                <a:gd name="T23" fmla="*/ 2147483646 h 234"/>
                <a:gd name="T24" fmla="*/ 2147483646 w 256"/>
                <a:gd name="T25" fmla="*/ 2147483646 h 234"/>
                <a:gd name="T26" fmla="*/ 2147483646 w 256"/>
                <a:gd name="T27" fmla="*/ 2147483646 h 234"/>
                <a:gd name="T28" fmla="*/ 2147483646 w 256"/>
                <a:gd name="T29" fmla="*/ 2147483646 h 234"/>
                <a:gd name="T30" fmla="*/ 2147483646 w 256"/>
                <a:gd name="T31" fmla="*/ 2147483646 h 234"/>
                <a:gd name="T32" fmla="*/ 2147483646 w 256"/>
                <a:gd name="T33" fmla="*/ 2147483646 h 234"/>
                <a:gd name="T34" fmla="*/ 2147483646 w 256"/>
                <a:gd name="T35" fmla="*/ 2147483646 h 234"/>
                <a:gd name="T36" fmla="*/ 2147483646 w 256"/>
                <a:gd name="T37" fmla="*/ 2147483646 h 234"/>
                <a:gd name="T38" fmla="*/ 2147483646 w 256"/>
                <a:gd name="T39" fmla="*/ 2147483646 h 234"/>
                <a:gd name="T40" fmla="*/ 2147483646 w 256"/>
                <a:gd name="T41" fmla="*/ 2147483646 h 234"/>
                <a:gd name="T42" fmla="*/ 0 w 256"/>
                <a:gd name="T43" fmla="*/ 2147483646 h 234"/>
                <a:gd name="T44" fmla="*/ 2147483646 w 256"/>
                <a:gd name="T45" fmla="*/ 2147483646 h 234"/>
                <a:gd name="T46" fmla="*/ 2147483646 w 256"/>
                <a:gd name="T47" fmla="*/ 2147483646 h 234"/>
                <a:gd name="T48" fmla="*/ 2147483646 w 256"/>
                <a:gd name="T49" fmla="*/ 2147483646 h 234"/>
                <a:gd name="T50" fmla="*/ 2147483646 w 256"/>
                <a:gd name="T51" fmla="*/ 2147483646 h 234"/>
                <a:gd name="T52" fmla="*/ 2147483646 w 256"/>
                <a:gd name="T53" fmla="*/ 2147483646 h 234"/>
                <a:gd name="T54" fmla="*/ 2147483646 w 256"/>
                <a:gd name="T55" fmla="*/ 2147483646 h 234"/>
                <a:gd name="T56" fmla="*/ 2147483646 w 256"/>
                <a:gd name="T57" fmla="*/ 2147483646 h 234"/>
                <a:gd name="T58" fmla="*/ 2147483646 w 256"/>
                <a:gd name="T59" fmla="*/ 2147483646 h 234"/>
                <a:gd name="T60" fmla="*/ 2147483646 w 256"/>
                <a:gd name="T61" fmla="*/ 2147483646 h 234"/>
                <a:gd name="T62" fmla="*/ 2147483646 w 256"/>
                <a:gd name="T63" fmla="*/ 2147483646 h 234"/>
                <a:gd name="T64" fmla="*/ 2147483646 w 256"/>
                <a:gd name="T65" fmla="*/ 2147483646 h 234"/>
                <a:gd name="T66" fmla="*/ 2147483646 w 256"/>
                <a:gd name="T67" fmla="*/ 2147483646 h 234"/>
                <a:gd name="T68" fmla="*/ 2147483646 w 256"/>
                <a:gd name="T69" fmla="*/ 2147483646 h 234"/>
                <a:gd name="T70" fmla="*/ 2147483646 w 256"/>
                <a:gd name="T71" fmla="*/ 2147483646 h 234"/>
                <a:gd name="T72" fmla="*/ 2147483646 w 256"/>
                <a:gd name="T73" fmla="*/ 2147483646 h 234"/>
                <a:gd name="T74" fmla="*/ 2147483646 w 256"/>
                <a:gd name="T75" fmla="*/ 2147483646 h 234"/>
                <a:gd name="T76" fmla="*/ 2147483646 w 256"/>
                <a:gd name="T77" fmla="*/ 2147483646 h 234"/>
                <a:gd name="T78" fmla="*/ 2147483646 w 256"/>
                <a:gd name="T79" fmla="*/ 2147483646 h 234"/>
                <a:gd name="T80" fmla="*/ 2147483646 w 256"/>
                <a:gd name="T81" fmla="*/ 2147483646 h 234"/>
                <a:gd name="T82" fmla="*/ 2147483646 w 256"/>
                <a:gd name="T83" fmla="*/ 2147483646 h 234"/>
                <a:gd name="T84" fmla="*/ 2147483646 w 256"/>
                <a:gd name="T85" fmla="*/ 2147483646 h 234"/>
                <a:gd name="T86" fmla="*/ 2147483646 w 256"/>
                <a:gd name="T87" fmla="*/ 2147483646 h 234"/>
                <a:gd name="T88" fmla="*/ 2147483646 w 256"/>
                <a:gd name="T89" fmla="*/ 2147483646 h 234"/>
                <a:gd name="T90" fmla="*/ 2147483646 w 256"/>
                <a:gd name="T91" fmla="*/ 2147483646 h 234"/>
                <a:gd name="T92" fmla="*/ 2147483646 w 256"/>
                <a:gd name="T93" fmla="*/ 2147483646 h 234"/>
                <a:gd name="T94" fmla="*/ 2147483646 w 256"/>
                <a:gd name="T95" fmla="*/ 2147483646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0" name="Freeform 128"/>
            <p:cNvSpPr>
              <a:spLocks noChangeArrowheads="1"/>
            </p:cNvSpPr>
            <p:nvPr/>
          </p:nvSpPr>
          <p:spPr bwMode="auto">
            <a:xfrm>
              <a:off x="3841007" y="3122144"/>
              <a:ext cx="49583" cy="57080"/>
            </a:xfrm>
            <a:custGeom>
              <a:avLst/>
              <a:gdLst>
                <a:gd name="T0" fmla="*/ 2147483646 w 34"/>
                <a:gd name="T1" fmla="*/ 0 h 36"/>
                <a:gd name="T2" fmla="*/ 2147483646 w 34"/>
                <a:gd name="T3" fmla="*/ 0 h 36"/>
                <a:gd name="T4" fmla="*/ 2147483646 w 34"/>
                <a:gd name="T5" fmla="*/ 2147483646 h 36"/>
                <a:gd name="T6" fmla="*/ 2147483646 w 34"/>
                <a:gd name="T7" fmla="*/ 2147483646 h 36"/>
                <a:gd name="T8" fmla="*/ 0 w 34"/>
                <a:gd name="T9" fmla="*/ 2147483646 h 36"/>
                <a:gd name="T10" fmla="*/ 0 w 34"/>
                <a:gd name="T11" fmla="*/ 2147483646 h 36"/>
                <a:gd name="T12" fmla="*/ 2147483646 w 34"/>
                <a:gd name="T13" fmla="*/ 2147483646 h 36"/>
                <a:gd name="T14" fmla="*/ 2147483646 w 34"/>
                <a:gd name="T15" fmla="*/ 2147483646 h 36"/>
                <a:gd name="T16" fmla="*/ 2147483646 w 34"/>
                <a:gd name="T17" fmla="*/ 2147483646 h 36"/>
                <a:gd name="T18" fmla="*/ 2147483646 w 34"/>
                <a:gd name="T19" fmla="*/ 2147483646 h 36"/>
                <a:gd name="T20" fmla="*/ 2147483646 w 34"/>
                <a:gd name="T21" fmla="*/ 2147483646 h 36"/>
                <a:gd name="T22" fmla="*/ 2147483646 w 34"/>
                <a:gd name="T23" fmla="*/ 2147483646 h 36"/>
                <a:gd name="T24" fmla="*/ 2147483646 w 34"/>
                <a:gd name="T25" fmla="*/ 2147483646 h 36"/>
                <a:gd name="T26" fmla="*/ 2147483646 w 34"/>
                <a:gd name="T27" fmla="*/ 2147483646 h 36"/>
                <a:gd name="T28" fmla="*/ 2147483646 w 34"/>
                <a:gd name="T29" fmla="*/ 2147483646 h 36"/>
                <a:gd name="T30" fmla="*/ 2147483646 w 34"/>
                <a:gd name="T31" fmla="*/ 2147483646 h 36"/>
                <a:gd name="T32" fmla="*/ 2147483646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1" name="Freeform 129"/>
            <p:cNvSpPr>
              <a:spLocks noChangeArrowheads="1"/>
            </p:cNvSpPr>
            <p:nvPr/>
          </p:nvSpPr>
          <p:spPr bwMode="auto">
            <a:xfrm>
              <a:off x="3925184" y="3042499"/>
              <a:ext cx="28828" cy="38495"/>
            </a:xfrm>
            <a:custGeom>
              <a:avLst/>
              <a:gdLst>
                <a:gd name="T0" fmla="*/ 2147483646 w 20"/>
                <a:gd name="T1" fmla="*/ 2147483646 h 24"/>
                <a:gd name="T2" fmla="*/ 2147483646 w 20"/>
                <a:gd name="T3" fmla="*/ 2147483646 h 24"/>
                <a:gd name="T4" fmla="*/ 2147483646 w 20"/>
                <a:gd name="T5" fmla="*/ 2147483646 h 24"/>
                <a:gd name="T6" fmla="*/ 2147483646 w 20"/>
                <a:gd name="T7" fmla="*/ 2147483646 h 24"/>
                <a:gd name="T8" fmla="*/ 2147483646 w 20"/>
                <a:gd name="T9" fmla="*/ 2147483646 h 24"/>
                <a:gd name="T10" fmla="*/ 2147483646 w 20"/>
                <a:gd name="T11" fmla="*/ 2147483646 h 24"/>
                <a:gd name="T12" fmla="*/ 0 w 20"/>
                <a:gd name="T13" fmla="*/ 2147483646 h 24"/>
                <a:gd name="T14" fmla="*/ 0 w 20"/>
                <a:gd name="T15" fmla="*/ 2147483646 h 24"/>
                <a:gd name="T16" fmla="*/ 0 w 20"/>
                <a:gd name="T17" fmla="*/ 2147483646 h 24"/>
                <a:gd name="T18" fmla="*/ 2147483646 w 20"/>
                <a:gd name="T19" fmla="*/ 2147483646 h 24"/>
                <a:gd name="T20" fmla="*/ 2147483646 w 20"/>
                <a:gd name="T21" fmla="*/ 2147483646 h 24"/>
                <a:gd name="T22" fmla="*/ 2147483646 w 20"/>
                <a:gd name="T23" fmla="*/ 0 h 24"/>
                <a:gd name="T24" fmla="*/ 2147483646 w 20"/>
                <a:gd name="T25" fmla="*/ 0 h 24"/>
                <a:gd name="T26" fmla="*/ 2147483646 w 20"/>
                <a:gd name="T27" fmla="*/ 2147483646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2" name="Freeform 130"/>
            <p:cNvSpPr>
              <a:spLocks noChangeArrowheads="1"/>
            </p:cNvSpPr>
            <p:nvPr/>
          </p:nvSpPr>
          <p:spPr bwMode="auto">
            <a:xfrm>
              <a:off x="3816792" y="2745151"/>
              <a:ext cx="175272" cy="200443"/>
            </a:xfrm>
            <a:custGeom>
              <a:avLst/>
              <a:gdLst>
                <a:gd name="T0" fmla="*/ 2147483646 w 120"/>
                <a:gd name="T1" fmla="*/ 0 h 126"/>
                <a:gd name="T2" fmla="*/ 2147483646 w 120"/>
                <a:gd name="T3" fmla="*/ 2147483646 h 126"/>
                <a:gd name="T4" fmla="*/ 2147483646 w 120"/>
                <a:gd name="T5" fmla="*/ 2147483646 h 126"/>
                <a:gd name="T6" fmla="*/ 2147483646 w 120"/>
                <a:gd name="T7" fmla="*/ 2147483646 h 126"/>
                <a:gd name="T8" fmla="*/ 2147483646 w 120"/>
                <a:gd name="T9" fmla="*/ 2147483646 h 126"/>
                <a:gd name="T10" fmla="*/ 2147483646 w 120"/>
                <a:gd name="T11" fmla="*/ 2147483646 h 126"/>
                <a:gd name="T12" fmla="*/ 2147483646 w 120"/>
                <a:gd name="T13" fmla="*/ 2147483646 h 126"/>
                <a:gd name="T14" fmla="*/ 2147483646 w 120"/>
                <a:gd name="T15" fmla="*/ 2147483646 h 126"/>
                <a:gd name="T16" fmla="*/ 2147483646 w 120"/>
                <a:gd name="T17" fmla="*/ 2147483646 h 126"/>
                <a:gd name="T18" fmla="*/ 2147483646 w 120"/>
                <a:gd name="T19" fmla="*/ 2147483646 h 126"/>
                <a:gd name="T20" fmla="*/ 2147483646 w 120"/>
                <a:gd name="T21" fmla="*/ 2147483646 h 126"/>
                <a:gd name="T22" fmla="*/ 2147483646 w 120"/>
                <a:gd name="T23" fmla="*/ 2147483646 h 126"/>
                <a:gd name="T24" fmla="*/ 2147483646 w 120"/>
                <a:gd name="T25" fmla="*/ 2147483646 h 126"/>
                <a:gd name="T26" fmla="*/ 2147483646 w 120"/>
                <a:gd name="T27" fmla="*/ 2147483646 h 126"/>
                <a:gd name="T28" fmla="*/ 2147483646 w 120"/>
                <a:gd name="T29" fmla="*/ 2147483646 h 126"/>
                <a:gd name="T30" fmla="*/ 2147483646 w 120"/>
                <a:gd name="T31" fmla="*/ 2147483646 h 126"/>
                <a:gd name="T32" fmla="*/ 2147483646 w 120"/>
                <a:gd name="T33" fmla="*/ 2147483646 h 126"/>
                <a:gd name="T34" fmla="*/ 2147483646 w 120"/>
                <a:gd name="T35" fmla="*/ 2147483646 h 126"/>
                <a:gd name="T36" fmla="*/ 2147483646 w 120"/>
                <a:gd name="T37" fmla="*/ 2147483646 h 126"/>
                <a:gd name="T38" fmla="*/ 2147483646 w 120"/>
                <a:gd name="T39" fmla="*/ 2147483646 h 126"/>
                <a:gd name="T40" fmla="*/ 2147483646 w 120"/>
                <a:gd name="T41" fmla="*/ 2147483646 h 126"/>
                <a:gd name="T42" fmla="*/ 2147483646 w 120"/>
                <a:gd name="T43" fmla="*/ 2147483646 h 126"/>
                <a:gd name="T44" fmla="*/ 2147483646 w 120"/>
                <a:gd name="T45" fmla="*/ 2147483646 h 126"/>
                <a:gd name="T46" fmla="*/ 2147483646 w 120"/>
                <a:gd name="T47" fmla="*/ 2147483646 h 126"/>
                <a:gd name="T48" fmla="*/ 2147483646 w 120"/>
                <a:gd name="T49" fmla="*/ 2147483646 h 126"/>
                <a:gd name="T50" fmla="*/ 2147483646 w 120"/>
                <a:gd name="T51" fmla="*/ 2147483646 h 126"/>
                <a:gd name="T52" fmla="*/ 2147483646 w 120"/>
                <a:gd name="T53" fmla="*/ 2147483646 h 126"/>
                <a:gd name="T54" fmla="*/ 2147483646 w 120"/>
                <a:gd name="T55" fmla="*/ 2147483646 h 126"/>
                <a:gd name="T56" fmla="*/ 2147483646 w 120"/>
                <a:gd name="T57" fmla="*/ 2147483646 h 126"/>
                <a:gd name="T58" fmla="*/ 2147483646 w 120"/>
                <a:gd name="T59" fmla="*/ 2147483646 h 126"/>
                <a:gd name="T60" fmla="*/ 2147483646 w 120"/>
                <a:gd name="T61" fmla="*/ 2147483646 h 126"/>
                <a:gd name="T62" fmla="*/ 2147483646 w 120"/>
                <a:gd name="T63" fmla="*/ 2147483646 h 126"/>
                <a:gd name="T64" fmla="*/ 2147483646 w 120"/>
                <a:gd name="T65" fmla="*/ 2147483646 h 126"/>
                <a:gd name="T66" fmla="*/ 2147483646 w 120"/>
                <a:gd name="T67" fmla="*/ 2147483646 h 126"/>
                <a:gd name="T68" fmla="*/ 2147483646 w 120"/>
                <a:gd name="T69" fmla="*/ 2147483646 h 126"/>
                <a:gd name="T70" fmla="*/ 2147483646 w 120"/>
                <a:gd name="T71" fmla="*/ 2147483646 h 126"/>
                <a:gd name="T72" fmla="*/ 2147483646 w 120"/>
                <a:gd name="T73" fmla="*/ 2147483646 h 126"/>
                <a:gd name="T74" fmla="*/ 2147483646 w 120"/>
                <a:gd name="T75" fmla="*/ 2147483646 h 126"/>
                <a:gd name="T76" fmla="*/ 2147483646 w 120"/>
                <a:gd name="T77" fmla="*/ 2147483646 h 126"/>
                <a:gd name="T78" fmla="*/ 0 w 120"/>
                <a:gd name="T79" fmla="*/ 2147483646 h 126"/>
                <a:gd name="T80" fmla="*/ 0 w 120"/>
                <a:gd name="T81" fmla="*/ 2147483646 h 126"/>
                <a:gd name="T82" fmla="*/ 2147483646 w 120"/>
                <a:gd name="T83" fmla="*/ 2147483646 h 126"/>
                <a:gd name="T84" fmla="*/ 2147483646 w 120"/>
                <a:gd name="T85" fmla="*/ 2147483646 h 126"/>
                <a:gd name="T86" fmla="*/ 2147483646 w 120"/>
                <a:gd name="T87" fmla="*/ 2147483646 h 126"/>
                <a:gd name="T88" fmla="*/ 2147483646 w 120"/>
                <a:gd name="T89" fmla="*/ 2147483646 h 126"/>
                <a:gd name="T90" fmla="*/ 2147483646 w 120"/>
                <a:gd name="T91" fmla="*/ 2147483646 h 126"/>
                <a:gd name="T92" fmla="*/ 2147483646 w 120"/>
                <a:gd name="T93" fmla="*/ 2147483646 h 126"/>
                <a:gd name="T94" fmla="*/ 2147483646 w 120"/>
                <a:gd name="T95" fmla="*/ 2147483646 h 126"/>
                <a:gd name="T96" fmla="*/ 2147483646 w 120"/>
                <a:gd name="T97" fmla="*/ 2147483646 h 126"/>
                <a:gd name="T98" fmla="*/ 2147483646 w 120"/>
                <a:gd name="T99" fmla="*/ 2147483646 h 126"/>
                <a:gd name="T100" fmla="*/ 2147483646 w 120"/>
                <a:gd name="T101" fmla="*/ 2147483646 h 126"/>
                <a:gd name="T102" fmla="*/ 2147483646 w 120"/>
                <a:gd name="T103" fmla="*/ 2147483646 h 126"/>
                <a:gd name="T104" fmla="*/ 2147483646 w 120"/>
                <a:gd name="T105" fmla="*/ 2147483646 h 126"/>
                <a:gd name="T106" fmla="*/ 2147483646 w 120"/>
                <a:gd name="T107" fmla="*/ 0 h 126"/>
                <a:gd name="T108" fmla="*/ 2147483646 w 120"/>
                <a:gd name="T109" fmla="*/ 0 h 126"/>
                <a:gd name="T110" fmla="*/ 2147483646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3" name="Freeform 131"/>
            <p:cNvSpPr>
              <a:spLocks noChangeArrowheads="1"/>
            </p:cNvSpPr>
            <p:nvPr/>
          </p:nvSpPr>
          <p:spPr bwMode="auto">
            <a:xfrm>
              <a:off x="3992065" y="2572584"/>
              <a:ext cx="71493" cy="215046"/>
            </a:xfrm>
            <a:custGeom>
              <a:avLst/>
              <a:gdLst>
                <a:gd name="T0" fmla="*/ 0 w 48"/>
                <a:gd name="T1" fmla="*/ 2147483646 h 136"/>
                <a:gd name="T2" fmla="*/ 2147483646 w 48"/>
                <a:gd name="T3" fmla="*/ 2147483646 h 136"/>
                <a:gd name="T4" fmla="*/ 2147483646 w 48"/>
                <a:gd name="T5" fmla="*/ 2147483646 h 136"/>
                <a:gd name="T6" fmla="*/ 2147483646 w 48"/>
                <a:gd name="T7" fmla="*/ 2147483646 h 136"/>
                <a:gd name="T8" fmla="*/ 2147483646 w 48"/>
                <a:gd name="T9" fmla="*/ 2147483646 h 136"/>
                <a:gd name="T10" fmla="*/ 2147483646 w 48"/>
                <a:gd name="T11" fmla="*/ 2147483646 h 136"/>
                <a:gd name="T12" fmla="*/ 2147483646 w 48"/>
                <a:gd name="T13" fmla="*/ 2147483646 h 136"/>
                <a:gd name="T14" fmla="*/ 2147483646 w 48"/>
                <a:gd name="T15" fmla="*/ 2147483646 h 136"/>
                <a:gd name="T16" fmla="*/ 2147483646 w 48"/>
                <a:gd name="T17" fmla="*/ 2147483646 h 136"/>
                <a:gd name="T18" fmla="*/ 2147483646 w 48"/>
                <a:gd name="T19" fmla="*/ 2147483646 h 136"/>
                <a:gd name="T20" fmla="*/ 2147483646 w 48"/>
                <a:gd name="T21" fmla="*/ 2147483646 h 136"/>
                <a:gd name="T22" fmla="*/ 2147483646 w 48"/>
                <a:gd name="T23" fmla="*/ 2147483646 h 136"/>
                <a:gd name="T24" fmla="*/ 2147483646 w 48"/>
                <a:gd name="T25" fmla="*/ 2147483646 h 136"/>
                <a:gd name="T26" fmla="*/ 2147483646 w 48"/>
                <a:gd name="T27" fmla="*/ 2147483646 h 136"/>
                <a:gd name="T28" fmla="*/ 2147483646 w 48"/>
                <a:gd name="T29" fmla="*/ 2147483646 h 136"/>
                <a:gd name="T30" fmla="*/ 2147483646 w 48"/>
                <a:gd name="T31" fmla="*/ 2147483646 h 136"/>
                <a:gd name="T32" fmla="*/ 2147483646 w 48"/>
                <a:gd name="T33" fmla="*/ 2147483646 h 136"/>
                <a:gd name="T34" fmla="*/ 2147483646 w 48"/>
                <a:gd name="T35" fmla="*/ 2147483646 h 136"/>
                <a:gd name="T36" fmla="*/ 2147483646 w 48"/>
                <a:gd name="T37" fmla="*/ 2147483646 h 136"/>
                <a:gd name="T38" fmla="*/ 2147483646 w 48"/>
                <a:gd name="T39" fmla="*/ 2147483646 h 136"/>
                <a:gd name="T40" fmla="*/ 2147483646 w 48"/>
                <a:gd name="T41" fmla="*/ 2147483646 h 136"/>
                <a:gd name="T42" fmla="*/ 2147483646 w 48"/>
                <a:gd name="T43" fmla="*/ 2147483646 h 136"/>
                <a:gd name="T44" fmla="*/ 2147483646 w 48"/>
                <a:gd name="T45" fmla="*/ 2147483646 h 136"/>
                <a:gd name="T46" fmla="*/ 2147483646 w 48"/>
                <a:gd name="T47" fmla="*/ 2147483646 h 136"/>
                <a:gd name="T48" fmla="*/ 2147483646 w 48"/>
                <a:gd name="T49" fmla="*/ 2147483646 h 136"/>
                <a:gd name="T50" fmla="*/ 2147483646 w 48"/>
                <a:gd name="T51" fmla="*/ 2147483646 h 136"/>
                <a:gd name="T52" fmla="*/ 2147483646 w 48"/>
                <a:gd name="T53" fmla="*/ 2147483646 h 136"/>
                <a:gd name="T54" fmla="*/ 2147483646 w 48"/>
                <a:gd name="T55" fmla="*/ 2147483646 h 136"/>
                <a:gd name="T56" fmla="*/ 2147483646 w 48"/>
                <a:gd name="T57" fmla="*/ 2147483646 h 136"/>
                <a:gd name="T58" fmla="*/ 2147483646 w 48"/>
                <a:gd name="T59" fmla="*/ 2147483646 h 136"/>
                <a:gd name="T60" fmla="*/ 2147483646 w 48"/>
                <a:gd name="T61" fmla="*/ 2147483646 h 136"/>
                <a:gd name="T62" fmla="*/ 2147483646 w 48"/>
                <a:gd name="T63" fmla="*/ 2147483646 h 136"/>
                <a:gd name="T64" fmla="*/ 2147483646 w 48"/>
                <a:gd name="T65" fmla="*/ 0 h 136"/>
                <a:gd name="T66" fmla="*/ 2147483646 w 48"/>
                <a:gd name="T67" fmla="*/ 0 h 136"/>
                <a:gd name="T68" fmla="*/ 2147483646 w 48"/>
                <a:gd name="T69" fmla="*/ 2147483646 h 136"/>
                <a:gd name="T70" fmla="*/ 2147483646 w 48"/>
                <a:gd name="T71" fmla="*/ 2147483646 h 136"/>
                <a:gd name="T72" fmla="*/ 2147483646 w 48"/>
                <a:gd name="T73" fmla="*/ 2147483646 h 136"/>
                <a:gd name="T74" fmla="*/ 2147483646 w 48"/>
                <a:gd name="T75" fmla="*/ 2147483646 h 136"/>
                <a:gd name="T76" fmla="*/ 2147483646 w 48"/>
                <a:gd name="T77" fmla="*/ 2147483646 h 136"/>
                <a:gd name="T78" fmla="*/ 2147483646 w 48"/>
                <a:gd name="T79" fmla="*/ 2147483646 h 136"/>
                <a:gd name="T80" fmla="*/ 2147483646 w 48"/>
                <a:gd name="T81" fmla="*/ 2147483646 h 136"/>
                <a:gd name="T82" fmla="*/ 2147483646 w 48"/>
                <a:gd name="T83" fmla="*/ 2147483646 h 136"/>
                <a:gd name="T84" fmla="*/ 2147483646 w 48"/>
                <a:gd name="T85" fmla="*/ 2147483646 h 136"/>
                <a:gd name="T86" fmla="*/ 2147483646 w 48"/>
                <a:gd name="T87" fmla="*/ 2147483646 h 136"/>
                <a:gd name="T88" fmla="*/ 0 w 48"/>
                <a:gd name="T89" fmla="*/ 2147483646 h 136"/>
                <a:gd name="T90" fmla="*/ 0 w 48"/>
                <a:gd name="T91" fmla="*/ 2147483646 h 136"/>
                <a:gd name="T92" fmla="*/ 0 w 48"/>
                <a:gd name="T93" fmla="*/ 2147483646 h 136"/>
                <a:gd name="T94" fmla="*/ 0 w 48"/>
                <a:gd name="T95" fmla="*/ 2147483646 h 136"/>
                <a:gd name="T96" fmla="*/ 0 w 48"/>
                <a:gd name="T97" fmla="*/ 2147483646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4" name="Freeform 132"/>
            <p:cNvSpPr>
              <a:spLocks noChangeArrowheads="1"/>
            </p:cNvSpPr>
            <p:nvPr/>
          </p:nvSpPr>
          <p:spPr bwMode="auto">
            <a:xfrm>
              <a:off x="3740687" y="2531433"/>
              <a:ext cx="272133" cy="286728"/>
            </a:xfrm>
            <a:custGeom>
              <a:avLst/>
              <a:gdLst>
                <a:gd name="T0" fmla="*/ 2147483646 w 186"/>
                <a:gd name="T1" fmla="*/ 2147483646 h 182"/>
                <a:gd name="T2" fmla="*/ 2147483646 w 186"/>
                <a:gd name="T3" fmla="*/ 2147483646 h 182"/>
                <a:gd name="T4" fmla="*/ 2147483646 w 186"/>
                <a:gd name="T5" fmla="*/ 2147483646 h 182"/>
                <a:gd name="T6" fmla="*/ 2147483646 w 186"/>
                <a:gd name="T7" fmla="*/ 2147483646 h 182"/>
                <a:gd name="T8" fmla="*/ 2147483646 w 186"/>
                <a:gd name="T9" fmla="*/ 2147483646 h 182"/>
                <a:gd name="T10" fmla="*/ 2147483646 w 186"/>
                <a:gd name="T11" fmla="*/ 2147483646 h 182"/>
                <a:gd name="T12" fmla="*/ 2147483646 w 186"/>
                <a:gd name="T13" fmla="*/ 2147483646 h 182"/>
                <a:gd name="T14" fmla="*/ 2147483646 w 186"/>
                <a:gd name="T15" fmla="*/ 2147483646 h 182"/>
                <a:gd name="T16" fmla="*/ 2147483646 w 186"/>
                <a:gd name="T17" fmla="*/ 2147483646 h 182"/>
                <a:gd name="T18" fmla="*/ 2147483646 w 186"/>
                <a:gd name="T19" fmla="*/ 2147483646 h 182"/>
                <a:gd name="T20" fmla="*/ 2147483646 w 186"/>
                <a:gd name="T21" fmla="*/ 2147483646 h 182"/>
                <a:gd name="T22" fmla="*/ 2147483646 w 186"/>
                <a:gd name="T23" fmla="*/ 2147483646 h 182"/>
                <a:gd name="T24" fmla="*/ 2147483646 w 186"/>
                <a:gd name="T25" fmla="*/ 2147483646 h 182"/>
                <a:gd name="T26" fmla="*/ 2147483646 w 186"/>
                <a:gd name="T27" fmla="*/ 2147483646 h 182"/>
                <a:gd name="T28" fmla="*/ 2147483646 w 186"/>
                <a:gd name="T29" fmla="*/ 2147483646 h 182"/>
                <a:gd name="T30" fmla="*/ 2147483646 w 186"/>
                <a:gd name="T31" fmla="*/ 2147483646 h 182"/>
                <a:gd name="T32" fmla="*/ 2147483646 w 186"/>
                <a:gd name="T33" fmla="*/ 2147483646 h 182"/>
                <a:gd name="T34" fmla="*/ 2147483646 w 186"/>
                <a:gd name="T35" fmla="*/ 0 h 182"/>
                <a:gd name="T36" fmla="*/ 2147483646 w 186"/>
                <a:gd name="T37" fmla="*/ 2147483646 h 182"/>
                <a:gd name="T38" fmla="*/ 2147483646 w 186"/>
                <a:gd name="T39" fmla="*/ 2147483646 h 182"/>
                <a:gd name="T40" fmla="*/ 2147483646 w 186"/>
                <a:gd name="T41" fmla="*/ 2147483646 h 182"/>
                <a:gd name="T42" fmla="*/ 2147483646 w 186"/>
                <a:gd name="T43" fmla="*/ 2147483646 h 182"/>
                <a:gd name="T44" fmla="*/ 2147483646 w 186"/>
                <a:gd name="T45" fmla="*/ 2147483646 h 182"/>
                <a:gd name="T46" fmla="*/ 2147483646 w 186"/>
                <a:gd name="T47" fmla="*/ 2147483646 h 182"/>
                <a:gd name="T48" fmla="*/ 2147483646 w 186"/>
                <a:gd name="T49" fmla="*/ 2147483646 h 182"/>
                <a:gd name="T50" fmla="*/ 2147483646 w 186"/>
                <a:gd name="T51" fmla="*/ 2147483646 h 182"/>
                <a:gd name="T52" fmla="*/ 2147483646 w 186"/>
                <a:gd name="T53" fmla="*/ 2147483646 h 182"/>
                <a:gd name="T54" fmla="*/ 2147483646 w 186"/>
                <a:gd name="T55" fmla="*/ 2147483646 h 182"/>
                <a:gd name="T56" fmla="*/ 2147483646 w 186"/>
                <a:gd name="T57" fmla="*/ 2147483646 h 182"/>
                <a:gd name="T58" fmla="*/ 2147483646 w 186"/>
                <a:gd name="T59" fmla="*/ 2147483646 h 182"/>
                <a:gd name="T60" fmla="*/ 2147483646 w 186"/>
                <a:gd name="T61" fmla="*/ 2147483646 h 182"/>
                <a:gd name="T62" fmla="*/ 2147483646 w 186"/>
                <a:gd name="T63" fmla="*/ 2147483646 h 182"/>
                <a:gd name="T64" fmla="*/ 2147483646 w 186"/>
                <a:gd name="T65" fmla="*/ 2147483646 h 182"/>
                <a:gd name="T66" fmla="*/ 2147483646 w 186"/>
                <a:gd name="T67" fmla="*/ 2147483646 h 182"/>
                <a:gd name="T68" fmla="*/ 2147483646 w 186"/>
                <a:gd name="T69" fmla="*/ 2147483646 h 182"/>
                <a:gd name="T70" fmla="*/ 2147483646 w 186"/>
                <a:gd name="T71" fmla="*/ 2147483646 h 182"/>
                <a:gd name="T72" fmla="*/ 0 w 186"/>
                <a:gd name="T73" fmla="*/ 2147483646 h 182"/>
                <a:gd name="T74" fmla="*/ 2147483646 w 186"/>
                <a:gd name="T75" fmla="*/ 2147483646 h 182"/>
                <a:gd name="T76" fmla="*/ 2147483646 w 186"/>
                <a:gd name="T77" fmla="*/ 2147483646 h 182"/>
                <a:gd name="T78" fmla="*/ 2147483646 w 186"/>
                <a:gd name="T79" fmla="*/ 2147483646 h 182"/>
                <a:gd name="T80" fmla="*/ 2147483646 w 186"/>
                <a:gd name="T81" fmla="*/ 2147483646 h 182"/>
                <a:gd name="T82" fmla="*/ 2147483646 w 186"/>
                <a:gd name="T83" fmla="*/ 2147483646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5" name="Freeform 133"/>
            <p:cNvSpPr>
              <a:spLocks noChangeArrowheads="1"/>
            </p:cNvSpPr>
            <p:nvPr/>
          </p:nvSpPr>
          <p:spPr bwMode="auto">
            <a:xfrm>
              <a:off x="3500841" y="2467715"/>
              <a:ext cx="287124" cy="346463"/>
            </a:xfrm>
            <a:custGeom>
              <a:avLst/>
              <a:gdLst>
                <a:gd name="T0" fmla="*/ 2147483646 w 197"/>
                <a:gd name="T1" fmla="*/ 2147483646 h 220"/>
                <a:gd name="T2" fmla="*/ 2147483646 w 197"/>
                <a:gd name="T3" fmla="*/ 2147483646 h 220"/>
                <a:gd name="T4" fmla="*/ 2147483646 w 197"/>
                <a:gd name="T5" fmla="*/ 2147483646 h 220"/>
                <a:gd name="T6" fmla="*/ 2147483646 w 197"/>
                <a:gd name="T7" fmla="*/ 2147483646 h 220"/>
                <a:gd name="T8" fmla="*/ 2147483646 w 197"/>
                <a:gd name="T9" fmla="*/ 2147483646 h 220"/>
                <a:gd name="T10" fmla="*/ 2147483646 w 197"/>
                <a:gd name="T11" fmla="*/ 2147483646 h 220"/>
                <a:gd name="T12" fmla="*/ 0 w 197"/>
                <a:gd name="T13" fmla="*/ 2147483646 h 220"/>
                <a:gd name="T14" fmla="*/ 2147483646 w 197"/>
                <a:gd name="T15" fmla="*/ 2147483646 h 220"/>
                <a:gd name="T16" fmla="*/ 2147483646 w 197"/>
                <a:gd name="T17" fmla="*/ 2147483646 h 220"/>
                <a:gd name="T18" fmla="*/ 2147483646 w 197"/>
                <a:gd name="T19" fmla="*/ 2147483646 h 220"/>
                <a:gd name="T20" fmla="*/ 2147483646 w 197"/>
                <a:gd name="T21" fmla="*/ 2147483646 h 220"/>
                <a:gd name="T22" fmla="*/ 2147483646 w 197"/>
                <a:gd name="T23" fmla="*/ 2147483646 h 220"/>
                <a:gd name="T24" fmla="*/ 2147483646 w 197"/>
                <a:gd name="T25" fmla="*/ 2147483646 h 220"/>
                <a:gd name="T26" fmla="*/ 2147483646 w 197"/>
                <a:gd name="T27" fmla="*/ 2147483646 h 220"/>
                <a:gd name="T28" fmla="*/ 2147483646 w 197"/>
                <a:gd name="T29" fmla="*/ 2147483646 h 220"/>
                <a:gd name="T30" fmla="*/ 2147483646 w 197"/>
                <a:gd name="T31" fmla="*/ 2147483646 h 220"/>
                <a:gd name="T32" fmla="*/ 2147483646 w 197"/>
                <a:gd name="T33" fmla="*/ 2147483646 h 220"/>
                <a:gd name="T34" fmla="*/ 2147483646 w 197"/>
                <a:gd name="T35" fmla="*/ 0 h 220"/>
                <a:gd name="T36" fmla="*/ 2147483646 w 197"/>
                <a:gd name="T37" fmla="*/ 2147483646 h 220"/>
                <a:gd name="T38" fmla="*/ 2147483646 w 197"/>
                <a:gd name="T39" fmla="*/ 2147483646 h 220"/>
                <a:gd name="T40" fmla="*/ 2147483646 w 197"/>
                <a:gd name="T41" fmla="*/ 2147483646 h 220"/>
                <a:gd name="T42" fmla="*/ 2147483646 w 197"/>
                <a:gd name="T43" fmla="*/ 2147483646 h 220"/>
                <a:gd name="T44" fmla="*/ 2147483646 w 197"/>
                <a:gd name="T45" fmla="*/ 2147483646 h 220"/>
                <a:gd name="T46" fmla="*/ 2147483646 w 197"/>
                <a:gd name="T47" fmla="*/ 2147483646 h 220"/>
                <a:gd name="T48" fmla="*/ 2147483646 w 197"/>
                <a:gd name="T49" fmla="*/ 2147483646 h 220"/>
                <a:gd name="T50" fmla="*/ 2147483646 w 197"/>
                <a:gd name="T51" fmla="*/ 2147483646 h 220"/>
                <a:gd name="T52" fmla="*/ 2147483646 w 197"/>
                <a:gd name="T53" fmla="*/ 2147483646 h 220"/>
                <a:gd name="T54" fmla="*/ 2147483646 w 197"/>
                <a:gd name="T55" fmla="*/ 2147483646 h 220"/>
                <a:gd name="T56" fmla="*/ 2147483646 w 197"/>
                <a:gd name="T57" fmla="*/ 2147483646 h 220"/>
                <a:gd name="T58" fmla="*/ 2147483646 w 197"/>
                <a:gd name="T59" fmla="*/ 2147483646 h 220"/>
                <a:gd name="T60" fmla="*/ 2147483646 w 197"/>
                <a:gd name="T61" fmla="*/ 2147483646 h 220"/>
                <a:gd name="T62" fmla="*/ 2147483646 w 197"/>
                <a:gd name="T63" fmla="*/ 2147483646 h 220"/>
                <a:gd name="T64" fmla="*/ 2147483646 w 197"/>
                <a:gd name="T65" fmla="*/ 2147483646 h 220"/>
                <a:gd name="T66" fmla="*/ 2147483646 w 197"/>
                <a:gd name="T67" fmla="*/ 2147483646 h 220"/>
                <a:gd name="T68" fmla="*/ 2147483646 w 197"/>
                <a:gd name="T69" fmla="*/ 2147483646 h 220"/>
                <a:gd name="T70" fmla="*/ 2147483646 w 197"/>
                <a:gd name="T71" fmla="*/ 2147483646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6" name="Freeform 134"/>
            <p:cNvSpPr>
              <a:spLocks noChangeArrowheads="1"/>
            </p:cNvSpPr>
            <p:nvPr/>
          </p:nvSpPr>
          <p:spPr bwMode="auto">
            <a:xfrm>
              <a:off x="3679573" y="2810196"/>
              <a:ext cx="216784" cy="264161"/>
            </a:xfrm>
            <a:custGeom>
              <a:avLst/>
              <a:gdLst>
                <a:gd name="T0" fmla="*/ 2147483646 w 148"/>
                <a:gd name="T1" fmla="*/ 2147483646 h 168"/>
                <a:gd name="T2" fmla="*/ 2147483646 w 148"/>
                <a:gd name="T3" fmla="*/ 2147483646 h 168"/>
                <a:gd name="T4" fmla="*/ 2147483646 w 148"/>
                <a:gd name="T5" fmla="*/ 2147483646 h 168"/>
                <a:gd name="T6" fmla="*/ 2147483646 w 148"/>
                <a:gd name="T7" fmla="*/ 2147483646 h 168"/>
                <a:gd name="T8" fmla="*/ 2147483646 w 148"/>
                <a:gd name="T9" fmla="*/ 2147483646 h 168"/>
                <a:gd name="T10" fmla="*/ 2147483646 w 148"/>
                <a:gd name="T11" fmla="*/ 2147483646 h 168"/>
                <a:gd name="T12" fmla="*/ 2147483646 w 148"/>
                <a:gd name="T13" fmla="*/ 2147483646 h 168"/>
                <a:gd name="T14" fmla="*/ 2147483646 w 148"/>
                <a:gd name="T15" fmla="*/ 2147483646 h 168"/>
                <a:gd name="T16" fmla="*/ 2147483646 w 148"/>
                <a:gd name="T17" fmla="*/ 2147483646 h 168"/>
                <a:gd name="T18" fmla="*/ 2147483646 w 148"/>
                <a:gd name="T19" fmla="*/ 2147483646 h 168"/>
                <a:gd name="T20" fmla="*/ 2147483646 w 148"/>
                <a:gd name="T21" fmla="*/ 2147483646 h 168"/>
                <a:gd name="T22" fmla="*/ 2147483646 w 148"/>
                <a:gd name="T23" fmla="*/ 2147483646 h 168"/>
                <a:gd name="T24" fmla="*/ 2147483646 w 148"/>
                <a:gd name="T25" fmla="*/ 2147483646 h 168"/>
                <a:gd name="T26" fmla="*/ 2147483646 w 148"/>
                <a:gd name="T27" fmla="*/ 2147483646 h 168"/>
                <a:gd name="T28" fmla="*/ 2147483646 w 148"/>
                <a:gd name="T29" fmla="*/ 2147483646 h 168"/>
                <a:gd name="T30" fmla="*/ 2147483646 w 148"/>
                <a:gd name="T31" fmla="*/ 2147483646 h 168"/>
                <a:gd name="T32" fmla="*/ 2147483646 w 148"/>
                <a:gd name="T33" fmla="*/ 2147483646 h 168"/>
                <a:gd name="T34" fmla="*/ 2147483646 w 148"/>
                <a:gd name="T35" fmla="*/ 2147483646 h 168"/>
                <a:gd name="T36" fmla="*/ 2147483646 w 148"/>
                <a:gd name="T37" fmla="*/ 2147483646 h 168"/>
                <a:gd name="T38" fmla="*/ 2147483646 w 148"/>
                <a:gd name="T39" fmla="*/ 2147483646 h 168"/>
                <a:gd name="T40" fmla="*/ 2147483646 w 148"/>
                <a:gd name="T41" fmla="*/ 2147483646 h 168"/>
                <a:gd name="T42" fmla="*/ 2147483646 w 148"/>
                <a:gd name="T43" fmla="*/ 2147483646 h 168"/>
                <a:gd name="T44" fmla="*/ 2147483646 w 148"/>
                <a:gd name="T45" fmla="*/ 2147483646 h 168"/>
                <a:gd name="T46" fmla="*/ 2147483646 w 148"/>
                <a:gd name="T47" fmla="*/ 2147483646 h 168"/>
                <a:gd name="T48" fmla="*/ 2147483646 w 148"/>
                <a:gd name="T49" fmla="*/ 2147483646 h 168"/>
                <a:gd name="T50" fmla="*/ 2147483646 w 148"/>
                <a:gd name="T51" fmla="*/ 2147483646 h 168"/>
                <a:gd name="T52" fmla="*/ 2147483646 w 148"/>
                <a:gd name="T53" fmla="*/ 2147483646 h 168"/>
                <a:gd name="T54" fmla="*/ 2147483646 w 148"/>
                <a:gd name="T55" fmla="*/ 2147483646 h 168"/>
                <a:gd name="T56" fmla="*/ 2147483646 w 148"/>
                <a:gd name="T57" fmla="*/ 2147483646 h 168"/>
                <a:gd name="T58" fmla="*/ 2147483646 w 148"/>
                <a:gd name="T59" fmla="*/ 2147483646 h 168"/>
                <a:gd name="T60" fmla="*/ 2147483646 w 148"/>
                <a:gd name="T61" fmla="*/ 2147483646 h 168"/>
                <a:gd name="T62" fmla="*/ 2147483646 w 148"/>
                <a:gd name="T63" fmla="*/ 2147483646 h 168"/>
                <a:gd name="T64" fmla="*/ 2147483646 w 148"/>
                <a:gd name="T65" fmla="*/ 2147483646 h 168"/>
                <a:gd name="T66" fmla="*/ 2147483646 w 148"/>
                <a:gd name="T67" fmla="*/ 2147483646 h 168"/>
                <a:gd name="T68" fmla="*/ 2147483646 w 148"/>
                <a:gd name="T69" fmla="*/ 2147483646 h 168"/>
                <a:gd name="T70" fmla="*/ 2147483646 w 148"/>
                <a:gd name="T71" fmla="*/ 2147483646 h 168"/>
                <a:gd name="T72" fmla="*/ 2147483646 w 148"/>
                <a:gd name="T73" fmla="*/ 2147483646 h 168"/>
                <a:gd name="T74" fmla="*/ 2147483646 w 148"/>
                <a:gd name="T75" fmla="*/ 2147483646 h 168"/>
                <a:gd name="T76" fmla="*/ 2147483646 w 148"/>
                <a:gd name="T77" fmla="*/ 2147483646 h 168"/>
                <a:gd name="T78" fmla="*/ 2147483646 w 148"/>
                <a:gd name="T79" fmla="*/ 2147483646 h 168"/>
                <a:gd name="T80" fmla="*/ 2147483646 w 148"/>
                <a:gd name="T81" fmla="*/ 2147483646 h 168"/>
                <a:gd name="T82" fmla="*/ 2147483646 w 148"/>
                <a:gd name="T83" fmla="*/ 2147483646 h 168"/>
                <a:gd name="T84" fmla="*/ 2147483646 w 148"/>
                <a:gd name="T85" fmla="*/ 2147483646 h 168"/>
                <a:gd name="T86" fmla="*/ 2147483646 w 148"/>
                <a:gd name="T87" fmla="*/ 2147483646 h 168"/>
                <a:gd name="T88" fmla="*/ 2147483646 w 148"/>
                <a:gd name="T89" fmla="*/ 2147483646 h 168"/>
                <a:gd name="T90" fmla="*/ 0 w 148"/>
                <a:gd name="T91" fmla="*/ 2147483646 h 168"/>
                <a:gd name="T92" fmla="*/ 0 w 148"/>
                <a:gd name="T93" fmla="*/ 2147483646 h 168"/>
                <a:gd name="T94" fmla="*/ 2147483646 w 148"/>
                <a:gd name="T95" fmla="*/ 2147483646 h 168"/>
                <a:gd name="T96" fmla="*/ 2147483646 w 148"/>
                <a:gd name="T97" fmla="*/ 2147483646 h 168"/>
                <a:gd name="T98" fmla="*/ 2147483646 w 148"/>
                <a:gd name="T99" fmla="*/ 2147483646 h 168"/>
                <a:gd name="T100" fmla="*/ 2147483646 w 148"/>
                <a:gd name="T101" fmla="*/ 2147483646 h 168"/>
                <a:gd name="T102" fmla="*/ 2147483646 w 148"/>
                <a:gd name="T103" fmla="*/ 2147483646 h 168"/>
                <a:gd name="T104" fmla="*/ 2147483646 w 148"/>
                <a:gd name="T105" fmla="*/ 2147483646 h 168"/>
                <a:gd name="T106" fmla="*/ 2147483646 w 148"/>
                <a:gd name="T107" fmla="*/ 2147483646 h 168"/>
                <a:gd name="T108" fmla="*/ 2147483646 w 148"/>
                <a:gd name="T109" fmla="*/ 0 h 168"/>
                <a:gd name="T110" fmla="*/ 2147483646 w 148"/>
                <a:gd name="T111" fmla="*/ 0 h 168"/>
                <a:gd name="T112" fmla="*/ 2147483646 w 148"/>
                <a:gd name="T113" fmla="*/ 2147483646 h 168"/>
                <a:gd name="T114" fmla="*/ 2147483646 w 148"/>
                <a:gd name="T115" fmla="*/ 2147483646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7" name="Freeform 135"/>
            <p:cNvSpPr>
              <a:spLocks noChangeArrowheads="1"/>
            </p:cNvSpPr>
            <p:nvPr/>
          </p:nvSpPr>
          <p:spPr bwMode="auto">
            <a:xfrm>
              <a:off x="2838956" y="1815941"/>
              <a:ext cx="118770" cy="131417"/>
            </a:xfrm>
            <a:custGeom>
              <a:avLst/>
              <a:gdLst>
                <a:gd name="T0" fmla="*/ 2147483646 w 82"/>
                <a:gd name="T1" fmla="*/ 2147483646 h 82"/>
                <a:gd name="T2" fmla="*/ 2147483646 w 82"/>
                <a:gd name="T3" fmla="*/ 2147483646 h 82"/>
                <a:gd name="T4" fmla="*/ 2147483646 w 82"/>
                <a:gd name="T5" fmla="*/ 2147483646 h 82"/>
                <a:gd name="T6" fmla="*/ 2147483646 w 82"/>
                <a:gd name="T7" fmla="*/ 2147483646 h 82"/>
                <a:gd name="T8" fmla="*/ 2147483646 w 82"/>
                <a:gd name="T9" fmla="*/ 2147483646 h 82"/>
                <a:gd name="T10" fmla="*/ 2147483646 w 82"/>
                <a:gd name="T11" fmla="*/ 2147483646 h 82"/>
                <a:gd name="T12" fmla="*/ 2147483646 w 82"/>
                <a:gd name="T13" fmla="*/ 2147483646 h 82"/>
                <a:gd name="T14" fmla="*/ 2147483646 w 82"/>
                <a:gd name="T15" fmla="*/ 2147483646 h 82"/>
                <a:gd name="T16" fmla="*/ 2147483646 w 82"/>
                <a:gd name="T17" fmla="*/ 2147483646 h 82"/>
                <a:gd name="T18" fmla="*/ 2147483646 w 82"/>
                <a:gd name="T19" fmla="*/ 2147483646 h 82"/>
                <a:gd name="T20" fmla="*/ 2147483646 w 82"/>
                <a:gd name="T21" fmla="*/ 2147483646 h 82"/>
                <a:gd name="T22" fmla="*/ 2147483646 w 82"/>
                <a:gd name="T23" fmla="*/ 2147483646 h 82"/>
                <a:gd name="T24" fmla="*/ 2147483646 w 82"/>
                <a:gd name="T25" fmla="*/ 2147483646 h 82"/>
                <a:gd name="T26" fmla="*/ 2147483646 w 82"/>
                <a:gd name="T27" fmla="*/ 2147483646 h 82"/>
                <a:gd name="T28" fmla="*/ 2147483646 w 82"/>
                <a:gd name="T29" fmla="*/ 2147483646 h 82"/>
                <a:gd name="T30" fmla="*/ 2147483646 w 82"/>
                <a:gd name="T31" fmla="*/ 2147483646 h 82"/>
                <a:gd name="T32" fmla="*/ 2147483646 w 82"/>
                <a:gd name="T33" fmla="*/ 2147483646 h 82"/>
                <a:gd name="T34" fmla="*/ 2147483646 w 82"/>
                <a:gd name="T35" fmla="*/ 2147483646 h 82"/>
                <a:gd name="T36" fmla="*/ 2147483646 w 82"/>
                <a:gd name="T37" fmla="*/ 2147483646 h 82"/>
                <a:gd name="T38" fmla="*/ 2147483646 w 82"/>
                <a:gd name="T39" fmla="*/ 2147483646 h 82"/>
                <a:gd name="T40" fmla="*/ 2147483646 w 82"/>
                <a:gd name="T41" fmla="*/ 2147483646 h 82"/>
                <a:gd name="T42" fmla="*/ 2147483646 w 82"/>
                <a:gd name="T43" fmla="*/ 2147483646 h 82"/>
                <a:gd name="T44" fmla="*/ 2147483646 w 82"/>
                <a:gd name="T45" fmla="*/ 2147483646 h 82"/>
                <a:gd name="T46" fmla="*/ 2147483646 w 82"/>
                <a:gd name="T47" fmla="*/ 2147483646 h 82"/>
                <a:gd name="T48" fmla="*/ 0 w 82"/>
                <a:gd name="T49" fmla="*/ 2147483646 h 82"/>
                <a:gd name="T50" fmla="*/ 2147483646 w 82"/>
                <a:gd name="T51" fmla="*/ 2147483646 h 82"/>
                <a:gd name="T52" fmla="*/ 2147483646 w 82"/>
                <a:gd name="T53" fmla="*/ 2147483646 h 82"/>
                <a:gd name="T54" fmla="*/ 2147483646 w 82"/>
                <a:gd name="T55" fmla="*/ 2147483646 h 82"/>
                <a:gd name="T56" fmla="*/ 2147483646 w 82"/>
                <a:gd name="T57" fmla="*/ 2147483646 h 82"/>
                <a:gd name="T58" fmla="*/ 2147483646 w 82"/>
                <a:gd name="T59" fmla="*/ 2147483646 h 82"/>
                <a:gd name="T60" fmla="*/ 2147483646 w 82"/>
                <a:gd name="T61" fmla="*/ 2147483646 h 82"/>
                <a:gd name="T62" fmla="*/ 2147483646 w 82"/>
                <a:gd name="T63" fmla="*/ 2147483646 h 82"/>
                <a:gd name="T64" fmla="*/ 2147483646 w 82"/>
                <a:gd name="T65" fmla="*/ 0 h 82"/>
                <a:gd name="T66" fmla="*/ 2147483646 w 82"/>
                <a:gd name="T67" fmla="*/ 0 h 82"/>
                <a:gd name="T68" fmla="*/ 2147483646 w 82"/>
                <a:gd name="T69" fmla="*/ 2147483646 h 82"/>
                <a:gd name="T70" fmla="*/ 2147483646 w 82"/>
                <a:gd name="T71" fmla="*/ 2147483646 h 82"/>
                <a:gd name="T72" fmla="*/ 2147483646 w 82"/>
                <a:gd name="T73" fmla="*/ 2147483646 h 82"/>
                <a:gd name="T74" fmla="*/ 2147483646 w 82"/>
                <a:gd name="T75" fmla="*/ 2147483646 h 82"/>
                <a:gd name="T76" fmla="*/ 2147483646 w 82"/>
                <a:gd name="T77" fmla="*/ 2147483646 h 82"/>
                <a:gd name="T78" fmla="*/ 2147483646 w 82"/>
                <a:gd name="T79" fmla="*/ 2147483646 h 82"/>
                <a:gd name="T80" fmla="*/ 2147483646 w 82"/>
                <a:gd name="T81" fmla="*/ 2147483646 h 82"/>
                <a:gd name="T82" fmla="*/ 2147483646 w 82"/>
                <a:gd name="T83" fmla="*/ 2147483646 h 82"/>
                <a:gd name="T84" fmla="*/ 2147483646 w 82"/>
                <a:gd name="T85" fmla="*/ 2147483646 h 82"/>
                <a:gd name="T86" fmla="*/ 2147483646 w 82"/>
                <a:gd name="T87" fmla="*/ 2147483646 h 82"/>
                <a:gd name="T88" fmla="*/ 2147483646 w 82"/>
                <a:gd name="T89" fmla="*/ 2147483646 h 82"/>
                <a:gd name="T90" fmla="*/ 2147483646 w 82"/>
                <a:gd name="T91" fmla="*/ 2147483646 h 82"/>
                <a:gd name="T92" fmla="*/ 2147483646 w 82"/>
                <a:gd name="T93" fmla="*/ 2147483646 h 82"/>
                <a:gd name="T94" fmla="*/ 2147483646 w 82"/>
                <a:gd name="T95" fmla="*/ 2147483646 h 82"/>
                <a:gd name="T96" fmla="*/ 2147483646 w 82"/>
                <a:gd name="T97" fmla="*/ 2147483646 h 82"/>
                <a:gd name="T98" fmla="*/ 2147483646 w 82"/>
                <a:gd name="T99" fmla="*/ 2147483646 h 82"/>
                <a:gd name="T100" fmla="*/ 2147483646 w 82"/>
                <a:gd name="T101" fmla="*/ 2147483646 h 82"/>
                <a:gd name="T102" fmla="*/ 2147483646 w 82"/>
                <a:gd name="T103" fmla="*/ 2147483646 h 82"/>
                <a:gd name="T104" fmla="*/ 2147483646 w 82"/>
                <a:gd name="T105" fmla="*/ 2147483646 h 82"/>
                <a:gd name="T106" fmla="*/ 2147483646 w 82"/>
                <a:gd name="T107" fmla="*/ 2147483646 h 82"/>
                <a:gd name="T108" fmla="*/ 2147483646 w 82"/>
                <a:gd name="T109" fmla="*/ 2147483646 h 82"/>
                <a:gd name="T110" fmla="*/ 2147483646 w 82"/>
                <a:gd name="T111" fmla="*/ 2147483646 h 82"/>
                <a:gd name="T112" fmla="*/ 2147483646 w 82"/>
                <a:gd name="T113" fmla="*/ 2147483646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8" name="Freeform 136"/>
            <p:cNvSpPr>
              <a:spLocks noChangeArrowheads="1"/>
            </p:cNvSpPr>
            <p:nvPr/>
          </p:nvSpPr>
          <p:spPr bwMode="auto">
            <a:xfrm>
              <a:off x="2847027" y="1934084"/>
              <a:ext cx="65727" cy="37169"/>
            </a:xfrm>
            <a:custGeom>
              <a:avLst/>
              <a:gdLst>
                <a:gd name="T0" fmla="*/ 0 w 44"/>
                <a:gd name="T1" fmla="*/ 2147483646 h 24"/>
                <a:gd name="T2" fmla="*/ 2147483646 w 44"/>
                <a:gd name="T3" fmla="*/ 2147483646 h 24"/>
                <a:gd name="T4" fmla="*/ 2147483646 w 44"/>
                <a:gd name="T5" fmla="*/ 2147483646 h 24"/>
                <a:gd name="T6" fmla="*/ 2147483646 w 44"/>
                <a:gd name="T7" fmla="*/ 0 h 24"/>
                <a:gd name="T8" fmla="*/ 2147483646 w 44"/>
                <a:gd name="T9" fmla="*/ 0 h 24"/>
                <a:gd name="T10" fmla="*/ 2147483646 w 44"/>
                <a:gd name="T11" fmla="*/ 2147483646 h 24"/>
                <a:gd name="T12" fmla="*/ 2147483646 w 44"/>
                <a:gd name="T13" fmla="*/ 2147483646 h 24"/>
                <a:gd name="T14" fmla="*/ 2147483646 w 44"/>
                <a:gd name="T15" fmla="*/ 2147483646 h 24"/>
                <a:gd name="T16" fmla="*/ 2147483646 w 44"/>
                <a:gd name="T17" fmla="*/ 2147483646 h 24"/>
                <a:gd name="T18" fmla="*/ 2147483646 w 44"/>
                <a:gd name="T19" fmla="*/ 2147483646 h 24"/>
                <a:gd name="T20" fmla="*/ 2147483646 w 44"/>
                <a:gd name="T21" fmla="*/ 2147483646 h 24"/>
                <a:gd name="T22" fmla="*/ 2147483646 w 44"/>
                <a:gd name="T23" fmla="*/ 2147483646 h 24"/>
                <a:gd name="T24" fmla="*/ 2147483646 w 44"/>
                <a:gd name="T25" fmla="*/ 2147483646 h 24"/>
                <a:gd name="T26" fmla="*/ 2147483646 w 44"/>
                <a:gd name="T27" fmla="*/ 2147483646 h 24"/>
                <a:gd name="T28" fmla="*/ 2147483646 w 44"/>
                <a:gd name="T29" fmla="*/ 2147483646 h 24"/>
                <a:gd name="T30" fmla="*/ 2147483646 w 44"/>
                <a:gd name="T31" fmla="*/ 2147483646 h 24"/>
                <a:gd name="T32" fmla="*/ 2147483646 w 44"/>
                <a:gd name="T33" fmla="*/ 2147483646 h 24"/>
                <a:gd name="T34" fmla="*/ 2147483646 w 44"/>
                <a:gd name="T35" fmla="*/ 2147483646 h 24"/>
                <a:gd name="T36" fmla="*/ 2147483646 w 44"/>
                <a:gd name="T37" fmla="*/ 2147483646 h 24"/>
                <a:gd name="T38" fmla="*/ 0 w 44"/>
                <a:gd name="T39" fmla="*/ 2147483646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599" name="Freeform 137"/>
            <p:cNvSpPr>
              <a:spLocks noChangeArrowheads="1"/>
            </p:cNvSpPr>
            <p:nvPr/>
          </p:nvSpPr>
          <p:spPr bwMode="auto">
            <a:xfrm>
              <a:off x="2885080" y="1934084"/>
              <a:ext cx="161435" cy="150001"/>
            </a:xfrm>
            <a:custGeom>
              <a:avLst/>
              <a:gdLst>
                <a:gd name="T0" fmla="*/ 2147483646 w 110"/>
                <a:gd name="T1" fmla="*/ 2147483646 h 96"/>
                <a:gd name="T2" fmla="*/ 2147483646 w 110"/>
                <a:gd name="T3" fmla="*/ 2147483646 h 96"/>
                <a:gd name="T4" fmla="*/ 2147483646 w 110"/>
                <a:gd name="T5" fmla="*/ 2147483646 h 96"/>
                <a:gd name="T6" fmla="*/ 2147483646 w 110"/>
                <a:gd name="T7" fmla="*/ 2147483646 h 96"/>
                <a:gd name="T8" fmla="*/ 2147483646 w 110"/>
                <a:gd name="T9" fmla="*/ 2147483646 h 96"/>
                <a:gd name="T10" fmla="*/ 2147483646 w 110"/>
                <a:gd name="T11" fmla="*/ 2147483646 h 96"/>
                <a:gd name="T12" fmla="*/ 2147483646 w 110"/>
                <a:gd name="T13" fmla="*/ 2147483646 h 96"/>
                <a:gd name="T14" fmla="*/ 2147483646 w 110"/>
                <a:gd name="T15" fmla="*/ 2147483646 h 96"/>
                <a:gd name="T16" fmla="*/ 2147483646 w 110"/>
                <a:gd name="T17" fmla="*/ 2147483646 h 96"/>
                <a:gd name="T18" fmla="*/ 2147483646 w 110"/>
                <a:gd name="T19" fmla="*/ 2147483646 h 96"/>
                <a:gd name="T20" fmla="*/ 2147483646 w 110"/>
                <a:gd name="T21" fmla="*/ 2147483646 h 96"/>
                <a:gd name="T22" fmla="*/ 2147483646 w 110"/>
                <a:gd name="T23" fmla="*/ 2147483646 h 96"/>
                <a:gd name="T24" fmla="*/ 2147483646 w 110"/>
                <a:gd name="T25" fmla="*/ 2147483646 h 96"/>
                <a:gd name="T26" fmla="*/ 2147483646 w 110"/>
                <a:gd name="T27" fmla="*/ 2147483646 h 96"/>
                <a:gd name="T28" fmla="*/ 2147483646 w 110"/>
                <a:gd name="T29" fmla="*/ 2147483646 h 96"/>
                <a:gd name="T30" fmla="*/ 2147483646 w 110"/>
                <a:gd name="T31" fmla="*/ 2147483646 h 96"/>
                <a:gd name="T32" fmla="*/ 2147483646 w 110"/>
                <a:gd name="T33" fmla="*/ 2147483646 h 96"/>
                <a:gd name="T34" fmla="*/ 2147483646 w 110"/>
                <a:gd name="T35" fmla="*/ 2147483646 h 96"/>
                <a:gd name="T36" fmla="*/ 2147483646 w 110"/>
                <a:gd name="T37" fmla="*/ 2147483646 h 96"/>
                <a:gd name="T38" fmla="*/ 2147483646 w 110"/>
                <a:gd name="T39" fmla="*/ 2147483646 h 96"/>
                <a:gd name="T40" fmla="*/ 2147483646 w 110"/>
                <a:gd name="T41" fmla="*/ 2147483646 h 96"/>
                <a:gd name="T42" fmla="*/ 2147483646 w 110"/>
                <a:gd name="T43" fmla="*/ 2147483646 h 96"/>
                <a:gd name="T44" fmla="*/ 2147483646 w 110"/>
                <a:gd name="T45" fmla="*/ 2147483646 h 96"/>
                <a:gd name="T46" fmla="*/ 2147483646 w 110"/>
                <a:gd name="T47" fmla="*/ 2147483646 h 96"/>
                <a:gd name="T48" fmla="*/ 2147483646 w 110"/>
                <a:gd name="T49" fmla="*/ 2147483646 h 96"/>
                <a:gd name="T50" fmla="*/ 2147483646 w 110"/>
                <a:gd name="T51" fmla="*/ 2147483646 h 96"/>
                <a:gd name="T52" fmla="*/ 2147483646 w 110"/>
                <a:gd name="T53" fmla="*/ 2147483646 h 96"/>
                <a:gd name="T54" fmla="*/ 2147483646 w 110"/>
                <a:gd name="T55" fmla="*/ 2147483646 h 96"/>
                <a:gd name="T56" fmla="*/ 2147483646 w 110"/>
                <a:gd name="T57" fmla="*/ 2147483646 h 96"/>
                <a:gd name="T58" fmla="*/ 2147483646 w 110"/>
                <a:gd name="T59" fmla="*/ 2147483646 h 96"/>
                <a:gd name="T60" fmla="*/ 2147483646 w 110"/>
                <a:gd name="T61" fmla="*/ 2147483646 h 96"/>
                <a:gd name="T62" fmla="*/ 2147483646 w 110"/>
                <a:gd name="T63" fmla="*/ 2147483646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0" name="Freeform 138"/>
            <p:cNvSpPr>
              <a:spLocks noChangeArrowheads="1"/>
            </p:cNvSpPr>
            <p:nvPr/>
          </p:nvSpPr>
          <p:spPr bwMode="auto">
            <a:xfrm>
              <a:off x="2926592" y="2005766"/>
              <a:ext cx="62268" cy="88938"/>
            </a:xfrm>
            <a:custGeom>
              <a:avLst/>
              <a:gdLst>
                <a:gd name="T0" fmla="*/ 2147483646 w 42"/>
                <a:gd name="T1" fmla="*/ 2147483646 h 56"/>
                <a:gd name="T2" fmla="*/ 2147483646 w 42"/>
                <a:gd name="T3" fmla="*/ 2147483646 h 56"/>
                <a:gd name="T4" fmla="*/ 2147483646 w 42"/>
                <a:gd name="T5" fmla="*/ 2147483646 h 56"/>
                <a:gd name="T6" fmla="*/ 2147483646 w 42"/>
                <a:gd name="T7" fmla="*/ 2147483646 h 56"/>
                <a:gd name="T8" fmla="*/ 2147483646 w 42"/>
                <a:gd name="T9" fmla="*/ 2147483646 h 56"/>
                <a:gd name="T10" fmla="*/ 0 w 42"/>
                <a:gd name="T11" fmla="*/ 2147483646 h 56"/>
                <a:gd name="T12" fmla="*/ 2147483646 w 42"/>
                <a:gd name="T13" fmla="*/ 2147483646 h 56"/>
                <a:gd name="T14" fmla="*/ 2147483646 w 42"/>
                <a:gd name="T15" fmla="*/ 2147483646 h 56"/>
                <a:gd name="T16" fmla="*/ 2147483646 w 42"/>
                <a:gd name="T17" fmla="*/ 2147483646 h 56"/>
                <a:gd name="T18" fmla="*/ 2147483646 w 42"/>
                <a:gd name="T19" fmla="*/ 0 h 56"/>
                <a:gd name="T20" fmla="*/ 2147483646 w 42"/>
                <a:gd name="T21" fmla="*/ 2147483646 h 56"/>
                <a:gd name="T22" fmla="*/ 2147483646 w 42"/>
                <a:gd name="T23" fmla="*/ 2147483646 h 56"/>
                <a:gd name="T24" fmla="*/ 2147483646 w 42"/>
                <a:gd name="T25" fmla="*/ 2147483646 h 56"/>
                <a:gd name="T26" fmla="*/ 2147483646 w 42"/>
                <a:gd name="T27" fmla="*/ 2147483646 h 56"/>
                <a:gd name="T28" fmla="*/ 2147483646 w 42"/>
                <a:gd name="T29" fmla="*/ 2147483646 h 56"/>
                <a:gd name="T30" fmla="*/ 2147483646 w 42"/>
                <a:gd name="T31" fmla="*/ 2147483646 h 56"/>
                <a:gd name="T32" fmla="*/ 2147483646 w 42"/>
                <a:gd name="T33" fmla="*/ 2147483646 h 56"/>
                <a:gd name="T34" fmla="*/ 2147483646 w 42"/>
                <a:gd name="T35" fmla="*/ 2147483646 h 56"/>
                <a:gd name="T36" fmla="*/ 2147483646 w 42"/>
                <a:gd name="T37" fmla="*/ 2147483646 h 56"/>
                <a:gd name="T38" fmla="*/ 2147483646 w 42"/>
                <a:gd name="T39" fmla="*/ 2147483646 h 56"/>
                <a:gd name="T40" fmla="*/ 2147483646 w 42"/>
                <a:gd name="T41" fmla="*/ 2147483646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1" name="Freeform 139"/>
            <p:cNvSpPr>
              <a:spLocks noChangeArrowheads="1"/>
            </p:cNvSpPr>
            <p:nvPr/>
          </p:nvSpPr>
          <p:spPr bwMode="auto">
            <a:xfrm>
              <a:off x="2961186" y="2052227"/>
              <a:ext cx="93402" cy="111506"/>
            </a:xfrm>
            <a:custGeom>
              <a:avLst/>
              <a:gdLst>
                <a:gd name="T0" fmla="*/ 2147483646 w 64"/>
                <a:gd name="T1" fmla="*/ 2147483646 h 72"/>
                <a:gd name="T2" fmla="*/ 2147483646 w 64"/>
                <a:gd name="T3" fmla="*/ 2147483646 h 72"/>
                <a:gd name="T4" fmla="*/ 2147483646 w 64"/>
                <a:gd name="T5" fmla="*/ 2147483646 h 72"/>
                <a:gd name="T6" fmla="*/ 2147483646 w 64"/>
                <a:gd name="T7" fmla="*/ 2147483646 h 72"/>
                <a:gd name="T8" fmla="*/ 2147483646 w 64"/>
                <a:gd name="T9" fmla="*/ 2147483646 h 72"/>
                <a:gd name="T10" fmla="*/ 0 w 64"/>
                <a:gd name="T11" fmla="*/ 2147483646 h 72"/>
                <a:gd name="T12" fmla="*/ 2147483646 w 64"/>
                <a:gd name="T13" fmla="*/ 2147483646 h 72"/>
                <a:gd name="T14" fmla="*/ 2147483646 w 64"/>
                <a:gd name="T15" fmla="*/ 2147483646 h 72"/>
                <a:gd name="T16" fmla="*/ 2147483646 w 64"/>
                <a:gd name="T17" fmla="*/ 2147483646 h 72"/>
                <a:gd name="T18" fmla="*/ 2147483646 w 64"/>
                <a:gd name="T19" fmla="*/ 2147483646 h 72"/>
                <a:gd name="T20" fmla="*/ 2147483646 w 64"/>
                <a:gd name="T21" fmla="*/ 2147483646 h 72"/>
                <a:gd name="T22" fmla="*/ 2147483646 w 64"/>
                <a:gd name="T23" fmla="*/ 2147483646 h 72"/>
                <a:gd name="T24" fmla="*/ 2147483646 w 64"/>
                <a:gd name="T25" fmla="*/ 2147483646 h 72"/>
                <a:gd name="T26" fmla="*/ 2147483646 w 64"/>
                <a:gd name="T27" fmla="*/ 0 h 72"/>
                <a:gd name="T28" fmla="*/ 2147483646 w 64"/>
                <a:gd name="T29" fmla="*/ 2147483646 h 72"/>
                <a:gd name="T30" fmla="*/ 2147483646 w 64"/>
                <a:gd name="T31" fmla="*/ 2147483646 h 72"/>
                <a:gd name="T32" fmla="*/ 2147483646 w 64"/>
                <a:gd name="T33" fmla="*/ 2147483646 h 72"/>
                <a:gd name="T34" fmla="*/ 2147483646 w 64"/>
                <a:gd name="T35" fmla="*/ 2147483646 h 72"/>
                <a:gd name="T36" fmla="*/ 2147483646 w 64"/>
                <a:gd name="T37" fmla="*/ 2147483646 h 72"/>
                <a:gd name="T38" fmla="*/ 2147483646 w 64"/>
                <a:gd name="T39" fmla="*/ 2147483646 h 72"/>
                <a:gd name="T40" fmla="*/ 2147483646 w 64"/>
                <a:gd name="T41" fmla="*/ 2147483646 h 72"/>
                <a:gd name="T42" fmla="*/ 2147483646 w 64"/>
                <a:gd name="T43" fmla="*/ 2147483646 h 72"/>
                <a:gd name="T44" fmla="*/ 2147483646 w 64"/>
                <a:gd name="T45" fmla="*/ 2147483646 h 72"/>
                <a:gd name="T46" fmla="*/ 2147483646 w 64"/>
                <a:gd name="T47" fmla="*/ 2147483646 h 72"/>
                <a:gd name="T48" fmla="*/ 2147483646 w 64"/>
                <a:gd name="T49" fmla="*/ 2147483646 h 72"/>
                <a:gd name="T50" fmla="*/ 2147483646 w 64"/>
                <a:gd name="T51" fmla="*/ 2147483646 h 72"/>
                <a:gd name="T52" fmla="*/ 2147483646 w 64"/>
                <a:gd name="T53" fmla="*/ 2147483646 h 72"/>
                <a:gd name="T54" fmla="*/ 2147483646 w 64"/>
                <a:gd name="T55" fmla="*/ 2147483646 h 72"/>
                <a:gd name="T56" fmla="*/ 2147483646 w 64"/>
                <a:gd name="T57" fmla="*/ 2147483646 h 72"/>
                <a:gd name="T58" fmla="*/ 2147483646 w 64"/>
                <a:gd name="T59" fmla="*/ 2147483646 h 72"/>
                <a:gd name="T60" fmla="*/ 2147483646 w 64"/>
                <a:gd name="T61" fmla="*/ 2147483646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2" name="Freeform 140"/>
            <p:cNvSpPr>
              <a:spLocks noChangeArrowheads="1"/>
            </p:cNvSpPr>
            <p:nvPr/>
          </p:nvSpPr>
          <p:spPr bwMode="auto">
            <a:xfrm>
              <a:off x="3096099" y="1862402"/>
              <a:ext cx="177579" cy="156638"/>
            </a:xfrm>
            <a:custGeom>
              <a:avLst/>
              <a:gdLst>
                <a:gd name="T0" fmla="*/ 2147483646 w 122"/>
                <a:gd name="T1" fmla="*/ 2147483646 h 98"/>
                <a:gd name="T2" fmla="*/ 2147483646 w 122"/>
                <a:gd name="T3" fmla="*/ 2147483646 h 98"/>
                <a:gd name="T4" fmla="*/ 2147483646 w 122"/>
                <a:gd name="T5" fmla="*/ 2147483646 h 98"/>
                <a:gd name="T6" fmla="*/ 2147483646 w 122"/>
                <a:gd name="T7" fmla="*/ 2147483646 h 98"/>
                <a:gd name="T8" fmla="*/ 2147483646 w 122"/>
                <a:gd name="T9" fmla="*/ 2147483646 h 98"/>
                <a:gd name="T10" fmla="*/ 2147483646 w 122"/>
                <a:gd name="T11" fmla="*/ 2147483646 h 98"/>
                <a:gd name="T12" fmla="*/ 2147483646 w 122"/>
                <a:gd name="T13" fmla="*/ 2147483646 h 98"/>
                <a:gd name="T14" fmla="*/ 2147483646 w 122"/>
                <a:gd name="T15" fmla="*/ 2147483646 h 98"/>
                <a:gd name="T16" fmla="*/ 2147483646 w 122"/>
                <a:gd name="T17" fmla="*/ 2147483646 h 98"/>
                <a:gd name="T18" fmla="*/ 2147483646 w 122"/>
                <a:gd name="T19" fmla="*/ 2147483646 h 98"/>
                <a:gd name="T20" fmla="*/ 2147483646 w 122"/>
                <a:gd name="T21" fmla="*/ 2147483646 h 98"/>
                <a:gd name="T22" fmla="*/ 2147483646 w 122"/>
                <a:gd name="T23" fmla="*/ 2147483646 h 98"/>
                <a:gd name="T24" fmla="*/ 2147483646 w 122"/>
                <a:gd name="T25" fmla="*/ 0 h 98"/>
                <a:gd name="T26" fmla="*/ 2147483646 w 122"/>
                <a:gd name="T27" fmla="*/ 2147483646 h 98"/>
                <a:gd name="T28" fmla="*/ 2147483646 w 122"/>
                <a:gd name="T29" fmla="*/ 2147483646 h 98"/>
                <a:gd name="T30" fmla="*/ 2147483646 w 122"/>
                <a:gd name="T31" fmla="*/ 2147483646 h 98"/>
                <a:gd name="T32" fmla="*/ 2147483646 w 122"/>
                <a:gd name="T33" fmla="*/ 2147483646 h 98"/>
                <a:gd name="T34" fmla="*/ 2147483646 w 122"/>
                <a:gd name="T35" fmla="*/ 2147483646 h 98"/>
                <a:gd name="T36" fmla="*/ 2147483646 w 122"/>
                <a:gd name="T37" fmla="*/ 2147483646 h 98"/>
                <a:gd name="T38" fmla="*/ 2147483646 w 122"/>
                <a:gd name="T39" fmla="*/ 2147483646 h 98"/>
                <a:gd name="T40" fmla="*/ 2147483646 w 122"/>
                <a:gd name="T41" fmla="*/ 2147483646 h 98"/>
                <a:gd name="T42" fmla="*/ 2147483646 w 122"/>
                <a:gd name="T43" fmla="*/ 2147483646 h 98"/>
                <a:gd name="T44" fmla="*/ 2147483646 w 122"/>
                <a:gd name="T45" fmla="*/ 2147483646 h 98"/>
                <a:gd name="T46" fmla="*/ 2147483646 w 122"/>
                <a:gd name="T47" fmla="*/ 2147483646 h 98"/>
                <a:gd name="T48" fmla="*/ 2147483646 w 122"/>
                <a:gd name="T49" fmla="*/ 2147483646 h 98"/>
                <a:gd name="T50" fmla="*/ 2147483646 w 122"/>
                <a:gd name="T51" fmla="*/ 2147483646 h 98"/>
                <a:gd name="T52" fmla="*/ 2147483646 w 122"/>
                <a:gd name="T53" fmla="*/ 2147483646 h 98"/>
                <a:gd name="T54" fmla="*/ 2147483646 w 122"/>
                <a:gd name="T55" fmla="*/ 2147483646 h 98"/>
                <a:gd name="T56" fmla="*/ 2147483646 w 122"/>
                <a:gd name="T57" fmla="*/ 2147483646 h 98"/>
                <a:gd name="T58" fmla="*/ 2147483646 w 122"/>
                <a:gd name="T59" fmla="*/ 2147483646 h 98"/>
                <a:gd name="T60" fmla="*/ 0 w 122"/>
                <a:gd name="T61" fmla="*/ 2147483646 h 98"/>
                <a:gd name="T62" fmla="*/ 2147483646 w 122"/>
                <a:gd name="T63" fmla="*/ 2147483646 h 98"/>
                <a:gd name="T64" fmla="*/ 2147483646 w 122"/>
                <a:gd name="T65" fmla="*/ 2147483646 h 98"/>
                <a:gd name="T66" fmla="*/ 2147483646 w 122"/>
                <a:gd name="T67" fmla="*/ 2147483646 h 98"/>
                <a:gd name="T68" fmla="*/ 2147483646 w 122"/>
                <a:gd name="T69" fmla="*/ 2147483646 h 98"/>
                <a:gd name="T70" fmla="*/ 2147483646 w 122"/>
                <a:gd name="T71" fmla="*/ 2147483646 h 98"/>
                <a:gd name="T72" fmla="*/ 2147483646 w 122"/>
                <a:gd name="T73" fmla="*/ 2147483646 h 98"/>
                <a:gd name="T74" fmla="*/ 2147483646 w 122"/>
                <a:gd name="T75" fmla="*/ 2147483646 h 98"/>
                <a:gd name="T76" fmla="*/ 2147483646 w 122"/>
                <a:gd name="T77" fmla="*/ 2147483646 h 98"/>
                <a:gd name="T78" fmla="*/ 2147483646 w 122"/>
                <a:gd name="T79" fmla="*/ 2147483646 h 98"/>
                <a:gd name="T80" fmla="*/ 2147483646 w 122"/>
                <a:gd name="T81" fmla="*/ 2147483646 h 98"/>
                <a:gd name="T82" fmla="*/ 2147483646 w 122"/>
                <a:gd name="T83" fmla="*/ 2147483646 h 98"/>
                <a:gd name="T84" fmla="*/ 2147483646 w 122"/>
                <a:gd name="T85" fmla="*/ 2147483646 h 98"/>
                <a:gd name="T86" fmla="*/ 2147483646 w 122"/>
                <a:gd name="T87" fmla="*/ 2147483646 h 98"/>
                <a:gd name="T88" fmla="*/ 2147483646 w 122"/>
                <a:gd name="T89" fmla="*/ 2147483646 h 98"/>
                <a:gd name="T90" fmla="*/ 2147483646 w 122"/>
                <a:gd name="T91" fmla="*/ 2147483646 h 98"/>
                <a:gd name="T92" fmla="*/ 2147483646 w 122"/>
                <a:gd name="T93" fmla="*/ 2147483646 h 98"/>
                <a:gd name="T94" fmla="*/ 2147483646 w 122"/>
                <a:gd name="T95" fmla="*/ 2147483646 h 98"/>
                <a:gd name="T96" fmla="*/ 2147483646 w 122"/>
                <a:gd name="T97" fmla="*/ 2147483646 h 98"/>
                <a:gd name="T98" fmla="*/ 2147483646 w 122"/>
                <a:gd name="T99" fmla="*/ 2147483646 h 98"/>
                <a:gd name="T100" fmla="*/ 2147483646 w 122"/>
                <a:gd name="T101" fmla="*/ 2147483646 h 98"/>
                <a:gd name="T102" fmla="*/ 2147483646 w 122"/>
                <a:gd name="T103" fmla="*/ 2147483646 h 98"/>
                <a:gd name="T104" fmla="*/ 2147483646 w 122"/>
                <a:gd name="T105" fmla="*/ 2147483646 h 98"/>
                <a:gd name="T106" fmla="*/ 2147483646 w 122"/>
                <a:gd name="T107" fmla="*/ 2147483646 h 98"/>
                <a:gd name="T108" fmla="*/ 2147483646 w 122"/>
                <a:gd name="T109" fmla="*/ 2147483646 h 98"/>
                <a:gd name="T110" fmla="*/ 2147483646 w 122"/>
                <a:gd name="T111" fmla="*/ 2147483646 h 98"/>
                <a:gd name="T112" fmla="*/ 2147483646 w 122"/>
                <a:gd name="T113" fmla="*/ 2147483646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3" name="Freeform 141"/>
            <p:cNvSpPr>
              <a:spLocks noChangeArrowheads="1"/>
            </p:cNvSpPr>
            <p:nvPr/>
          </p:nvSpPr>
          <p:spPr bwMode="auto">
            <a:xfrm>
              <a:off x="3036138" y="1989836"/>
              <a:ext cx="129148" cy="173895"/>
            </a:xfrm>
            <a:custGeom>
              <a:avLst/>
              <a:gdLst>
                <a:gd name="T0" fmla="*/ 2147483646 w 90"/>
                <a:gd name="T1" fmla="*/ 2147483646 h 110"/>
                <a:gd name="T2" fmla="*/ 2147483646 w 90"/>
                <a:gd name="T3" fmla="*/ 2147483646 h 110"/>
                <a:gd name="T4" fmla="*/ 0 w 90"/>
                <a:gd name="T5" fmla="*/ 2147483646 h 110"/>
                <a:gd name="T6" fmla="*/ 2147483646 w 90"/>
                <a:gd name="T7" fmla="*/ 2147483646 h 110"/>
                <a:gd name="T8" fmla="*/ 2147483646 w 90"/>
                <a:gd name="T9" fmla="*/ 2147483646 h 110"/>
                <a:gd name="T10" fmla="*/ 2147483646 w 90"/>
                <a:gd name="T11" fmla="*/ 2147483646 h 110"/>
                <a:gd name="T12" fmla="*/ 2147483646 w 90"/>
                <a:gd name="T13" fmla="*/ 2147483646 h 110"/>
                <a:gd name="T14" fmla="*/ 2147483646 w 90"/>
                <a:gd name="T15" fmla="*/ 2147483646 h 110"/>
                <a:gd name="T16" fmla="*/ 2147483646 w 90"/>
                <a:gd name="T17" fmla="*/ 2147483646 h 110"/>
                <a:gd name="T18" fmla="*/ 2147483646 w 90"/>
                <a:gd name="T19" fmla="*/ 0 h 110"/>
                <a:gd name="T20" fmla="*/ 2147483646 w 90"/>
                <a:gd name="T21" fmla="*/ 2147483646 h 110"/>
                <a:gd name="T22" fmla="*/ 2147483646 w 90"/>
                <a:gd name="T23" fmla="*/ 2147483646 h 110"/>
                <a:gd name="T24" fmla="*/ 2147483646 w 90"/>
                <a:gd name="T25" fmla="*/ 2147483646 h 110"/>
                <a:gd name="T26" fmla="*/ 2147483646 w 90"/>
                <a:gd name="T27" fmla="*/ 2147483646 h 110"/>
                <a:gd name="T28" fmla="*/ 2147483646 w 90"/>
                <a:gd name="T29" fmla="*/ 2147483646 h 110"/>
                <a:gd name="T30" fmla="*/ 2147483646 w 90"/>
                <a:gd name="T31" fmla="*/ 2147483646 h 110"/>
                <a:gd name="T32" fmla="*/ 2147483646 w 90"/>
                <a:gd name="T33" fmla="*/ 2147483646 h 110"/>
                <a:gd name="T34" fmla="*/ 2147483646 w 90"/>
                <a:gd name="T35" fmla="*/ 2147483646 h 110"/>
                <a:gd name="T36" fmla="*/ 2147483646 w 90"/>
                <a:gd name="T37" fmla="*/ 2147483646 h 110"/>
                <a:gd name="T38" fmla="*/ 2147483646 w 90"/>
                <a:gd name="T39" fmla="*/ 2147483646 h 110"/>
                <a:gd name="T40" fmla="*/ 2147483646 w 90"/>
                <a:gd name="T41" fmla="*/ 2147483646 h 110"/>
                <a:gd name="T42" fmla="*/ 2147483646 w 90"/>
                <a:gd name="T43" fmla="*/ 2147483646 h 110"/>
                <a:gd name="T44" fmla="*/ 2147483646 w 90"/>
                <a:gd name="T45" fmla="*/ 2147483646 h 110"/>
                <a:gd name="T46" fmla="*/ 2147483646 w 90"/>
                <a:gd name="T47" fmla="*/ 2147483646 h 110"/>
                <a:gd name="T48" fmla="*/ 2147483646 w 90"/>
                <a:gd name="T49" fmla="*/ 2147483646 h 110"/>
                <a:gd name="T50" fmla="*/ 2147483646 w 90"/>
                <a:gd name="T51" fmla="*/ 2147483646 h 110"/>
                <a:gd name="T52" fmla="*/ 2147483646 w 90"/>
                <a:gd name="T53" fmla="*/ 2147483646 h 110"/>
                <a:gd name="T54" fmla="*/ 2147483646 w 90"/>
                <a:gd name="T55" fmla="*/ 2147483646 h 110"/>
                <a:gd name="T56" fmla="*/ 0 w 90"/>
                <a:gd name="T57" fmla="*/ 2147483646 h 110"/>
                <a:gd name="T58" fmla="*/ 0 w 90"/>
                <a:gd name="T59" fmla="*/ 2147483646 h 110"/>
                <a:gd name="T60" fmla="*/ 0 w 90"/>
                <a:gd name="T61" fmla="*/ 2147483646 h 110"/>
                <a:gd name="T62" fmla="*/ 2147483646 w 90"/>
                <a:gd name="T63" fmla="*/ 2147483646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4" name="Freeform 142"/>
            <p:cNvSpPr>
              <a:spLocks noChangeArrowheads="1"/>
            </p:cNvSpPr>
            <p:nvPr/>
          </p:nvSpPr>
          <p:spPr bwMode="auto">
            <a:xfrm>
              <a:off x="3151449" y="1977889"/>
              <a:ext cx="102627" cy="176550"/>
            </a:xfrm>
            <a:custGeom>
              <a:avLst/>
              <a:gdLst>
                <a:gd name="T0" fmla="*/ 2147483646 w 70"/>
                <a:gd name="T1" fmla="*/ 2147483646 h 112"/>
                <a:gd name="T2" fmla="*/ 2147483646 w 70"/>
                <a:gd name="T3" fmla="*/ 2147483646 h 112"/>
                <a:gd name="T4" fmla="*/ 2147483646 w 70"/>
                <a:gd name="T5" fmla="*/ 2147483646 h 112"/>
                <a:gd name="T6" fmla="*/ 2147483646 w 70"/>
                <a:gd name="T7" fmla="*/ 2147483646 h 112"/>
                <a:gd name="T8" fmla="*/ 2147483646 w 70"/>
                <a:gd name="T9" fmla="*/ 2147483646 h 112"/>
                <a:gd name="T10" fmla="*/ 2147483646 w 70"/>
                <a:gd name="T11" fmla="*/ 2147483646 h 112"/>
                <a:gd name="T12" fmla="*/ 2147483646 w 70"/>
                <a:gd name="T13" fmla="*/ 2147483646 h 112"/>
                <a:gd name="T14" fmla="*/ 2147483646 w 70"/>
                <a:gd name="T15" fmla="*/ 2147483646 h 112"/>
                <a:gd name="T16" fmla="*/ 0 w 70"/>
                <a:gd name="T17" fmla="*/ 2147483646 h 112"/>
                <a:gd name="T18" fmla="*/ 2147483646 w 70"/>
                <a:gd name="T19" fmla="*/ 2147483646 h 112"/>
                <a:gd name="T20" fmla="*/ 2147483646 w 70"/>
                <a:gd name="T21" fmla="*/ 2147483646 h 112"/>
                <a:gd name="T22" fmla="*/ 2147483646 w 70"/>
                <a:gd name="T23" fmla="*/ 2147483646 h 112"/>
                <a:gd name="T24" fmla="*/ 2147483646 w 70"/>
                <a:gd name="T25" fmla="*/ 2147483646 h 112"/>
                <a:gd name="T26" fmla="*/ 2147483646 w 70"/>
                <a:gd name="T27" fmla="*/ 2147483646 h 112"/>
                <a:gd name="T28" fmla="*/ 2147483646 w 70"/>
                <a:gd name="T29" fmla="*/ 2147483646 h 112"/>
                <a:gd name="T30" fmla="*/ 2147483646 w 70"/>
                <a:gd name="T31" fmla="*/ 2147483646 h 112"/>
                <a:gd name="T32" fmla="*/ 2147483646 w 70"/>
                <a:gd name="T33" fmla="*/ 2147483646 h 112"/>
                <a:gd name="T34" fmla="*/ 2147483646 w 70"/>
                <a:gd name="T35" fmla="*/ 0 h 112"/>
                <a:gd name="T36" fmla="*/ 2147483646 w 70"/>
                <a:gd name="T37" fmla="*/ 0 h 112"/>
                <a:gd name="T38" fmla="*/ 2147483646 w 70"/>
                <a:gd name="T39" fmla="*/ 0 h 112"/>
                <a:gd name="T40" fmla="*/ 2147483646 w 70"/>
                <a:gd name="T41" fmla="*/ 0 h 112"/>
                <a:gd name="T42" fmla="*/ 2147483646 w 70"/>
                <a:gd name="T43" fmla="*/ 0 h 112"/>
                <a:gd name="T44" fmla="*/ 2147483646 w 70"/>
                <a:gd name="T45" fmla="*/ 2147483646 h 112"/>
                <a:gd name="T46" fmla="*/ 2147483646 w 70"/>
                <a:gd name="T47" fmla="*/ 2147483646 h 112"/>
                <a:gd name="T48" fmla="*/ 2147483646 w 70"/>
                <a:gd name="T49" fmla="*/ 2147483646 h 112"/>
                <a:gd name="T50" fmla="*/ 2147483646 w 70"/>
                <a:gd name="T51" fmla="*/ 2147483646 h 112"/>
                <a:gd name="T52" fmla="*/ 2147483646 w 70"/>
                <a:gd name="T53" fmla="*/ 2147483646 h 112"/>
                <a:gd name="T54" fmla="*/ 2147483646 w 70"/>
                <a:gd name="T55" fmla="*/ 2147483646 h 112"/>
                <a:gd name="T56" fmla="*/ 2147483646 w 70"/>
                <a:gd name="T57" fmla="*/ 2147483646 h 112"/>
                <a:gd name="T58" fmla="*/ 2147483646 w 70"/>
                <a:gd name="T59" fmla="*/ 2147483646 h 112"/>
                <a:gd name="T60" fmla="*/ 2147483646 w 70"/>
                <a:gd name="T61" fmla="*/ 2147483646 h 112"/>
                <a:gd name="T62" fmla="*/ 2147483646 w 70"/>
                <a:gd name="T63" fmla="*/ 2147483646 h 112"/>
                <a:gd name="T64" fmla="*/ 2147483646 w 70"/>
                <a:gd name="T65" fmla="*/ 2147483646 h 112"/>
                <a:gd name="T66" fmla="*/ 2147483646 w 70"/>
                <a:gd name="T67" fmla="*/ 2147483646 h 112"/>
                <a:gd name="T68" fmla="*/ 2147483646 w 70"/>
                <a:gd name="T69" fmla="*/ 2147483646 h 112"/>
                <a:gd name="T70" fmla="*/ 2147483646 w 70"/>
                <a:gd name="T71" fmla="*/ 2147483646 h 112"/>
                <a:gd name="T72" fmla="*/ 2147483646 w 70"/>
                <a:gd name="T73" fmla="*/ 2147483646 h 112"/>
                <a:gd name="T74" fmla="*/ 2147483646 w 70"/>
                <a:gd name="T75" fmla="*/ 2147483646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5" name="Freeform 143"/>
            <p:cNvSpPr>
              <a:spLocks noChangeArrowheads="1"/>
            </p:cNvSpPr>
            <p:nvPr/>
          </p:nvSpPr>
          <p:spPr bwMode="auto">
            <a:xfrm>
              <a:off x="3225248" y="1977889"/>
              <a:ext cx="42665" cy="146019"/>
            </a:xfrm>
            <a:custGeom>
              <a:avLst/>
              <a:gdLst>
                <a:gd name="T0" fmla="*/ 2147483646 w 30"/>
                <a:gd name="T1" fmla="*/ 2147483646 h 92"/>
                <a:gd name="T2" fmla="*/ 2147483646 w 30"/>
                <a:gd name="T3" fmla="*/ 2147483646 h 92"/>
                <a:gd name="T4" fmla="*/ 2147483646 w 30"/>
                <a:gd name="T5" fmla="*/ 2147483646 h 92"/>
                <a:gd name="T6" fmla="*/ 2147483646 w 30"/>
                <a:gd name="T7" fmla="*/ 2147483646 h 92"/>
                <a:gd name="T8" fmla="*/ 2147483646 w 30"/>
                <a:gd name="T9" fmla="*/ 2147483646 h 92"/>
                <a:gd name="T10" fmla="*/ 2147483646 w 30"/>
                <a:gd name="T11" fmla="*/ 2147483646 h 92"/>
                <a:gd name="T12" fmla="*/ 2147483646 w 30"/>
                <a:gd name="T13" fmla="*/ 2147483646 h 92"/>
                <a:gd name="T14" fmla="*/ 2147483646 w 30"/>
                <a:gd name="T15" fmla="*/ 2147483646 h 92"/>
                <a:gd name="T16" fmla="*/ 2147483646 w 30"/>
                <a:gd name="T17" fmla="*/ 2147483646 h 92"/>
                <a:gd name="T18" fmla="*/ 2147483646 w 30"/>
                <a:gd name="T19" fmla="*/ 2147483646 h 92"/>
                <a:gd name="T20" fmla="*/ 2147483646 w 30"/>
                <a:gd name="T21" fmla="*/ 2147483646 h 92"/>
                <a:gd name="T22" fmla="*/ 2147483646 w 30"/>
                <a:gd name="T23" fmla="*/ 2147483646 h 92"/>
                <a:gd name="T24" fmla="*/ 2147483646 w 30"/>
                <a:gd name="T25" fmla="*/ 2147483646 h 92"/>
                <a:gd name="T26" fmla="*/ 2147483646 w 30"/>
                <a:gd name="T27" fmla="*/ 2147483646 h 92"/>
                <a:gd name="T28" fmla="*/ 2147483646 w 30"/>
                <a:gd name="T29" fmla="*/ 2147483646 h 92"/>
                <a:gd name="T30" fmla="*/ 0 w 30"/>
                <a:gd name="T31" fmla="*/ 0 h 92"/>
                <a:gd name="T32" fmla="*/ 2147483646 w 30"/>
                <a:gd name="T33" fmla="*/ 0 h 92"/>
                <a:gd name="T34" fmla="*/ 2147483646 w 30"/>
                <a:gd name="T35" fmla="*/ 2147483646 h 92"/>
                <a:gd name="T36" fmla="*/ 2147483646 w 30"/>
                <a:gd name="T37" fmla="*/ 2147483646 h 92"/>
                <a:gd name="T38" fmla="*/ 2147483646 w 30"/>
                <a:gd name="T39" fmla="*/ 2147483646 h 92"/>
                <a:gd name="T40" fmla="*/ 2147483646 w 30"/>
                <a:gd name="T41" fmla="*/ 2147483646 h 92"/>
                <a:gd name="T42" fmla="*/ 2147483646 w 30"/>
                <a:gd name="T43" fmla="*/ 2147483646 h 92"/>
                <a:gd name="T44" fmla="*/ 2147483646 w 30"/>
                <a:gd name="T45" fmla="*/ 2147483646 h 92"/>
                <a:gd name="T46" fmla="*/ 2147483646 w 30"/>
                <a:gd name="T47" fmla="*/ 2147483646 h 92"/>
                <a:gd name="T48" fmla="*/ 2147483646 w 30"/>
                <a:gd name="T49" fmla="*/ 2147483646 h 92"/>
                <a:gd name="T50" fmla="*/ 2147483646 w 30"/>
                <a:gd name="T51" fmla="*/ 2147483646 h 92"/>
                <a:gd name="T52" fmla="*/ 2147483646 w 30"/>
                <a:gd name="T53" fmla="*/ 2147483646 h 92"/>
                <a:gd name="T54" fmla="*/ 2147483646 w 30"/>
                <a:gd name="T55" fmla="*/ 2147483646 h 92"/>
                <a:gd name="T56" fmla="*/ 2147483646 w 30"/>
                <a:gd name="T57" fmla="*/ 2147483646 h 92"/>
                <a:gd name="T58" fmla="*/ 2147483646 w 30"/>
                <a:gd name="T59" fmla="*/ 2147483646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6" name="Freeform 144"/>
            <p:cNvSpPr>
              <a:spLocks noChangeArrowheads="1"/>
            </p:cNvSpPr>
            <p:nvPr/>
          </p:nvSpPr>
          <p:spPr bwMode="auto">
            <a:xfrm>
              <a:off x="3246004" y="1942048"/>
              <a:ext cx="68033" cy="175222"/>
            </a:xfrm>
            <a:custGeom>
              <a:avLst/>
              <a:gdLst>
                <a:gd name="T0" fmla="*/ 2147483646 w 46"/>
                <a:gd name="T1" fmla="*/ 2147483646 h 110"/>
                <a:gd name="T2" fmla="*/ 2147483646 w 46"/>
                <a:gd name="T3" fmla="*/ 2147483646 h 110"/>
                <a:gd name="T4" fmla="*/ 2147483646 w 46"/>
                <a:gd name="T5" fmla="*/ 2147483646 h 110"/>
                <a:gd name="T6" fmla="*/ 2147483646 w 46"/>
                <a:gd name="T7" fmla="*/ 2147483646 h 110"/>
                <a:gd name="T8" fmla="*/ 2147483646 w 46"/>
                <a:gd name="T9" fmla="*/ 2147483646 h 110"/>
                <a:gd name="T10" fmla="*/ 2147483646 w 46"/>
                <a:gd name="T11" fmla="*/ 2147483646 h 110"/>
                <a:gd name="T12" fmla="*/ 2147483646 w 46"/>
                <a:gd name="T13" fmla="*/ 2147483646 h 110"/>
                <a:gd name="T14" fmla="*/ 2147483646 w 46"/>
                <a:gd name="T15" fmla="*/ 2147483646 h 110"/>
                <a:gd name="T16" fmla="*/ 2147483646 w 46"/>
                <a:gd name="T17" fmla="*/ 2147483646 h 110"/>
                <a:gd name="T18" fmla="*/ 2147483646 w 46"/>
                <a:gd name="T19" fmla="*/ 0 h 110"/>
                <a:gd name="T20" fmla="*/ 2147483646 w 46"/>
                <a:gd name="T21" fmla="*/ 2147483646 h 110"/>
                <a:gd name="T22" fmla="*/ 2147483646 w 46"/>
                <a:gd name="T23" fmla="*/ 0 h 110"/>
                <a:gd name="T24" fmla="*/ 2147483646 w 46"/>
                <a:gd name="T25" fmla="*/ 2147483646 h 110"/>
                <a:gd name="T26" fmla="*/ 2147483646 w 46"/>
                <a:gd name="T27" fmla="*/ 2147483646 h 110"/>
                <a:gd name="T28" fmla="*/ 2147483646 w 46"/>
                <a:gd name="T29" fmla="*/ 2147483646 h 110"/>
                <a:gd name="T30" fmla="*/ 2147483646 w 46"/>
                <a:gd name="T31" fmla="*/ 2147483646 h 110"/>
                <a:gd name="T32" fmla="*/ 2147483646 w 46"/>
                <a:gd name="T33" fmla="*/ 2147483646 h 110"/>
                <a:gd name="T34" fmla="*/ 2147483646 w 46"/>
                <a:gd name="T35" fmla="*/ 2147483646 h 110"/>
                <a:gd name="T36" fmla="*/ 2147483646 w 46"/>
                <a:gd name="T37" fmla="*/ 2147483646 h 110"/>
                <a:gd name="T38" fmla="*/ 0 w 46"/>
                <a:gd name="T39" fmla="*/ 2147483646 h 110"/>
                <a:gd name="T40" fmla="*/ 0 w 46"/>
                <a:gd name="T41" fmla="*/ 2147483646 h 110"/>
                <a:gd name="T42" fmla="*/ 0 w 46"/>
                <a:gd name="T43" fmla="*/ 2147483646 h 110"/>
                <a:gd name="T44" fmla="*/ 2147483646 w 46"/>
                <a:gd name="T45" fmla="*/ 2147483646 h 110"/>
                <a:gd name="T46" fmla="*/ 2147483646 w 46"/>
                <a:gd name="T47" fmla="*/ 2147483646 h 110"/>
                <a:gd name="T48" fmla="*/ 2147483646 w 46"/>
                <a:gd name="T49" fmla="*/ 2147483646 h 110"/>
                <a:gd name="T50" fmla="*/ 2147483646 w 46"/>
                <a:gd name="T51" fmla="*/ 2147483646 h 110"/>
                <a:gd name="T52" fmla="*/ 2147483646 w 46"/>
                <a:gd name="T53" fmla="*/ 2147483646 h 110"/>
                <a:gd name="T54" fmla="*/ 2147483646 w 46"/>
                <a:gd name="T55" fmla="*/ 2147483646 h 110"/>
                <a:gd name="T56" fmla="*/ 2147483646 w 46"/>
                <a:gd name="T57" fmla="*/ 2147483646 h 110"/>
                <a:gd name="T58" fmla="*/ 2147483646 w 46"/>
                <a:gd name="T59" fmla="*/ 2147483646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7" name="Freeform 145"/>
            <p:cNvSpPr>
              <a:spLocks noChangeArrowheads="1"/>
            </p:cNvSpPr>
            <p:nvPr/>
          </p:nvSpPr>
          <p:spPr bwMode="auto">
            <a:xfrm>
              <a:off x="3289822" y="1895588"/>
              <a:ext cx="275593" cy="274780"/>
            </a:xfrm>
            <a:custGeom>
              <a:avLst/>
              <a:gdLst>
                <a:gd name="T0" fmla="*/ 2147483646 w 189"/>
                <a:gd name="T1" fmla="*/ 2147483646 h 174"/>
                <a:gd name="T2" fmla="*/ 2147483646 w 189"/>
                <a:gd name="T3" fmla="*/ 2147483646 h 174"/>
                <a:gd name="T4" fmla="*/ 2147483646 w 189"/>
                <a:gd name="T5" fmla="*/ 2147483646 h 174"/>
                <a:gd name="T6" fmla="*/ 2147483646 w 189"/>
                <a:gd name="T7" fmla="*/ 2147483646 h 174"/>
                <a:gd name="T8" fmla="*/ 2147483646 w 189"/>
                <a:gd name="T9" fmla="*/ 2147483646 h 174"/>
                <a:gd name="T10" fmla="*/ 0 w 189"/>
                <a:gd name="T11" fmla="*/ 2147483646 h 174"/>
                <a:gd name="T12" fmla="*/ 2147483646 w 189"/>
                <a:gd name="T13" fmla="*/ 2147483646 h 174"/>
                <a:gd name="T14" fmla="*/ 2147483646 w 189"/>
                <a:gd name="T15" fmla="*/ 2147483646 h 174"/>
                <a:gd name="T16" fmla="*/ 2147483646 w 189"/>
                <a:gd name="T17" fmla="*/ 2147483646 h 174"/>
                <a:gd name="T18" fmla="*/ 2147483646 w 189"/>
                <a:gd name="T19" fmla="*/ 2147483646 h 174"/>
                <a:gd name="T20" fmla="*/ 2147483646 w 189"/>
                <a:gd name="T21" fmla="*/ 0 h 174"/>
                <a:gd name="T22" fmla="*/ 2147483646 w 189"/>
                <a:gd name="T23" fmla="*/ 0 h 174"/>
                <a:gd name="T24" fmla="*/ 2147483646 w 189"/>
                <a:gd name="T25" fmla="*/ 2147483646 h 174"/>
                <a:gd name="T26" fmla="*/ 2147483646 w 189"/>
                <a:gd name="T27" fmla="*/ 2147483646 h 174"/>
                <a:gd name="T28" fmla="*/ 2147483646 w 189"/>
                <a:gd name="T29" fmla="*/ 2147483646 h 174"/>
                <a:gd name="T30" fmla="*/ 2147483646 w 189"/>
                <a:gd name="T31" fmla="*/ 2147483646 h 174"/>
                <a:gd name="T32" fmla="*/ 2147483646 w 189"/>
                <a:gd name="T33" fmla="*/ 2147483646 h 174"/>
                <a:gd name="T34" fmla="*/ 2147483646 w 189"/>
                <a:gd name="T35" fmla="*/ 2147483646 h 174"/>
                <a:gd name="T36" fmla="*/ 2147483646 w 189"/>
                <a:gd name="T37" fmla="*/ 2147483646 h 174"/>
                <a:gd name="T38" fmla="*/ 2147483646 w 189"/>
                <a:gd name="T39" fmla="*/ 2147483646 h 174"/>
                <a:gd name="T40" fmla="*/ 2147483646 w 189"/>
                <a:gd name="T41" fmla="*/ 2147483646 h 174"/>
                <a:gd name="T42" fmla="*/ 2147483646 w 189"/>
                <a:gd name="T43" fmla="*/ 2147483646 h 174"/>
                <a:gd name="T44" fmla="*/ 2147483646 w 189"/>
                <a:gd name="T45" fmla="*/ 2147483646 h 174"/>
                <a:gd name="T46" fmla="*/ 2147483646 w 189"/>
                <a:gd name="T47" fmla="*/ 0 h 174"/>
                <a:gd name="T48" fmla="*/ 2147483646 w 189"/>
                <a:gd name="T49" fmla="*/ 2147483646 h 174"/>
                <a:gd name="T50" fmla="*/ 2147483646 w 189"/>
                <a:gd name="T51" fmla="*/ 2147483646 h 174"/>
                <a:gd name="T52" fmla="*/ 2147483646 w 189"/>
                <a:gd name="T53" fmla="*/ 2147483646 h 174"/>
                <a:gd name="T54" fmla="*/ 2147483646 w 189"/>
                <a:gd name="T55" fmla="*/ 2147483646 h 174"/>
                <a:gd name="T56" fmla="*/ 2147483646 w 189"/>
                <a:gd name="T57" fmla="*/ 2147483646 h 174"/>
                <a:gd name="T58" fmla="*/ 2147483646 w 189"/>
                <a:gd name="T59" fmla="*/ 2147483646 h 174"/>
                <a:gd name="T60" fmla="*/ 2147483646 w 189"/>
                <a:gd name="T61" fmla="*/ 2147483646 h 174"/>
                <a:gd name="T62" fmla="*/ 2147483646 w 189"/>
                <a:gd name="T63" fmla="*/ 2147483646 h 174"/>
                <a:gd name="T64" fmla="*/ 2147483646 w 189"/>
                <a:gd name="T65" fmla="*/ 2147483646 h 174"/>
                <a:gd name="T66" fmla="*/ 2147483646 w 189"/>
                <a:gd name="T67" fmla="*/ 2147483646 h 174"/>
                <a:gd name="T68" fmla="*/ 2147483646 w 189"/>
                <a:gd name="T69" fmla="*/ 2147483646 h 174"/>
                <a:gd name="T70" fmla="*/ 2147483646 w 189"/>
                <a:gd name="T71" fmla="*/ 2147483646 h 174"/>
                <a:gd name="T72" fmla="*/ 2147483646 w 189"/>
                <a:gd name="T73" fmla="*/ 2147483646 h 174"/>
                <a:gd name="T74" fmla="*/ 2147483646 w 189"/>
                <a:gd name="T75" fmla="*/ 2147483646 h 174"/>
                <a:gd name="T76" fmla="*/ 2147483646 w 189"/>
                <a:gd name="T77" fmla="*/ 2147483646 h 174"/>
                <a:gd name="T78" fmla="*/ 2147483646 w 189"/>
                <a:gd name="T79" fmla="*/ 2147483646 h 174"/>
                <a:gd name="T80" fmla="*/ 2147483646 w 189"/>
                <a:gd name="T81" fmla="*/ 2147483646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8" name="Freeform 146"/>
            <p:cNvSpPr>
              <a:spLocks noChangeArrowheads="1"/>
            </p:cNvSpPr>
            <p:nvPr/>
          </p:nvSpPr>
          <p:spPr bwMode="auto">
            <a:xfrm>
              <a:off x="3421276" y="1910190"/>
              <a:ext cx="185651" cy="329206"/>
            </a:xfrm>
            <a:custGeom>
              <a:avLst/>
              <a:gdLst>
                <a:gd name="T0" fmla="*/ 2147483646 w 127"/>
                <a:gd name="T1" fmla="*/ 2147483646 h 208"/>
                <a:gd name="T2" fmla="*/ 2147483646 w 127"/>
                <a:gd name="T3" fmla="*/ 2147483646 h 208"/>
                <a:gd name="T4" fmla="*/ 2147483646 w 127"/>
                <a:gd name="T5" fmla="*/ 2147483646 h 208"/>
                <a:gd name="T6" fmla="*/ 2147483646 w 127"/>
                <a:gd name="T7" fmla="*/ 2147483646 h 208"/>
                <a:gd name="T8" fmla="*/ 2147483646 w 127"/>
                <a:gd name="T9" fmla="*/ 2147483646 h 208"/>
                <a:gd name="T10" fmla="*/ 2147483646 w 127"/>
                <a:gd name="T11" fmla="*/ 2147483646 h 208"/>
                <a:gd name="T12" fmla="*/ 2147483646 w 127"/>
                <a:gd name="T13" fmla="*/ 2147483646 h 208"/>
                <a:gd name="T14" fmla="*/ 2147483646 w 127"/>
                <a:gd name="T15" fmla="*/ 2147483646 h 208"/>
                <a:gd name="T16" fmla="*/ 2147483646 w 127"/>
                <a:gd name="T17" fmla="*/ 2147483646 h 208"/>
                <a:gd name="T18" fmla="*/ 2147483646 w 127"/>
                <a:gd name="T19" fmla="*/ 2147483646 h 208"/>
                <a:gd name="T20" fmla="*/ 2147483646 w 127"/>
                <a:gd name="T21" fmla="*/ 2147483646 h 208"/>
                <a:gd name="T22" fmla="*/ 2147483646 w 127"/>
                <a:gd name="T23" fmla="*/ 2147483646 h 208"/>
                <a:gd name="T24" fmla="*/ 2147483646 w 127"/>
                <a:gd name="T25" fmla="*/ 2147483646 h 208"/>
                <a:gd name="T26" fmla="*/ 2147483646 w 127"/>
                <a:gd name="T27" fmla="*/ 2147483646 h 208"/>
                <a:gd name="T28" fmla="*/ 2147483646 w 127"/>
                <a:gd name="T29" fmla="*/ 2147483646 h 208"/>
                <a:gd name="T30" fmla="*/ 2147483646 w 127"/>
                <a:gd name="T31" fmla="*/ 2147483646 h 208"/>
                <a:gd name="T32" fmla="*/ 2147483646 w 127"/>
                <a:gd name="T33" fmla="*/ 2147483646 h 208"/>
                <a:gd name="T34" fmla="*/ 2147483646 w 127"/>
                <a:gd name="T35" fmla="*/ 2147483646 h 208"/>
                <a:gd name="T36" fmla="*/ 2147483646 w 127"/>
                <a:gd name="T37" fmla="*/ 2147483646 h 208"/>
                <a:gd name="T38" fmla="*/ 2147483646 w 127"/>
                <a:gd name="T39" fmla="*/ 2147483646 h 208"/>
                <a:gd name="T40" fmla="*/ 2147483646 w 127"/>
                <a:gd name="T41" fmla="*/ 2147483646 h 208"/>
                <a:gd name="T42" fmla="*/ 2147483646 w 127"/>
                <a:gd name="T43" fmla="*/ 2147483646 h 208"/>
                <a:gd name="T44" fmla="*/ 2147483646 w 127"/>
                <a:gd name="T45" fmla="*/ 2147483646 h 208"/>
                <a:gd name="T46" fmla="*/ 2147483646 w 127"/>
                <a:gd name="T47" fmla="*/ 2147483646 h 208"/>
                <a:gd name="T48" fmla="*/ 2147483646 w 127"/>
                <a:gd name="T49" fmla="*/ 2147483646 h 208"/>
                <a:gd name="T50" fmla="*/ 2147483646 w 127"/>
                <a:gd name="T51" fmla="*/ 2147483646 h 208"/>
                <a:gd name="T52" fmla="*/ 2147483646 w 127"/>
                <a:gd name="T53" fmla="*/ 2147483646 h 208"/>
                <a:gd name="T54" fmla="*/ 2147483646 w 127"/>
                <a:gd name="T55" fmla="*/ 2147483646 h 208"/>
                <a:gd name="T56" fmla="*/ 2147483646 w 127"/>
                <a:gd name="T57" fmla="*/ 2147483646 h 208"/>
                <a:gd name="T58" fmla="*/ 2147483646 w 127"/>
                <a:gd name="T59" fmla="*/ 2147483646 h 208"/>
                <a:gd name="T60" fmla="*/ 2147483646 w 127"/>
                <a:gd name="T61" fmla="*/ 2147483646 h 208"/>
                <a:gd name="T62" fmla="*/ 2147483646 w 127"/>
                <a:gd name="T63" fmla="*/ 2147483646 h 208"/>
                <a:gd name="T64" fmla="*/ 2147483646 w 127"/>
                <a:gd name="T65" fmla="*/ 2147483646 h 208"/>
                <a:gd name="T66" fmla="*/ 2147483646 w 127"/>
                <a:gd name="T67" fmla="*/ 2147483646 h 208"/>
                <a:gd name="T68" fmla="*/ 2147483646 w 127"/>
                <a:gd name="T69" fmla="*/ 2147483646 h 208"/>
                <a:gd name="T70" fmla="*/ 2147483646 w 127"/>
                <a:gd name="T71" fmla="*/ 2147483646 h 208"/>
                <a:gd name="T72" fmla="*/ 2147483646 w 127"/>
                <a:gd name="T73" fmla="*/ 2147483646 h 208"/>
                <a:gd name="T74" fmla="*/ 2147483646 w 127"/>
                <a:gd name="T75" fmla="*/ 2147483646 h 208"/>
                <a:gd name="T76" fmla="*/ 0 w 127"/>
                <a:gd name="T77" fmla="*/ 2147483646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09" name="Freeform 147"/>
            <p:cNvSpPr>
              <a:spLocks noChangeArrowheads="1"/>
            </p:cNvSpPr>
            <p:nvPr/>
          </p:nvSpPr>
          <p:spPr bwMode="auto">
            <a:xfrm>
              <a:off x="3435114" y="2227449"/>
              <a:ext cx="130301" cy="175222"/>
            </a:xfrm>
            <a:custGeom>
              <a:avLst/>
              <a:gdLst>
                <a:gd name="T0" fmla="*/ 2147483646 w 89"/>
                <a:gd name="T1" fmla="*/ 2147483646 h 110"/>
                <a:gd name="T2" fmla="*/ 2147483646 w 89"/>
                <a:gd name="T3" fmla="*/ 2147483646 h 110"/>
                <a:gd name="T4" fmla="*/ 2147483646 w 89"/>
                <a:gd name="T5" fmla="*/ 2147483646 h 110"/>
                <a:gd name="T6" fmla="*/ 2147483646 w 89"/>
                <a:gd name="T7" fmla="*/ 2147483646 h 110"/>
                <a:gd name="T8" fmla="*/ 2147483646 w 89"/>
                <a:gd name="T9" fmla="*/ 2147483646 h 110"/>
                <a:gd name="T10" fmla="*/ 2147483646 w 89"/>
                <a:gd name="T11" fmla="*/ 2147483646 h 110"/>
                <a:gd name="T12" fmla="*/ 0 w 89"/>
                <a:gd name="T13" fmla="*/ 2147483646 h 110"/>
                <a:gd name="T14" fmla="*/ 0 w 89"/>
                <a:gd name="T15" fmla="*/ 2147483646 h 110"/>
                <a:gd name="T16" fmla="*/ 2147483646 w 89"/>
                <a:gd name="T17" fmla="*/ 2147483646 h 110"/>
                <a:gd name="T18" fmla="*/ 2147483646 w 89"/>
                <a:gd name="T19" fmla="*/ 2147483646 h 110"/>
                <a:gd name="T20" fmla="*/ 2147483646 w 89"/>
                <a:gd name="T21" fmla="*/ 2147483646 h 110"/>
                <a:gd name="T22" fmla="*/ 2147483646 w 89"/>
                <a:gd name="T23" fmla="*/ 2147483646 h 110"/>
                <a:gd name="T24" fmla="*/ 2147483646 w 89"/>
                <a:gd name="T25" fmla="*/ 2147483646 h 110"/>
                <a:gd name="T26" fmla="*/ 2147483646 w 89"/>
                <a:gd name="T27" fmla="*/ 2147483646 h 110"/>
                <a:gd name="T28" fmla="*/ 2147483646 w 89"/>
                <a:gd name="T29" fmla="*/ 2147483646 h 110"/>
                <a:gd name="T30" fmla="*/ 2147483646 w 89"/>
                <a:gd name="T31" fmla="*/ 2147483646 h 110"/>
                <a:gd name="T32" fmla="*/ 2147483646 w 89"/>
                <a:gd name="T33" fmla="*/ 2147483646 h 110"/>
                <a:gd name="T34" fmla="*/ 2147483646 w 89"/>
                <a:gd name="T35" fmla="*/ 2147483646 h 110"/>
                <a:gd name="T36" fmla="*/ 2147483646 w 89"/>
                <a:gd name="T37" fmla="*/ 2147483646 h 110"/>
                <a:gd name="T38" fmla="*/ 2147483646 w 89"/>
                <a:gd name="T39" fmla="*/ 2147483646 h 110"/>
                <a:gd name="T40" fmla="*/ 2147483646 w 89"/>
                <a:gd name="T41" fmla="*/ 2147483646 h 110"/>
                <a:gd name="T42" fmla="*/ 2147483646 w 89"/>
                <a:gd name="T43" fmla="*/ 2147483646 h 110"/>
                <a:gd name="T44" fmla="*/ 2147483646 w 89"/>
                <a:gd name="T45" fmla="*/ 2147483646 h 110"/>
                <a:gd name="T46" fmla="*/ 2147483646 w 89"/>
                <a:gd name="T47" fmla="*/ 2147483646 h 110"/>
                <a:gd name="T48" fmla="*/ 2147483646 w 89"/>
                <a:gd name="T49" fmla="*/ 2147483646 h 110"/>
                <a:gd name="T50" fmla="*/ 2147483646 w 89"/>
                <a:gd name="T51" fmla="*/ 2147483646 h 110"/>
                <a:gd name="T52" fmla="*/ 2147483646 w 89"/>
                <a:gd name="T53" fmla="*/ 2147483646 h 110"/>
                <a:gd name="T54" fmla="*/ 2147483646 w 89"/>
                <a:gd name="T55" fmla="*/ 2147483646 h 110"/>
                <a:gd name="T56" fmla="*/ 2147483646 w 89"/>
                <a:gd name="T57" fmla="*/ 2147483646 h 110"/>
                <a:gd name="T58" fmla="*/ 2147483646 w 89"/>
                <a:gd name="T59" fmla="*/ 2147483646 h 110"/>
                <a:gd name="T60" fmla="*/ 2147483646 w 89"/>
                <a:gd name="T61" fmla="*/ 2147483646 h 110"/>
                <a:gd name="T62" fmla="*/ 2147483646 w 89"/>
                <a:gd name="T63" fmla="*/ 2147483646 h 110"/>
                <a:gd name="T64" fmla="*/ 2147483646 w 89"/>
                <a:gd name="T65" fmla="*/ 2147483646 h 110"/>
                <a:gd name="T66" fmla="*/ 2147483646 w 89"/>
                <a:gd name="T67" fmla="*/ 2147483646 h 110"/>
                <a:gd name="T68" fmla="*/ 2147483646 w 89"/>
                <a:gd name="T69" fmla="*/ 2147483646 h 110"/>
                <a:gd name="T70" fmla="*/ 2147483646 w 89"/>
                <a:gd name="T71" fmla="*/ 2147483646 h 110"/>
                <a:gd name="T72" fmla="*/ 2147483646 w 89"/>
                <a:gd name="T73" fmla="*/ 2147483646 h 110"/>
                <a:gd name="T74" fmla="*/ 2147483646 w 89"/>
                <a:gd name="T75" fmla="*/ 2147483646 h 110"/>
                <a:gd name="T76" fmla="*/ 2147483646 w 89"/>
                <a:gd name="T77" fmla="*/ 2147483646 h 110"/>
                <a:gd name="T78" fmla="*/ 2147483646 w 89"/>
                <a:gd name="T79" fmla="*/ 2147483646 h 110"/>
                <a:gd name="T80" fmla="*/ 2147483646 w 89"/>
                <a:gd name="T81" fmla="*/ 2147483646 h 110"/>
                <a:gd name="T82" fmla="*/ 2147483646 w 89"/>
                <a:gd name="T83" fmla="*/ 2147483646 h 110"/>
                <a:gd name="T84" fmla="*/ 2147483646 w 89"/>
                <a:gd name="T85" fmla="*/ 2147483646 h 110"/>
                <a:gd name="T86" fmla="*/ 2147483646 w 89"/>
                <a:gd name="T87" fmla="*/ 2147483646 h 110"/>
                <a:gd name="T88" fmla="*/ 2147483646 w 89"/>
                <a:gd name="T89" fmla="*/ 2147483646 h 110"/>
                <a:gd name="T90" fmla="*/ 2147483646 w 89"/>
                <a:gd name="T91" fmla="*/ 2147483646 h 110"/>
                <a:gd name="T92" fmla="*/ 2147483646 w 89"/>
                <a:gd name="T93" fmla="*/ 2147483646 h 110"/>
                <a:gd name="T94" fmla="*/ 2147483646 w 89"/>
                <a:gd name="T95" fmla="*/ 2147483646 h 110"/>
                <a:gd name="T96" fmla="*/ 2147483646 w 89"/>
                <a:gd name="T97" fmla="*/ 2147483646 h 110"/>
                <a:gd name="T98" fmla="*/ 2147483646 w 89"/>
                <a:gd name="T99" fmla="*/ 2147483646 h 110"/>
                <a:gd name="T100" fmla="*/ 2147483646 w 89"/>
                <a:gd name="T101" fmla="*/ 0 h 110"/>
                <a:gd name="T102" fmla="*/ 2147483646 w 89"/>
                <a:gd name="T103" fmla="*/ 2147483646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0" name="Freeform 148"/>
            <p:cNvSpPr>
              <a:spLocks noChangeArrowheads="1"/>
            </p:cNvSpPr>
            <p:nvPr/>
          </p:nvSpPr>
          <p:spPr bwMode="auto">
            <a:xfrm>
              <a:off x="3491616" y="2192935"/>
              <a:ext cx="170660" cy="242922"/>
            </a:xfrm>
            <a:custGeom>
              <a:avLst/>
              <a:gdLst>
                <a:gd name="T0" fmla="*/ 2147483646 w 117"/>
                <a:gd name="T1" fmla="*/ 2147483646 h 154"/>
                <a:gd name="T2" fmla="*/ 2147483646 w 117"/>
                <a:gd name="T3" fmla="*/ 2147483646 h 154"/>
                <a:gd name="T4" fmla="*/ 2147483646 w 117"/>
                <a:gd name="T5" fmla="*/ 2147483646 h 154"/>
                <a:gd name="T6" fmla="*/ 0 w 117"/>
                <a:gd name="T7" fmla="*/ 2147483646 h 154"/>
                <a:gd name="T8" fmla="*/ 2147483646 w 117"/>
                <a:gd name="T9" fmla="*/ 2147483646 h 154"/>
                <a:gd name="T10" fmla="*/ 2147483646 w 117"/>
                <a:gd name="T11" fmla="*/ 2147483646 h 154"/>
                <a:gd name="T12" fmla="*/ 2147483646 w 117"/>
                <a:gd name="T13" fmla="*/ 2147483646 h 154"/>
                <a:gd name="T14" fmla="*/ 2147483646 w 117"/>
                <a:gd name="T15" fmla="*/ 2147483646 h 154"/>
                <a:gd name="T16" fmla="*/ 2147483646 w 117"/>
                <a:gd name="T17" fmla="*/ 2147483646 h 154"/>
                <a:gd name="T18" fmla="*/ 2147483646 w 117"/>
                <a:gd name="T19" fmla="*/ 2147483646 h 154"/>
                <a:gd name="T20" fmla="*/ 2147483646 w 117"/>
                <a:gd name="T21" fmla="*/ 2147483646 h 154"/>
                <a:gd name="T22" fmla="*/ 2147483646 w 117"/>
                <a:gd name="T23" fmla="*/ 2147483646 h 154"/>
                <a:gd name="T24" fmla="*/ 2147483646 w 117"/>
                <a:gd name="T25" fmla="*/ 2147483646 h 154"/>
                <a:gd name="T26" fmla="*/ 2147483646 w 117"/>
                <a:gd name="T27" fmla="*/ 2147483646 h 154"/>
                <a:gd name="T28" fmla="*/ 2147483646 w 117"/>
                <a:gd name="T29" fmla="*/ 2147483646 h 154"/>
                <a:gd name="T30" fmla="*/ 2147483646 w 117"/>
                <a:gd name="T31" fmla="*/ 2147483646 h 154"/>
                <a:gd name="T32" fmla="*/ 2147483646 w 117"/>
                <a:gd name="T33" fmla="*/ 2147483646 h 154"/>
                <a:gd name="T34" fmla="*/ 2147483646 w 117"/>
                <a:gd name="T35" fmla="*/ 2147483646 h 154"/>
                <a:gd name="T36" fmla="*/ 2147483646 w 117"/>
                <a:gd name="T37" fmla="*/ 2147483646 h 154"/>
                <a:gd name="T38" fmla="*/ 2147483646 w 117"/>
                <a:gd name="T39" fmla="*/ 2147483646 h 154"/>
                <a:gd name="T40" fmla="*/ 2147483646 w 117"/>
                <a:gd name="T41" fmla="*/ 2147483646 h 154"/>
                <a:gd name="T42" fmla="*/ 2147483646 w 117"/>
                <a:gd name="T43" fmla="*/ 2147483646 h 154"/>
                <a:gd name="T44" fmla="*/ 2147483646 w 117"/>
                <a:gd name="T45" fmla="*/ 2147483646 h 154"/>
                <a:gd name="T46" fmla="*/ 2147483646 w 117"/>
                <a:gd name="T47" fmla="*/ 2147483646 h 154"/>
                <a:gd name="T48" fmla="*/ 2147483646 w 117"/>
                <a:gd name="T49" fmla="*/ 2147483646 h 154"/>
                <a:gd name="T50" fmla="*/ 2147483646 w 117"/>
                <a:gd name="T51" fmla="*/ 2147483646 h 154"/>
                <a:gd name="T52" fmla="*/ 2147483646 w 117"/>
                <a:gd name="T53" fmla="*/ 0 h 154"/>
                <a:gd name="T54" fmla="*/ 2147483646 w 117"/>
                <a:gd name="T55" fmla="*/ 2147483646 h 154"/>
                <a:gd name="T56" fmla="*/ 2147483646 w 117"/>
                <a:gd name="T57" fmla="*/ 2147483646 h 154"/>
                <a:gd name="T58" fmla="*/ 2147483646 w 117"/>
                <a:gd name="T59" fmla="*/ 2147483646 h 154"/>
                <a:gd name="T60" fmla="*/ 2147483646 w 117"/>
                <a:gd name="T61" fmla="*/ 2147483646 h 154"/>
                <a:gd name="T62" fmla="*/ 2147483646 w 117"/>
                <a:gd name="T63" fmla="*/ 2147483646 h 154"/>
                <a:gd name="T64" fmla="*/ 2147483646 w 117"/>
                <a:gd name="T65" fmla="*/ 2147483646 h 154"/>
                <a:gd name="T66" fmla="*/ 2147483646 w 117"/>
                <a:gd name="T67" fmla="*/ 2147483646 h 154"/>
                <a:gd name="T68" fmla="*/ 2147483646 w 117"/>
                <a:gd name="T69" fmla="*/ 2147483646 h 154"/>
                <a:gd name="T70" fmla="*/ 2147483646 w 117"/>
                <a:gd name="T71" fmla="*/ 2147483646 h 154"/>
                <a:gd name="T72" fmla="*/ 2147483646 w 117"/>
                <a:gd name="T73" fmla="*/ 2147483646 h 154"/>
                <a:gd name="T74" fmla="*/ 2147483646 w 117"/>
                <a:gd name="T75" fmla="*/ 2147483646 h 154"/>
                <a:gd name="T76" fmla="*/ 2147483646 w 117"/>
                <a:gd name="T77" fmla="*/ 2147483646 h 154"/>
                <a:gd name="T78" fmla="*/ 2147483646 w 117"/>
                <a:gd name="T79" fmla="*/ 2147483646 h 154"/>
                <a:gd name="T80" fmla="*/ 2147483646 w 117"/>
                <a:gd name="T81" fmla="*/ 2147483646 h 154"/>
                <a:gd name="T82" fmla="*/ 2147483646 w 117"/>
                <a:gd name="T83" fmla="*/ 2147483646 h 154"/>
                <a:gd name="T84" fmla="*/ 2147483646 w 117"/>
                <a:gd name="T85" fmla="*/ 2147483646 h 154"/>
                <a:gd name="T86" fmla="*/ 2147483646 w 117"/>
                <a:gd name="T87" fmla="*/ 2147483646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1" name="Freeform 149"/>
            <p:cNvSpPr>
              <a:spLocks noChangeArrowheads="1"/>
            </p:cNvSpPr>
            <p:nvPr/>
          </p:nvSpPr>
          <p:spPr bwMode="auto">
            <a:xfrm>
              <a:off x="3500841" y="2788957"/>
              <a:ext cx="307880" cy="342480"/>
            </a:xfrm>
            <a:custGeom>
              <a:avLst/>
              <a:gdLst>
                <a:gd name="T0" fmla="*/ 2147483646 w 211"/>
                <a:gd name="T1" fmla="*/ 2147483646 h 216"/>
                <a:gd name="T2" fmla="*/ 2147483646 w 211"/>
                <a:gd name="T3" fmla="*/ 2147483646 h 216"/>
                <a:gd name="T4" fmla="*/ 2147483646 w 211"/>
                <a:gd name="T5" fmla="*/ 2147483646 h 216"/>
                <a:gd name="T6" fmla="*/ 2147483646 w 211"/>
                <a:gd name="T7" fmla="*/ 2147483646 h 216"/>
                <a:gd name="T8" fmla="*/ 2147483646 w 211"/>
                <a:gd name="T9" fmla="*/ 2147483646 h 216"/>
                <a:gd name="T10" fmla="*/ 2147483646 w 211"/>
                <a:gd name="T11" fmla="*/ 2147483646 h 216"/>
                <a:gd name="T12" fmla="*/ 2147483646 w 211"/>
                <a:gd name="T13" fmla="*/ 2147483646 h 216"/>
                <a:gd name="T14" fmla="*/ 2147483646 w 211"/>
                <a:gd name="T15" fmla="*/ 2147483646 h 216"/>
                <a:gd name="T16" fmla="*/ 2147483646 w 211"/>
                <a:gd name="T17" fmla="*/ 0 h 216"/>
                <a:gd name="T18" fmla="*/ 2147483646 w 211"/>
                <a:gd name="T19" fmla="*/ 0 h 216"/>
                <a:gd name="T20" fmla="*/ 2147483646 w 211"/>
                <a:gd name="T21" fmla="*/ 2147483646 h 216"/>
                <a:gd name="T22" fmla="*/ 2147483646 w 211"/>
                <a:gd name="T23" fmla="*/ 2147483646 h 216"/>
                <a:gd name="T24" fmla="*/ 0 w 211"/>
                <a:gd name="T25" fmla="*/ 0 h 216"/>
                <a:gd name="T26" fmla="*/ 2147483646 w 211"/>
                <a:gd name="T27" fmla="*/ 2147483646 h 216"/>
                <a:gd name="T28" fmla="*/ 2147483646 w 211"/>
                <a:gd name="T29" fmla="*/ 2147483646 h 216"/>
                <a:gd name="T30" fmla="*/ 2147483646 w 211"/>
                <a:gd name="T31" fmla="*/ 2147483646 h 216"/>
                <a:gd name="T32" fmla="*/ 2147483646 w 211"/>
                <a:gd name="T33" fmla="*/ 2147483646 h 216"/>
                <a:gd name="T34" fmla="*/ 2147483646 w 211"/>
                <a:gd name="T35" fmla="*/ 2147483646 h 216"/>
                <a:gd name="T36" fmla="*/ 2147483646 w 211"/>
                <a:gd name="T37" fmla="*/ 2147483646 h 216"/>
                <a:gd name="T38" fmla="*/ 2147483646 w 211"/>
                <a:gd name="T39" fmla="*/ 2147483646 h 216"/>
                <a:gd name="T40" fmla="*/ 2147483646 w 211"/>
                <a:gd name="T41" fmla="*/ 2147483646 h 216"/>
                <a:gd name="T42" fmla="*/ 2147483646 w 211"/>
                <a:gd name="T43" fmla="*/ 2147483646 h 216"/>
                <a:gd name="T44" fmla="*/ 2147483646 w 211"/>
                <a:gd name="T45" fmla="*/ 2147483646 h 216"/>
                <a:gd name="T46" fmla="*/ 2147483646 w 211"/>
                <a:gd name="T47" fmla="*/ 2147483646 h 216"/>
                <a:gd name="T48" fmla="*/ 2147483646 w 211"/>
                <a:gd name="T49" fmla="*/ 2147483646 h 216"/>
                <a:gd name="T50" fmla="*/ 2147483646 w 211"/>
                <a:gd name="T51" fmla="*/ 2147483646 h 216"/>
                <a:gd name="T52" fmla="*/ 2147483646 w 211"/>
                <a:gd name="T53" fmla="*/ 2147483646 h 216"/>
                <a:gd name="T54" fmla="*/ 2147483646 w 211"/>
                <a:gd name="T55" fmla="*/ 2147483646 h 216"/>
                <a:gd name="T56" fmla="*/ 2147483646 w 211"/>
                <a:gd name="T57" fmla="*/ 2147483646 h 216"/>
                <a:gd name="T58" fmla="*/ 2147483646 w 211"/>
                <a:gd name="T59" fmla="*/ 2147483646 h 216"/>
                <a:gd name="T60" fmla="*/ 2147483646 w 211"/>
                <a:gd name="T61" fmla="*/ 2147483646 h 216"/>
                <a:gd name="T62" fmla="*/ 2147483646 w 211"/>
                <a:gd name="T63" fmla="*/ 2147483646 h 216"/>
                <a:gd name="T64" fmla="*/ 2147483646 w 211"/>
                <a:gd name="T65" fmla="*/ 2147483646 h 216"/>
                <a:gd name="T66" fmla="*/ 2147483646 w 211"/>
                <a:gd name="T67" fmla="*/ 2147483646 h 216"/>
                <a:gd name="T68" fmla="*/ 2147483646 w 211"/>
                <a:gd name="T69" fmla="*/ 2147483646 h 216"/>
                <a:gd name="T70" fmla="*/ 2147483646 w 211"/>
                <a:gd name="T71" fmla="*/ 2147483646 h 216"/>
                <a:gd name="T72" fmla="*/ 2147483646 w 211"/>
                <a:gd name="T73" fmla="*/ 2147483646 h 216"/>
                <a:gd name="T74" fmla="*/ 2147483646 w 211"/>
                <a:gd name="T75" fmla="*/ 2147483646 h 216"/>
                <a:gd name="T76" fmla="*/ 2147483646 w 211"/>
                <a:gd name="T77" fmla="*/ 2147483646 h 216"/>
                <a:gd name="T78" fmla="*/ 2147483646 w 211"/>
                <a:gd name="T79" fmla="*/ 2147483646 h 216"/>
                <a:gd name="T80" fmla="*/ 2147483646 w 211"/>
                <a:gd name="T81" fmla="*/ 2147483646 h 216"/>
                <a:gd name="T82" fmla="*/ 2147483646 w 211"/>
                <a:gd name="T83" fmla="*/ 2147483646 h 216"/>
                <a:gd name="T84" fmla="*/ 2147483646 w 211"/>
                <a:gd name="T85" fmla="*/ 2147483646 h 216"/>
                <a:gd name="T86" fmla="*/ 2147483646 w 211"/>
                <a:gd name="T87" fmla="*/ 2147483646 h 216"/>
                <a:gd name="T88" fmla="*/ 2147483646 w 211"/>
                <a:gd name="T89" fmla="*/ 2147483646 h 216"/>
                <a:gd name="T90" fmla="*/ 2147483646 w 211"/>
                <a:gd name="T91" fmla="*/ 2147483646 h 216"/>
                <a:gd name="T92" fmla="*/ 2147483646 w 211"/>
                <a:gd name="T93" fmla="*/ 2147483646 h 216"/>
                <a:gd name="T94" fmla="*/ 2147483646 w 211"/>
                <a:gd name="T95" fmla="*/ 2147483646 h 216"/>
                <a:gd name="T96" fmla="*/ 2147483646 w 211"/>
                <a:gd name="T97" fmla="*/ 2147483646 h 216"/>
                <a:gd name="T98" fmla="*/ 2147483646 w 211"/>
                <a:gd name="T99" fmla="*/ 2147483646 h 216"/>
                <a:gd name="T100" fmla="*/ 2147483646 w 211"/>
                <a:gd name="T101" fmla="*/ 2147483646 h 216"/>
                <a:gd name="T102" fmla="*/ 2147483646 w 211"/>
                <a:gd name="T103" fmla="*/ 2147483646 h 216"/>
                <a:gd name="T104" fmla="*/ 2147483646 w 211"/>
                <a:gd name="T105" fmla="*/ 2147483646 h 216"/>
                <a:gd name="T106" fmla="*/ 2147483646 w 211"/>
                <a:gd name="T107" fmla="*/ 2147483646 h 216"/>
                <a:gd name="T108" fmla="*/ 2147483646 w 211"/>
                <a:gd name="T109" fmla="*/ 2147483646 h 216"/>
                <a:gd name="T110" fmla="*/ 2147483646 w 211"/>
                <a:gd name="T111" fmla="*/ 2147483646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2" name="Freeform 150"/>
            <p:cNvSpPr>
              <a:spLocks noChangeArrowheads="1"/>
            </p:cNvSpPr>
            <p:nvPr/>
          </p:nvSpPr>
          <p:spPr bwMode="auto">
            <a:xfrm>
              <a:off x="4075088" y="1773463"/>
              <a:ext cx="154517" cy="156638"/>
            </a:xfrm>
            <a:custGeom>
              <a:avLst/>
              <a:gdLst>
                <a:gd name="T0" fmla="*/ 2147483646 w 106"/>
                <a:gd name="T1" fmla="*/ 0 h 98"/>
                <a:gd name="T2" fmla="*/ 2147483646 w 106"/>
                <a:gd name="T3" fmla="*/ 2147483646 h 98"/>
                <a:gd name="T4" fmla="*/ 2147483646 w 106"/>
                <a:gd name="T5" fmla="*/ 2147483646 h 98"/>
                <a:gd name="T6" fmla="*/ 2147483646 w 106"/>
                <a:gd name="T7" fmla="*/ 2147483646 h 98"/>
                <a:gd name="T8" fmla="*/ 2147483646 w 106"/>
                <a:gd name="T9" fmla="*/ 2147483646 h 98"/>
                <a:gd name="T10" fmla="*/ 2147483646 w 106"/>
                <a:gd name="T11" fmla="*/ 2147483646 h 98"/>
                <a:gd name="T12" fmla="*/ 2147483646 w 106"/>
                <a:gd name="T13" fmla="*/ 2147483646 h 98"/>
                <a:gd name="T14" fmla="*/ 0 w 106"/>
                <a:gd name="T15" fmla="*/ 2147483646 h 98"/>
                <a:gd name="T16" fmla="*/ 0 w 106"/>
                <a:gd name="T17" fmla="*/ 2147483646 h 98"/>
                <a:gd name="T18" fmla="*/ 2147483646 w 106"/>
                <a:gd name="T19" fmla="*/ 2147483646 h 98"/>
                <a:gd name="T20" fmla="*/ 2147483646 w 106"/>
                <a:gd name="T21" fmla="*/ 2147483646 h 98"/>
                <a:gd name="T22" fmla="*/ 2147483646 w 106"/>
                <a:gd name="T23" fmla="*/ 2147483646 h 98"/>
                <a:gd name="T24" fmla="*/ 2147483646 w 106"/>
                <a:gd name="T25" fmla="*/ 2147483646 h 98"/>
                <a:gd name="T26" fmla="*/ 2147483646 w 106"/>
                <a:gd name="T27" fmla="*/ 2147483646 h 98"/>
                <a:gd name="T28" fmla="*/ 2147483646 w 106"/>
                <a:gd name="T29" fmla="*/ 2147483646 h 98"/>
                <a:gd name="T30" fmla="*/ 2147483646 w 106"/>
                <a:gd name="T31" fmla="*/ 2147483646 h 98"/>
                <a:gd name="T32" fmla="*/ 2147483646 w 106"/>
                <a:gd name="T33" fmla="*/ 2147483646 h 98"/>
                <a:gd name="T34" fmla="*/ 2147483646 w 106"/>
                <a:gd name="T35" fmla="*/ 2147483646 h 98"/>
                <a:gd name="T36" fmla="*/ 2147483646 w 106"/>
                <a:gd name="T37" fmla="*/ 2147483646 h 98"/>
                <a:gd name="T38" fmla="*/ 2147483646 w 106"/>
                <a:gd name="T39" fmla="*/ 2147483646 h 98"/>
                <a:gd name="T40" fmla="*/ 2147483646 w 106"/>
                <a:gd name="T41" fmla="*/ 2147483646 h 98"/>
                <a:gd name="T42" fmla="*/ 2147483646 w 106"/>
                <a:gd name="T43" fmla="*/ 2147483646 h 98"/>
                <a:gd name="T44" fmla="*/ 2147483646 w 106"/>
                <a:gd name="T45" fmla="*/ 2147483646 h 98"/>
                <a:gd name="T46" fmla="*/ 2147483646 w 106"/>
                <a:gd name="T47" fmla="*/ 2147483646 h 98"/>
                <a:gd name="T48" fmla="*/ 2147483646 w 106"/>
                <a:gd name="T49" fmla="*/ 2147483646 h 98"/>
                <a:gd name="T50" fmla="*/ 2147483646 w 106"/>
                <a:gd name="T51" fmla="*/ 2147483646 h 98"/>
                <a:gd name="T52" fmla="*/ 2147483646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3" name="Freeform 152"/>
            <p:cNvSpPr>
              <a:spLocks noChangeArrowheads="1"/>
            </p:cNvSpPr>
            <p:nvPr/>
          </p:nvSpPr>
          <p:spPr bwMode="auto">
            <a:xfrm>
              <a:off x="2844721" y="1895588"/>
              <a:ext cx="68033" cy="18584"/>
            </a:xfrm>
            <a:custGeom>
              <a:avLst/>
              <a:gdLst>
                <a:gd name="T0" fmla="*/ 2147483646 w 46"/>
                <a:gd name="T1" fmla="*/ 2147483646 h 12"/>
                <a:gd name="T2" fmla="*/ 2147483646 w 46"/>
                <a:gd name="T3" fmla="*/ 2147483646 h 12"/>
                <a:gd name="T4" fmla="*/ 2147483646 w 46"/>
                <a:gd name="T5" fmla="*/ 2147483646 h 12"/>
                <a:gd name="T6" fmla="*/ 2147483646 w 46"/>
                <a:gd name="T7" fmla="*/ 2147483646 h 12"/>
                <a:gd name="T8" fmla="*/ 2147483646 w 46"/>
                <a:gd name="T9" fmla="*/ 2147483646 h 12"/>
                <a:gd name="T10" fmla="*/ 2147483646 w 46"/>
                <a:gd name="T11" fmla="*/ 0 h 12"/>
                <a:gd name="T12" fmla="*/ 2147483646 w 46"/>
                <a:gd name="T13" fmla="*/ 2147483646 h 12"/>
                <a:gd name="T14" fmla="*/ 2147483646 w 46"/>
                <a:gd name="T15" fmla="*/ 2147483646 h 12"/>
                <a:gd name="T16" fmla="*/ 2147483646 w 46"/>
                <a:gd name="T17" fmla="*/ 2147483646 h 12"/>
                <a:gd name="T18" fmla="*/ 2147483646 w 46"/>
                <a:gd name="T19" fmla="*/ 2147483646 h 12"/>
                <a:gd name="T20" fmla="*/ 2147483646 w 46"/>
                <a:gd name="T21" fmla="*/ 2147483646 h 12"/>
                <a:gd name="T22" fmla="*/ 2147483646 w 46"/>
                <a:gd name="T23" fmla="*/ 2147483646 h 12"/>
                <a:gd name="T24" fmla="*/ 2147483646 w 46"/>
                <a:gd name="T25" fmla="*/ 2147483646 h 12"/>
                <a:gd name="T26" fmla="*/ 2147483646 w 46"/>
                <a:gd name="T27" fmla="*/ 2147483646 h 12"/>
                <a:gd name="T28" fmla="*/ 2147483646 w 46"/>
                <a:gd name="T29" fmla="*/ 2147483646 h 12"/>
                <a:gd name="T30" fmla="*/ 0 w 46"/>
                <a:gd name="T31" fmla="*/ 2147483646 h 12"/>
                <a:gd name="T32" fmla="*/ 2147483646 w 46"/>
                <a:gd name="T33" fmla="*/ 2147483646 h 12"/>
                <a:gd name="T34" fmla="*/ 2147483646 w 46"/>
                <a:gd name="T35" fmla="*/ 2147483646 h 12"/>
                <a:gd name="T36" fmla="*/ 2147483646 w 46"/>
                <a:gd name="T37" fmla="*/ 2147483646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4" name="Freeform 155"/>
            <p:cNvSpPr>
              <a:spLocks noChangeArrowheads="1"/>
            </p:cNvSpPr>
            <p:nvPr/>
          </p:nvSpPr>
          <p:spPr bwMode="auto">
            <a:xfrm>
              <a:off x="3510066" y="2422583"/>
              <a:ext cx="20756" cy="35841"/>
            </a:xfrm>
            <a:custGeom>
              <a:avLst/>
              <a:gdLst>
                <a:gd name="T0" fmla="*/ 2147483646 w 14"/>
                <a:gd name="T1" fmla="*/ 2147483646 h 22"/>
                <a:gd name="T2" fmla="*/ 0 w 14"/>
                <a:gd name="T3" fmla="*/ 2147483646 h 22"/>
                <a:gd name="T4" fmla="*/ 2147483646 w 14"/>
                <a:gd name="T5" fmla="*/ 2147483646 h 22"/>
                <a:gd name="T6" fmla="*/ 2147483646 w 14"/>
                <a:gd name="T7" fmla="*/ 2147483646 h 22"/>
                <a:gd name="T8" fmla="*/ 2147483646 w 14"/>
                <a:gd name="T9" fmla="*/ 0 h 22"/>
                <a:gd name="T10" fmla="*/ 2147483646 w 14"/>
                <a:gd name="T11" fmla="*/ 2147483646 h 22"/>
                <a:gd name="T12" fmla="*/ 2147483646 w 14"/>
                <a:gd name="T13" fmla="*/ 2147483646 h 22"/>
                <a:gd name="T14" fmla="*/ 2147483646 w 14"/>
                <a:gd name="T15" fmla="*/ 2147483646 h 22"/>
                <a:gd name="T16" fmla="*/ 2147483646 w 14"/>
                <a:gd name="T17" fmla="*/ 2147483646 h 22"/>
                <a:gd name="T18" fmla="*/ 2147483646 w 14"/>
                <a:gd name="T19" fmla="*/ 2147483646 h 22"/>
                <a:gd name="T20" fmla="*/ 2147483646 w 14"/>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5" name="Freeform 157"/>
            <p:cNvSpPr>
              <a:spLocks noChangeArrowheads="1"/>
            </p:cNvSpPr>
            <p:nvPr/>
          </p:nvSpPr>
          <p:spPr bwMode="auto">
            <a:xfrm>
              <a:off x="2149396" y="0"/>
              <a:ext cx="916722" cy="544251"/>
            </a:xfrm>
            <a:custGeom>
              <a:avLst/>
              <a:gdLst>
                <a:gd name="T0" fmla="*/ 2147483646 w 628"/>
                <a:gd name="T1" fmla="*/ 2147483646 h 344"/>
                <a:gd name="T2" fmla="*/ 2147483646 w 628"/>
                <a:gd name="T3" fmla="*/ 2147483646 h 344"/>
                <a:gd name="T4" fmla="*/ 2147483646 w 628"/>
                <a:gd name="T5" fmla="*/ 2147483646 h 344"/>
                <a:gd name="T6" fmla="*/ 2147483646 w 628"/>
                <a:gd name="T7" fmla="*/ 2147483646 h 344"/>
                <a:gd name="T8" fmla="*/ 2147483646 w 628"/>
                <a:gd name="T9" fmla="*/ 2147483646 h 344"/>
                <a:gd name="T10" fmla="*/ 2147483646 w 628"/>
                <a:gd name="T11" fmla="*/ 2147483646 h 344"/>
                <a:gd name="T12" fmla="*/ 2147483646 w 628"/>
                <a:gd name="T13" fmla="*/ 2147483646 h 344"/>
                <a:gd name="T14" fmla="*/ 2147483646 w 628"/>
                <a:gd name="T15" fmla="*/ 2147483646 h 344"/>
                <a:gd name="T16" fmla="*/ 2147483646 w 628"/>
                <a:gd name="T17" fmla="*/ 2147483646 h 344"/>
                <a:gd name="T18" fmla="*/ 2147483646 w 628"/>
                <a:gd name="T19" fmla="*/ 2147483646 h 344"/>
                <a:gd name="T20" fmla="*/ 2147483646 w 628"/>
                <a:gd name="T21" fmla="*/ 2147483646 h 344"/>
                <a:gd name="T22" fmla="*/ 2147483646 w 628"/>
                <a:gd name="T23" fmla="*/ 2147483646 h 344"/>
                <a:gd name="T24" fmla="*/ 2147483646 w 628"/>
                <a:gd name="T25" fmla="*/ 2147483646 h 344"/>
                <a:gd name="T26" fmla="*/ 2147483646 w 628"/>
                <a:gd name="T27" fmla="*/ 2147483646 h 344"/>
                <a:gd name="T28" fmla="*/ 2147483646 w 628"/>
                <a:gd name="T29" fmla="*/ 2147483646 h 344"/>
                <a:gd name="T30" fmla="*/ 2147483646 w 628"/>
                <a:gd name="T31" fmla="*/ 2147483646 h 344"/>
                <a:gd name="T32" fmla="*/ 2147483646 w 628"/>
                <a:gd name="T33" fmla="*/ 2147483646 h 344"/>
                <a:gd name="T34" fmla="*/ 2147483646 w 628"/>
                <a:gd name="T35" fmla="*/ 2147483646 h 344"/>
                <a:gd name="T36" fmla="*/ 2147483646 w 628"/>
                <a:gd name="T37" fmla="*/ 2147483646 h 344"/>
                <a:gd name="T38" fmla="*/ 2147483646 w 628"/>
                <a:gd name="T39" fmla="*/ 2147483646 h 344"/>
                <a:gd name="T40" fmla="*/ 2147483646 w 628"/>
                <a:gd name="T41" fmla="*/ 2147483646 h 344"/>
                <a:gd name="T42" fmla="*/ 2147483646 w 628"/>
                <a:gd name="T43" fmla="*/ 2147483646 h 344"/>
                <a:gd name="T44" fmla="*/ 2147483646 w 628"/>
                <a:gd name="T45" fmla="*/ 2147483646 h 344"/>
                <a:gd name="T46" fmla="*/ 2147483646 w 628"/>
                <a:gd name="T47" fmla="*/ 2147483646 h 344"/>
                <a:gd name="T48" fmla="*/ 2147483646 w 628"/>
                <a:gd name="T49" fmla="*/ 2147483646 h 344"/>
                <a:gd name="T50" fmla="*/ 2147483646 w 628"/>
                <a:gd name="T51" fmla="*/ 2147483646 h 344"/>
                <a:gd name="T52" fmla="*/ 2147483646 w 628"/>
                <a:gd name="T53" fmla="*/ 2147483646 h 344"/>
                <a:gd name="T54" fmla="*/ 2147483646 w 628"/>
                <a:gd name="T55" fmla="*/ 2147483646 h 344"/>
                <a:gd name="T56" fmla="*/ 2147483646 w 628"/>
                <a:gd name="T57" fmla="*/ 2147483646 h 344"/>
                <a:gd name="T58" fmla="*/ 2147483646 w 628"/>
                <a:gd name="T59" fmla="*/ 2147483646 h 344"/>
                <a:gd name="T60" fmla="*/ 0 w 628"/>
                <a:gd name="T61" fmla="*/ 2147483646 h 344"/>
                <a:gd name="T62" fmla="*/ 2147483646 w 628"/>
                <a:gd name="T63" fmla="*/ 2147483646 h 344"/>
                <a:gd name="T64" fmla="*/ 2147483646 w 628"/>
                <a:gd name="T65" fmla="*/ 2147483646 h 344"/>
                <a:gd name="T66" fmla="*/ 2147483646 w 628"/>
                <a:gd name="T67" fmla="*/ 2147483646 h 344"/>
                <a:gd name="T68" fmla="*/ 2147483646 w 628"/>
                <a:gd name="T69" fmla="*/ 2147483646 h 344"/>
                <a:gd name="T70" fmla="*/ 2147483646 w 628"/>
                <a:gd name="T71" fmla="*/ 2147483646 h 344"/>
                <a:gd name="T72" fmla="*/ 2147483646 w 628"/>
                <a:gd name="T73" fmla="*/ 2147483646 h 344"/>
                <a:gd name="T74" fmla="*/ 2147483646 w 628"/>
                <a:gd name="T75" fmla="*/ 2147483646 h 344"/>
                <a:gd name="T76" fmla="*/ 2147483646 w 628"/>
                <a:gd name="T77" fmla="*/ 2147483646 h 344"/>
                <a:gd name="T78" fmla="*/ 2147483646 w 628"/>
                <a:gd name="T79" fmla="*/ 2147483646 h 344"/>
                <a:gd name="T80" fmla="*/ 2147483646 w 628"/>
                <a:gd name="T81" fmla="*/ 2147483646 h 344"/>
                <a:gd name="T82" fmla="*/ 2147483646 w 628"/>
                <a:gd name="T83" fmla="*/ 2147483646 h 344"/>
                <a:gd name="T84" fmla="*/ 2147483646 w 628"/>
                <a:gd name="T85" fmla="*/ 2147483646 h 344"/>
                <a:gd name="T86" fmla="*/ 2147483646 w 628"/>
                <a:gd name="T87" fmla="*/ 2147483646 h 344"/>
                <a:gd name="T88" fmla="*/ 2147483646 w 628"/>
                <a:gd name="T89" fmla="*/ 2147483646 h 344"/>
                <a:gd name="T90" fmla="*/ 2147483646 w 628"/>
                <a:gd name="T91" fmla="*/ 2147483646 h 344"/>
                <a:gd name="T92" fmla="*/ 2147483646 w 628"/>
                <a:gd name="T93" fmla="*/ 2147483646 h 344"/>
                <a:gd name="T94" fmla="*/ 2147483646 w 628"/>
                <a:gd name="T95" fmla="*/ 2147483646 h 344"/>
                <a:gd name="T96" fmla="*/ 2147483646 w 628"/>
                <a:gd name="T97" fmla="*/ 2147483646 h 344"/>
                <a:gd name="T98" fmla="*/ 2147483646 w 628"/>
                <a:gd name="T99" fmla="*/ 2147483646 h 344"/>
                <a:gd name="T100" fmla="*/ 2147483646 w 628"/>
                <a:gd name="T101" fmla="*/ 2147483646 h 344"/>
                <a:gd name="T102" fmla="*/ 2147483646 w 628"/>
                <a:gd name="T103" fmla="*/ 2147483646 h 344"/>
                <a:gd name="T104" fmla="*/ 2147483646 w 628"/>
                <a:gd name="T105" fmla="*/ 2147483646 h 344"/>
                <a:gd name="T106" fmla="*/ 2147483646 w 628"/>
                <a:gd name="T107" fmla="*/ 2147483646 h 344"/>
                <a:gd name="T108" fmla="*/ 2147483646 w 628"/>
                <a:gd name="T109" fmla="*/ 2147483646 h 344"/>
                <a:gd name="T110" fmla="*/ 2147483646 w 628"/>
                <a:gd name="T111" fmla="*/ 2147483646 h 344"/>
                <a:gd name="T112" fmla="*/ 2147483646 w 628"/>
                <a:gd name="T113" fmla="*/ 2147483646 h 344"/>
                <a:gd name="T114" fmla="*/ 2147483646 w 628"/>
                <a:gd name="T115" fmla="*/ 2147483646 h 344"/>
                <a:gd name="T116" fmla="*/ 2147483646 w 628"/>
                <a:gd name="T117" fmla="*/ 2147483646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6" name="Freeform 158"/>
            <p:cNvSpPr>
              <a:spLocks noChangeArrowheads="1"/>
            </p:cNvSpPr>
            <p:nvPr/>
          </p:nvSpPr>
          <p:spPr bwMode="auto">
            <a:xfrm>
              <a:off x="2818200" y="380976"/>
              <a:ext cx="185651" cy="83628"/>
            </a:xfrm>
            <a:custGeom>
              <a:avLst/>
              <a:gdLst>
                <a:gd name="T0" fmla="*/ 0 w 126"/>
                <a:gd name="T1" fmla="*/ 2147483646 h 54"/>
                <a:gd name="T2" fmla="*/ 2147483646 w 126"/>
                <a:gd name="T3" fmla="*/ 2147483646 h 54"/>
                <a:gd name="T4" fmla="*/ 2147483646 w 126"/>
                <a:gd name="T5" fmla="*/ 2147483646 h 54"/>
                <a:gd name="T6" fmla="*/ 2147483646 w 126"/>
                <a:gd name="T7" fmla="*/ 2147483646 h 54"/>
                <a:gd name="T8" fmla="*/ 2147483646 w 126"/>
                <a:gd name="T9" fmla="*/ 2147483646 h 54"/>
                <a:gd name="T10" fmla="*/ 2147483646 w 126"/>
                <a:gd name="T11" fmla="*/ 2147483646 h 54"/>
                <a:gd name="T12" fmla="*/ 2147483646 w 126"/>
                <a:gd name="T13" fmla="*/ 2147483646 h 54"/>
                <a:gd name="T14" fmla="*/ 2147483646 w 126"/>
                <a:gd name="T15" fmla="*/ 2147483646 h 54"/>
                <a:gd name="T16" fmla="*/ 2147483646 w 126"/>
                <a:gd name="T17" fmla="*/ 2147483646 h 54"/>
                <a:gd name="T18" fmla="*/ 2147483646 w 126"/>
                <a:gd name="T19" fmla="*/ 2147483646 h 54"/>
                <a:gd name="T20" fmla="*/ 2147483646 w 126"/>
                <a:gd name="T21" fmla="*/ 2147483646 h 54"/>
                <a:gd name="T22" fmla="*/ 2147483646 w 126"/>
                <a:gd name="T23" fmla="*/ 2147483646 h 54"/>
                <a:gd name="T24" fmla="*/ 2147483646 w 126"/>
                <a:gd name="T25" fmla="*/ 2147483646 h 54"/>
                <a:gd name="T26" fmla="*/ 2147483646 w 126"/>
                <a:gd name="T27" fmla="*/ 2147483646 h 54"/>
                <a:gd name="T28" fmla="*/ 2147483646 w 126"/>
                <a:gd name="T29" fmla="*/ 2147483646 h 54"/>
                <a:gd name="T30" fmla="*/ 2147483646 w 126"/>
                <a:gd name="T31" fmla="*/ 2147483646 h 54"/>
                <a:gd name="T32" fmla="*/ 2147483646 w 126"/>
                <a:gd name="T33" fmla="*/ 2147483646 h 54"/>
                <a:gd name="T34" fmla="*/ 2147483646 w 126"/>
                <a:gd name="T35" fmla="*/ 2147483646 h 54"/>
                <a:gd name="T36" fmla="*/ 2147483646 w 126"/>
                <a:gd name="T37" fmla="*/ 0 h 54"/>
                <a:gd name="T38" fmla="*/ 2147483646 w 126"/>
                <a:gd name="T39" fmla="*/ 2147483646 h 54"/>
                <a:gd name="T40" fmla="*/ 2147483646 w 126"/>
                <a:gd name="T41" fmla="*/ 2147483646 h 54"/>
                <a:gd name="T42" fmla="*/ 2147483646 w 126"/>
                <a:gd name="T43" fmla="*/ 2147483646 h 54"/>
                <a:gd name="T44" fmla="*/ 2147483646 w 126"/>
                <a:gd name="T45" fmla="*/ 2147483646 h 54"/>
                <a:gd name="T46" fmla="*/ 2147483646 w 126"/>
                <a:gd name="T47" fmla="*/ 2147483646 h 54"/>
                <a:gd name="T48" fmla="*/ 2147483646 w 126"/>
                <a:gd name="T49" fmla="*/ 2147483646 h 54"/>
                <a:gd name="T50" fmla="*/ 2147483646 w 126"/>
                <a:gd name="T51" fmla="*/ 2147483646 h 54"/>
                <a:gd name="T52" fmla="*/ 2147483646 w 126"/>
                <a:gd name="T53" fmla="*/ 2147483646 h 54"/>
                <a:gd name="T54" fmla="*/ 2147483646 w 126"/>
                <a:gd name="T55" fmla="*/ 2147483646 h 54"/>
                <a:gd name="T56" fmla="*/ 2147483646 w 126"/>
                <a:gd name="T57" fmla="*/ 2147483646 h 54"/>
                <a:gd name="T58" fmla="*/ 2147483646 w 126"/>
                <a:gd name="T59" fmla="*/ 2147483646 h 54"/>
                <a:gd name="T60" fmla="*/ 2147483646 w 126"/>
                <a:gd name="T61" fmla="*/ 2147483646 h 54"/>
                <a:gd name="T62" fmla="*/ 2147483646 w 126"/>
                <a:gd name="T63" fmla="*/ 2147483646 h 54"/>
                <a:gd name="T64" fmla="*/ 2147483646 w 126"/>
                <a:gd name="T65" fmla="*/ 2147483646 h 54"/>
                <a:gd name="T66" fmla="*/ 2147483646 w 126"/>
                <a:gd name="T67" fmla="*/ 2147483646 h 54"/>
                <a:gd name="T68" fmla="*/ 2147483646 w 126"/>
                <a:gd name="T69" fmla="*/ 2147483646 h 54"/>
                <a:gd name="T70" fmla="*/ 2147483646 w 126"/>
                <a:gd name="T71" fmla="*/ 2147483646 h 54"/>
                <a:gd name="T72" fmla="*/ 2147483646 w 126"/>
                <a:gd name="T73" fmla="*/ 2147483646 h 54"/>
                <a:gd name="T74" fmla="*/ 2147483646 w 126"/>
                <a:gd name="T75" fmla="*/ 2147483646 h 54"/>
                <a:gd name="T76" fmla="*/ 2147483646 w 126"/>
                <a:gd name="T77" fmla="*/ 2147483646 h 54"/>
                <a:gd name="T78" fmla="*/ 2147483646 w 126"/>
                <a:gd name="T79" fmla="*/ 2147483646 h 54"/>
                <a:gd name="T80" fmla="*/ 2147483646 w 126"/>
                <a:gd name="T81" fmla="*/ 2147483646 h 54"/>
                <a:gd name="T82" fmla="*/ 2147483646 w 126"/>
                <a:gd name="T83" fmla="*/ 2147483646 h 54"/>
                <a:gd name="T84" fmla="*/ 0 w 126"/>
                <a:gd name="T85" fmla="*/ 2147483646 h 54"/>
                <a:gd name="T86" fmla="*/ 2147483646 w 126"/>
                <a:gd name="T87" fmla="*/ 2147483646 h 54"/>
                <a:gd name="T88" fmla="*/ 2147483646 w 126"/>
                <a:gd name="T89" fmla="*/ 2147483646 h 54"/>
                <a:gd name="T90" fmla="*/ 2147483646 w 126"/>
                <a:gd name="T91" fmla="*/ 2147483646 h 54"/>
                <a:gd name="T92" fmla="*/ 0 w 126"/>
                <a:gd name="T93" fmla="*/ 2147483646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7" name="Freeform 159"/>
            <p:cNvSpPr>
              <a:spLocks noChangeArrowheads="1"/>
            </p:cNvSpPr>
            <p:nvPr/>
          </p:nvSpPr>
          <p:spPr bwMode="auto">
            <a:xfrm>
              <a:off x="3386683" y="66372"/>
              <a:ext cx="208713" cy="79646"/>
            </a:xfrm>
            <a:custGeom>
              <a:avLst/>
              <a:gdLst>
                <a:gd name="T0" fmla="*/ 2147483646 w 143"/>
                <a:gd name="T1" fmla="*/ 2147483646 h 50"/>
                <a:gd name="T2" fmla="*/ 2147483646 w 143"/>
                <a:gd name="T3" fmla="*/ 2147483646 h 50"/>
                <a:gd name="T4" fmla="*/ 2147483646 w 143"/>
                <a:gd name="T5" fmla="*/ 2147483646 h 50"/>
                <a:gd name="T6" fmla="*/ 0 w 143"/>
                <a:gd name="T7" fmla="*/ 2147483646 h 50"/>
                <a:gd name="T8" fmla="*/ 0 w 143"/>
                <a:gd name="T9" fmla="*/ 2147483646 h 50"/>
                <a:gd name="T10" fmla="*/ 2147483646 w 143"/>
                <a:gd name="T11" fmla="*/ 2147483646 h 50"/>
                <a:gd name="T12" fmla="*/ 2147483646 w 143"/>
                <a:gd name="T13" fmla="*/ 2147483646 h 50"/>
                <a:gd name="T14" fmla="*/ 2147483646 w 143"/>
                <a:gd name="T15" fmla="*/ 2147483646 h 50"/>
                <a:gd name="T16" fmla="*/ 2147483646 w 143"/>
                <a:gd name="T17" fmla="*/ 2147483646 h 50"/>
                <a:gd name="T18" fmla="*/ 2147483646 w 143"/>
                <a:gd name="T19" fmla="*/ 2147483646 h 50"/>
                <a:gd name="T20" fmla="*/ 2147483646 w 143"/>
                <a:gd name="T21" fmla="*/ 2147483646 h 50"/>
                <a:gd name="T22" fmla="*/ 2147483646 w 143"/>
                <a:gd name="T23" fmla="*/ 2147483646 h 50"/>
                <a:gd name="T24" fmla="*/ 2147483646 w 143"/>
                <a:gd name="T25" fmla="*/ 0 h 50"/>
                <a:gd name="T26" fmla="*/ 2147483646 w 143"/>
                <a:gd name="T27" fmla="*/ 0 h 50"/>
                <a:gd name="T28" fmla="*/ 2147483646 w 143"/>
                <a:gd name="T29" fmla="*/ 2147483646 h 50"/>
                <a:gd name="T30" fmla="*/ 2147483646 w 143"/>
                <a:gd name="T31" fmla="*/ 2147483646 h 50"/>
                <a:gd name="T32" fmla="*/ 2147483646 w 143"/>
                <a:gd name="T33" fmla="*/ 2147483646 h 50"/>
                <a:gd name="T34" fmla="*/ 2147483646 w 143"/>
                <a:gd name="T35" fmla="*/ 2147483646 h 50"/>
                <a:gd name="T36" fmla="*/ 2147483646 w 143"/>
                <a:gd name="T37" fmla="*/ 2147483646 h 50"/>
                <a:gd name="T38" fmla="*/ 2147483646 w 143"/>
                <a:gd name="T39" fmla="*/ 2147483646 h 50"/>
                <a:gd name="T40" fmla="*/ 2147483646 w 143"/>
                <a:gd name="T41" fmla="*/ 2147483646 h 50"/>
                <a:gd name="T42" fmla="*/ 2147483646 w 143"/>
                <a:gd name="T43" fmla="*/ 2147483646 h 50"/>
                <a:gd name="T44" fmla="*/ 2147483646 w 143"/>
                <a:gd name="T45" fmla="*/ 2147483646 h 50"/>
                <a:gd name="T46" fmla="*/ 2147483646 w 143"/>
                <a:gd name="T47" fmla="*/ 2147483646 h 50"/>
                <a:gd name="T48" fmla="*/ 2147483646 w 143"/>
                <a:gd name="T49" fmla="*/ 2147483646 h 50"/>
                <a:gd name="T50" fmla="*/ 2147483646 w 143"/>
                <a:gd name="T51" fmla="*/ 2147483646 h 50"/>
                <a:gd name="T52" fmla="*/ 2147483646 w 143"/>
                <a:gd name="T53" fmla="*/ 2147483646 h 50"/>
                <a:gd name="T54" fmla="*/ 2147483646 w 143"/>
                <a:gd name="T55" fmla="*/ 2147483646 h 50"/>
                <a:gd name="T56" fmla="*/ 2147483646 w 143"/>
                <a:gd name="T57" fmla="*/ 2147483646 h 50"/>
                <a:gd name="T58" fmla="*/ 2147483646 w 143"/>
                <a:gd name="T59" fmla="*/ 2147483646 h 50"/>
                <a:gd name="T60" fmla="*/ 2147483646 w 143"/>
                <a:gd name="T61" fmla="*/ 2147483646 h 50"/>
                <a:gd name="T62" fmla="*/ 2147483646 w 143"/>
                <a:gd name="T63" fmla="*/ 2147483646 h 50"/>
                <a:gd name="T64" fmla="*/ 2147483646 w 143"/>
                <a:gd name="T65" fmla="*/ 2147483646 h 50"/>
                <a:gd name="T66" fmla="*/ 2147483646 w 143"/>
                <a:gd name="T67" fmla="*/ 2147483646 h 50"/>
                <a:gd name="T68" fmla="*/ 2147483646 w 143"/>
                <a:gd name="T69" fmla="*/ 2147483646 h 50"/>
                <a:gd name="T70" fmla="*/ 2147483646 w 143"/>
                <a:gd name="T71" fmla="*/ 2147483646 h 50"/>
                <a:gd name="T72" fmla="*/ 2147483646 w 143"/>
                <a:gd name="T73" fmla="*/ 2147483646 h 50"/>
                <a:gd name="T74" fmla="*/ 2147483646 w 143"/>
                <a:gd name="T75" fmla="*/ 2147483646 h 50"/>
                <a:gd name="T76" fmla="*/ 2147483646 w 143"/>
                <a:gd name="T77" fmla="*/ 2147483646 h 50"/>
                <a:gd name="T78" fmla="*/ 2147483646 w 143"/>
                <a:gd name="T79" fmla="*/ 2147483646 h 50"/>
                <a:gd name="T80" fmla="*/ 2147483646 w 143"/>
                <a:gd name="T81" fmla="*/ 2147483646 h 50"/>
                <a:gd name="T82" fmla="*/ 2147483646 w 143"/>
                <a:gd name="T83" fmla="*/ 2147483646 h 50"/>
                <a:gd name="T84" fmla="*/ 2147483646 w 143"/>
                <a:gd name="T85" fmla="*/ 2147483646 h 50"/>
                <a:gd name="T86" fmla="*/ 2147483646 w 143"/>
                <a:gd name="T87" fmla="*/ 2147483646 h 50"/>
                <a:gd name="T88" fmla="*/ 2147483646 w 143"/>
                <a:gd name="T89" fmla="*/ 2147483646 h 50"/>
                <a:gd name="T90" fmla="*/ 2147483646 w 143"/>
                <a:gd name="T91" fmla="*/ 2147483646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8" name="Freeform 160"/>
            <p:cNvSpPr>
              <a:spLocks noChangeArrowheads="1"/>
            </p:cNvSpPr>
            <p:nvPr/>
          </p:nvSpPr>
          <p:spPr bwMode="auto">
            <a:xfrm>
              <a:off x="3497381" y="54425"/>
              <a:ext cx="123382" cy="27876"/>
            </a:xfrm>
            <a:custGeom>
              <a:avLst/>
              <a:gdLst>
                <a:gd name="T0" fmla="*/ 2147483646 w 85"/>
                <a:gd name="T1" fmla="*/ 2147483646 h 18"/>
                <a:gd name="T2" fmla="*/ 2147483646 w 85"/>
                <a:gd name="T3" fmla="*/ 2147483646 h 18"/>
                <a:gd name="T4" fmla="*/ 2147483646 w 85"/>
                <a:gd name="T5" fmla="*/ 2147483646 h 18"/>
                <a:gd name="T6" fmla="*/ 2147483646 w 85"/>
                <a:gd name="T7" fmla="*/ 2147483646 h 18"/>
                <a:gd name="T8" fmla="*/ 0 w 85"/>
                <a:gd name="T9" fmla="*/ 2147483646 h 18"/>
                <a:gd name="T10" fmla="*/ 2147483646 w 85"/>
                <a:gd name="T11" fmla="*/ 2147483646 h 18"/>
                <a:gd name="T12" fmla="*/ 2147483646 w 85"/>
                <a:gd name="T13" fmla="*/ 2147483646 h 18"/>
                <a:gd name="T14" fmla="*/ 2147483646 w 85"/>
                <a:gd name="T15" fmla="*/ 0 h 18"/>
                <a:gd name="T16" fmla="*/ 2147483646 w 85"/>
                <a:gd name="T17" fmla="*/ 2147483646 h 18"/>
                <a:gd name="T18" fmla="*/ 2147483646 w 85"/>
                <a:gd name="T19" fmla="*/ 2147483646 h 18"/>
                <a:gd name="T20" fmla="*/ 2147483646 w 85"/>
                <a:gd name="T21" fmla="*/ 2147483646 h 18"/>
                <a:gd name="T22" fmla="*/ 2147483646 w 85"/>
                <a:gd name="T23" fmla="*/ 2147483646 h 18"/>
                <a:gd name="T24" fmla="*/ 2147483646 w 85"/>
                <a:gd name="T25" fmla="*/ 2147483646 h 18"/>
                <a:gd name="T26" fmla="*/ 2147483646 w 85"/>
                <a:gd name="T27" fmla="*/ 2147483646 h 18"/>
                <a:gd name="T28" fmla="*/ 2147483646 w 85"/>
                <a:gd name="T29" fmla="*/ 2147483646 h 18"/>
                <a:gd name="T30" fmla="*/ 2147483646 w 85"/>
                <a:gd name="T31" fmla="*/ 2147483646 h 18"/>
                <a:gd name="T32" fmla="*/ 2147483646 w 85"/>
                <a:gd name="T33" fmla="*/ 2147483646 h 18"/>
                <a:gd name="T34" fmla="*/ 2147483646 w 85"/>
                <a:gd name="T35" fmla="*/ 2147483646 h 18"/>
                <a:gd name="T36" fmla="*/ 2147483646 w 85"/>
                <a:gd name="T37" fmla="*/ 2147483646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19" name="Freeform 161"/>
            <p:cNvSpPr>
              <a:spLocks noChangeArrowheads="1"/>
            </p:cNvSpPr>
            <p:nvPr/>
          </p:nvSpPr>
          <p:spPr bwMode="auto">
            <a:xfrm>
              <a:off x="3553884" y="991599"/>
              <a:ext cx="79565" cy="59734"/>
            </a:xfrm>
            <a:custGeom>
              <a:avLst/>
              <a:gdLst>
                <a:gd name="T0" fmla="*/ 2147483646 w 54"/>
                <a:gd name="T1" fmla="*/ 2147483646 h 38"/>
                <a:gd name="T2" fmla="*/ 2147483646 w 54"/>
                <a:gd name="T3" fmla="*/ 2147483646 h 38"/>
                <a:gd name="T4" fmla="*/ 2147483646 w 54"/>
                <a:gd name="T5" fmla="*/ 2147483646 h 38"/>
                <a:gd name="T6" fmla="*/ 2147483646 w 54"/>
                <a:gd name="T7" fmla="*/ 2147483646 h 38"/>
                <a:gd name="T8" fmla="*/ 2147483646 w 54"/>
                <a:gd name="T9" fmla="*/ 2147483646 h 38"/>
                <a:gd name="T10" fmla="*/ 2147483646 w 54"/>
                <a:gd name="T11" fmla="*/ 2147483646 h 38"/>
                <a:gd name="T12" fmla="*/ 2147483646 w 54"/>
                <a:gd name="T13" fmla="*/ 2147483646 h 38"/>
                <a:gd name="T14" fmla="*/ 2147483646 w 54"/>
                <a:gd name="T15" fmla="*/ 2147483646 h 38"/>
                <a:gd name="T16" fmla="*/ 2147483646 w 54"/>
                <a:gd name="T17" fmla="*/ 2147483646 h 38"/>
                <a:gd name="T18" fmla="*/ 2147483646 w 54"/>
                <a:gd name="T19" fmla="*/ 2147483646 h 38"/>
                <a:gd name="T20" fmla="*/ 2147483646 w 54"/>
                <a:gd name="T21" fmla="*/ 2147483646 h 38"/>
                <a:gd name="T22" fmla="*/ 0 w 54"/>
                <a:gd name="T23" fmla="*/ 2147483646 h 38"/>
                <a:gd name="T24" fmla="*/ 0 w 54"/>
                <a:gd name="T25" fmla="*/ 2147483646 h 38"/>
                <a:gd name="T26" fmla="*/ 2147483646 w 54"/>
                <a:gd name="T27" fmla="*/ 2147483646 h 38"/>
                <a:gd name="T28" fmla="*/ 2147483646 w 54"/>
                <a:gd name="T29" fmla="*/ 0 h 38"/>
                <a:gd name="T30" fmla="*/ 2147483646 w 54"/>
                <a:gd name="T31" fmla="*/ 0 h 38"/>
                <a:gd name="T32" fmla="*/ 2147483646 w 54"/>
                <a:gd name="T33" fmla="*/ 0 h 38"/>
                <a:gd name="T34" fmla="*/ 2147483646 w 54"/>
                <a:gd name="T35" fmla="*/ 2147483646 h 38"/>
                <a:gd name="T36" fmla="*/ 2147483646 w 54"/>
                <a:gd name="T37" fmla="*/ 2147483646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0" name="Freeform 162"/>
            <p:cNvSpPr>
              <a:spLocks noChangeArrowheads="1"/>
            </p:cNvSpPr>
            <p:nvPr/>
          </p:nvSpPr>
          <p:spPr bwMode="auto">
            <a:xfrm>
              <a:off x="3530821" y="951776"/>
              <a:ext cx="93402" cy="84956"/>
            </a:xfrm>
            <a:custGeom>
              <a:avLst/>
              <a:gdLst>
                <a:gd name="T0" fmla="*/ 2147483646 w 64"/>
                <a:gd name="T1" fmla="*/ 0 h 52"/>
                <a:gd name="T2" fmla="*/ 2147483646 w 64"/>
                <a:gd name="T3" fmla="*/ 2147483646 h 52"/>
                <a:gd name="T4" fmla="*/ 2147483646 w 64"/>
                <a:gd name="T5" fmla="*/ 2147483646 h 52"/>
                <a:gd name="T6" fmla="*/ 2147483646 w 64"/>
                <a:gd name="T7" fmla="*/ 2147483646 h 52"/>
                <a:gd name="T8" fmla="*/ 2147483646 w 64"/>
                <a:gd name="T9" fmla="*/ 2147483646 h 52"/>
                <a:gd name="T10" fmla="*/ 2147483646 w 64"/>
                <a:gd name="T11" fmla="*/ 2147483646 h 52"/>
                <a:gd name="T12" fmla="*/ 2147483646 w 64"/>
                <a:gd name="T13" fmla="*/ 2147483646 h 52"/>
                <a:gd name="T14" fmla="*/ 2147483646 w 64"/>
                <a:gd name="T15" fmla="*/ 2147483646 h 52"/>
                <a:gd name="T16" fmla="*/ 2147483646 w 64"/>
                <a:gd name="T17" fmla="*/ 2147483646 h 52"/>
                <a:gd name="T18" fmla="*/ 2147483646 w 64"/>
                <a:gd name="T19" fmla="*/ 2147483646 h 52"/>
                <a:gd name="T20" fmla="*/ 2147483646 w 64"/>
                <a:gd name="T21" fmla="*/ 2147483646 h 52"/>
                <a:gd name="T22" fmla="*/ 2147483646 w 64"/>
                <a:gd name="T23" fmla="*/ 2147483646 h 52"/>
                <a:gd name="T24" fmla="*/ 2147483646 w 64"/>
                <a:gd name="T25" fmla="*/ 2147483646 h 52"/>
                <a:gd name="T26" fmla="*/ 2147483646 w 64"/>
                <a:gd name="T27" fmla="*/ 2147483646 h 52"/>
                <a:gd name="T28" fmla="*/ 2147483646 w 64"/>
                <a:gd name="T29" fmla="*/ 2147483646 h 52"/>
                <a:gd name="T30" fmla="*/ 2147483646 w 64"/>
                <a:gd name="T31" fmla="*/ 2147483646 h 52"/>
                <a:gd name="T32" fmla="*/ 2147483646 w 64"/>
                <a:gd name="T33" fmla="*/ 2147483646 h 52"/>
                <a:gd name="T34" fmla="*/ 2147483646 w 64"/>
                <a:gd name="T35" fmla="*/ 2147483646 h 52"/>
                <a:gd name="T36" fmla="*/ 2147483646 w 64"/>
                <a:gd name="T37" fmla="*/ 2147483646 h 52"/>
                <a:gd name="T38" fmla="*/ 0 w 64"/>
                <a:gd name="T39" fmla="*/ 2147483646 h 52"/>
                <a:gd name="T40" fmla="*/ 2147483646 w 64"/>
                <a:gd name="T41" fmla="*/ 2147483646 h 52"/>
                <a:gd name="T42" fmla="*/ 2147483646 w 64"/>
                <a:gd name="T43" fmla="*/ 2147483646 h 52"/>
                <a:gd name="T44" fmla="*/ 2147483646 w 64"/>
                <a:gd name="T45" fmla="*/ 2147483646 h 52"/>
                <a:gd name="T46" fmla="*/ 2147483646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1" name="Freeform 163"/>
            <p:cNvSpPr>
              <a:spLocks noChangeArrowheads="1"/>
            </p:cNvSpPr>
            <p:nvPr/>
          </p:nvSpPr>
          <p:spPr bwMode="auto">
            <a:xfrm>
              <a:off x="3582711" y="314603"/>
              <a:ext cx="214479" cy="266815"/>
            </a:xfrm>
            <a:custGeom>
              <a:avLst/>
              <a:gdLst>
                <a:gd name="T0" fmla="*/ 2147483646 w 146"/>
                <a:gd name="T1" fmla="*/ 2147483646 h 168"/>
                <a:gd name="T2" fmla="*/ 2147483646 w 146"/>
                <a:gd name="T3" fmla="*/ 2147483646 h 168"/>
                <a:gd name="T4" fmla="*/ 2147483646 w 146"/>
                <a:gd name="T5" fmla="*/ 2147483646 h 168"/>
                <a:gd name="T6" fmla="*/ 2147483646 w 146"/>
                <a:gd name="T7" fmla="*/ 2147483646 h 168"/>
                <a:gd name="T8" fmla="*/ 2147483646 w 146"/>
                <a:gd name="T9" fmla="*/ 2147483646 h 168"/>
                <a:gd name="T10" fmla="*/ 2147483646 w 146"/>
                <a:gd name="T11" fmla="*/ 2147483646 h 168"/>
                <a:gd name="T12" fmla="*/ 2147483646 w 146"/>
                <a:gd name="T13" fmla="*/ 2147483646 h 168"/>
                <a:gd name="T14" fmla="*/ 2147483646 w 146"/>
                <a:gd name="T15" fmla="*/ 2147483646 h 168"/>
                <a:gd name="T16" fmla="*/ 2147483646 w 146"/>
                <a:gd name="T17" fmla="*/ 2147483646 h 168"/>
                <a:gd name="T18" fmla="*/ 2147483646 w 146"/>
                <a:gd name="T19" fmla="*/ 2147483646 h 168"/>
                <a:gd name="T20" fmla="*/ 2147483646 w 146"/>
                <a:gd name="T21" fmla="*/ 2147483646 h 168"/>
                <a:gd name="T22" fmla="*/ 2147483646 w 146"/>
                <a:gd name="T23" fmla="*/ 2147483646 h 168"/>
                <a:gd name="T24" fmla="*/ 2147483646 w 146"/>
                <a:gd name="T25" fmla="*/ 2147483646 h 168"/>
                <a:gd name="T26" fmla="*/ 2147483646 w 146"/>
                <a:gd name="T27" fmla="*/ 2147483646 h 168"/>
                <a:gd name="T28" fmla="*/ 2147483646 w 146"/>
                <a:gd name="T29" fmla="*/ 2147483646 h 168"/>
                <a:gd name="T30" fmla="*/ 2147483646 w 146"/>
                <a:gd name="T31" fmla="*/ 2147483646 h 168"/>
                <a:gd name="T32" fmla="*/ 2147483646 w 146"/>
                <a:gd name="T33" fmla="*/ 2147483646 h 168"/>
                <a:gd name="T34" fmla="*/ 2147483646 w 146"/>
                <a:gd name="T35" fmla="*/ 2147483646 h 168"/>
                <a:gd name="T36" fmla="*/ 2147483646 w 146"/>
                <a:gd name="T37" fmla="*/ 2147483646 h 168"/>
                <a:gd name="T38" fmla="*/ 2147483646 w 146"/>
                <a:gd name="T39" fmla="*/ 2147483646 h 168"/>
                <a:gd name="T40" fmla="*/ 2147483646 w 146"/>
                <a:gd name="T41" fmla="*/ 2147483646 h 168"/>
                <a:gd name="T42" fmla="*/ 2147483646 w 146"/>
                <a:gd name="T43" fmla="*/ 2147483646 h 168"/>
                <a:gd name="T44" fmla="*/ 2147483646 w 146"/>
                <a:gd name="T45" fmla="*/ 2147483646 h 168"/>
                <a:gd name="T46" fmla="*/ 2147483646 w 146"/>
                <a:gd name="T47" fmla="*/ 2147483646 h 168"/>
                <a:gd name="T48" fmla="*/ 2147483646 w 146"/>
                <a:gd name="T49" fmla="*/ 2147483646 h 168"/>
                <a:gd name="T50" fmla="*/ 2147483646 w 146"/>
                <a:gd name="T51" fmla="*/ 2147483646 h 168"/>
                <a:gd name="T52" fmla="*/ 2147483646 w 146"/>
                <a:gd name="T53" fmla="*/ 2147483646 h 168"/>
                <a:gd name="T54" fmla="*/ 2147483646 w 146"/>
                <a:gd name="T55" fmla="*/ 2147483646 h 168"/>
                <a:gd name="T56" fmla="*/ 2147483646 w 146"/>
                <a:gd name="T57" fmla="*/ 2147483646 h 168"/>
                <a:gd name="T58" fmla="*/ 2147483646 w 146"/>
                <a:gd name="T59" fmla="*/ 2147483646 h 168"/>
                <a:gd name="T60" fmla="*/ 2147483646 w 146"/>
                <a:gd name="T61" fmla="*/ 2147483646 h 168"/>
                <a:gd name="T62" fmla="*/ 2147483646 w 146"/>
                <a:gd name="T63" fmla="*/ 2147483646 h 168"/>
                <a:gd name="T64" fmla="*/ 2147483646 w 146"/>
                <a:gd name="T65" fmla="*/ 2147483646 h 168"/>
                <a:gd name="T66" fmla="*/ 2147483646 w 146"/>
                <a:gd name="T67" fmla="*/ 2147483646 h 168"/>
                <a:gd name="T68" fmla="*/ 2147483646 w 146"/>
                <a:gd name="T69" fmla="*/ 2147483646 h 168"/>
                <a:gd name="T70" fmla="*/ 2147483646 w 146"/>
                <a:gd name="T71" fmla="*/ 2147483646 h 168"/>
                <a:gd name="T72" fmla="*/ 2147483646 w 146"/>
                <a:gd name="T73" fmla="*/ 2147483646 h 168"/>
                <a:gd name="T74" fmla="*/ 2147483646 w 146"/>
                <a:gd name="T75" fmla="*/ 2147483646 h 168"/>
                <a:gd name="T76" fmla="*/ 2147483646 w 146"/>
                <a:gd name="T77" fmla="*/ 2147483646 h 168"/>
                <a:gd name="T78" fmla="*/ 2147483646 w 146"/>
                <a:gd name="T79" fmla="*/ 2147483646 h 168"/>
                <a:gd name="T80" fmla="*/ 2147483646 w 146"/>
                <a:gd name="T81" fmla="*/ 2147483646 h 168"/>
                <a:gd name="T82" fmla="*/ 2147483646 w 146"/>
                <a:gd name="T83" fmla="*/ 0 h 168"/>
                <a:gd name="T84" fmla="*/ 2147483646 w 146"/>
                <a:gd name="T85" fmla="*/ 2147483646 h 168"/>
                <a:gd name="T86" fmla="*/ 2147483646 w 146"/>
                <a:gd name="T87" fmla="*/ 2147483646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2" name="Freeform 164"/>
            <p:cNvSpPr>
              <a:spLocks noChangeArrowheads="1"/>
            </p:cNvSpPr>
            <p:nvPr/>
          </p:nvSpPr>
          <p:spPr bwMode="auto">
            <a:xfrm>
              <a:off x="3744146" y="1265052"/>
              <a:ext cx="62268" cy="13274"/>
            </a:xfrm>
            <a:custGeom>
              <a:avLst/>
              <a:gdLst>
                <a:gd name="T0" fmla="*/ 2147483646 w 42"/>
                <a:gd name="T1" fmla="*/ 2147483646 h 8"/>
                <a:gd name="T2" fmla="*/ 2147483646 w 42"/>
                <a:gd name="T3" fmla="*/ 2147483646 h 8"/>
                <a:gd name="T4" fmla="*/ 0 w 42"/>
                <a:gd name="T5" fmla="*/ 0 h 8"/>
                <a:gd name="T6" fmla="*/ 2147483646 w 42"/>
                <a:gd name="T7" fmla="*/ 2147483646 h 8"/>
                <a:gd name="T8" fmla="*/ 2147483646 w 42"/>
                <a:gd name="T9" fmla="*/ 2147483646 h 8"/>
                <a:gd name="T10" fmla="*/ 2147483646 w 42"/>
                <a:gd name="T11" fmla="*/ 2147483646 h 8"/>
                <a:gd name="T12" fmla="*/ 2147483646 w 42"/>
                <a:gd name="T13" fmla="*/ 2147483646 h 8"/>
                <a:gd name="T14" fmla="*/ 2147483646 w 42"/>
                <a:gd name="T15" fmla="*/ 2147483646 h 8"/>
                <a:gd name="T16" fmla="*/ 2147483646 w 42"/>
                <a:gd name="T17" fmla="*/ 2147483646 h 8"/>
                <a:gd name="T18" fmla="*/ 2147483646 w 42"/>
                <a:gd name="T19" fmla="*/ 0 h 8"/>
                <a:gd name="T20" fmla="*/ 2147483646 w 42"/>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3" name="Freeform 165"/>
            <p:cNvSpPr>
              <a:spLocks noChangeArrowheads="1"/>
            </p:cNvSpPr>
            <p:nvPr/>
          </p:nvSpPr>
          <p:spPr bwMode="auto">
            <a:xfrm>
              <a:off x="3273678" y="1136291"/>
              <a:ext cx="24215" cy="18584"/>
            </a:xfrm>
            <a:custGeom>
              <a:avLst/>
              <a:gdLst>
                <a:gd name="T0" fmla="*/ 2147483646 w 16"/>
                <a:gd name="T1" fmla="*/ 2147483646 h 10"/>
                <a:gd name="T2" fmla="*/ 2147483646 w 16"/>
                <a:gd name="T3" fmla="*/ 0 h 10"/>
                <a:gd name="T4" fmla="*/ 2147483646 w 16"/>
                <a:gd name="T5" fmla="*/ 0 h 10"/>
                <a:gd name="T6" fmla="*/ 2147483646 w 16"/>
                <a:gd name="T7" fmla="*/ 0 h 10"/>
                <a:gd name="T8" fmla="*/ 2147483646 w 16"/>
                <a:gd name="T9" fmla="*/ 2147483646 h 10"/>
                <a:gd name="T10" fmla="*/ 0 w 16"/>
                <a:gd name="T11" fmla="*/ 2147483646 h 10"/>
                <a:gd name="T12" fmla="*/ 2147483646 w 16"/>
                <a:gd name="T13" fmla="*/ 2147483646 h 10"/>
                <a:gd name="T14" fmla="*/ 2147483646 w 16"/>
                <a:gd name="T15" fmla="*/ 2147483646 h 10"/>
                <a:gd name="T16" fmla="*/ 2147483646 w 16"/>
                <a:gd name="T17" fmla="*/ 2147483646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4" name="Freeform 166"/>
            <p:cNvSpPr>
              <a:spLocks noChangeArrowheads="1"/>
            </p:cNvSpPr>
            <p:nvPr/>
          </p:nvSpPr>
          <p:spPr bwMode="auto">
            <a:xfrm>
              <a:off x="3096099" y="601331"/>
              <a:ext cx="160283" cy="244249"/>
            </a:xfrm>
            <a:custGeom>
              <a:avLst/>
              <a:gdLst>
                <a:gd name="T0" fmla="*/ 2147483646 w 110"/>
                <a:gd name="T1" fmla="*/ 2147483646 h 154"/>
                <a:gd name="T2" fmla="*/ 2147483646 w 110"/>
                <a:gd name="T3" fmla="*/ 2147483646 h 154"/>
                <a:gd name="T4" fmla="*/ 2147483646 w 110"/>
                <a:gd name="T5" fmla="*/ 2147483646 h 154"/>
                <a:gd name="T6" fmla="*/ 2147483646 w 110"/>
                <a:gd name="T7" fmla="*/ 2147483646 h 154"/>
                <a:gd name="T8" fmla="*/ 2147483646 w 110"/>
                <a:gd name="T9" fmla="*/ 2147483646 h 154"/>
                <a:gd name="T10" fmla="*/ 2147483646 w 110"/>
                <a:gd name="T11" fmla="*/ 2147483646 h 154"/>
                <a:gd name="T12" fmla="*/ 2147483646 w 110"/>
                <a:gd name="T13" fmla="*/ 2147483646 h 154"/>
                <a:gd name="T14" fmla="*/ 2147483646 w 110"/>
                <a:gd name="T15" fmla="*/ 2147483646 h 154"/>
                <a:gd name="T16" fmla="*/ 2147483646 w 110"/>
                <a:gd name="T17" fmla="*/ 2147483646 h 154"/>
                <a:gd name="T18" fmla="*/ 2147483646 w 110"/>
                <a:gd name="T19" fmla="*/ 2147483646 h 154"/>
                <a:gd name="T20" fmla="*/ 2147483646 w 110"/>
                <a:gd name="T21" fmla="*/ 2147483646 h 154"/>
                <a:gd name="T22" fmla="*/ 2147483646 w 110"/>
                <a:gd name="T23" fmla="*/ 2147483646 h 154"/>
                <a:gd name="T24" fmla="*/ 2147483646 w 110"/>
                <a:gd name="T25" fmla="*/ 2147483646 h 154"/>
                <a:gd name="T26" fmla="*/ 2147483646 w 110"/>
                <a:gd name="T27" fmla="*/ 2147483646 h 154"/>
                <a:gd name="T28" fmla="*/ 2147483646 w 110"/>
                <a:gd name="T29" fmla="*/ 2147483646 h 154"/>
                <a:gd name="T30" fmla="*/ 2147483646 w 110"/>
                <a:gd name="T31" fmla="*/ 2147483646 h 154"/>
                <a:gd name="T32" fmla="*/ 2147483646 w 110"/>
                <a:gd name="T33" fmla="*/ 2147483646 h 154"/>
                <a:gd name="T34" fmla="*/ 2147483646 w 110"/>
                <a:gd name="T35" fmla="*/ 2147483646 h 154"/>
                <a:gd name="T36" fmla="*/ 2147483646 w 110"/>
                <a:gd name="T37" fmla="*/ 2147483646 h 154"/>
                <a:gd name="T38" fmla="*/ 2147483646 w 110"/>
                <a:gd name="T39" fmla="*/ 2147483646 h 154"/>
                <a:gd name="T40" fmla="*/ 2147483646 w 110"/>
                <a:gd name="T41" fmla="*/ 2147483646 h 154"/>
                <a:gd name="T42" fmla="*/ 2147483646 w 110"/>
                <a:gd name="T43" fmla="*/ 2147483646 h 154"/>
                <a:gd name="T44" fmla="*/ 2147483646 w 110"/>
                <a:gd name="T45" fmla="*/ 2147483646 h 154"/>
                <a:gd name="T46" fmla="*/ 2147483646 w 110"/>
                <a:gd name="T47" fmla="*/ 2147483646 h 154"/>
                <a:gd name="T48" fmla="*/ 2147483646 w 110"/>
                <a:gd name="T49" fmla="*/ 2147483646 h 154"/>
                <a:gd name="T50" fmla="*/ 2147483646 w 110"/>
                <a:gd name="T51" fmla="*/ 2147483646 h 154"/>
                <a:gd name="T52" fmla="*/ 2147483646 w 110"/>
                <a:gd name="T53" fmla="*/ 2147483646 h 154"/>
                <a:gd name="T54" fmla="*/ 2147483646 w 110"/>
                <a:gd name="T55" fmla="*/ 2147483646 h 154"/>
                <a:gd name="T56" fmla="*/ 2147483646 w 110"/>
                <a:gd name="T57" fmla="*/ 2147483646 h 154"/>
                <a:gd name="T58" fmla="*/ 2147483646 w 110"/>
                <a:gd name="T59" fmla="*/ 2147483646 h 154"/>
                <a:gd name="T60" fmla="*/ 0 w 110"/>
                <a:gd name="T61" fmla="*/ 2147483646 h 154"/>
                <a:gd name="T62" fmla="*/ 2147483646 w 110"/>
                <a:gd name="T63" fmla="*/ 2147483646 h 154"/>
                <a:gd name="T64" fmla="*/ 2147483646 w 110"/>
                <a:gd name="T65" fmla="*/ 0 h 154"/>
                <a:gd name="T66" fmla="*/ 2147483646 w 110"/>
                <a:gd name="T67" fmla="*/ 2147483646 h 154"/>
                <a:gd name="T68" fmla="*/ 2147483646 w 110"/>
                <a:gd name="T69" fmla="*/ 2147483646 h 154"/>
                <a:gd name="T70" fmla="*/ 2147483646 w 110"/>
                <a:gd name="T71" fmla="*/ 2147483646 h 154"/>
                <a:gd name="T72" fmla="*/ 2147483646 w 110"/>
                <a:gd name="T73" fmla="*/ 2147483646 h 154"/>
                <a:gd name="T74" fmla="*/ 2147483646 w 110"/>
                <a:gd name="T75" fmla="*/ 2147483646 h 154"/>
                <a:gd name="T76" fmla="*/ 2147483646 w 110"/>
                <a:gd name="T77" fmla="*/ 2147483646 h 154"/>
                <a:gd name="T78" fmla="*/ 2147483646 w 110"/>
                <a:gd name="T79" fmla="*/ 2147483646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5" name="Freeform 167"/>
            <p:cNvSpPr>
              <a:spLocks noChangeArrowheads="1"/>
            </p:cNvSpPr>
            <p:nvPr/>
          </p:nvSpPr>
          <p:spPr bwMode="auto">
            <a:xfrm>
              <a:off x="3025760" y="707526"/>
              <a:ext cx="88790" cy="99558"/>
            </a:xfrm>
            <a:custGeom>
              <a:avLst/>
              <a:gdLst>
                <a:gd name="T0" fmla="*/ 2147483646 w 60"/>
                <a:gd name="T1" fmla="*/ 2147483646 h 64"/>
                <a:gd name="T2" fmla="*/ 2147483646 w 60"/>
                <a:gd name="T3" fmla="*/ 2147483646 h 64"/>
                <a:gd name="T4" fmla="*/ 2147483646 w 60"/>
                <a:gd name="T5" fmla="*/ 2147483646 h 64"/>
                <a:gd name="T6" fmla="*/ 2147483646 w 60"/>
                <a:gd name="T7" fmla="*/ 0 h 64"/>
                <a:gd name="T8" fmla="*/ 2147483646 w 60"/>
                <a:gd name="T9" fmla="*/ 0 h 64"/>
                <a:gd name="T10" fmla="*/ 2147483646 w 60"/>
                <a:gd name="T11" fmla="*/ 0 h 64"/>
                <a:gd name="T12" fmla="*/ 2147483646 w 60"/>
                <a:gd name="T13" fmla="*/ 2147483646 h 64"/>
                <a:gd name="T14" fmla="*/ 2147483646 w 60"/>
                <a:gd name="T15" fmla="*/ 2147483646 h 64"/>
                <a:gd name="T16" fmla="*/ 2147483646 w 60"/>
                <a:gd name="T17" fmla="*/ 2147483646 h 64"/>
                <a:gd name="T18" fmla="*/ 2147483646 w 60"/>
                <a:gd name="T19" fmla="*/ 2147483646 h 64"/>
                <a:gd name="T20" fmla="*/ 2147483646 w 60"/>
                <a:gd name="T21" fmla="*/ 2147483646 h 64"/>
                <a:gd name="T22" fmla="*/ 2147483646 w 60"/>
                <a:gd name="T23" fmla="*/ 2147483646 h 64"/>
                <a:gd name="T24" fmla="*/ 2147483646 w 60"/>
                <a:gd name="T25" fmla="*/ 2147483646 h 64"/>
                <a:gd name="T26" fmla="*/ 2147483646 w 60"/>
                <a:gd name="T27" fmla="*/ 2147483646 h 64"/>
                <a:gd name="T28" fmla="*/ 2147483646 w 60"/>
                <a:gd name="T29" fmla="*/ 2147483646 h 64"/>
                <a:gd name="T30" fmla="*/ 2147483646 w 60"/>
                <a:gd name="T31" fmla="*/ 2147483646 h 64"/>
                <a:gd name="T32" fmla="*/ 2147483646 w 60"/>
                <a:gd name="T33" fmla="*/ 2147483646 h 64"/>
                <a:gd name="T34" fmla="*/ 2147483646 w 60"/>
                <a:gd name="T35" fmla="*/ 2147483646 h 64"/>
                <a:gd name="T36" fmla="*/ 2147483646 w 60"/>
                <a:gd name="T37" fmla="*/ 2147483646 h 64"/>
                <a:gd name="T38" fmla="*/ 2147483646 w 60"/>
                <a:gd name="T39" fmla="*/ 2147483646 h 64"/>
                <a:gd name="T40" fmla="*/ 2147483646 w 60"/>
                <a:gd name="T41" fmla="*/ 2147483646 h 64"/>
                <a:gd name="T42" fmla="*/ 2147483646 w 60"/>
                <a:gd name="T43" fmla="*/ 2147483646 h 64"/>
                <a:gd name="T44" fmla="*/ 2147483646 w 60"/>
                <a:gd name="T45" fmla="*/ 2147483646 h 64"/>
                <a:gd name="T46" fmla="*/ 2147483646 w 60"/>
                <a:gd name="T47" fmla="*/ 2147483646 h 64"/>
                <a:gd name="T48" fmla="*/ 0 w 60"/>
                <a:gd name="T49" fmla="*/ 2147483646 h 64"/>
                <a:gd name="T50" fmla="*/ 2147483646 w 60"/>
                <a:gd name="T51" fmla="*/ 2147483646 h 64"/>
                <a:gd name="T52" fmla="*/ 2147483646 w 60"/>
                <a:gd name="T53" fmla="*/ 2147483646 h 64"/>
                <a:gd name="T54" fmla="*/ 2147483646 w 60"/>
                <a:gd name="T55" fmla="*/ 2147483646 h 64"/>
                <a:gd name="T56" fmla="*/ 2147483646 w 60"/>
                <a:gd name="T57" fmla="*/ 2147483646 h 64"/>
                <a:gd name="T58" fmla="*/ 2147483646 w 60"/>
                <a:gd name="T59" fmla="*/ 2147483646 h 64"/>
                <a:gd name="T60" fmla="*/ 2147483646 w 60"/>
                <a:gd name="T61" fmla="*/ 2147483646 h 64"/>
                <a:gd name="T62" fmla="*/ 2147483646 w 60"/>
                <a:gd name="T63" fmla="*/ 2147483646 h 64"/>
                <a:gd name="T64" fmla="*/ 2147483646 w 60"/>
                <a:gd name="T65" fmla="*/ 2147483646 h 64"/>
                <a:gd name="T66" fmla="*/ 2147483646 w 60"/>
                <a:gd name="T67" fmla="*/ 2147483646 h 64"/>
                <a:gd name="T68" fmla="*/ 2147483646 w 60"/>
                <a:gd name="T69" fmla="*/ 2147483646 h 64"/>
                <a:gd name="T70" fmla="*/ 2147483646 w 60"/>
                <a:gd name="T71" fmla="*/ 2147483646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6" name="Freeform 168"/>
            <p:cNvSpPr>
              <a:spLocks noChangeArrowheads="1"/>
            </p:cNvSpPr>
            <p:nvPr/>
          </p:nvSpPr>
          <p:spPr bwMode="auto">
            <a:xfrm>
              <a:off x="3415511" y="1051334"/>
              <a:ext cx="13837" cy="43805"/>
            </a:xfrm>
            <a:custGeom>
              <a:avLst/>
              <a:gdLst>
                <a:gd name="T0" fmla="*/ 0 w 10"/>
                <a:gd name="T1" fmla="*/ 2147483646 h 28"/>
                <a:gd name="T2" fmla="*/ 0 w 10"/>
                <a:gd name="T3" fmla="*/ 2147483646 h 28"/>
                <a:gd name="T4" fmla="*/ 2147483646 w 10"/>
                <a:gd name="T5" fmla="*/ 2147483646 h 28"/>
                <a:gd name="T6" fmla="*/ 2147483646 w 10"/>
                <a:gd name="T7" fmla="*/ 0 h 28"/>
                <a:gd name="T8" fmla="*/ 2147483646 w 10"/>
                <a:gd name="T9" fmla="*/ 2147483646 h 28"/>
                <a:gd name="T10" fmla="*/ 2147483646 w 10"/>
                <a:gd name="T11" fmla="*/ 2147483646 h 28"/>
                <a:gd name="T12" fmla="*/ 2147483646 w 10"/>
                <a:gd name="T13" fmla="*/ 2147483646 h 28"/>
                <a:gd name="T14" fmla="*/ 0 w 10"/>
                <a:gd name="T15" fmla="*/ 2147483646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7" name="Freeform 169"/>
            <p:cNvSpPr>
              <a:spLocks noChangeArrowheads="1"/>
            </p:cNvSpPr>
            <p:nvPr/>
          </p:nvSpPr>
          <p:spPr bwMode="auto">
            <a:xfrm>
              <a:off x="3394754" y="1101776"/>
              <a:ext cx="40359" cy="62390"/>
            </a:xfrm>
            <a:custGeom>
              <a:avLst/>
              <a:gdLst>
                <a:gd name="T0" fmla="*/ 2147483646 w 28"/>
                <a:gd name="T1" fmla="*/ 2147483646 h 40"/>
                <a:gd name="T2" fmla="*/ 2147483646 w 28"/>
                <a:gd name="T3" fmla="*/ 2147483646 h 40"/>
                <a:gd name="T4" fmla="*/ 2147483646 w 28"/>
                <a:gd name="T5" fmla="*/ 0 h 40"/>
                <a:gd name="T6" fmla="*/ 2147483646 w 28"/>
                <a:gd name="T7" fmla="*/ 2147483646 h 40"/>
                <a:gd name="T8" fmla="*/ 2147483646 w 28"/>
                <a:gd name="T9" fmla="*/ 2147483646 h 40"/>
                <a:gd name="T10" fmla="*/ 2147483646 w 28"/>
                <a:gd name="T11" fmla="*/ 2147483646 h 40"/>
                <a:gd name="T12" fmla="*/ 2147483646 w 28"/>
                <a:gd name="T13" fmla="*/ 2147483646 h 40"/>
                <a:gd name="T14" fmla="*/ 2147483646 w 28"/>
                <a:gd name="T15" fmla="*/ 2147483646 h 40"/>
                <a:gd name="T16" fmla="*/ 2147483646 w 28"/>
                <a:gd name="T17" fmla="*/ 2147483646 h 40"/>
                <a:gd name="T18" fmla="*/ 2147483646 w 28"/>
                <a:gd name="T19" fmla="*/ 2147483646 h 40"/>
                <a:gd name="T20" fmla="*/ 2147483646 w 28"/>
                <a:gd name="T21" fmla="*/ 2147483646 h 40"/>
                <a:gd name="T22" fmla="*/ 2147483646 w 28"/>
                <a:gd name="T23" fmla="*/ 2147483646 h 40"/>
                <a:gd name="T24" fmla="*/ 2147483646 w 28"/>
                <a:gd name="T25" fmla="*/ 2147483646 h 40"/>
                <a:gd name="T26" fmla="*/ 2147483646 w 28"/>
                <a:gd name="T27" fmla="*/ 2147483646 h 40"/>
                <a:gd name="T28" fmla="*/ 0 w 28"/>
                <a:gd name="T29" fmla="*/ 2147483646 h 40"/>
                <a:gd name="T30" fmla="*/ 2147483646 w 28"/>
                <a:gd name="T31" fmla="*/ 2147483646 h 40"/>
                <a:gd name="T32" fmla="*/ 2147483646 w 28"/>
                <a:gd name="T33" fmla="*/ 2147483646 h 40"/>
                <a:gd name="T34" fmla="*/ 2147483646 w 28"/>
                <a:gd name="T35" fmla="*/ 2147483646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8" name="Freeform 170"/>
            <p:cNvSpPr>
              <a:spLocks noChangeArrowheads="1"/>
            </p:cNvSpPr>
            <p:nvPr/>
          </p:nvSpPr>
          <p:spPr bwMode="auto">
            <a:xfrm>
              <a:off x="3500841" y="1189388"/>
              <a:ext cx="58808" cy="38495"/>
            </a:xfrm>
            <a:custGeom>
              <a:avLst/>
              <a:gdLst>
                <a:gd name="T0" fmla="*/ 2147483646 w 41"/>
                <a:gd name="T1" fmla="*/ 2147483646 h 24"/>
                <a:gd name="T2" fmla="*/ 2147483646 w 41"/>
                <a:gd name="T3" fmla="*/ 2147483646 h 24"/>
                <a:gd name="T4" fmla="*/ 2147483646 w 41"/>
                <a:gd name="T5" fmla="*/ 2147483646 h 24"/>
                <a:gd name="T6" fmla="*/ 2147483646 w 41"/>
                <a:gd name="T7" fmla="*/ 2147483646 h 24"/>
                <a:gd name="T8" fmla="*/ 2147483646 w 41"/>
                <a:gd name="T9" fmla="*/ 2147483646 h 24"/>
                <a:gd name="T10" fmla="*/ 2147483646 w 41"/>
                <a:gd name="T11" fmla="*/ 2147483646 h 24"/>
                <a:gd name="T12" fmla="*/ 2147483646 w 41"/>
                <a:gd name="T13" fmla="*/ 2147483646 h 24"/>
                <a:gd name="T14" fmla="*/ 2147483646 w 41"/>
                <a:gd name="T15" fmla="*/ 2147483646 h 24"/>
                <a:gd name="T16" fmla="*/ 0 w 41"/>
                <a:gd name="T17" fmla="*/ 2147483646 h 24"/>
                <a:gd name="T18" fmla="*/ 0 w 41"/>
                <a:gd name="T19" fmla="*/ 2147483646 h 24"/>
                <a:gd name="T20" fmla="*/ 2147483646 w 41"/>
                <a:gd name="T21" fmla="*/ 0 h 24"/>
                <a:gd name="T22" fmla="*/ 2147483646 w 41"/>
                <a:gd name="T23" fmla="*/ 0 h 24"/>
                <a:gd name="T24" fmla="*/ 2147483646 w 41"/>
                <a:gd name="T25" fmla="*/ 2147483646 h 24"/>
                <a:gd name="T26" fmla="*/ 2147483646 w 41"/>
                <a:gd name="T27" fmla="*/ 2147483646 h 24"/>
                <a:gd name="T28" fmla="*/ 2147483646 w 41"/>
                <a:gd name="T29" fmla="*/ 2147483646 h 24"/>
                <a:gd name="T30" fmla="*/ 2147483646 w 41"/>
                <a:gd name="T31" fmla="*/ 0 h 24"/>
                <a:gd name="T32" fmla="*/ 2147483646 w 41"/>
                <a:gd name="T33" fmla="*/ 2147483646 h 24"/>
                <a:gd name="T34" fmla="*/ 2147483646 w 41"/>
                <a:gd name="T35" fmla="*/ 2147483646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29" name="Freeform 171"/>
            <p:cNvSpPr>
              <a:spLocks noChangeArrowheads="1"/>
            </p:cNvSpPr>
            <p:nvPr/>
          </p:nvSpPr>
          <p:spPr bwMode="auto">
            <a:xfrm>
              <a:off x="3429348" y="675668"/>
              <a:ext cx="34594" cy="45133"/>
            </a:xfrm>
            <a:custGeom>
              <a:avLst/>
              <a:gdLst>
                <a:gd name="T0" fmla="*/ 2147483646 w 24"/>
                <a:gd name="T1" fmla="*/ 2147483646 h 30"/>
                <a:gd name="T2" fmla="*/ 2147483646 w 24"/>
                <a:gd name="T3" fmla="*/ 2147483646 h 30"/>
                <a:gd name="T4" fmla="*/ 2147483646 w 24"/>
                <a:gd name="T5" fmla="*/ 2147483646 h 30"/>
                <a:gd name="T6" fmla="*/ 2147483646 w 24"/>
                <a:gd name="T7" fmla="*/ 2147483646 h 30"/>
                <a:gd name="T8" fmla="*/ 2147483646 w 24"/>
                <a:gd name="T9" fmla="*/ 2147483646 h 30"/>
                <a:gd name="T10" fmla="*/ 2147483646 w 24"/>
                <a:gd name="T11" fmla="*/ 2147483646 h 30"/>
                <a:gd name="T12" fmla="*/ 2147483646 w 24"/>
                <a:gd name="T13" fmla="*/ 2147483646 h 30"/>
                <a:gd name="T14" fmla="*/ 2147483646 w 24"/>
                <a:gd name="T15" fmla="*/ 2147483646 h 30"/>
                <a:gd name="T16" fmla="*/ 2147483646 w 24"/>
                <a:gd name="T17" fmla="*/ 2147483646 h 30"/>
                <a:gd name="T18" fmla="*/ 2147483646 w 24"/>
                <a:gd name="T19" fmla="*/ 2147483646 h 30"/>
                <a:gd name="T20" fmla="*/ 2147483646 w 24"/>
                <a:gd name="T21" fmla="*/ 2147483646 h 30"/>
                <a:gd name="T22" fmla="*/ 2147483646 w 24"/>
                <a:gd name="T23" fmla="*/ 2147483646 h 30"/>
                <a:gd name="T24" fmla="*/ 2147483646 w 24"/>
                <a:gd name="T25" fmla="*/ 2147483646 h 30"/>
                <a:gd name="T26" fmla="*/ 2147483646 w 24"/>
                <a:gd name="T27" fmla="*/ 2147483646 h 30"/>
                <a:gd name="T28" fmla="*/ 0 w 24"/>
                <a:gd name="T29" fmla="*/ 2147483646 h 30"/>
                <a:gd name="T30" fmla="*/ 0 w 24"/>
                <a:gd name="T31" fmla="*/ 2147483646 h 30"/>
                <a:gd name="T32" fmla="*/ 2147483646 w 24"/>
                <a:gd name="T33" fmla="*/ 2147483646 h 30"/>
                <a:gd name="T34" fmla="*/ 2147483646 w 24"/>
                <a:gd name="T35" fmla="*/ 0 h 30"/>
                <a:gd name="T36" fmla="*/ 2147483646 w 24"/>
                <a:gd name="T37" fmla="*/ 0 h 30"/>
                <a:gd name="T38" fmla="*/ 2147483646 w 24"/>
                <a:gd name="T39" fmla="*/ 0 h 30"/>
                <a:gd name="T40" fmla="*/ 2147483646 w 24"/>
                <a:gd name="T41" fmla="*/ 2147483646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0" name="Freeform 172"/>
            <p:cNvSpPr>
              <a:spLocks noChangeArrowheads="1"/>
            </p:cNvSpPr>
            <p:nvPr/>
          </p:nvSpPr>
          <p:spPr bwMode="auto">
            <a:xfrm>
              <a:off x="3429348" y="342479"/>
              <a:ext cx="217938" cy="357082"/>
            </a:xfrm>
            <a:custGeom>
              <a:avLst/>
              <a:gdLst>
                <a:gd name="T0" fmla="*/ 2147483646 w 149"/>
                <a:gd name="T1" fmla="*/ 2147483646 h 224"/>
                <a:gd name="T2" fmla="*/ 2147483646 w 149"/>
                <a:gd name="T3" fmla="*/ 2147483646 h 224"/>
                <a:gd name="T4" fmla="*/ 2147483646 w 149"/>
                <a:gd name="T5" fmla="*/ 2147483646 h 224"/>
                <a:gd name="T6" fmla="*/ 2147483646 w 149"/>
                <a:gd name="T7" fmla="*/ 2147483646 h 224"/>
                <a:gd name="T8" fmla="*/ 2147483646 w 149"/>
                <a:gd name="T9" fmla="*/ 2147483646 h 224"/>
                <a:gd name="T10" fmla="*/ 2147483646 w 149"/>
                <a:gd name="T11" fmla="*/ 2147483646 h 224"/>
                <a:gd name="T12" fmla="*/ 2147483646 w 149"/>
                <a:gd name="T13" fmla="*/ 2147483646 h 224"/>
                <a:gd name="T14" fmla="*/ 2147483646 w 149"/>
                <a:gd name="T15" fmla="*/ 2147483646 h 224"/>
                <a:gd name="T16" fmla="*/ 2147483646 w 149"/>
                <a:gd name="T17" fmla="*/ 2147483646 h 224"/>
                <a:gd name="T18" fmla="*/ 2147483646 w 149"/>
                <a:gd name="T19" fmla="*/ 2147483646 h 224"/>
                <a:gd name="T20" fmla="*/ 2147483646 w 149"/>
                <a:gd name="T21" fmla="*/ 2147483646 h 224"/>
                <a:gd name="T22" fmla="*/ 2147483646 w 149"/>
                <a:gd name="T23" fmla="*/ 2147483646 h 224"/>
                <a:gd name="T24" fmla="*/ 2147483646 w 149"/>
                <a:gd name="T25" fmla="*/ 2147483646 h 224"/>
                <a:gd name="T26" fmla="*/ 2147483646 w 149"/>
                <a:gd name="T27" fmla="*/ 2147483646 h 224"/>
                <a:gd name="T28" fmla="*/ 2147483646 w 149"/>
                <a:gd name="T29" fmla="*/ 2147483646 h 224"/>
                <a:gd name="T30" fmla="*/ 2147483646 w 149"/>
                <a:gd name="T31" fmla="*/ 2147483646 h 224"/>
                <a:gd name="T32" fmla="*/ 0 w 149"/>
                <a:gd name="T33" fmla="*/ 2147483646 h 224"/>
                <a:gd name="T34" fmla="*/ 2147483646 w 149"/>
                <a:gd name="T35" fmla="*/ 2147483646 h 224"/>
                <a:gd name="T36" fmla="*/ 2147483646 w 149"/>
                <a:gd name="T37" fmla="*/ 2147483646 h 224"/>
                <a:gd name="T38" fmla="*/ 2147483646 w 149"/>
                <a:gd name="T39" fmla="*/ 2147483646 h 224"/>
                <a:gd name="T40" fmla="*/ 2147483646 w 149"/>
                <a:gd name="T41" fmla="*/ 2147483646 h 224"/>
                <a:gd name="T42" fmla="*/ 2147483646 w 149"/>
                <a:gd name="T43" fmla="*/ 2147483646 h 224"/>
                <a:gd name="T44" fmla="*/ 2147483646 w 149"/>
                <a:gd name="T45" fmla="*/ 2147483646 h 224"/>
                <a:gd name="T46" fmla="*/ 2147483646 w 149"/>
                <a:gd name="T47" fmla="*/ 2147483646 h 224"/>
                <a:gd name="T48" fmla="*/ 2147483646 w 149"/>
                <a:gd name="T49" fmla="*/ 2147483646 h 224"/>
                <a:gd name="T50" fmla="*/ 2147483646 w 149"/>
                <a:gd name="T51" fmla="*/ 2147483646 h 224"/>
                <a:gd name="T52" fmla="*/ 2147483646 w 149"/>
                <a:gd name="T53" fmla="*/ 2147483646 h 224"/>
                <a:gd name="T54" fmla="*/ 2147483646 w 149"/>
                <a:gd name="T55" fmla="*/ 2147483646 h 224"/>
                <a:gd name="T56" fmla="*/ 2147483646 w 149"/>
                <a:gd name="T57" fmla="*/ 2147483646 h 224"/>
                <a:gd name="T58" fmla="*/ 2147483646 w 149"/>
                <a:gd name="T59" fmla="*/ 2147483646 h 224"/>
                <a:gd name="T60" fmla="*/ 2147483646 w 149"/>
                <a:gd name="T61" fmla="*/ 2147483646 h 224"/>
                <a:gd name="T62" fmla="*/ 2147483646 w 149"/>
                <a:gd name="T63" fmla="*/ 2147483646 h 224"/>
                <a:gd name="T64" fmla="*/ 2147483646 w 149"/>
                <a:gd name="T65" fmla="*/ 2147483646 h 224"/>
                <a:gd name="T66" fmla="*/ 2147483646 w 149"/>
                <a:gd name="T67" fmla="*/ 2147483646 h 224"/>
                <a:gd name="T68" fmla="*/ 2147483646 w 149"/>
                <a:gd name="T69" fmla="*/ 2147483646 h 224"/>
                <a:gd name="T70" fmla="*/ 2147483646 w 149"/>
                <a:gd name="T71" fmla="*/ 2147483646 h 224"/>
                <a:gd name="T72" fmla="*/ 2147483646 w 149"/>
                <a:gd name="T73" fmla="*/ 2147483646 h 224"/>
                <a:gd name="T74" fmla="*/ 2147483646 w 149"/>
                <a:gd name="T75" fmla="*/ 2147483646 h 224"/>
                <a:gd name="T76" fmla="*/ 2147483646 w 149"/>
                <a:gd name="T77" fmla="*/ 2147483646 h 224"/>
                <a:gd name="T78" fmla="*/ 2147483646 w 149"/>
                <a:gd name="T79" fmla="*/ 2147483646 h 224"/>
                <a:gd name="T80" fmla="*/ 2147483646 w 149"/>
                <a:gd name="T81" fmla="*/ 2147483646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1" name="Freeform 173"/>
            <p:cNvSpPr>
              <a:spLocks noChangeArrowheads="1"/>
            </p:cNvSpPr>
            <p:nvPr/>
          </p:nvSpPr>
          <p:spPr bwMode="auto">
            <a:xfrm>
              <a:off x="3318649" y="290710"/>
              <a:ext cx="430110" cy="339826"/>
            </a:xfrm>
            <a:custGeom>
              <a:avLst/>
              <a:gdLst>
                <a:gd name="T0" fmla="*/ 2147483646 w 295"/>
                <a:gd name="T1" fmla="*/ 2147483646 h 214"/>
                <a:gd name="T2" fmla="*/ 2147483646 w 295"/>
                <a:gd name="T3" fmla="*/ 2147483646 h 214"/>
                <a:gd name="T4" fmla="*/ 2147483646 w 295"/>
                <a:gd name="T5" fmla="*/ 2147483646 h 214"/>
                <a:gd name="T6" fmla="*/ 2147483646 w 295"/>
                <a:gd name="T7" fmla="*/ 2147483646 h 214"/>
                <a:gd name="T8" fmla="*/ 2147483646 w 295"/>
                <a:gd name="T9" fmla="*/ 2147483646 h 214"/>
                <a:gd name="T10" fmla="*/ 2147483646 w 295"/>
                <a:gd name="T11" fmla="*/ 2147483646 h 214"/>
                <a:gd name="T12" fmla="*/ 2147483646 w 295"/>
                <a:gd name="T13" fmla="*/ 2147483646 h 214"/>
                <a:gd name="T14" fmla="*/ 2147483646 w 295"/>
                <a:gd name="T15" fmla="*/ 2147483646 h 214"/>
                <a:gd name="T16" fmla="*/ 2147483646 w 295"/>
                <a:gd name="T17" fmla="*/ 2147483646 h 214"/>
                <a:gd name="T18" fmla="*/ 2147483646 w 295"/>
                <a:gd name="T19" fmla="*/ 2147483646 h 214"/>
                <a:gd name="T20" fmla="*/ 2147483646 w 295"/>
                <a:gd name="T21" fmla="*/ 2147483646 h 214"/>
                <a:gd name="T22" fmla="*/ 2147483646 w 295"/>
                <a:gd name="T23" fmla="*/ 2147483646 h 214"/>
                <a:gd name="T24" fmla="*/ 2147483646 w 295"/>
                <a:gd name="T25" fmla="*/ 2147483646 h 214"/>
                <a:gd name="T26" fmla="*/ 2147483646 w 295"/>
                <a:gd name="T27" fmla="*/ 2147483646 h 214"/>
                <a:gd name="T28" fmla="*/ 2147483646 w 295"/>
                <a:gd name="T29" fmla="*/ 2147483646 h 214"/>
                <a:gd name="T30" fmla="*/ 2147483646 w 295"/>
                <a:gd name="T31" fmla="*/ 2147483646 h 214"/>
                <a:gd name="T32" fmla="*/ 2147483646 w 295"/>
                <a:gd name="T33" fmla="*/ 2147483646 h 214"/>
                <a:gd name="T34" fmla="*/ 2147483646 w 295"/>
                <a:gd name="T35" fmla="*/ 2147483646 h 214"/>
                <a:gd name="T36" fmla="*/ 2147483646 w 295"/>
                <a:gd name="T37" fmla="*/ 2147483646 h 214"/>
                <a:gd name="T38" fmla="*/ 2147483646 w 295"/>
                <a:gd name="T39" fmla="*/ 2147483646 h 214"/>
                <a:gd name="T40" fmla="*/ 2147483646 w 295"/>
                <a:gd name="T41" fmla="*/ 2147483646 h 214"/>
                <a:gd name="T42" fmla="*/ 2147483646 w 295"/>
                <a:gd name="T43" fmla="*/ 2147483646 h 214"/>
                <a:gd name="T44" fmla="*/ 0 w 295"/>
                <a:gd name="T45" fmla="*/ 2147483646 h 214"/>
                <a:gd name="T46" fmla="*/ 2147483646 w 295"/>
                <a:gd name="T47" fmla="*/ 2147483646 h 214"/>
                <a:gd name="T48" fmla="*/ 2147483646 w 295"/>
                <a:gd name="T49" fmla="*/ 2147483646 h 214"/>
                <a:gd name="T50" fmla="*/ 2147483646 w 295"/>
                <a:gd name="T51" fmla="*/ 2147483646 h 214"/>
                <a:gd name="T52" fmla="*/ 2147483646 w 295"/>
                <a:gd name="T53" fmla="*/ 2147483646 h 214"/>
                <a:gd name="T54" fmla="*/ 2147483646 w 295"/>
                <a:gd name="T55" fmla="*/ 2147483646 h 214"/>
                <a:gd name="T56" fmla="*/ 2147483646 w 295"/>
                <a:gd name="T57" fmla="*/ 2147483646 h 214"/>
                <a:gd name="T58" fmla="*/ 2147483646 w 295"/>
                <a:gd name="T59" fmla="*/ 2147483646 h 214"/>
                <a:gd name="T60" fmla="*/ 2147483646 w 295"/>
                <a:gd name="T61" fmla="*/ 2147483646 h 214"/>
                <a:gd name="T62" fmla="*/ 2147483646 w 295"/>
                <a:gd name="T63" fmla="*/ 2147483646 h 214"/>
                <a:gd name="T64" fmla="*/ 2147483646 w 295"/>
                <a:gd name="T65" fmla="*/ 2147483646 h 214"/>
                <a:gd name="T66" fmla="*/ 2147483646 w 295"/>
                <a:gd name="T67" fmla="*/ 2147483646 h 214"/>
                <a:gd name="T68" fmla="*/ 2147483646 w 295"/>
                <a:gd name="T69" fmla="*/ 2147483646 h 214"/>
                <a:gd name="T70" fmla="*/ 2147483646 w 295"/>
                <a:gd name="T71" fmla="*/ 2147483646 h 214"/>
                <a:gd name="T72" fmla="*/ 2147483646 w 295"/>
                <a:gd name="T73" fmla="*/ 2147483646 h 214"/>
                <a:gd name="T74" fmla="*/ 2147483646 w 295"/>
                <a:gd name="T75" fmla="*/ 2147483646 h 214"/>
                <a:gd name="T76" fmla="*/ 2147483646 w 295"/>
                <a:gd name="T77" fmla="*/ 2147483646 h 214"/>
                <a:gd name="T78" fmla="*/ 2147483646 w 295"/>
                <a:gd name="T79" fmla="*/ 2147483646 h 214"/>
                <a:gd name="T80" fmla="*/ 2147483646 w 295"/>
                <a:gd name="T81" fmla="*/ 2147483646 h 214"/>
                <a:gd name="T82" fmla="*/ 2147483646 w 295"/>
                <a:gd name="T83" fmla="*/ 0 h 214"/>
                <a:gd name="T84" fmla="*/ 2147483646 w 295"/>
                <a:gd name="T85" fmla="*/ 2147483646 h 214"/>
                <a:gd name="T86" fmla="*/ 2147483646 w 295"/>
                <a:gd name="T87" fmla="*/ 2147483646 h 214"/>
                <a:gd name="T88" fmla="*/ 2147483646 w 295"/>
                <a:gd name="T89" fmla="*/ 2147483646 h 214"/>
                <a:gd name="T90" fmla="*/ 2147483646 w 295"/>
                <a:gd name="T91" fmla="*/ 2147483646 h 214"/>
                <a:gd name="T92" fmla="*/ 2147483646 w 295"/>
                <a:gd name="T93" fmla="*/ 2147483646 h 214"/>
                <a:gd name="T94" fmla="*/ 2147483646 w 295"/>
                <a:gd name="T95" fmla="*/ 2147483646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2" name="Freeform 174"/>
            <p:cNvSpPr>
              <a:spLocks noChangeArrowheads="1"/>
            </p:cNvSpPr>
            <p:nvPr/>
          </p:nvSpPr>
          <p:spPr bwMode="auto">
            <a:xfrm>
              <a:off x="3665735" y="582747"/>
              <a:ext cx="83024" cy="54425"/>
            </a:xfrm>
            <a:custGeom>
              <a:avLst/>
              <a:gdLst>
                <a:gd name="T0" fmla="*/ 2147483646 w 58"/>
                <a:gd name="T1" fmla="*/ 2147483646 h 34"/>
                <a:gd name="T2" fmla="*/ 2147483646 w 58"/>
                <a:gd name="T3" fmla="*/ 2147483646 h 34"/>
                <a:gd name="T4" fmla="*/ 2147483646 w 58"/>
                <a:gd name="T5" fmla="*/ 2147483646 h 34"/>
                <a:gd name="T6" fmla="*/ 2147483646 w 58"/>
                <a:gd name="T7" fmla="*/ 2147483646 h 34"/>
                <a:gd name="T8" fmla="*/ 2147483646 w 58"/>
                <a:gd name="T9" fmla="*/ 2147483646 h 34"/>
                <a:gd name="T10" fmla="*/ 2147483646 w 58"/>
                <a:gd name="T11" fmla="*/ 2147483646 h 34"/>
                <a:gd name="T12" fmla="*/ 2147483646 w 58"/>
                <a:gd name="T13" fmla="*/ 2147483646 h 34"/>
                <a:gd name="T14" fmla="*/ 2147483646 w 58"/>
                <a:gd name="T15" fmla="*/ 2147483646 h 34"/>
                <a:gd name="T16" fmla="*/ 2147483646 w 58"/>
                <a:gd name="T17" fmla="*/ 2147483646 h 34"/>
                <a:gd name="T18" fmla="*/ 2147483646 w 58"/>
                <a:gd name="T19" fmla="*/ 0 h 34"/>
                <a:gd name="T20" fmla="*/ 2147483646 w 58"/>
                <a:gd name="T21" fmla="*/ 0 h 34"/>
                <a:gd name="T22" fmla="*/ 2147483646 w 58"/>
                <a:gd name="T23" fmla="*/ 2147483646 h 34"/>
                <a:gd name="T24" fmla="*/ 2147483646 w 58"/>
                <a:gd name="T25" fmla="*/ 2147483646 h 34"/>
                <a:gd name="T26" fmla="*/ 2147483646 w 58"/>
                <a:gd name="T27" fmla="*/ 2147483646 h 34"/>
                <a:gd name="T28" fmla="*/ 0 w 58"/>
                <a:gd name="T29" fmla="*/ 2147483646 h 34"/>
                <a:gd name="T30" fmla="*/ 2147483646 w 58"/>
                <a:gd name="T31" fmla="*/ 2147483646 h 34"/>
                <a:gd name="T32" fmla="*/ 2147483646 w 58"/>
                <a:gd name="T33" fmla="*/ 2147483646 h 34"/>
                <a:gd name="T34" fmla="*/ 2147483646 w 58"/>
                <a:gd name="T35" fmla="*/ 2147483646 h 34"/>
                <a:gd name="T36" fmla="*/ 2147483646 w 58"/>
                <a:gd name="T37" fmla="*/ 2147483646 h 34"/>
                <a:gd name="T38" fmla="*/ 2147483646 w 58"/>
                <a:gd name="T39" fmla="*/ 2147483646 h 34"/>
                <a:gd name="T40" fmla="*/ 2147483646 w 58"/>
                <a:gd name="T41" fmla="*/ 2147483646 h 34"/>
                <a:gd name="T42" fmla="*/ 2147483646 w 58"/>
                <a:gd name="T43" fmla="*/ 2147483646 h 34"/>
                <a:gd name="T44" fmla="*/ 2147483646 w 58"/>
                <a:gd name="T45" fmla="*/ 2147483646 h 34"/>
                <a:gd name="T46" fmla="*/ 2147483646 w 58"/>
                <a:gd name="T47" fmla="*/ 2147483646 h 34"/>
                <a:gd name="T48" fmla="*/ 2147483646 w 58"/>
                <a:gd name="T49" fmla="*/ 2147483646 h 34"/>
                <a:gd name="T50" fmla="*/ 2147483646 w 58"/>
                <a:gd name="T51" fmla="*/ 2147483646 h 34"/>
                <a:gd name="T52" fmla="*/ 2147483646 w 58"/>
                <a:gd name="T53" fmla="*/ 2147483646 h 34"/>
                <a:gd name="T54" fmla="*/ 2147483646 w 58"/>
                <a:gd name="T55" fmla="*/ 2147483646 h 34"/>
                <a:gd name="T56" fmla="*/ 2147483646 w 58"/>
                <a:gd name="T57" fmla="*/ 2147483646 h 34"/>
                <a:gd name="T58" fmla="*/ 2147483646 w 58"/>
                <a:gd name="T59" fmla="*/ 2147483646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3" name="Freeform 175"/>
            <p:cNvSpPr>
              <a:spLocks noChangeArrowheads="1"/>
            </p:cNvSpPr>
            <p:nvPr/>
          </p:nvSpPr>
          <p:spPr bwMode="auto">
            <a:xfrm>
              <a:off x="3633448" y="617261"/>
              <a:ext cx="124536" cy="82301"/>
            </a:xfrm>
            <a:custGeom>
              <a:avLst/>
              <a:gdLst>
                <a:gd name="T0" fmla="*/ 2147483646 w 86"/>
                <a:gd name="T1" fmla="*/ 2147483646 h 50"/>
                <a:gd name="T2" fmla="*/ 2147483646 w 86"/>
                <a:gd name="T3" fmla="*/ 2147483646 h 50"/>
                <a:gd name="T4" fmla="*/ 2147483646 w 86"/>
                <a:gd name="T5" fmla="*/ 2147483646 h 50"/>
                <a:gd name="T6" fmla="*/ 2147483646 w 86"/>
                <a:gd name="T7" fmla="*/ 2147483646 h 50"/>
                <a:gd name="T8" fmla="*/ 2147483646 w 86"/>
                <a:gd name="T9" fmla="*/ 2147483646 h 50"/>
                <a:gd name="T10" fmla="*/ 2147483646 w 86"/>
                <a:gd name="T11" fmla="*/ 2147483646 h 50"/>
                <a:gd name="T12" fmla="*/ 2147483646 w 86"/>
                <a:gd name="T13" fmla="*/ 2147483646 h 50"/>
                <a:gd name="T14" fmla="*/ 2147483646 w 86"/>
                <a:gd name="T15" fmla="*/ 2147483646 h 50"/>
                <a:gd name="T16" fmla="*/ 2147483646 w 86"/>
                <a:gd name="T17" fmla="*/ 2147483646 h 50"/>
                <a:gd name="T18" fmla="*/ 2147483646 w 86"/>
                <a:gd name="T19" fmla="*/ 2147483646 h 50"/>
                <a:gd name="T20" fmla="*/ 2147483646 w 86"/>
                <a:gd name="T21" fmla="*/ 2147483646 h 50"/>
                <a:gd name="T22" fmla="*/ 2147483646 w 86"/>
                <a:gd name="T23" fmla="*/ 2147483646 h 50"/>
                <a:gd name="T24" fmla="*/ 2147483646 w 86"/>
                <a:gd name="T25" fmla="*/ 2147483646 h 50"/>
                <a:gd name="T26" fmla="*/ 2147483646 w 86"/>
                <a:gd name="T27" fmla="*/ 2147483646 h 50"/>
                <a:gd name="T28" fmla="*/ 2147483646 w 86"/>
                <a:gd name="T29" fmla="*/ 2147483646 h 50"/>
                <a:gd name="T30" fmla="*/ 2147483646 w 86"/>
                <a:gd name="T31" fmla="*/ 2147483646 h 50"/>
                <a:gd name="T32" fmla="*/ 2147483646 w 86"/>
                <a:gd name="T33" fmla="*/ 2147483646 h 50"/>
                <a:gd name="T34" fmla="*/ 2147483646 w 86"/>
                <a:gd name="T35" fmla="*/ 0 h 50"/>
                <a:gd name="T36" fmla="*/ 2147483646 w 86"/>
                <a:gd name="T37" fmla="*/ 0 h 50"/>
                <a:gd name="T38" fmla="*/ 2147483646 w 86"/>
                <a:gd name="T39" fmla="*/ 2147483646 h 50"/>
                <a:gd name="T40" fmla="*/ 2147483646 w 86"/>
                <a:gd name="T41" fmla="*/ 2147483646 h 50"/>
                <a:gd name="T42" fmla="*/ 2147483646 w 86"/>
                <a:gd name="T43" fmla="*/ 2147483646 h 50"/>
                <a:gd name="T44" fmla="*/ 2147483646 w 86"/>
                <a:gd name="T45" fmla="*/ 2147483646 h 50"/>
                <a:gd name="T46" fmla="*/ 2147483646 w 86"/>
                <a:gd name="T47" fmla="*/ 2147483646 h 50"/>
                <a:gd name="T48" fmla="*/ 2147483646 w 86"/>
                <a:gd name="T49" fmla="*/ 2147483646 h 50"/>
                <a:gd name="T50" fmla="*/ 2147483646 w 86"/>
                <a:gd name="T51" fmla="*/ 2147483646 h 50"/>
                <a:gd name="T52" fmla="*/ 2147483646 w 86"/>
                <a:gd name="T53" fmla="*/ 2147483646 h 50"/>
                <a:gd name="T54" fmla="*/ 2147483646 w 86"/>
                <a:gd name="T55" fmla="*/ 2147483646 h 50"/>
                <a:gd name="T56" fmla="*/ 2147483646 w 86"/>
                <a:gd name="T57" fmla="*/ 2147483646 h 50"/>
                <a:gd name="T58" fmla="*/ 2147483646 w 86"/>
                <a:gd name="T59" fmla="*/ 2147483646 h 50"/>
                <a:gd name="T60" fmla="*/ 2147483646 w 86"/>
                <a:gd name="T61" fmla="*/ 2147483646 h 50"/>
                <a:gd name="T62" fmla="*/ 2147483646 w 86"/>
                <a:gd name="T63" fmla="*/ 2147483646 h 50"/>
                <a:gd name="T64" fmla="*/ 2147483646 w 86"/>
                <a:gd name="T65" fmla="*/ 2147483646 h 50"/>
                <a:gd name="T66" fmla="*/ 2147483646 w 86"/>
                <a:gd name="T67" fmla="*/ 2147483646 h 50"/>
                <a:gd name="T68" fmla="*/ 2147483646 w 86"/>
                <a:gd name="T69" fmla="*/ 2147483646 h 50"/>
                <a:gd name="T70" fmla="*/ 2147483646 w 86"/>
                <a:gd name="T71" fmla="*/ 2147483646 h 50"/>
                <a:gd name="T72" fmla="*/ 0 w 86"/>
                <a:gd name="T73" fmla="*/ 2147483646 h 50"/>
                <a:gd name="T74" fmla="*/ 2147483646 w 86"/>
                <a:gd name="T75" fmla="*/ 2147483646 h 50"/>
                <a:gd name="T76" fmla="*/ 2147483646 w 86"/>
                <a:gd name="T77" fmla="*/ 2147483646 h 50"/>
                <a:gd name="T78" fmla="*/ 2147483646 w 86"/>
                <a:gd name="T79" fmla="*/ 2147483646 h 50"/>
                <a:gd name="T80" fmla="*/ 2147483646 w 86"/>
                <a:gd name="T81" fmla="*/ 2147483646 h 50"/>
                <a:gd name="T82" fmla="*/ 2147483646 w 86"/>
                <a:gd name="T83" fmla="*/ 2147483646 h 50"/>
                <a:gd name="T84" fmla="*/ 2147483646 w 86"/>
                <a:gd name="T85" fmla="*/ 2147483646 h 50"/>
                <a:gd name="T86" fmla="*/ 2147483646 w 86"/>
                <a:gd name="T87" fmla="*/ 2147483646 h 50"/>
                <a:gd name="T88" fmla="*/ 2147483646 w 86"/>
                <a:gd name="T89" fmla="*/ 2147483646 h 50"/>
                <a:gd name="T90" fmla="*/ 2147483646 w 86"/>
                <a:gd name="T91" fmla="*/ 2147483646 h 50"/>
                <a:gd name="T92" fmla="*/ 2147483646 w 86"/>
                <a:gd name="T93" fmla="*/ 2147483646 h 50"/>
                <a:gd name="T94" fmla="*/ 2147483646 w 86"/>
                <a:gd name="T95" fmla="*/ 2147483646 h 50"/>
                <a:gd name="T96" fmla="*/ 2147483646 w 86"/>
                <a:gd name="T97" fmla="*/ 2147483646 h 50"/>
                <a:gd name="T98" fmla="*/ 2147483646 w 86"/>
                <a:gd name="T99" fmla="*/ 2147483646 h 50"/>
                <a:gd name="T100" fmla="*/ 2147483646 w 86"/>
                <a:gd name="T101" fmla="*/ 2147483646 h 50"/>
                <a:gd name="T102" fmla="*/ 2147483646 w 86"/>
                <a:gd name="T103" fmla="*/ 2147483646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4" name="Freeform 176"/>
            <p:cNvSpPr>
              <a:spLocks noChangeArrowheads="1"/>
            </p:cNvSpPr>
            <p:nvPr/>
          </p:nvSpPr>
          <p:spPr bwMode="auto">
            <a:xfrm>
              <a:off x="3633448" y="669031"/>
              <a:ext cx="93402" cy="74336"/>
            </a:xfrm>
            <a:custGeom>
              <a:avLst/>
              <a:gdLst>
                <a:gd name="T0" fmla="*/ 2147483646 w 64"/>
                <a:gd name="T1" fmla="*/ 2147483646 h 48"/>
                <a:gd name="T2" fmla="*/ 2147483646 w 64"/>
                <a:gd name="T3" fmla="*/ 2147483646 h 48"/>
                <a:gd name="T4" fmla="*/ 2147483646 w 64"/>
                <a:gd name="T5" fmla="*/ 2147483646 h 48"/>
                <a:gd name="T6" fmla="*/ 2147483646 w 64"/>
                <a:gd name="T7" fmla="*/ 2147483646 h 48"/>
                <a:gd name="T8" fmla="*/ 2147483646 w 64"/>
                <a:gd name="T9" fmla="*/ 2147483646 h 48"/>
                <a:gd name="T10" fmla="*/ 2147483646 w 64"/>
                <a:gd name="T11" fmla="*/ 0 h 48"/>
                <a:gd name="T12" fmla="*/ 2147483646 w 64"/>
                <a:gd name="T13" fmla="*/ 2147483646 h 48"/>
                <a:gd name="T14" fmla="*/ 2147483646 w 64"/>
                <a:gd name="T15" fmla="*/ 2147483646 h 48"/>
                <a:gd name="T16" fmla="*/ 2147483646 w 64"/>
                <a:gd name="T17" fmla="*/ 2147483646 h 48"/>
                <a:gd name="T18" fmla="*/ 2147483646 w 64"/>
                <a:gd name="T19" fmla="*/ 2147483646 h 48"/>
                <a:gd name="T20" fmla="*/ 2147483646 w 64"/>
                <a:gd name="T21" fmla="*/ 2147483646 h 48"/>
                <a:gd name="T22" fmla="*/ 2147483646 w 64"/>
                <a:gd name="T23" fmla="*/ 2147483646 h 48"/>
                <a:gd name="T24" fmla="*/ 2147483646 w 64"/>
                <a:gd name="T25" fmla="*/ 2147483646 h 48"/>
                <a:gd name="T26" fmla="*/ 0 w 64"/>
                <a:gd name="T27" fmla="*/ 2147483646 h 48"/>
                <a:gd name="T28" fmla="*/ 0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2147483646 w 64"/>
                <a:gd name="T41" fmla="*/ 2147483646 h 48"/>
                <a:gd name="T42" fmla="*/ 2147483646 w 64"/>
                <a:gd name="T43" fmla="*/ 2147483646 h 48"/>
                <a:gd name="T44" fmla="*/ 2147483646 w 64"/>
                <a:gd name="T45" fmla="*/ 2147483646 h 48"/>
                <a:gd name="T46" fmla="*/ 2147483646 w 64"/>
                <a:gd name="T47" fmla="*/ 2147483646 h 48"/>
                <a:gd name="T48" fmla="*/ 2147483646 w 64"/>
                <a:gd name="T49" fmla="*/ 2147483646 h 48"/>
                <a:gd name="T50" fmla="*/ 2147483646 w 64"/>
                <a:gd name="T51" fmla="*/ 2147483646 h 48"/>
                <a:gd name="T52" fmla="*/ 2147483646 w 64"/>
                <a:gd name="T53" fmla="*/ 2147483646 h 48"/>
                <a:gd name="T54" fmla="*/ 2147483646 w 64"/>
                <a:gd name="T55" fmla="*/ 2147483646 h 48"/>
                <a:gd name="T56" fmla="*/ 2147483646 w 64"/>
                <a:gd name="T57" fmla="*/ 2147483646 h 48"/>
                <a:gd name="T58" fmla="*/ 2147483646 w 64"/>
                <a:gd name="T59" fmla="*/ 2147483646 h 48"/>
                <a:gd name="T60" fmla="*/ 2147483646 w 64"/>
                <a:gd name="T61" fmla="*/ 2147483646 h 48"/>
                <a:gd name="T62" fmla="*/ 2147483646 w 64"/>
                <a:gd name="T63" fmla="*/ 2147483646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5" name="Freeform 177"/>
            <p:cNvSpPr>
              <a:spLocks noChangeArrowheads="1"/>
            </p:cNvSpPr>
            <p:nvPr/>
          </p:nvSpPr>
          <p:spPr bwMode="auto">
            <a:xfrm>
              <a:off x="3614998" y="700889"/>
              <a:ext cx="59962" cy="25221"/>
            </a:xfrm>
            <a:custGeom>
              <a:avLst/>
              <a:gdLst>
                <a:gd name="T0" fmla="*/ 2147483646 w 40"/>
                <a:gd name="T1" fmla="*/ 2147483646 h 16"/>
                <a:gd name="T2" fmla="*/ 2147483646 w 40"/>
                <a:gd name="T3" fmla="*/ 2147483646 h 16"/>
                <a:gd name="T4" fmla="*/ 2147483646 w 40"/>
                <a:gd name="T5" fmla="*/ 2147483646 h 16"/>
                <a:gd name="T6" fmla="*/ 2147483646 w 40"/>
                <a:gd name="T7" fmla="*/ 0 h 16"/>
                <a:gd name="T8" fmla="*/ 2147483646 w 40"/>
                <a:gd name="T9" fmla="*/ 0 h 16"/>
                <a:gd name="T10" fmla="*/ 2147483646 w 40"/>
                <a:gd name="T11" fmla="*/ 0 h 16"/>
                <a:gd name="T12" fmla="*/ 2147483646 w 40"/>
                <a:gd name="T13" fmla="*/ 2147483646 h 16"/>
                <a:gd name="T14" fmla="*/ 2147483646 w 40"/>
                <a:gd name="T15" fmla="*/ 2147483646 h 16"/>
                <a:gd name="T16" fmla="*/ 2147483646 w 40"/>
                <a:gd name="T17" fmla="*/ 2147483646 h 16"/>
                <a:gd name="T18" fmla="*/ 2147483646 w 40"/>
                <a:gd name="T19" fmla="*/ 2147483646 h 16"/>
                <a:gd name="T20" fmla="*/ 0 w 40"/>
                <a:gd name="T21" fmla="*/ 2147483646 h 16"/>
                <a:gd name="T22" fmla="*/ 2147483646 w 40"/>
                <a:gd name="T23" fmla="*/ 2147483646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6" name="Freeform 178"/>
            <p:cNvSpPr>
              <a:spLocks noChangeArrowheads="1"/>
            </p:cNvSpPr>
            <p:nvPr/>
          </p:nvSpPr>
          <p:spPr bwMode="auto">
            <a:xfrm>
              <a:off x="3025760" y="1077883"/>
              <a:ext cx="59962" cy="142037"/>
            </a:xfrm>
            <a:custGeom>
              <a:avLst/>
              <a:gdLst>
                <a:gd name="T0" fmla="*/ 2147483646 w 40"/>
                <a:gd name="T1" fmla="*/ 2147483646 h 90"/>
                <a:gd name="T2" fmla="*/ 2147483646 w 40"/>
                <a:gd name="T3" fmla="*/ 2147483646 h 90"/>
                <a:gd name="T4" fmla="*/ 2147483646 w 40"/>
                <a:gd name="T5" fmla="*/ 2147483646 h 90"/>
                <a:gd name="T6" fmla="*/ 2147483646 w 40"/>
                <a:gd name="T7" fmla="*/ 2147483646 h 90"/>
                <a:gd name="T8" fmla="*/ 2147483646 w 40"/>
                <a:gd name="T9" fmla="*/ 2147483646 h 90"/>
                <a:gd name="T10" fmla="*/ 2147483646 w 40"/>
                <a:gd name="T11" fmla="*/ 2147483646 h 90"/>
                <a:gd name="T12" fmla="*/ 2147483646 w 40"/>
                <a:gd name="T13" fmla="*/ 2147483646 h 90"/>
                <a:gd name="T14" fmla="*/ 2147483646 w 40"/>
                <a:gd name="T15" fmla="*/ 2147483646 h 90"/>
                <a:gd name="T16" fmla="*/ 0 w 40"/>
                <a:gd name="T17" fmla="*/ 2147483646 h 90"/>
                <a:gd name="T18" fmla="*/ 0 w 40"/>
                <a:gd name="T19" fmla="*/ 2147483646 h 90"/>
                <a:gd name="T20" fmla="*/ 0 w 40"/>
                <a:gd name="T21" fmla="*/ 2147483646 h 90"/>
                <a:gd name="T22" fmla="*/ 2147483646 w 40"/>
                <a:gd name="T23" fmla="*/ 2147483646 h 90"/>
                <a:gd name="T24" fmla="*/ 2147483646 w 40"/>
                <a:gd name="T25" fmla="*/ 2147483646 h 90"/>
                <a:gd name="T26" fmla="*/ 2147483646 w 40"/>
                <a:gd name="T27" fmla="*/ 2147483646 h 90"/>
                <a:gd name="T28" fmla="*/ 2147483646 w 40"/>
                <a:gd name="T29" fmla="*/ 2147483646 h 90"/>
                <a:gd name="T30" fmla="*/ 2147483646 w 40"/>
                <a:gd name="T31" fmla="*/ 2147483646 h 90"/>
                <a:gd name="T32" fmla="*/ 2147483646 w 40"/>
                <a:gd name="T33" fmla="*/ 2147483646 h 90"/>
                <a:gd name="T34" fmla="*/ 2147483646 w 40"/>
                <a:gd name="T35" fmla="*/ 2147483646 h 90"/>
                <a:gd name="T36" fmla="*/ 2147483646 w 40"/>
                <a:gd name="T37" fmla="*/ 2147483646 h 90"/>
                <a:gd name="T38" fmla="*/ 2147483646 w 40"/>
                <a:gd name="T39" fmla="*/ 2147483646 h 90"/>
                <a:gd name="T40" fmla="*/ 2147483646 w 40"/>
                <a:gd name="T41" fmla="*/ 2147483646 h 90"/>
                <a:gd name="T42" fmla="*/ 2147483646 w 40"/>
                <a:gd name="T43" fmla="*/ 0 h 90"/>
                <a:gd name="T44" fmla="*/ 2147483646 w 40"/>
                <a:gd name="T45" fmla="*/ 2147483646 h 90"/>
                <a:gd name="T46" fmla="*/ 2147483646 w 40"/>
                <a:gd name="T47" fmla="*/ 2147483646 h 90"/>
                <a:gd name="T48" fmla="*/ 2147483646 w 40"/>
                <a:gd name="T49" fmla="*/ 2147483646 h 90"/>
                <a:gd name="T50" fmla="*/ 2147483646 w 40"/>
                <a:gd name="T51" fmla="*/ 2147483646 h 90"/>
                <a:gd name="T52" fmla="*/ 2147483646 w 40"/>
                <a:gd name="T53" fmla="*/ 2147483646 h 90"/>
                <a:gd name="T54" fmla="*/ 2147483646 w 40"/>
                <a:gd name="T55" fmla="*/ 2147483646 h 90"/>
                <a:gd name="T56" fmla="*/ 2147483646 w 40"/>
                <a:gd name="T57" fmla="*/ 2147483646 h 90"/>
                <a:gd name="T58" fmla="*/ 2147483646 w 40"/>
                <a:gd name="T59" fmla="*/ 2147483646 h 90"/>
                <a:gd name="T60" fmla="*/ 2147483646 w 40"/>
                <a:gd name="T61" fmla="*/ 2147483646 h 90"/>
                <a:gd name="T62" fmla="*/ 2147483646 w 40"/>
                <a:gd name="T63" fmla="*/ 2147483646 h 90"/>
                <a:gd name="T64" fmla="*/ 2147483646 w 40"/>
                <a:gd name="T65" fmla="*/ 2147483646 h 90"/>
                <a:gd name="T66" fmla="*/ 2147483646 w 40"/>
                <a:gd name="T67" fmla="*/ 2147483646 h 90"/>
                <a:gd name="T68" fmla="*/ 2147483646 w 40"/>
                <a:gd name="T69" fmla="*/ 2147483646 h 90"/>
                <a:gd name="T70" fmla="*/ 2147483646 w 40"/>
                <a:gd name="T71" fmla="*/ 2147483646 h 90"/>
                <a:gd name="T72" fmla="*/ 2147483646 w 40"/>
                <a:gd name="T73" fmla="*/ 2147483646 h 90"/>
                <a:gd name="T74" fmla="*/ 2147483646 w 40"/>
                <a:gd name="T75" fmla="*/ 2147483646 h 90"/>
                <a:gd name="T76" fmla="*/ 2147483646 w 40"/>
                <a:gd name="T77" fmla="*/ 2147483646 h 90"/>
                <a:gd name="T78" fmla="*/ 2147483646 w 40"/>
                <a:gd name="T79" fmla="*/ 2147483646 h 90"/>
                <a:gd name="T80" fmla="*/ 2147483646 w 40"/>
                <a:gd name="T81" fmla="*/ 2147483646 h 90"/>
                <a:gd name="T82" fmla="*/ 2147483646 w 40"/>
                <a:gd name="T83" fmla="*/ 2147483646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7" name="Freeform 179"/>
            <p:cNvSpPr>
              <a:spLocks noChangeArrowheads="1"/>
            </p:cNvSpPr>
            <p:nvPr/>
          </p:nvSpPr>
          <p:spPr bwMode="auto">
            <a:xfrm>
              <a:off x="3036138" y="1028768"/>
              <a:ext cx="253684" cy="220355"/>
            </a:xfrm>
            <a:custGeom>
              <a:avLst/>
              <a:gdLst>
                <a:gd name="T0" fmla="*/ 2147483646 w 174"/>
                <a:gd name="T1" fmla="*/ 2147483646 h 140"/>
                <a:gd name="T2" fmla="*/ 2147483646 w 174"/>
                <a:gd name="T3" fmla="*/ 2147483646 h 140"/>
                <a:gd name="T4" fmla="*/ 2147483646 w 174"/>
                <a:gd name="T5" fmla="*/ 2147483646 h 140"/>
                <a:gd name="T6" fmla="*/ 2147483646 w 174"/>
                <a:gd name="T7" fmla="*/ 2147483646 h 140"/>
                <a:gd name="T8" fmla="*/ 2147483646 w 174"/>
                <a:gd name="T9" fmla="*/ 2147483646 h 140"/>
                <a:gd name="T10" fmla="*/ 2147483646 w 174"/>
                <a:gd name="T11" fmla="*/ 2147483646 h 140"/>
                <a:gd name="T12" fmla="*/ 2147483646 w 174"/>
                <a:gd name="T13" fmla="*/ 2147483646 h 140"/>
                <a:gd name="T14" fmla="*/ 2147483646 w 174"/>
                <a:gd name="T15" fmla="*/ 2147483646 h 140"/>
                <a:gd name="T16" fmla="*/ 2147483646 w 174"/>
                <a:gd name="T17" fmla="*/ 2147483646 h 140"/>
                <a:gd name="T18" fmla="*/ 2147483646 w 174"/>
                <a:gd name="T19" fmla="*/ 2147483646 h 140"/>
                <a:gd name="T20" fmla="*/ 2147483646 w 174"/>
                <a:gd name="T21" fmla="*/ 2147483646 h 140"/>
                <a:gd name="T22" fmla="*/ 2147483646 w 174"/>
                <a:gd name="T23" fmla="*/ 2147483646 h 140"/>
                <a:gd name="T24" fmla="*/ 2147483646 w 174"/>
                <a:gd name="T25" fmla="*/ 2147483646 h 140"/>
                <a:gd name="T26" fmla="*/ 2147483646 w 174"/>
                <a:gd name="T27" fmla="*/ 2147483646 h 140"/>
                <a:gd name="T28" fmla="*/ 2147483646 w 174"/>
                <a:gd name="T29" fmla="*/ 2147483646 h 140"/>
                <a:gd name="T30" fmla="*/ 2147483646 w 174"/>
                <a:gd name="T31" fmla="*/ 2147483646 h 140"/>
                <a:gd name="T32" fmla="*/ 2147483646 w 174"/>
                <a:gd name="T33" fmla="*/ 2147483646 h 140"/>
                <a:gd name="T34" fmla="*/ 2147483646 w 174"/>
                <a:gd name="T35" fmla="*/ 2147483646 h 140"/>
                <a:gd name="T36" fmla="*/ 2147483646 w 174"/>
                <a:gd name="T37" fmla="*/ 2147483646 h 140"/>
                <a:gd name="T38" fmla="*/ 2147483646 w 174"/>
                <a:gd name="T39" fmla="*/ 2147483646 h 140"/>
                <a:gd name="T40" fmla="*/ 2147483646 w 174"/>
                <a:gd name="T41" fmla="*/ 2147483646 h 140"/>
                <a:gd name="T42" fmla="*/ 2147483646 w 174"/>
                <a:gd name="T43" fmla="*/ 2147483646 h 140"/>
                <a:gd name="T44" fmla="*/ 2147483646 w 174"/>
                <a:gd name="T45" fmla="*/ 2147483646 h 140"/>
                <a:gd name="T46" fmla="*/ 2147483646 w 174"/>
                <a:gd name="T47" fmla="*/ 2147483646 h 140"/>
                <a:gd name="T48" fmla="*/ 2147483646 w 174"/>
                <a:gd name="T49" fmla="*/ 2147483646 h 140"/>
                <a:gd name="T50" fmla="*/ 2147483646 w 174"/>
                <a:gd name="T51" fmla="*/ 2147483646 h 140"/>
                <a:gd name="T52" fmla="*/ 0 w 174"/>
                <a:gd name="T53" fmla="*/ 2147483646 h 140"/>
                <a:gd name="T54" fmla="*/ 0 w 174"/>
                <a:gd name="T55" fmla="*/ 2147483646 h 140"/>
                <a:gd name="T56" fmla="*/ 2147483646 w 174"/>
                <a:gd name="T57" fmla="*/ 2147483646 h 140"/>
                <a:gd name="T58" fmla="*/ 2147483646 w 174"/>
                <a:gd name="T59" fmla="*/ 0 h 140"/>
                <a:gd name="T60" fmla="*/ 2147483646 w 174"/>
                <a:gd name="T61" fmla="*/ 2147483646 h 140"/>
                <a:gd name="T62" fmla="*/ 2147483646 w 174"/>
                <a:gd name="T63" fmla="*/ 2147483646 h 140"/>
                <a:gd name="T64" fmla="*/ 2147483646 w 174"/>
                <a:gd name="T65" fmla="*/ 2147483646 h 140"/>
                <a:gd name="T66" fmla="*/ 2147483646 w 174"/>
                <a:gd name="T67" fmla="*/ 2147483646 h 140"/>
                <a:gd name="T68" fmla="*/ 2147483646 w 174"/>
                <a:gd name="T69" fmla="*/ 2147483646 h 140"/>
                <a:gd name="T70" fmla="*/ 2147483646 w 174"/>
                <a:gd name="T71" fmla="*/ 2147483646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8" name="Freeform 180"/>
            <p:cNvSpPr>
              <a:spLocks noChangeArrowheads="1"/>
            </p:cNvSpPr>
            <p:nvPr/>
          </p:nvSpPr>
          <p:spPr bwMode="auto">
            <a:xfrm>
              <a:off x="3128386" y="823014"/>
              <a:ext cx="261756" cy="257523"/>
            </a:xfrm>
            <a:custGeom>
              <a:avLst/>
              <a:gdLst>
                <a:gd name="T0" fmla="*/ 2147483646 w 178"/>
                <a:gd name="T1" fmla="*/ 2147483646 h 162"/>
                <a:gd name="T2" fmla="*/ 2147483646 w 178"/>
                <a:gd name="T3" fmla="*/ 2147483646 h 162"/>
                <a:gd name="T4" fmla="*/ 2147483646 w 178"/>
                <a:gd name="T5" fmla="*/ 2147483646 h 162"/>
                <a:gd name="T6" fmla="*/ 2147483646 w 178"/>
                <a:gd name="T7" fmla="*/ 2147483646 h 162"/>
                <a:gd name="T8" fmla="*/ 2147483646 w 178"/>
                <a:gd name="T9" fmla="*/ 2147483646 h 162"/>
                <a:gd name="T10" fmla="*/ 2147483646 w 178"/>
                <a:gd name="T11" fmla="*/ 2147483646 h 162"/>
                <a:gd name="T12" fmla="*/ 2147483646 w 178"/>
                <a:gd name="T13" fmla="*/ 2147483646 h 162"/>
                <a:gd name="T14" fmla="*/ 2147483646 w 178"/>
                <a:gd name="T15" fmla="*/ 2147483646 h 162"/>
                <a:gd name="T16" fmla="*/ 2147483646 w 178"/>
                <a:gd name="T17" fmla="*/ 2147483646 h 162"/>
                <a:gd name="T18" fmla="*/ 2147483646 w 178"/>
                <a:gd name="T19" fmla="*/ 2147483646 h 162"/>
                <a:gd name="T20" fmla="*/ 2147483646 w 178"/>
                <a:gd name="T21" fmla="*/ 2147483646 h 162"/>
                <a:gd name="T22" fmla="*/ 2147483646 w 178"/>
                <a:gd name="T23" fmla="*/ 2147483646 h 162"/>
                <a:gd name="T24" fmla="*/ 2147483646 w 178"/>
                <a:gd name="T25" fmla="*/ 2147483646 h 162"/>
                <a:gd name="T26" fmla="*/ 2147483646 w 178"/>
                <a:gd name="T27" fmla="*/ 2147483646 h 162"/>
                <a:gd name="T28" fmla="*/ 2147483646 w 178"/>
                <a:gd name="T29" fmla="*/ 2147483646 h 162"/>
                <a:gd name="T30" fmla="*/ 2147483646 w 178"/>
                <a:gd name="T31" fmla="*/ 2147483646 h 162"/>
                <a:gd name="T32" fmla="*/ 2147483646 w 178"/>
                <a:gd name="T33" fmla="*/ 2147483646 h 162"/>
                <a:gd name="T34" fmla="*/ 2147483646 w 178"/>
                <a:gd name="T35" fmla="*/ 2147483646 h 162"/>
                <a:gd name="T36" fmla="*/ 2147483646 w 178"/>
                <a:gd name="T37" fmla="*/ 2147483646 h 162"/>
                <a:gd name="T38" fmla="*/ 2147483646 w 178"/>
                <a:gd name="T39" fmla="*/ 2147483646 h 162"/>
                <a:gd name="T40" fmla="*/ 2147483646 w 178"/>
                <a:gd name="T41" fmla="*/ 2147483646 h 162"/>
                <a:gd name="T42" fmla="*/ 2147483646 w 178"/>
                <a:gd name="T43" fmla="*/ 2147483646 h 162"/>
                <a:gd name="T44" fmla="*/ 2147483646 w 178"/>
                <a:gd name="T45" fmla="*/ 2147483646 h 162"/>
                <a:gd name="T46" fmla="*/ 2147483646 w 178"/>
                <a:gd name="T47" fmla="*/ 2147483646 h 162"/>
                <a:gd name="T48" fmla="*/ 2147483646 w 178"/>
                <a:gd name="T49" fmla="*/ 2147483646 h 162"/>
                <a:gd name="T50" fmla="*/ 2147483646 w 178"/>
                <a:gd name="T51" fmla="*/ 2147483646 h 162"/>
                <a:gd name="T52" fmla="*/ 2147483646 w 178"/>
                <a:gd name="T53" fmla="*/ 2147483646 h 162"/>
                <a:gd name="T54" fmla="*/ 2147483646 w 178"/>
                <a:gd name="T55" fmla="*/ 2147483646 h 162"/>
                <a:gd name="T56" fmla="*/ 2147483646 w 178"/>
                <a:gd name="T57" fmla="*/ 2147483646 h 162"/>
                <a:gd name="T58" fmla="*/ 2147483646 w 178"/>
                <a:gd name="T59" fmla="*/ 2147483646 h 162"/>
                <a:gd name="T60" fmla="*/ 2147483646 w 178"/>
                <a:gd name="T61" fmla="*/ 2147483646 h 162"/>
                <a:gd name="T62" fmla="*/ 2147483646 w 178"/>
                <a:gd name="T63" fmla="*/ 0 h 162"/>
                <a:gd name="T64" fmla="*/ 2147483646 w 178"/>
                <a:gd name="T65" fmla="*/ 2147483646 h 162"/>
                <a:gd name="T66" fmla="*/ 2147483646 w 178"/>
                <a:gd name="T67" fmla="*/ 2147483646 h 162"/>
                <a:gd name="T68" fmla="*/ 2147483646 w 178"/>
                <a:gd name="T69" fmla="*/ 2147483646 h 162"/>
                <a:gd name="T70" fmla="*/ 2147483646 w 178"/>
                <a:gd name="T71" fmla="*/ 2147483646 h 162"/>
                <a:gd name="T72" fmla="*/ 2147483646 w 178"/>
                <a:gd name="T73" fmla="*/ 2147483646 h 162"/>
                <a:gd name="T74" fmla="*/ 2147483646 w 178"/>
                <a:gd name="T75" fmla="*/ 2147483646 h 162"/>
                <a:gd name="T76" fmla="*/ 2147483646 w 178"/>
                <a:gd name="T77" fmla="*/ 2147483646 h 162"/>
                <a:gd name="T78" fmla="*/ 2147483646 w 178"/>
                <a:gd name="T79" fmla="*/ 2147483646 h 162"/>
                <a:gd name="T80" fmla="*/ 2147483646 w 178"/>
                <a:gd name="T81" fmla="*/ 2147483646 h 162"/>
                <a:gd name="T82" fmla="*/ 2147483646 w 178"/>
                <a:gd name="T83" fmla="*/ 2147483646 h 162"/>
                <a:gd name="T84" fmla="*/ 2147483646 w 178"/>
                <a:gd name="T85" fmla="*/ 2147483646 h 162"/>
                <a:gd name="T86" fmla="*/ 2147483646 w 178"/>
                <a:gd name="T87" fmla="*/ 2147483646 h 162"/>
                <a:gd name="T88" fmla="*/ 2147483646 w 178"/>
                <a:gd name="T89" fmla="*/ 2147483646 h 162"/>
                <a:gd name="T90" fmla="*/ 2147483646 w 178"/>
                <a:gd name="T91" fmla="*/ 2147483646 h 162"/>
                <a:gd name="T92" fmla="*/ 2147483646 w 178"/>
                <a:gd name="T93" fmla="*/ 2147483646 h 162"/>
                <a:gd name="T94" fmla="*/ 2147483646 w 178"/>
                <a:gd name="T95" fmla="*/ 2147483646 h 162"/>
                <a:gd name="T96" fmla="*/ 2147483646 w 178"/>
                <a:gd name="T97" fmla="*/ 2147483646 h 162"/>
                <a:gd name="T98" fmla="*/ 2147483646 w 178"/>
                <a:gd name="T99" fmla="*/ 2147483646 h 162"/>
                <a:gd name="T100" fmla="*/ 2147483646 w 178"/>
                <a:gd name="T101" fmla="*/ 2147483646 h 162"/>
                <a:gd name="T102" fmla="*/ 2147483646 w 178"/>
                <a:gd name="T103" fmla="*/ 2147483646 h 162"/>
                <a:gd name="T104" fmla="*/ 2147483646 w 178"/>
                <a:gd name="T105" fmla="*/ 2147483646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39" name="Freeform 181"/>
            <p:cNvSpPr>
              <a:spLocks noChangeArrowheads="1"/>
            </p:cNvSpPr>
            <p:nvPr/>
          </p:nvSpPr>
          <p:spPr bwMode="auto">
            <a:xfrm>
              <a:off x="3270219" y="815050"/>
              <a:ext cx="80718" cy="53098"/>
            </a:xfrm>
            <a:custGeom>
              <a:avLst/>
              <a:gdLst>
                <a:gd name="T0" fmla="*/ 2147483646 w 54"/>
                <a:gd name="T1" fmla="*/ 2147483646 h 34"/>
                <a:gd name="T2" fmla="*/ 2147483646 w 54"/>
                <a:gd name="T3" fmla="*/ 2147483646 h 34"/>
                <a:gd name="T4" fmla="*/ 2147483646 w 54"/>
                <a:gd name="T5" fmla="*/ 2147483646 h 34"/>
                <a:gd name="T6" fmla="*/ 2147483646 w 54"/>
                <a:gd name="T7" fmla="*/ 2147483646 h 34"/>
                <a:gd name="T8" fmla="*/ 2147483646 w 54"/>
                <a:gd name="T9" fmla="*/ 2147483646 h 34"/>
                <a:gd name="T10" fmla="*/ 2147483646 w 54"/>
                <a:gd name="T11" fmla="*/ 2147483646 h 34"/>
                <a:gd name="T12" fmla="*/ 2147483646 w 54"/>
                <a:gd name="T13" fmla="*/ 2147483646 h 34"/>
                <a:gd name="T14" fmla="*/ 2147483646 w 54"/>
                <a:gd name="T15" fmla="*/ 2147483646 h 34"/>
                <a:gd name="T16" fmla="*/ 2147483646 w 54"/>
                <a:gd name="T17" fmla="*/ 2147483646 h 34"/>
                <a:gd name="T18" fmla="*/ 2147483646 w 54"/>
                <a:gd name="T19" fmla="*/ 2147483646 h 34"/>
                <a:gd name="T20" fmla="*/ 2147483646 w 54"/>
                <a:gd name="T21" fmla="*/ 2147483646 h 34"/>
                <a:gd name="T22" fmla="*/ 2147483646 w 54"/>
                <a:gd name="T23" fmla="*/ 0 h 34"/>
                <a:gd name="T24" fmla="*/ 2147483646 w 54"/>
                <a:gd name="T25" fmla="*/ 2147483646 h 34"/>
                <a:gd name="T26" fmla="*/ 2147483646 w 54"/>
                <a:gd name="T27" fmla="*/ 2147483646 h 34"/>
                <a:gd name="T28" fmla="*/ 2147483646 w 54"/>
                <a:gd name="T29" fmla="*/ 0 h 34"/>
                <a:gd name="T30" fmla="*/ 0 w 54"/>
                <a:gd name="T31" fmla="*/ 2147483646 h 34"/>
                <a:gd name="T32" fmla="*/ 2147483646 w 54"/>
                <a:gd name="T33" fmla="*/ 2147483646 h 34"/>
                <a:gd name="T34" fmla="*/ 2147483646 w 54"/>
                <a:gd name="T35" fmla="*/ 2147483646 h 34"/>
                <a:gd name="T36" fmla="*/ 2147483646 w 54"/>
                <a:gd name="T37" fmla="*/ 2147483646 h 34"/>
                <a:gd name="T38" fmla="*/ 2147483646 w 54"/>
                <a:gd name="T39" fmla="*/ 2147483646 h 34"/>
                <a:gd name="T40" fmla="*/ 2147483646 w 54"/>
                <a:gd name="T41" fmla="*/ 2147483646 h 34"/>
                <a:gd name="T42" fmla="*/ 2147483646 w 54"/>
                <a:gd name="T43" fmla="*/ 2147483646 h 34"/>
                <a:gd name="T44" fmla="*/ 2147483646 w 54"/>
                <a:gd name="T45" fmla="*/ 2147483646 h 34"/>
                <a:gd name="T46" fmla="*/ 2147483646 w 54"/>
                <a:gd name="T47" fmla="*/ 2147483646 h 34"/>
                <a:gd name="T48" fmla="*/ 2147483646 w 54"/>
                <a:gd name="T49" fmla="*/ 2147483646 h 34"/>
                <a:gd name="T50" fmla="*/ 2147483646 w 54"/>
                <a:gd name="T51" fmla="*/ 2147483646 h 34"/>
                <a:gd name="T52" fmla="*/ 2147483646 w 54"/>
                <a:gd name="T53" fmla="*/ 2147483646 h 34"/>
                <a:gd name="T54" fmla="*/ 2147483646 w 54"/>
                <a:gd name="T55" fmla="*/ 2147483646 h 34"/>
                <a:gd name="T56" fmla="*/ 2147483646 w 54"/>
                <a:gd name="T57" fmla="*/ 2147483646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0" name="Freeform 182"/>
            <p:cNvSpPr>
              <a:spLocks noChangeArrowheads="1"/>
            </p:cNvSpPr>
            <p:nvPr/>
          </p:nvSpPr>
          <p:spPr bwMode="auto">
            <a:xfrm>
              <a:off x="3287516" y="746023"/>
              <a:ext cx="71493" cy="79646"/>
            </a:xfrm>
            <a:custGeom>
              <a:avLst/>
              <a:gdLst>
                <a:gd name="T0" fmla="*/ 2147483646 w 50"/>
                <a:gd name="T1" fmla="*/ 0 h 50"/>
                <a:gd name="T2" fmla="*/ 2147483646 w 50"/>
                <a:gd name="T3" fmla="*/ 2147483646 h 50"/>
                <a:gd name="T4" fmla="*/ 2147483646 w 50"/>
                <a:gd name="T5" fmla="*/ 2147483646 h 50"/>
                <a:gd name="T6" fmla="*/ 2147483646 w 50"/>
                <a:gd name="T7" fmla="*/ 2147483646 h 50"/>
                <a:gd name="T8" fmla="*/ 2147483646 w 50"/>
                <a:gd name="T9" fmla="*/ 2147483646 h 50"/>
                <a:gd name="T10" fmla="*/ 2147483646 w 50"/>
                <a:gd name="T11" fmla="*/ 2147483646 h 50"/>
                <a:gd name="T12" fmla="*/ 2147483646 w 50"/>
                <a:gd name="T13" fmla="*/ 2147483646 h 50"/>
                <a:gd name="T14" fmla="*/ 2147483646 w 50"/>
                <a:gd name="T15" fmla="*/ 2147483646 h 50"/>
                <a:gd name="T16" fmla="*/ 2147483646 w 50"/>
                <a:gd name="T17" fmla="*/ 2147483646 h 50"/>
                <a:gd name="T18" fmla="*/ 2147483646 w 50"/>
                <a:gd name="T19" fmla="*/ 2147483646 h 50"/>
                <a:gd name="T20" fmla="*/ 2147483646 w 50"/>
                <a:gd name="T21" fmla="*/ 2147483646 h 50"/>
                <a:gd name="T22" fmla="*/ 2147483646 w 50"/>
                <a:gd name="T23" fmla="*/ 2147483646 h 50"/>
                <a:gd name="T24" fmla="*/ 2147483646 w 50"/>
                <a:gd name="T25" fmla="*/ 2147483646 h 50"/>
                <a:gd name="T26" fmla="*/ 2147483646 w 50"/>
                <a:gd name="T27" fmla="*/ 2147483646 h 50"/>
                <a:gd name="T28" fmla="*/ 2147483646 w 50"/>
                <a:gd name="T29" fmla="*/ 2147483646 h 50"/>
                <a:gd name="T30" fmla="*/ 0 w 50"/>
                <a:gd name="T31" fmla="*/ 2147483646 h 50"/>
                <a:gd name="T32" fmla="*/ 2147483646 w 50"/>
                <a:gd name="T33" fmla="*/ 2147483646 h 50"/>
                <a:gd name="T34" fmla="*/ 2147483646 w 50"/>
                <a:gd name="T35" fmla="*/ 2147483646 h 50"/>
                <a:gd name="T36" fmla="*/ 2147483646 w 50"/>
                <a:gd name="T37" fmla="*/ 2147483646 h 50"/>
                <a:gd name="T38" fmla="*/ 2147483646 w 50"/>
                <a:gd name="T39" fmla="*/ 2147483646 h 50"/>
                <a:gd name="T40" fmla="*/ 2147483646 w 50"/>
                <a:gd name="T41" fmla="*/ 2147483646 h 50"/>
                <a:gd name="T42" fmla="*/ 2147483646 w 50"/>
                <a:gd name="T43" fmla="*/ 2147483646 h 50"/>
                <a:gd name="T44" fmla="*/ 2147483646 w 50"/>
                <a:gd name="T45" fmla="*/ 2147483646 h 50"/>
                <a:gd name="T46" fmla="*/ 2147483646 w 50"/>
                <a:gd name="T47" fmla="*/ 2147483646 h 50"/>
                <a:gd name="T48" fmla="*/ 2147483646 w 50"/>
                <a:gd name="T49" fmla="*/ 2147483646 h 50"/>
                <a:gd name="T50" fmla="*/ 2147483646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1" name="Freeform 183"/>
            <p:cNvSpPr>
              <a:spLocks noChangeArrowheads="1"/>
            </p:cNvSpPr>
            <p:nvPr/>
          </p:nvSpPr>
          <p:spPr bwMode="auto">
            <a:xfrm>
              <a:off x="3384377" y="637172"/>
              <a:ext cx="44971" cy="80974"/>
            </a:xfrm>
            <a:custGeom>
              <a:avLst/>
              <a:gdLst>
                <a:gd name="T0" fmla="*/ 2147483646 w 32"/>
                <a:gd name="T1" fmla="*/ 2147483646 h 52"/>
                <a:gd name="T2" fmla="*/ 2147483646 w 32"/>
                <a:gd name="T3" fmla="*/ 2147483646 h 52"/>
                <a:gd name="T4" fmla="*/ 2147483646 w 32"/>
                <a:gd name="T5" fmla="*/ 2147483646 h 52"/>
                <a:gd name="T6" fmla="*/ 2147483646 w 32"/>
                <a:gd name="T7" fmla="*/ 2147483646 h 52"/>
                <a:gd name="T8" fmla="*/ 2147483646 w 32"/>
                <a:gd name="T9" fmla="*/ 2147483646 h 52"/>
                <a:gd name="T10" fmla="*/ 2147483646 w 32"/>
                <a:gd name="T11" fmla="*/ 2147483646 h 52"/>
                <a:gd name="T12" fmla="*/ 2147483646 w 32"/>
                <a:gd name="T13" fmla="*/ 2147483646 h 52"/>
                <a:gd name="T14" fmla="*/ 2147483646 w 32"/>
                <a:gd name="T15" fmla="*/ 2147483646 h 52"/>
                <a:gd name="T16" fmla="*/ 0 w 32"/>
                <a:gd name="T17" fmla="*/ 2147483646 h 52"/>
                <a:gd name="T18" fmla="*/ 2147483646 w 32"/>
                <a:gd name="T19" fmla="*/ 2147483646 h 52"/>
                <a:gd name="T20" fmla="*/ 2147483646 w 32"/>
                <a:gd name="T21" fmla="*/ 2147483646 h 52"/>
                <a:gd name="T22" fmla="*/ 2147483646 w 32"/>
                <a:gd name="T23" fmla="*/ 2147483646 h 52"/>
                <a:gd name="T24" fmla="*/ 2147483646 w 32"/>
                <a:gd name="T25" fmla="*/ 0 h 52"/>
                <a:gd name="T26" fmla="*/ 2147483646 w 32"/>
                <a:gd name="T27" fmla="*/ 2147483646 h 52"/>
                <a:gd name="T28" fmla="*/ 2147483646 w 32"/>
                <a:gd name="T29" fmla="*/ 2147483646 h 52"/>
                <a:gd name="T30" fmla="*/ 2147483646 w 32"/>
                <a:gd name="T31" fmla="*/ 2147483646 h 52"/>
                <a:gd name="T32" fmla="*/ 2147483646 w 32"/>
                <a:gd name="T33" fmla="*/ 2147483646 h 52"/>
                <a:gd name="T34" fmla="*/ 2147483646 w 32"/>
                <a:gd name="T35" fmla="*/ 2147483646 h 52"/>
                <a:gd name="T36" fmla="*/ 2147483646 w 32"/>
                <a:gd name="T37" fmla="*/ 2147483646 h 52"/>
                <a:gd name="T38" fmla="*/ 2147483646 w 32"/>
                <a:gd name="T39" fmla="*/ 2147483646 h 52"/>
                <a:gd name="T40" fmla="*/ 2147483646 w 32"/>
                <a:gd name="T41" fmla="*/ 2147483646 h 52"/>
                <a:gd name="T42" fmla="*/ 2147483646 w 32"/>
                <a:gd name="T43" fmla="*/ 2147483646 h 52"/>
                <a:gd name="T44" fmla="*/ 2147483646 w 32"/>
                <a:gd name="T45" fmla="*/ 2147483646 h 52"/>
                <a:gd name="T46" fmla="*/ 2147483646 w 32"/>
                <a:gd name="T47" fmla="*/ 2147483646 h 52"/>
                <a:gd name="T48" fmla="*/ 2147483646 w 32"/>
                <a:gd name="T49" fmla="*/ 2147483646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2" name="Freeform 184"/>
            <p:cNvSpPr>
              <a:spLocks noChangeArrowheads="1"/>
            </p:cNvSpPr>
            <p:nvPr/>
          </p:nvSpPr>
          <p:spPr bwMode="auto">
            <a:xfrm>
              <a:off x="3338253" y="718146"/>
              <a:ext cx="186804" cy="207081"/>
            </a:xfrm>
            <a:custGeom>
              <a:avLst/>
              <a:gdLst>
                <a:gd name="T0" fmla="*/ 2147483646 w 127"/>
                <a:gd name="T1" fmla="*/ 2147483646 h 130"/>
                <a:gd name="T2" fmla="*/ 2147483646 w 127"/>
                <a:gd name="T3" fmla="*/ 2147483646 h 130"/>
                <a:gd name="T4" fmla="*/ 2147483646 w 127"/>
                <a:gd name="T5" fmla="*/ 2147483646 h 130"/>
                <a:gd name="T6" fmla="*/ 2147483646 w 127"/>
                <a:gd name="T7" fmla="*/ 2147483646 h 130"/>
                <a:gd name="T8" fmla="*/ 2147483646 w 127"/>
                <a:gd name="T9" fmla="*/ 2147483646 h 130"/>
                <a:gd name="T10" fmla="*/ 2147483646 w 127"/>
                <a:gd name="T11" fmla="*/ 2147483646 h 130"/>
                <a:gd name="T12" fmla="*/ 2147483646 w 127"/>
                <a:gd name="T13" fmla="*/ 2147483646 h 130"/>
                <a:gd name="T14" fmla="*/ 2147483646 w 127"/>
                <a:gd name="T15" fmla="*/ 2147483646 h 130"/>
                <a:gd name="T16" fmla="*/ 2147483646 w 127"/>
                <a:gd name="T17" fmla="*/ 2147483646 h 130"/>
                <a:gd name="T18" fmla="*/ 2147483646 w 127"/>
                <a:gd name="T19" fmla="*/ 2147483646 h 130"/>
                <a:gd name="T20" fmla="*/ 2147483646 w 127"/>
                <a:gd name="T21" fmla="*/ 2147483646 h 130"/>
                <a:gd name="T22" fmla="*/ 2147483646 w 127"/>
                <a:gd name="T23" fmla="*/ 2147483646 h 130"/>
                <a:gd name="T24" fmla="*/ 2147483646 w 127"/>
                <a:gd name="T25" fmla="*/ 2147483646 h 130"/>
                <a:gd name="T26" fmla="*/ 2147483646 w 127"/>
                <a:gd name="T27" fmla="*/ 2147483646 h 130"/>
                <a:gd name="T28" fmla="*/ 2147483646 w 127"/>
                <a:gd name="T29" fmla="*/ 2147483646 h 130"/>
                <a:gd name="T30" fmla="*/ 2147483646 w 127"/>
                <a:gd name="T31" fmla="*/ 2147483646 h 130"/>
                <a:gd name="T32" fmla="*/ 2147483646 w 127"/>
                <a:gd name="T33" fmla="*/ 2147483646 h 130"/>
                <a:gd name="T34" fmla="*/ 2147483646 w 127"/>
                <a:gd name="T35" fmla="*/ 2147483646 h 130"/>
                <a:gd name="T36" fmla="*/ 2147483646 w 127"/>
                <a:gd name="T37" fmla="*/ 2147483646 h 130"/>
                <a:gd name="T38" fmla="*/ 2147483646 w 127"/>
                <a:gd name="T39" fmla="*/ 0 h 130"/>
                <a:gd name="T40" fmla="*/ 2147483646 w 127"/>
                <a:gd name="T41" fmla="*/ 2147483646 h 130"/>
                <a:gd name="T42" fmla="*/ 2147483646 w 127"/>
                <a:gd name="T43" fmla="*/ 2147483646 h 130"/>
                <a:gd name="T44" fmla="*/ 2147483646 w 127"/>
                <a:gd name="T45" fmla="*/ 2147483646 h 130"/>
                <a:gd name="T46" fmla="*/ 2147483646 w 127"/>
                <a:gd name="T47" fmla="*/ 2147483646 h 130"/>
                <a:gd name="T48" fmla="*/ 2147483646 w 127"/>
                <a:gd name="T49" fmla="*/ 2147483646 h 130"/>
                <a:gd name="T50" fmla="*/ 2147483646 w 127"/>
                <a:gd name="T51" fmla="*/ 2147483646 h 130"/>
                <a:gd name="T52" fmla="*/ 2147483646 w 127"/>
                <a:gd name="T53" fmla="*/ 2147483646 h 130"/>
                <a:gd name="T54" fmla="*/ 2147483646 w 127"/>
                <a:gd name="T55" fmla="*/ 2147483646 h 130"/>
                <a:gd name="T56" fmla="*/ 2147483646 w 127"/>
                <a:gd name="T57" fmla="*/ 2147483646 h 130"/>
                <a:gd name="T58" fmla="*/ 2147483646 w 127"/>
                <a:gd name="T59" fmla="*/ 2147483646 h 130"/>
                <a:gd name="T60" fmla="*/ 2147483646 w 127"/>
                <a:gd name="T61" fmla="*/ 2147483646 h 130"/>
                <a:gd name="T62" fmla="*/ 0 w 127"/>
                <a:gd name="T63" fmla="*/ 2147483646 h 130"/>
                <a:gd name="T64" fmla="*/ 2147483646 w 127"/>
                <a:gd name="T65" fmla="*/ 2147483646 h 130"/>
                <a:gd name="T66" fmla="*/ 2147483646 w 127"/>
                <a:gd name="T67" fmla="*/ 2147483646 h 130"/>
                <a:gd name="T68" fmla="*/ 2147483646 w 127"/>
                <a:gd name="T69" fmla="*/ 2147483646 h 130"/>
                <a:gd name="T70" fmla="*/ 2147483646 w 127"/>
                <a:gd name="T71" fmla="*/ 2147483646 h 130"/>
                <a:gd name="T72" fmla="*/ 2147483646 w 127"/>
                <a:gd name="T73" fmla="*/ 2147483646 h 130"/>
                <a:gd name="T74" fmla="*/ 2147483646 w 127"/>
                <a:gd name="T75" fmla="*/ 2147483646 h 130"/>
                <a:gd name="T76" fmla="*/ 2147483646 w 127"/>
                <a:gd name="T77" fmla="*/ 2147483646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3" name="Freeform 185"/>
            <p:cNvSpPr>
              <a:spLocks noChangeArrowheads="1"/>
            </p:cNvSpPr>
            <p:nvPr/>
          </p:nvSpPr>
          <p:spPr bwMode="auto">
            <a:xfrm>
              <a:off x="3348630" y="918591"/>
              <a:ext cx="86483" cy="46460"/>
            </a:xfrm>
            <a:custGeom>
              <a:avLst/>
              <a:gdLst>
                <a:gd name="T0" fmla="*/ 2147483646 w 60"/>
                <a:gd name="T1" fmla="*/ 2147483646 h 30"/>
                <a:gd name="T2" fmla="*/ 2147483646 w 60"/>
                <a:gd name="T3" fmla="*/ 2147483646 h 30"/>
                <a:gd name="T4" fmla="*/ 2147483646 w 60"/>
                <a:gd name="T5" fmla="*/ 0 h 30"/>
                <a:gd name="T6" fmla="*/ 2147483646 w 60"/>
                <a:gd name="T7" fmla="*/ 0 h 30"/>
                <a:gd name="T8" fmla="*/ 2147483646 w 60"/>
                <a:gd name="T9" fmla="*/ 2147483646 h 30"/>
                <a:gd name="T10" fmla="*/ 2147483646 w 60"/>
                <a:gd name="T11" fmla="*/ 2147483646 h 30"/>
                <a:gd name="T12" fmla="*/ 2147483646 w 60"/>
                <a:gd name="T13" fmla="*/ 0 h 30"/>
                <a:gd name="T14" fmla="*/ 2147483646 w 60"/>
                <a:gd name="T15" fmla="*/ 2147483646 h 30"/>
                <a:gd name="T16" fmla="*/ 2147483646 w 60"/>
                <a:gd name="T17" fmla="*/ 2147483646 h 30"/>
                <a:gd name="T18" fmla="*/ 2147483646 w 60"/>
                <a:gd name="T19" fmla="*/ 2147483646 h 30"/>
                <a:gd name="T20" fmla="*/ 2147483646 w 60"/>
                <a:gd name="T21" fmla="*/ 2147483646 h 30"/>
                <a:gd name="T22" fmla="*/ 2147483646 w 60"/>
                <a:gd name="T23" fmla="*/ 2147483646 h 30"/>
                <a:gd name="T24" fmla="*/ 0 w 60"/>
                <a:gd name="T25" fmla="*/ 2147483646 h 30"/>
                <a:gd name="T26" fmla="*/ 0 w 60"/>
                <a:gd name="T27" fmla="*/ 2147483646 h 30"/>
                <a:gd name="T28" fmla="*/ 2147483646 w 60"/>
                <a:gd name="T29" fmla="*/ 2147483646 h 30"/>
                <a:gd name="T30" fmla="*/ 2147483646 w 60"/>
                <a:gd name="T31" fmla="*/ 2147483646 h 30"/>
                <a:gd name="T32" fmla="*/ 2147483646 w 60"/>
                <a:gd name="T33" fmla="*/ 2147483646 h 30"/>
                <a:gd name="T34" fmla="*/ 2147483646 w 60"/>
                <a:gd name="T35" fmla="*/ 2147483646 h 30"/>
                <a:gd name="T36" fmla="*/ 2147483646 w 60"/>
                <a:gd name="T37" fmla="*/ 2147483646 h 30"/>
                <a:gd name="T38" fmla="*/ 2147483646 w 60"/>
                <a:gd name="T39" fmla="*/ 2147483646 h 30"/>
                <a:gd name="T40" fmla="*/ 2147483646 w 60"/>
                <a:gd name="T41" fmla="*/ 2147483646 h 30"/>
                <a:gd name="T42" fmla="*/ 2147483646 w 60"/>
                <a:gd name="T43" fmla="*/ 2147483646 h 30"/>
                <a:gd name="T44" fmla="*/ 2147483646 w 60"/>
                <a:gd name="T45" fmla="*/ 2147483646 h 30"/>
                <a:gd name="T46" fmla="*/ 2147483646 w 60"/>
                <a:gd name="T47" fmla="*/ 2147483646 h 30"/>
                <a:gd name="T48" fmla="*/ 2147483646 w 60"/>
                <a:gd name="T49" fmla="*/ 2147483646 h 30"/>
                <a:gd name="T50" fmla="*/ 2147483646 w 60"/>
                <a:gd name="T51" fmla="*/ 2147483646 h 30"/>
                <a:gd name="T52" fmla="*/ 2147483646 w 60"/>
                <a:gd name="T53" fmla="*/ 2147483646 h 30"/>
                <a:gd name="T54" fmla="*/ 2147483646 w 60"/>
                <a:gd name="T55" fmla="*/ 2147483646 h 30"/>
                <a:gd name="T56" fmla="*/ 2147483646 w 60"/>
                <a:gd name="T57" fmla="*/ 2147483646 h 30"/>
                <a:gd name="T58" fmla="*/ 2147483646 w 60"/>
                <a:gd name="T59" fmla="*/ 2147483646 h 30"/>
                <a:gd name="T60" fmla="*/ 2147483646 w 60"/>
                <a:gd name="T61" fmla="*/ 2147483646 h 30"/>
                <a:gd name="T62" fmla="*/ 2147483646 w 60"/>
                <a:gd name="T63" fmla="*/ 2147483646 h 30"/>
                <a:gd name="T64" fmla="*/ 2147483646 w 60"/>
                <a:gd name="T65" fmla="*/ 2147483646 h 30"/>
                <a:gd name="T66" fmla="*/ 2147483646 w 60"/>
                <a:gd name="T67" fmla="*/ 2147483646 h 30"/>
                <a:gd name="T68" fmla="*/ 2147483646 w 60"/>
                <a:gd name="T69" fmla="*/ 2147483646 h 30"/>
                <a:gd name="T70" fmla="*/ 2147483646 w 60"/>
                <a:gd name="T71" fmla="*/ 214748364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4" name="Freeform 186"/>
            <p:cNvSpPr>
              <a:spLocks noChangeArrowheads="1"/>
            </p:cNvSpPr>
            <p:nvPr/>
          </p:nvSpPr>
          <p:spPr bwMode="auto">
            <a:xfrm>
              <a:off x="3421276" y="880094"/>
              <a:ext cx="156823" cy="71682"/>
            </a:xfrm>
            <a:custGeom>
              <a:avLst/>
              <a:gdLst>
                <a:gd name="T0" fmla="*/ 2147483646 w 107"/>
                <a:gd name="T1" fmla="*/ 2147483646 h 46"/>
                <a:gd name="T2" fmla="*/ 2147483646 w 107"/>
                <a:gd name="T3" fmla="*/ 2147483646 h 46"/>
                <a:gd name="T4" fmla="*/ 2147483646 w 107"/>
                <a:gd name="T5" fmla="*/ 2147483646 h 46"/>
                <a:gd name="T6" fmla="*/ 2147483646 w 107"/>
                <a:gd name="T7" fmla="*/ 2147483646 h 46"/>
                <a:gd name="T8" fmla="*/ 2147483646 w 107"/>
                <a:gd name="T9" fmla="*/ 0 h 46"/>
                <a:gd name="T10" fmla="*/ 2147483646 w 107"/>
                <a:gd name="T11" fmla="*/ 2147483646 h 46"/>
                <a:gd name="T12" fmla="*/ 2147483646 w 107"/>
                <a:gd name="T13" fmla="*/ 2147483646 h 46"/>
                <a:gd name="T14" fmla="*/ 2147483646 w 107"/>
                <a:gd name="T15" fmla="*/ 2147483646 h 46"/>
                <a:gd name="T16" fmla="*/ 2147483646 w 107"/>
                <a:gd name="T17" fmla="*/ 2147483646 h 46"/>
                <a:gd name="T18" fmla="*/ 2147483646 w 107"/>
                <a:gd name="T19" fmla="*/ 2147483646 h 46"/>
                <a:gd name="T20" fmla="*/ 2147483646 w 107"/>
                <a:gd name="T21" fmla="*/ 2147483646 h 46"/>
                <a:gd name="T22" fmla="*/ 2147483646 w 107"/>
                <a:gd name="T23" fmla="*/ 2147483646 h 46"/>
                <a:gd name="T24" fmla="*/ 2147483646 w 107"/>
                <a:gd name="T25" fmla="*/ 2147483646 h 46"/>
                <a:gd name="T26" fmla="*/ 2147483646 w 107"/>
                <a:gd name="T27" fmla="*/ 2147483646 h 46"/>
                <a:gd name="T28" fmla="*/ 2147483646 w 107"/>
                <a:gd name="T29" fmla="*/ 2147483646 h 46"/>
                <a:gd name="T30" fmla="*/ 2147483646 w 107"/>
                <a:gd name="T31" fmla="*/ 2147483646 h 46"/>
                <a:gd name="T32" fmla="*/ 2147483646 w 107"/>
                <a:gd name="T33" fmla="*/ 2147483646 h 46"/>
                <a:gd name="T34" fmla="*/ 2147483646 w 107"/>
                <a:gd name="T35" fmla="*/ 2147483646 h 46"/>
                <a:gd name="T36" fmla="*/ 2147483646 w 107"/>
                <a:gd name="T37" fmla="*/ 2147483646 h 46"/>
                <a:gd name="T38" fmla="*/ 2147483646 w 107"/>
                <a:gd name="T39" fmla="*/ 2147483646 h 46"/>
                <a:gd name="T40" fmla="*/ 2147483646 w 107"/>
                <a:gd name="T41" fmla="*/ 2147483646 h 46"/>
                <a:gd name="T42" fmla="*/ 2147483646 w 107"/>
                <a:gd name="T43" fmla="*/ 2147483646 h 46"/>
                <a:gd name="T44" fmla="*/ 2147483646 w 107"/>
                <a:gd name="T45" fmla="*/ 2147483646 h 46"/>
                <a:gd name="T46" fmla="*/ 2147483646 w 107"/>
                <a:gd name="T47" fmla="*/ 2147483646 h 46"/>
                <a:gd name="T48" fmla="*/ 2147483646 w 107"/>
                <a:gd name="T49" fmla="*/ 2147483646 h 46"/>
                <a:gd name="T50" fmla="*/ 2147483646 w 107"/>
                <a:gd name="T51" fmla="*/ 2147483646 h 46"/>
                <a:gd name="T52" fmla="*/ 2147483646 w 107"/>
                <a:gd name="T53" fmla="*/ 2147483646 h 46"/>
                <a:gd name="T54" fmla="*/ 2147483646 w 107"/>
                <a:gd name="T55" fmla="*/ 2147483646 h 46"/>
                <a:gd name="T56" fmla="*/ 0 w 107"/>
                <a:gd name="T57" fmla="*/ 2147483646 h 46"/>
                <a:gd name="T58" fmla="*/ 0 w 107"/>
                <a:gd name="T59" fmla="*/ 2147483646 h 46"/>
                <a:gd name="T60" fmla="*/ 2147483646 w 107"/>
                <a:gd name="T61" fmla="*/ 2147483646 h 46"/>
                <a:gd name="T62" fmla="*/ 2147483646 w 107"/>
                <a:gd name="T63" fmla="*/ 2147483646 h 46"/>
                <a:gd name="T64" fmla="*/ 2147483646 w 107"/>
                <a:gd name="T65" fmla="*/ 2147483646 h 46"/>
                <a:gd name="T66" fmla="*/ 2147483646 w 107"/>
                <a:gd name="T67" fmla="*/ 2147483646 h 46"/>
                <a:gd name="T68" fmla="*/ 2147483646 w 107"/>
                <a:gd name="T69" fmla="*/ 2147483646 h 46"/>
                <a:gd name="T70" fmla="*/ 2147483646 w 107"/>
                <a:gd name="T71" fmla="*/ 2147483646 h 46"/>
                <a:gd name="T72" fmla="*/ 2147483646 w 107"/>
                <a:gd name="T73" fmla="*/ 2147483646 h 46"/>
                <a:gd name="T74" fmla="*/ 2147483646 w 107"/>
                <a:gd name="T75" fmla="*/ 2147483646 h 46"/>
                <a:gd name="T76" fmla="*/ 2147483646 w 107"/>
                <a:gd name="T77" fmla="*/ 2147483646 h 46"/>
                <a:gd name="T78" fmla="*/ 2147483646 w 107"/>
                <a:gd name="T79" fmla="*/ 2147483646 h 46"/>
                <a:gd name="T80" fmla="*/ 2147483646 w 107"/>
                <a:gd name="T81" fmla="*/ 2147483646 h 46"/>
                <a:gd name="T82" fmla="*/ 2147483646 w 107"/>
                <a:gd name="T83" fmla="*/ 2147483646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5" name="Freeform 187"/>
            <p:cNvSpPr>
              <a:spLocks noChangeArrowheads="1"/>
            </p:cNvSpPr>
            <p:nvPr/>
          </p:nvSpPr>
          <p:spPr bwMode="auto">
            <a:xfrm>
              <a:off x="3359008" y="935847"/>
              <a:ext cx="270981" cy="258851"/>
            </a:xfrm>
            <a:custGeom>
              <a:avLst/>
              <a:gdLst>
                <a:gd name="T0" fmla="*/ 2147483646 w 185"/>
                <a:gd name="T1" fmla="*/ 2147483646 h 162"/>
                <a:gd name="T2" fmla="*/ 0 w 185"/>
                <a:gd name="T3" fmla="*/ 2147483646 h 162"/>
                <a:gd name="T4" fmla="*/ 2147483646 w 185"/>
                <a:gd name="T5" fmla="*/ 2147483646 h 162"/>
                <a:gd name="T6" fmla="*/ 2147483646 w 185"/>
                <a:gd name="T7" fmla="*/ 2147483646 h 162"/>
                <a:gd name="T8" fmla="*/ 2147483646 w 185"/>
                <a:gd name="T9" fmla="*/ 2147483646 h 162"/>
                <a:gd name="T10" fmla="*/ 2147483646 w 185"/>
                <a:gd name="T11" fmla="*/ 2147483646 h 162"/>
                <a:gd name="T12" fmla="*/ 2147483646 w 185"/>
                <a:gd name="T13" fmla="*/ 2147483646 h 162"/>
                <a:gd name="T14" fmla="*/ 2147483646 w 185"/>
                <a:gd name="T15" fmla="*/ 2147483646 h 162"/>
                <a:gd name="T16" fmla="*/ 2147483646 w 185"/>
                <a:gd name="T17" fmla="*/ 2147483646 h 162"/>
                <a:gd name="T18" fmla="*/ 2147483646 w 185"/>
                <a:gd name="T19" fmla="*/ 2147483646 h 162"/>
                <a:gd name="T20" fmla="*/ 2147483646 w 185"/>
                <a:gd name="T21" fmla="*/ 2147483646 h 162"/>
                <a:gd name="T22" fmla="*/ 2147483646 w 185"/>
                <a:gd name="T23" fmla="*/ 0 h 162"/>
                <a:gd name="T24" fmla="*/ 2147483646 w 185"/>
                <a:gd name="T25" fmla="*/ 2147483646 h 162"/>
                <a:gd name="T26" fmla="*/ 2147483646 w 185"/>
                <a:gd name="T27" fmla="*/ 2147483646 h 162"/>
                <a:gd name="T28" fmla="*/ 2147483646 w 185"/>
                <a:gd name="T29" fmla="*/ 2147483646 h 162"/>
                <a:gd name="T30" fmla="*/ 2147483646 w 185"/>
                <a:gd name="T31" fmla="*/ 2147483646 h 162"/>
                <a:gd name="T32" fmla="*/ 2147483646 w 185"/>
                <a:gd name="T33" fmla="*/ 2147483646 h 162"/>
                <a:gd name="T34" fmla="*/ 2147483646 w 185"/>
                <a:gd name="T35" fmla="*/ 2147483646 h 162"/>
                <a:gd name="T36" fmla="*/ 2147483646 w 185"/>
                <a:gd name="T37" fmla="*/ 2147483646 h 162"/>
                <a:gd name="T38" fmla="*/ 2147483646 w 185"/>
                <a:gd name="T39" fmla="*/ 2147483646 h 162"/>
                <a:gd name="T40" fmla="*/ 2147483646 w 185"/>
                <a:gd name="T41" fmla="*/ 2147483646 h 162"/>
                <a:gd name="T42" fmla="*/ 2147483646 w 185"/>
                <a:gd name="T43" fmla="*/ 2147483646 h 162"/>
                <a:gd name="T44" fmla="*/ 2147483646 w 185"/>
                <a:gd name="T45" fmla="*/ 2147483646 h 162"/>
                <a:gd name="T46" fmla="*/ 2147483646 w 185"/>
                <a:gd name="T47" fmla="*/ 2147483646 h 162"/>
                <a:gd name="T48" fmla="*/ 2147483646 w 185"/>
                <a:gd name="T49" fmla="*/ 2147483646 h 162"/>
                <a:gd name="T50" fmla="*/ 2147483646 w 185"/>
                <a:gd name="T51" fmla="*/ 2147483646 h 162"/>
                <a:gd name="T52" fmla="*/ 2147483646 w 185"/>
                <a:gd name="T53" fmla="*/ 2147483646 h 162"/>
                <a:gd name="T54" fmla="*/ 2147483646 w 185"/>
                <a:gd name="T55" fmla="*/ 2147483646 h 162"/>
                <a:gd name="T56" fmla="*/ 2147483646 w 185"/>
                <a:gd name="T57" fmla="*/ 2147483646 h 162"/>
                <a:gd name="T58" fmla="*/ 2147483646 w 185"/>
                <a:gd name="T59" fmla="*/ 2147483646 h 162"/>
                <a:gd name="T60" fmla="*/ 2147483646 w 185"/>
                <a:gd name="T61" fmla="*/ 2147483646 h 162"/>
                <a:gd name="T62" fmla="*/ 2147483646 w 185"/>
                <a:gd name="T63" fmla="*/ 2147483646 h 162"/>
                <a:gd name="T64" fmla="*/ 2147483646 w 185"/>
                <a:gd name="T65" fmla="*/ 2147483646 h 162"/>
                <a:gd name="T66" fmla="*/ 2147483646 w 185"/>
                <a:gd name="T67" fmla="*/ 2147483646 h 162"/>
                <a:gd name="T68" fmla="*/ 2147483646 w 185"/>
                <a:gd name="T69" fmla="*/ 2147483646 h 162"/>
                <a:gd name="T70" fmla="*/ 2147483646 w 185"/>
                <a:gd name="T71" fmla="*/ 2147483646 h 162"/>
                <a:gd name="T72" fmla="*/ 2147483646 w 185"/>
                <a:gd name="T73" fmla="*/ 2147483646 h 162"/>
                <a:gd name="T74" fmla="*/ 2147483646 w 185"/>
                <a:gd name="T75" fmla="*/ 2147483646 h 162"/>
                <a:gd name="T76" fmla="*/ 2147483646 w 185"/>
                <a:gd name="T77" fmla="*/ 2147483646 h 162"/>
                <a:gd name="T78" fmla="*/ 2147483646 w 185"/>
                <a:gd name="T79" fmla="*/ 2147483646 h 162"/>
                <a:gd name="T80" fmla="*/ 2147483646 w 185"/>
                <a:gd name="T81" fmla="*/ 2147483646 h 162"/>
                <a:gd name="T82" fmla="*/ 2147483646 w 185"/>
                <a:gd name="T83" fmla="*/ 2147483646 h 162"/>
                <a:gd name="T84" fmla="*/ 2147483646 w 185"/>
                <a:gd name="T85" fmla="*/ 2147483646 h 162"/>
                <a:gd name="T86" fmla="*/ 2147483646 w 185"/>
                <a:gd name="T87" fmla="*/ 2147483646 h 162"/>
                <a:gd name="T88" fmla="*/ 2147483646 w 185"/>
                <a:gd name="T89" fmla="*/ 2147483646 h 162"/>
                <a:gd name="T90" fmla="*/ 2147483646 w 185"/>
                <a:gd name="T91" fmla="*/ 2147483646 h 162"/>
                <a:gd name="T92" fmla="*/ 2147483646 w 185"/>
                <a:gd name="T93" fmla="*/ 2147483646 h 162"/>
                <a:gd name="T94" fmla="*/ 2147483646 w 185"/>
                <a:gd name="T95" fmla="*/ 2147483646 h 162"/>
                <a:gd name="T96" fmla="*/ 2147483646 w 185"/>
                <a:gd name="T97" fmla="*/ 2147483646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6" name="Freeform 188"/>
            <p:cNvSpPr>
              <a:spLocks noChangeArrowheads="1"/>
            </p:cNvSpPr>
            <p:nvPr/>
          </p:nvSpPr>
          <p:spPr bwMode="auto">
            <a:xfrm>
              <a:off x="3505453" y="715491"/>
              <a:ext cx="206407" cy="157966"/>
            </a:xfrm>
            <a:custGeom>
              <a:avLst/>
              <a:gdLst>
                <a:gd name="T0" fmla="*/ 2147483646 w 141"/>
                <a:gd name="T1" fmla="*/ 2147483646 h 100"/>
                <a:gd name="T2" fmla="*/ 2147483646 w 141"/>
                <a:gd name="T3" fmla="*/ 2147483646 h 100"/>
                <a:gd name="T4" fmla="*/ 2147483646 w 141"/>
                <a:gd name="T5" fmla="*/ 2147483646 h 100"/>
                <a:gd name="T6" fmla="*/ 2147483646 w 141"/>
                <a:gd name="T7" fmla="*/ 2147483646 h 100"/>
                <a:gd name="T8" fmla="*/ 2147483646 w 141"/>
                <a:gd name="T9" fmla="*/ 2147483646 h 100"/>
                <a:gd name="T10" fmla="*/ 2147483646 w 141"/>
                <a:gd name="T11" fmla="*/ 2147483646 h 100"/>
                <a:gd name="T12" fmla="*/ 2147483646 w 141"/>
                <a:gd name="T13" fmla="*/ 2147483646 h 100"/>
                <a:gd name="T14" fmla="*/ 2147483646 w 141"/>
                <a:gd name="T15" fmla="*/ 2147483646 h 100"/>
                <a:gd name="T16" fmla="*/ 2147483646 w 141"/>
                <a:gd name="T17" fmla="*/ 2147483646 h 100"/>
                <a:gd name="T18" fmla="*/ 2147483646 w 141"/>
                <a:gd name="T19" fmla="*/ 2147483646 h 100"/>
                <a:gd name="T20" fmla="*/ 2147483646 w 141"/>
                <a:gd name="T21" fmla="*/ 2147483646 h 100"/>
                <a:gd name="T22" fmla="*/ 2147483646 w 141"/>
                <a:gd name="T23" fmla="*/ 2147483646 h 100"/>
                <a:gd name="T24" fmla="*/ 2147483646 w 141"/>
                <a:gd name="T25" fmla="*/ 2147483646 h 100"/>
                <a:gd name="T26" fmla="*/ 2147483646 w 141"/>
                <a:gd name="T27" fmla="*/ 2147483646 h 100"/>
                <a:gd name="T28" fmla="*/ 2147483646 w 141"/>
                <a:gd name="T29" fmla="*/ 2147483646 h 100"/>
                <a:gd name="T30" fmla="*/ 2147483646 w 141"/>
                <a:gd name="T31" fmla="*/ 2147483646 h 100"/>
                <a:gd name="T32" fmla="*/ 2147483646 w 141"/>
                <a:gd name="T33" fmla="*/ 2147483646 h 100"/>
                <a:gd name="T34" fmla="*/ 2147483646 w 141"/>
                <a:gd name="T35" fmla="*/ 2147483646 h 100"/>
                <a:gd name="T36" fmla="*/ 2147483646 w 141"/>
                <a:gd name="T37" fmla="*/ 2147483646 h 100"/>
                <a:gd name="T38" fmla="*/ 2147483646 w 141"/>
                <a:gd name="T39" fmla="*/ 2147483646 h 100"/>
                <a:gd name="T40" fmla="*/ 2147483646 w 141"/>
                <a:gd name="T41" fmla="*/ 2147483646 h 100"/>
                <a:gd name="T42" fmla="*/ 2147483646 w 141"/>
                <a:gd name="T43" fmla="*/ 2147483646 h 100"/>
                <a:gd name="T44" fmla="*/ 2147483646 w 141"/>
                <a:gd name="T45" fmla="*/ 2147483646 h 100"/>
                <a:gd name="T46" fmla="*/ 2147483646 w 141"/>
                <a:gd name="T47" fmla="*/ 2147483646 h 100"/>
                <a:gd name="T48" fmla="*/ 0 w 141"/>
                <a:gd name="T49" fmla="*/ 2147483646 h 100"/>
                <a:gd name="T50" fmla="*/ 0 w 141"/>
                <a:gd name="T51" fmla="*/ 2147483646 h 100"/>
                <a:gd name="T52" fmla="*/ 2147483646 w 141"/>
                <a:gd name="T53" fmla="*/ 2147483646 h 100"/>
                <a:gd name="T54" fmla="*/ 2147483646 w 141"/>
                <a:gd name="T55" fmla="*/ 2147483646 h 100"/>
                <a:gd name="T56" fmla="*/ 2147483646 w 141"/>
                <a:gd name="T57" fmla="*/ 2147483646 h 100"/>
                <a:gd name="T58" fmla="*/ 2147483646 w 141"/>
                <a:gd name="T59" fmla="*/ 0 h 100"/>
                <a:gd name="T60" fmla="*/ 2147483646 w 141"/>
                <a:gd name="T61" fmla="*/ 0 h 100"/>
                <a:gd name="T62" fmla="*/ 2147483646 w 141"/>
                <a:gd name="T63" fmla="*/ 2147483646 h 100"/>
                <a:gd name="T64" fmla="*/ 2147483646 w 141"/>
                <a:gd name="T65" fmla="*/ 2147483646 h 100"/>
                <a:gd name="T66" fmla="*/ 2147483646 w 141"/>
                <a:gd name="T67" fmla="*/ 2147483646 h 100"/>
                <a:gd name="T68" fmla="*/ 2147483646 w 141"/>
                <a:gd name="T69" fmla="*/ 2147483646 h 100"/>
                <a:gd name="T70" fmla="*/ 2147483646 w 141"/>
                <a:gd name="T71" fmla="*/ 2147483646 h 100"/>
                <a:gd name="T72" fmla="*/ 2147483646 w 141"/>
                <a:gd name="T73" fmla="*/ 2147483646 h 100"/>
                <a:gd name="T74" fmla="*/ 2147483646 w 141"/>
                <a:gd name="T75" fmla="*/ 2147483646 h 100"/>
                <a:gd name="T76" fmla="*/ 2147483646 w 141"/>
                <a:gd name="T77" fmla="*/ 2147483646 h 100"/>
                <a:gd name="T78" fmla="*/ 2147483646 w 141"/>
                <a:gd name="T79" fmla="*/ 2147483646 h 100"/>
                <a:gd name="T80" fmla="*/ 2147483646 w 141"/>
                <a:gd name="T81" fmla="*/ 2147483646 h 100"/>
                <a:gd name="T82" fmla="*/ 2147483646 w 141"/>
                <a:gd name="T83" fmla="*/ 2147483646 h 100"/>
                <a:gd name="T84" fmla="*/ 2147483646 w 141"/>
                <a:gd name="T85" fmla="*/ 2147483646 h 100"/>
                <a:gd name="T86" fmla="*/ 2147483646 w 141"/>
                <a:gd name="T87" fmla="*/ 2147483646 h 100"/>
                <a:gd name="T88" fmla="*/ 2147483646 w 141"/>
                <a:gd name="T89" fmla="*/ 2147483646 h 100"/>
                <a:gd name="T90" fmla="*/ 2147483646 w 141"/>
                <a:gd name="T91" fmla="*/ 2147483646 h 100"/>
                <a:gd name="T92" fmla="*/ 2147483646 w 141"/>
                <a:gd name="T93" fmla="*/ 2147483646 h 100"/>
                <a:gd name="T94" fmla="*/ 2147483646 w 141"/>
                <a:gd name="T95" fmla="*/ 2147483646 h 100"/>
                <a:gd name="T96" fmla="*/ 2147483646 w 141"/>
                <a:gd name="T97" fmla="*/ 2147483646 h 100"/>
                <a:gd name="T98" fmla="*/ 2147483646 w 141"/>
                <a:gd name="T99" fmla="*/ 2147483646 h 100"/>
                <a:gd name="T100" fmla="*/ 2147483646 w 141"/>
                <a:gd name="T101" fmla="*/ 2147483646 h 100"/>
                <a:gd name="T102" fmla="*/ 2147483646 w 141"/>
                <a:gd name="T103" fmla="*/ 2147483646 h 100"/>
                <a:gd name="T104" fmla="*/ 2147483646 w 141"/>
                <a:gd name="T105" fmla="*/ 2147483646 h 100"/>
                <a:gd name="T106" fmla="*/ 2147483646 w 141"/>
                <a:gd name="T107" fmla="*/ 2147483646 h 100"/>
                <a:gd name="T108" fmla="*/ 2147483646 w 141"/>
                <a:gd name="T109" fmla="*/ 2147483646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7" name="Freeform 189"/>
            <p:cNvSpPr>
              <a:spLocks noChangeArrowheads="1"/>
            </p:cNvSpPr>
            <p:nvPr/>
          </p:nvSpPr>
          <p:spPr bwMode="auto">
            <a:xfrm>
              <a:off x="3635755" y="1064609"/>
              <a:ext cx="41512" cy="82301"/>
            </a:xfrm>
            <a:custGeom>
              <a:avLst/>
              <a:gdLst>
                <a:gd name="T0" fmla="*/ 2147483646 w 28"/>
                <a:gd name="T1" fmla="*/ 2147483646 h 52"/>
                <a:gd name="T2" fmla="*/ 2147483646 w 28"/>
                <a:gd name="T3" fmla="*/ 2147483646 h 52"/>
                <a:gd name="T4" fmla="*/ 2147483646 w 28"/>
                <a:gd name="T5" fmla="*/ 2147483646 h 52"/>
                <a:gd name="T6" fmla="*/ 2147483646 w 28"/>
                <a:gd name="T7" fmla="*/ 2147483646 h 52"/>
                <a:gd name="T8" fmla="*/ 2147483646 w 28"/>
                <a:gd name="T9" fmla="*/ 2147483646 h 52"/>
                <a:gd name="T10" fmla="*/ 2147483646 w 28"/>
                <a:gd name="T11" fmla="*/ 2147483646 h 52"/>
                <a:gd name="T12" fmla="*/ 2147483646 w 28"/>
                <a:gd name="T13" fmla="*/ 2147483646 h 52"/>
                <a:gd name="T14" fmla="*/ 2147483646 w 28"/>
                <a:gd name="T15" fmla="*/ 2147483646 h 52"/>
                <a:gd name="T16" fmla="*/ 2147483646 w 28"/>
                <a:gd name="T17" fmla="*/ 2147483646 h 52"/>
                <a:gd name="T18" fmla="*/ 0 w 28"/>
                <a:gd name="T19" fmla="*/ 2147483646 h 52"/>
                <a:gd name="T20" fmla="*/ 2147483646 w 28"/>
                <a:gd name="T21" fmla="*/ 2147483646 h 52"/>
                <a:gd name="T22" fmla="*/ 2147483646 w 28"/>
                <a:gd name="T23" fmla="*/ 2147483646 h 52"/>
                <a:gd name="T24" fmla="*/ 2147483646 w 28"/>
                <a:gd name="T25" fmla="*/ 0 h 52"/>
                <a:gd name="T26" fmla="*/ 2147483646 w 28"/>
                <a:gd name="T27" fmla="*/ 0 h 52"/>
                <a:gd name="T28" fmla="*/ 2147483646 w 28"/>
                <a:gd name="T29" fmla="*/ 0 h 52"/>
                <a:gd name="T30" fmla="*/ 2147483646 w 28"/>
                <a:gd name="T31" fmla="*/ 2147483646 h 52"/>
                <a:gd name="T32" fmla="*/ 2147483646 w 28"/>
                <a:gd name="T33" fmla="*/ 2147483646 h 52"/>
                <a:gd name="T34" fmla="*/ 2147483646 w 28"/>
                <a:gd name="T35" fmla="*/ 2147483646 h 52"/>
                <a:gd name="T36" fmla="*/ 2147483646 w 28"/>
                <a:gd name="T37" fmla="*/ 2147483646 h 52"/>
                <a:gd name="T38" fmla="*/ 2147483646 w 28"/>
                <a:gd name="T39" fmla="*/ 2147483646 h 52"/>
                <a:gd name="T40" fmla="*/ 2147483646 w 28"/>
                <a:gd name="T41" fmla="*/ 2147483646 h 52"/>
                <a:gd name="T42" fmla="*/ 2147483646 w 28"/>
                <a:gd name="T43" fmla="*/ 2147483646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8" name="Freeform 190"/>
            <p:cNvSpPr>
              <a:spLocks noChangeArrowheads="1"/>
            </p:cNvSpPr>
            <p:nvPr/>
          </p:nvSpPr>
          <p:spPr bwMode="auto">
            <a:xfrm>
              <a:off x="3658817" y="1088502"/>
              <a:ext cx="138373" cy="155311"/>
            </a:xfrm>
            <a:custGeom>
              <a:avLst/>
              <a:gdLst>
                <a:gd name="T0" fmla="*/ 2147483646 w 94"/>
                <a:gd name="T1" fmla="*/ 2147483646 h 98"/>
                <a:gd name="T2" fmla="*/ 2147483646 w 94"/>
                <a:gd name="T3" fmla="*/ 2147483646 h 98"/>
                <a:gd name="T4" fmla="*/ 2147483646 w 94"/>
                <a:gd name="T5" fmla="*/ 2147483646 h 98"/>
                <a:gd name="T6" fmla="*/ 2147483646 w 94"/>
                <a:gd name="T7" fmla="*/ 2147483646 h 98"/>
                <a:gd name="T8" fmla="*/ 2147483646 w 94"/>
                <a:gd name="T9" fmla="*/ 2147483646 h 98"/>
                <a:gd name="T10" fmla="*/ 2147483646 w 94"/>
                <a:gd name="T11" fmla="*/ 2147483646 h 98"/>
                <a:gd name="T12" fmla="*/ 2147483646 w 94"/>
                <a:gd name="T13" fmla="*/ 2147483646 h 98"/>
                <a:gd name="T14" fmla="*/ 2147483646 w 94"/>
                <a:gd name="T15" fmla="*/ 2147483646 h 98"/>
                <a:gd name="T16" fmla="*/ 2147483646 w 94"/>
                <a:gd name="T17" fmla="*/ 2147483646 h 98"/>
                <a:gd name="T18" fmla="*/ 2147483646 w 94"/>
                <a:gd name="T19" fmla="*/ 0 h 98"/>
                <a:gd name="T20" fmla="*/ 2147483646 w 94"/>
                <a:gd name="T21" fmla="*/ 2147483646 h 98"/>
                <a:gd name="T22" fmla="*/ 2147483646 w 94"/>
                <a:gd name="T23" fmla="*/ 2147483646 h 98"/>
                <a:gd name="T24" fmla="*/ 2147483646 w 94"/>
                <a:gd name="T25" fmla="*/ 2147483646 h 98"/>
                <a:gd name="T26" fmla="*/ 2147483646 w 94"/>
                <a:gd name="T27" fmla="*/ 2147483646 h 98"/>
                <a:gd name="T28" fmla="*/ 2147483646 w 94"/>
                <a:gd name="T29" fmla="*/ 2147483646 h 98"/>
                <a:gd name="T30" fmla="*/ 2147483646 w 94"/>
                <a:gd name="T31" fmla="*/ 2147483646 h 98"/>
                <a:gd name="T32" fmla="*/ 2147483646 w 94"/>
                <a:gd name="T33" fmla="*/ 2147483646 h 98"/>
                <a:gd name="T34" fmla="*/ 2147483646 w 94"/>
                <a:gd name="T35" fmla="*/ 2147483646 h 98"/>
                <a:gd name="T36" fmla="*/ 2147483646 w 94"/>
                <a:gd name="T37" fmla="*/ 2147483646 h 98"/>
                <a:gd name="T38" fmla="*/ 2147483646 w 94"/>
                <a:gd name="T39" fmla="*/ 2147483646 h 98"/>
                <a:gd name="T40" fmla="*/ 2147483646 w 94"/>
                <a:gd name="T41" fmla="*/ 2147483646 h 98"/>
                <a:gd name="T42" fmla="*/ 2147483646 w 94"/>
                <a:gd name="T43" fmla="*/ 2147483646 h 98"/>
                <a:gd name="T44" fmla="*/ 2147483646 w 94"/>
                <a:gd name="T45" fmla="*/ 2147483646 h 98"/>
                <a:gd name="T46" fmla="*/ 2147483646 w 94"/>
                <a:gd name="T47" fmla="*/ 2147483646 h 98"/>
                <a:gd name="T48" fmla="*/ 2147483646 w 94"/>
                <a:gd name="T49" fmla="*/ 2147483646 h 98"/>
                <a:gd name="T50" fmla="*/ 2147483646 w 94"/>
                <a:gd name="T51" fmla="*/ 2147483646 h 98"/>
                <a:gd name="T52" fmla="*/ 2147483646 w 94"/>
                <a:gd name="T53" fmla="*/ 2147483646 h 98"/>
                <a:gd name="T54" fmla="*/ 2147483646 w 94"/>
                <a:gd name="T55" fmla="*/ 2147483646 h 98"/>
                <a:gd name="T56" fmla="*/ 2147483646 w 94"/>
                <a:gd name="T57" fmla="*/ 2147483646 h 98"/>
                <a:gd name="T58" fmla="*/ 2147483646 w 94"/>
                <a:gd name="T59" fmla="*/ 2147483646 h 98"/>
                <a:gd name="T60" fmla="*/ 2147483646 w 94"/>
                <a:gd name="T61" fmla="*/ 2147483646 h 98"/>
                <a:gd name="T62" fmla="*/ 2147483646 w 94"/>
                <a:gd name="T63" fmla="*/ 2147483646 h 98"/>
                <a:gd name="T64" fmla="*/ 2147483646 w 94"/>
                <a:gd name="T65" fmla="*/ 2147483646 h 98"/>
                <a:gd name="T66" fmla="*/ 2147483646 w 94"/>
                <a:gd name="T67" fmla="*/ 2147483646 h 98"/>
                <a:gd name="T68" fmla="*/ 2147483646 w 94"/>
                <a:gd name="T69" fmla="*/ 2147483646 h 98"/>
                <a:gd name="T70" fmla="*/ 2147483646 w 94"/>
                <a:gd name="T71" fmla="*/ 2147483646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49" name="Freeform 191"/>
            <p:cNvSpPr>
              <a:spLocks noChangeArrowheads="1"/>
            </p:cNvSpPr>
            <p:nvPr/>
          </p:nvSpPr>
          <p:spPr bwMode="auto">
            <a:xfrm>
              <a:off x="3568874" y="856200"/>
              <a:ext cx="114157" cy="62390"/>
            </a:xfrm>
            <a:custGeom>
              <a:avLst/>
              <a:gdLst>
                <a:gd name="T0" fmla="*/ 2147483646 w 78"/>
                <a:gd name="T1" fmla="*/ 0 h 40"/>
                <a:gd name="T2" fmla="*/ 2147483646 w 78"/>
                <a:gd name="T3" fmla="*/ 2147483646 h 40"/>
                <a:gd name="T4" fmla="*/ 2147483646 w 78"/>
                <a:gd name="T5" fmla="*/ 2147483646 h 40"/>
                <a:gd name="T6" fmla="*/ 2147483646 w 78"/>
                <a:gd name="T7" fmla="*/ 2147483646 h 40"/>
                <a:gd name="T8" fmla="*/ 2147483646 w 78"/>
                <a:gd name="T9" fmla="*/ 2147483646 h 40"/>
                <a:gd name="T10" fmla="*/ 2147483646 w 78"/>
                <a:gd name="T11" fmla="*/ 2147483646 h 40"/>
                <a:gd name="T12" fmla="*/ 2147483646 w 78"/>
                <a:gd name="T13" fmla="*/ 2147483646 h 40"/>
                <a:gd name="T14" fmla="*/ 2147483646 w 78"/>
                <a:gd name="T15" fmla="*/ 2147483646 h 40"/>
                <a:gd name="T16" fmla="*/ 2147483646 w 78"/>
                <a:gd name="T17" fmla="*/ 2147483646 h 40"/>
                <a:gd name="T18" fmla="*/ 2147483646 w 78"/>
                <a:gd name="T19" fmla="*/ 2147483646 h 40"/>
                <a:gd name="T20" fmla="*/ 2147483646 w 78"/>
                <a:gd name="T21" fmla="*/ 2147483646 h 40"/>
                <a:gd name="T22" fmla="*/ 2147483646 w 78"/>
                <a:gd name="T23" fmla="*/ 2147483646 h 40"/>
                <a:gd name="T24" fmla="*/ 2147483646 w 78"/>
                <a:gd name="T25" fmla="*/ 2147483646 h 40"/>
                <a:gd name="T26" fmla="*/ 2147483646 w 78"/>
                <a:gd name="T27" fmla="*/ 2147483646 h 40"/>
                <a:gd name="T28" fmla="*/ 2147483646 w 78"/>
                <a:gd name="T29" fmla="*/ 2147483646 h 40"/>
                <a:gd name="T30" fmla="*/ 2147483646 w 78"/>
                <a:gd name="T31" fmla="*/ 2147483646 h 40"/>
                <a:gd name="T32" fmla="*/ 2147483646 w 78"/>
                <a:gd name="T33" fmla="*/ 2147483646 h 40"/>
                <a:gd name="T34" fmla="*/ 2147483646 w 78"/>
                <a:gd name="T35" fmla="*/ 2147483646 h 40"/>
                <a:gd name="T36" fmla="*/ 2147483646 w 78"/>
                <a:gd name="T37" fmla="*/ 2147483646 h 40"/>
                <a:gd name="T38" fmla="*/ 2147483646 w 78"/>
                <a:gd name="T39" fmla="*/ 2147483646 h 40"/>
                <a:gd name="T40" fmla="*/ 2147483646 w 78"/>
                <a:gd name="T41" fmla="*/ 2147483646 h 40"/>
                <a:gd name="T42" fmla="*/ 2147483646 w 78"/>
                <a:gd name="T43" fmla="*/ 2147483646 h 40"/>
                <a:gd name="T44" fmla="*/ 2147483646 w 78"/>
                <a:gd name="T45" fmla="*/ 2147483646 h 40"/>
                <a:gd name="T46" fmla="*/ 2147483646 w 78"/>
                <a:gd name="T47" fmla="*/ 2147483646 h 40"/>
                <a:gd name="T48" fmla="*/ 2147483646 w 78"/>
                <a:gd name="T49" fmla="*/ 2147483646 h 40"/>
                <a:gd name="T50" fmla="*/ 2147483646 w 78"/>
                <a:gd name="T51" fmla="*/ 2147483646 h 40"/>
                <a:gd name="T52" fmla="*/ 2147483646 w 78"/>
                <a:gd name="T53" fmla="*/ 2147483646 h 40"/>
                <a:gd name="T54" fmla="*/ 0 w 78"/>
                <a:gd name="T55" fmla="*/ 2147483646 h 40"/>
                <a:gd name="T56" fmla="*/ 2147483646 w 78"/>
                <a:gd name="T57" fmla="*/ 2147483646 h 40"/>
                <a:gd name="T58" fmla="*/ 2147483646 w 78"/>
                <a:gd name="T59" fmla="*/ 2147483646 h 40"/>
                <a:gd name="T60" fmla="*/ 2147483646 w 78"/>
                <a:gd name="T61" fmla="*/ 2147483646 h 40"/>
                <a:gd name="T62" fmla="*/ 2147483646 w 78"/>
                <a:gd name="T63" fmla="*/ 2147483646 h 40"/>
                <a:gd name="T64" fmla="*/ 2147483646 w 78"/>
                <a:gd name="T65" fmla="*/ 2147483646 h 40"/>
                <a:gd name="T66" fmla="*/ 2147483646 w 78"/>
                <a:gd name="T67" fmla="*/ 2147483646 h 40"/>
                <a:gd name="T68" fmla="*/ 2147483646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0" name="Freeform 192"/>
            <p:cNvSpPr>
              <a:spLocks noChangeArrowheads="1"/>
            </p:cNvSpPr>
            <p:nvPr/>
          </p:nvSpPr>
          <p:spPr bwMode="auto">
            <a:xfrm>
              <a:off x="3469706" y="830979"/>
              <a:ext cx="131455" cy="62390"/>
            </a:xfrm>
            <a:custGeom>
              <a:avLst/>
              <a:gdLst>
                <a:gd name="T0" fmla="*/ 2147483646 w 89"/>
                <a:gd name="T1" fmla="*/ 2147483646 h 40"/>
                <a:gd name="T2" fmla="*/ 2147483646 w 89"/>
                <a:gd name="T3" fmla="*/ 2147483646 h 40"/>
                <a:gd name="T4" fmla="*/ 2147483646 w 89"/>
                <a:gd name="T5" fmla="*/ 2147483646 h 40"/>
                <a:gd name="T6" fmla="*/ 2147483646 w 89"/>
                <a:gd name="T7" fmla="*/ 2147483646 h 40"/>
                <a:gd name="T8" fmla="*/ 2147483646 w 89"/>
                <a:gd name="T9" fmla="*/ 2147483646 h 40"/>
                <a:gd name="T10" fmla="*/ 2147483646 w 89"/>
                <a:gd name="T11" fmla="*/ 2147483646 h 40"/>
                <a:gd name="T12" fmla="*/ 2147483646 w 89"/>
                <a:gd name="T13" fmla="*/ 2147483646 h 40"/>
                <a:gd name="T14" fmla="*/ 2147483646 w 89"/>
                <a:gd name="T15" fmla="*/ 2147483646 h 40"/>
                <a:gd name="T16" fmla="*/ 2147483646 w 89"/>
                <a:gd name="T17" fmla="*/ 2147483646 h 40"/>
                <a:gd name="T18" fmla="*/ 2147483646 w 89"/>
                <a:gd name="T19" fmla="*/ 0 h 40"/>
                <a:gd name="T20" fmla="*/ 2147483646 w 89"/>
                <a:gd name="T21" fmla="*/ 0 h 40"/>
                <a:gd name="T22" fmla="*/ 2147483646 w 89"/>
                <a:gd name="T23" fmla="*/ 0 h 40"/>
                <a:gd name="T24" fmla="*/ 0 w 89"/>
                <a:gd name="T25" fmla="*/ 2147483646 h 40"/>
                <a:gd name="T26" fmla="*/ 2147483646 w 89"/>
                <a:gd name="T27" fmla="*/ 2147483646 h 40"/>
                <a:gd name="T28" fmla="*/ 2147483646 w 89"/>
                <a:gd name="T29" fmla="*/ 2147483646 h 40"/>
                <a:gd name="T30" fmla="*/ 2147483646 w 89"/>
                <a:gd name="T31" fmla="*/ 2147483646 h 40"/>
                <a:gd name="T32" fmla="*/ 2147483646 w 89"/>
                <a:gd name="T33" fmla="*/ 2147483646 h 40"/>
                <a:gd name="T34" fmla="*/ 2147483646 w 89"/>
                <a:gd name="T35" fmla="*/ 2147483646 h 40"/>
                <a:gd name="T36" fmla="*/ 2147483646 w 89"/>
                <a:gd name="T37" fmla="*/ 2147483646 h 40"/>
                <a:gd name="T38" fmla="*/ 2147483646 w 89"/>
                <a:gd name="T39" fmla="*/ 2147483646 h 40"/>
                <a:gd name="T40" fmla="*/ 2147483646 w 89"/>
                <a:gd name="T41" fmla="*/ 2147483646 h 40"/>
                <a:gd name="T42" fmla="*/ 2147483646 w 89"/>
                <a:gd name="T43" fmla="*/ 2147483646 h 40"/>
                <a:gd name="T44" fmla="*/ 2147483646 w 89"/>
                <a:gd name="T45" fmla="*/ 2147483646 h 40"/>
                <a:gd name="T46" fmla="*/ 2147483646 w 89"/>
                <a:gd name="T47" fmla="*/ 2147483646 h 40"/>
                <a:gd name="T48" fmla="*/ 2147483646 w 89"/>
                <a:gd name="T49" fmla="*/ 2147483646 h 40"/>
                <a:gd name="T50" fmla="*/ 2147483646 w 89"/>
                <a:gd name="T51" fmla="*/ 2147483646 h 40"/>
                <a:gd name="T52" fmla="*/ 2147483646 w 89"/>
                <a:gd name="T53" fmla="*/ 2147483646 h 40"/>
                <a:gd name="T54" fmla="*/ 2147483646 w 89"/>
                <a:gd name="T55" fmla="*/ 2147483646 h 40"/>
                <a:gd name="T56" fmla="*/ 2147483646 w 89"/>
                <a:gd name="T57" fmla="*/ 2147483646 h 40"/>
                <a:gd name="T58" fmla="*/ 2147483646 w 89"/>
                <a:gd name="T59" fmla="*/ 2147483646 h 40"/>
                <a:gd name="T60" fmla="*/ 2147483646 w 89"/>
                <a:gd name="T61" fmla="*/ 2147483646 h 40"/>
                <a:gd name="T62" fmla="*/ 2147483646 w 89"/>
                <a:gd name="T63" fmla="*/ 2147483646 h 40"/>
                <a:gd name="T64" fmla="*/ 2147483646 w 89"/>
                <a:gd name="T65" fmla="*/ 2147483646 h 40"/>
                <a:gd name="T66" fmla="*/ 2147483646 w 89"/>
                <a:gd name="T67" fmla="*/ 2147483646 h 40"/>
                <a:gd name="T68" fmla="*/ 2147483646 w 89"/>
                <a:gd name="T69" fmla="*/ 2147483646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1" name="Freeform 193"/>
            <p:cNvSpPr>
              <a:spLocks noChangeArrowheads="1"/>
            </p:cNvSpPr>
            <p:nvPr/>
          </p:nvSpPr>
          <p:spPr bwMode="auto">
            <a:xfrm>
              <a:off x="3776433" y="889386"/>
              <a:ext cx="72646" cy="78319"/>
            </a:xfrm>
            <a:custGeom>
              <a:avLst/>
              <a:gdLst>
                <a:gd name="T0" fmla="*/ 2147483646 w 50"/>
                <a:gd name="T1" fmla="*/ 2147483646 h 50"/>
                <a:gd name="T2" fmla="*/ 2147483646 w 50"/>
                <a:gd name="T3" fmla="*/ 2147483646 h 50"/>
                <a:gd name="T4" fmla="*/ 2147483646 w 50"/>
                <a:gd name="T5" fmla="*/ 2147483646 h 50"/>
                <a:gd name="T6" fmla="*/ 2147483646 w 50"/>
                <a:gd name="T7" fmla="*/ 2147483646 h 50"/>
                <a:gd name="T8" fmla="*/ 2147483646 w 50"/>
                <a:gd name="T9" fmla="*/ 2147483646 h 50"/>
                <a:gd name="T10" fmla="*/ 0 w 50"/>
                <a:gd name="T11" fmla="*/ 2147483646 h 50"/>
                <a:gd name="T12" fmla="*/ 2147483646 w 50"/>
                <a:gd name="T13" fmla="*/ 0 h 50"/>
                <a:gd name="T14" fmla="*/ 2147483646 w 50"/>
                <a:gd name="T15" fmla="*/ 2147483646 h 50"/>
                <a:gd name="T16" fmla="*/ 2147483646 w 50"/>
                <a:gd name="T17" fmla="*/ 2147483646 h 50"/>
                <a:gd name="T18" fmla="*/ 2147483646 w 50"/>
                <a:gd name="T19" fmla="*/ 2147483646 h 50"/>
                <a:gd name="T20" fmla="*/ 2147483646 w 50"/>
                <a:gd name="T21" fmla="*/ 2147483646 h 50"/>
                <a:gd name="T22" fmla="*/ 2147483646 w 50"/>
                <a:gd name="T23" fmla="*/ 2147483646 h 50"/>
                <a:gd name="T24" fmla="*/ 2147483646 w 50"/>
                <a:gd name="T25" fmla="*/ 2147483646 h 50"/>
                <a:gd name="T26" fmla="*/ 2147483646 w 50"/>
                <a:gd name="T27" fmla="*/ 2147483646 h 50"/>
                <a:gd name="T28" fmla="*/ 2147483646 w 50"/>
                <a:gd name="T29" fmla="*/ 2147483646 h 50"/>
                <a:gd name="T30" fmla="*/ 2147483646 w 50"/>
                <a:gd name="T31" fmla="*/ 2147483646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2" name="Freeform 194"/>
            <p:cNvSpPr>
              <a:spLocks noChangeArrowheads="1"/>
            </p:cNvSpPr>
            <p:nvPr/>
          </p:nvSpPr>
          <p:spPr bwMode="auto">
            <a:xfrm>
              <a:off x="3557343" y="893368"/>
              <a:ext cx="140680" cy="79646"/>
            </a:xfrm>
            <a:custGeom>
              <a:avLst/>
              <a:gdLst>
                <a:gd name="T0" fmla="*/ 2147483646 w 96"/>
                <a:gd name="T1" fmla="*/ 2147483646 h 50"/>
                <a:gd name="T2" fmla="*/ 2147483646 w 96"/>
                <a:gd name="T3" fmla="*/ 2147483646 h 50"/>
                <a:gd name="T4" fmla="*/ 2147483646 w 96"/>
                <a:gd name="T5" fmla="*/ 2147483646 h 50"/>
                <a:gd name="T6" fmla="*/ 2147483646 w 96"/>
                <a:gd name="T7" fmla="*/ 2147483646 h 50"/>
                <a:gd name="T8" fmla="*/ 2147483646 w 96"/>
                <a:gd name="T9" fmla="*/ 2147483646 h 50"/>
                <a:gd name="T10" fmla="*/ 2147483646 w 96"/>
                <a:gd name="T11" fmla="*/ 2147483646 h 50"/>
                <a:gd name="T12" fmla="*/ 2147483646 w 96"/>
                <a:gd name="T13" fmla="*/ 2147483646 h 50"/>
                <a:gd name="T14" fmla="*/ 2147483646 w 96"/>
                <a:gd name="T15" fmla="*/ 2147483646 h 50"/>
                <a:gd name="T16" fmla="*/ 2147483646 w 96"/>
                <a:gd name="T17" fmla="*/ 2147483646 h 50"/>
                <a:gd name="T18" fmla="*/ 2147483646 w 96"/>
                <a:gd name="T19" fmla="*/ 2147483646 h 50"/>
                <a:gd name="T20" fmla="*/ 0 w 96"/>
                <a:gd name="T21" fmla="*/ 2147483646 h 50"/>
                <a:gd name="T22" fmla="*/ 2147483646 w 96"/>
                <a:gd name="T23" fmla="*/ 2147483646 h 50"/>
                <a:gd name="T24" fmla="*/ 2147483646 w 96"/>
                <a:gd name="T25" fmla="*/ 2147483646 h 50"/>
                <a:gd name="T26" fmla="*/ 2147483646 w 96"/>
                <a:gd name="T27" fmla="*/ 2147483646 h 50"/>
                <a:gd name="T28" fmla="*/ 2147483646 w 96"/>
                <a:gd name="T29" fmla="*/ 2147483646 h 50"/>
                <a:gd name="T30" fmla="*/ 2147483646 w 96"/>
                <a:gd name="T31" fmla="*/ 2147483646 h 50"/>
                <a:gd name="T32" fmla="*/ 2147483646 w 96"/>
                <a:gd name="T33" fmla="*/ 2147483646 h 50"/>
                <a:gd name="T34" fmla="*/ 2147483646 w 96"/>
                <a:gd name="T35" fmla="*/ 2147483646 h 50"/>
                <a:gd name="T36" fmla="*/ 2147483646 w 96"/>
                <a:gd name="T37" fmla="*/ 2147483646 h 50"/>
                <a:gd name="T38" fmla="*/ 2147483646 w 96"/>
                <a:gd name="T39" fmla="*/ 2147483646 h 50"/>
                <a:gd name="T40" fmla="*/ 2147483646 w 96"/>
                <a:gd name="T41" fmla="*/ 0 h 50"/>
                <a:gd name="T42" fmla="*/ 2147483646 w 96"/>
                <a:gd name="T43" fmla="*/ 0 h 50"/>
                <a:gd name="T44" fmla="*/ 2147483646 w 96"/>
                <a:gd name="T45" fmla="*/ 0 h 50"/>
                <a:gd name="T46" fmla="*/ 2147483646 w 96"/>
                <a:gd name="T47" fmla="*/ 2147483646 h 50"/>
                <a:gd name="T48" fmla="*/ 2147483646 w 96"/>
                <a:gd name="T49" fmla="*/ 2147483646 h 50"/>
                <a:gd name="T50" fmla="*/ 2147483646 w 96"/>
                <a:gd name="T51" fmla="*/ 2147483646 h 50"/>
                <a:gd name="T52" fmla="*/ 2147483646 w 96"/>
                <a:gd name="T53" fmla="*/ 2147483646 h 50"/>
                <a:gd name="T54" fmla="*/ 2147483646 w 96"/>
                <a:gd name="T55" fmla="*/ 2147483646 h 50"/>
                <a:gd name="T56" fmla="*/ 2147483646 w 96"/>
                <a:gd name="T57" fmla="*/ 2147483646 h 50"/>
                <a:gd name="T58" fmla="*/ 2147483646 w 96"/>
                <a:gd name="T59" fmla="*/ 2147483646 h 50"/>
                <a:gd name="T60" fmla="*/ 2147483646 w 96"/>
                <a:gd name="T61" fmla="*/ 2147483646 h 50"/>
                <a:gd name="T62" fmla="*/ 2147483646 w 96"/>
                <a:gd name="T63" fmla="*/ 2147483646 h 50"/>
                <a:gd name="T64" fmla="*/ 2147483646 w 96"/>
                <a:gd name="T65" fmla="*/ 2147483646 h 50"/>
                <a:gd name="T66" fmla="*/ 2147483646 w 96"/>
                <a:gd name="T67" fmla="*/ 2147483646 h 50"/>
                <a:gd name="T68" fmla="*/ 2147483646 w 96"/>
                <a:gd name="T69" fmla="*/ 2147483646 h 50"/>
                <a:gd name="T70" fmla="*/ 2147483646 w 96"/>
                <a:gd name="T71" fmla="*/ 2147483646 h 50"/>
                <a:gd name="T72" fmla="*/ 2147483646 w 96"/>
                <a:gd name="T73" fmla="*/ 2147483646 h 50"/>
                <a:gd name="T74" fmla="*/ 2147483646 w 96"/>
                <a:gd name="T75" fmla="*/ 2147483646 h 50"/>
                <a:gd name="T76" fmla="*/ 2147483646 w 96"/>
                <a:gd name="T77" fmla="*/ 2147483646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3" name="Freeform 195"/>
            <p:cNvSpPr>
              <a:spLocks noChangeArrowheads="1"/>
            </p:cNvSpPr>
            <p:nvPr/>
          </p:nvSpPr>
          <p:spPr bwMode="auto">
            <a:xfrm>
              <a:off x="3679573" y="772571"/>
              <a:ext cx="380526" cy="234958"/>
            </a:xfrm>
            <a:custGeom>
              <a:avLst/>
              <a:gdLst>
                <a:gd name="T0" fmla="*/ 2147483646 w 260"/>
                <a:gd name="T1" fmla="*/ 2147483646 h 148"/>
                <a:gd name="T2" fmla="*/ 2147483646 w 260"/>
                <a:gd name="T3" fmla="*/ 2147483646 h 148"/>
                <a:gd name="T4" fmla="*/ 2147483646 w 260"/>
                <a:gd name="T5" fmla="*/ 2147483646 h 148"/>
                <a:gd name="T6" fmla="*/ 2147483646 w 260"/>
                <a:gd name="T7" fmla="*/ 2147483646 h 148"/>
                <a:gd name="T8" fmla="*/ 2147483646 w 260"/>
                <a:gd name="T9" fmla="*/ 2147483646 h 148"/>
                <a:gd name="T10" fmla="*/ 2147483646 w 260"/>
                <a:gd name="T11" fmla="*/ 2147483646 h 148"/>
                <a:gd name="T12" fmla="*/ 2147483646 w 260"/>
                <a:gd name="T13" fmla="*/ 2147483646 h 148"/>
                <a:gd name="T14" fmla="*/ 2147483646 w 260"/>
                <a:gd name="T15" fmla="*/ 2147483646 h 148"/>
                <a:gd name="T16" fmla="*/ 2147483646 w 260"/>
                <a:gd name="T17" fmla="*/ 2147483646 h 148"/>
                <a:gd name="T18" fmla="*/ 2147483646 w 260"/>
                <a:gd name="T19" fmla="*/ 2147483646 h 148"/>
                <a:gd name="T20" fmla="*/ 2147483646 w 260"/>
                <a:gd name="T21" fmla="*/ 2147483646 h 148"/>
                <a:gd name="T22" fmla="*/ 2147483646 w 260"/>
                <a:gd name="T23" fmla="*/ 2147483646 h 148"/>
                <a:gd name="T24" fmla="*/ 2147483646 w 260"/>
                <a:gd name="T25" fmla="*/ 2147483646 h 148"/>
                <a:gd name="T26" fmla="*/ 2147483646 w 260"/>
                <a:gd name="T27" fmla="*/ 2147483646 h 148"/>
                <a:gd name="T28" fmla="*/ 2147483646 w 260"/>
                <a:gd name="T29" fmla="*/ 2147483646 h 148"/>
                <a:gd name="T30" fmla="*/ 2147483646 w 260"/>
                <a:gd name="T31" fmla="*/ 2147483646 h 148"/>
                <a:gd name="T32" fmla="*/ 2147483646 w 260"/>
                <a:gd name="T33" fmla="*/ 2147483646 h 148"/>
                <a:gd name="T34" fmla="*/ 2147483646 w 260"/>
                <a:gd name="T35" fmla="*/ 2147483646 h 148"/>
                <a:gd name="T36" fmla="*/ 2147483646 w 260"/>
                <a:gd name="T37" fmla="*/ 2147483646 h 148"/>
                <a:gd name="T38" fmla="*/ 2147483646 w 260"/>
                <a:gd name="T39" fmla="*/ 2147483646 h 148"/>
                <a:gd name="T40" fmla="*/ 2147483646 w 260"/>
                <a:gd name="T41" fmla="*/ 2147483646 h 148"/>
                <a:gd name="T42" fmla="*/ 2147483646 w 260"/>
                <a:gd name="T43" fmla="*/ 2147483646 h 148"/>
                <a:gd name="T44" fmla="*/ 2147483646 w 260"/>
                <a:gd name="T45" fmla="*/ 2147483646 h 148"/>
                <a:gd name="T46" fmla="*/ 2147483646 w 260"/>
                <a:gd name="T47" fmla="*/ 2147483646 h 148"/>
                <a:gd name="T48" fmla="*/ 2147483646 w 260"/>
                <a:gd name="T49" fmla="*/ 2147483646 h 148"/>
                <a:gd name="T50" fmla="*/ 2147483646 w 260"/>
                <a:gd name="T51" fmla="*/ 2147483646 h 148"/>
                <a:gd name="T52" fmla="*/ 2147483646 w 260"/>
                <a:gd name="T53" fmla="*/ 2147483646 h 148"/>
                <a:gd name="T54" fmla="*/ 2147483646 w 260"/>
                <a:gd name="T55" fmla="*/ 2147483646 h 148"/>
                <a:gd name="T56" fmla="*/ 2147483646 w 260"/>
                <a:gd name="T57" fmla="*/ 2147483646 h 148"/>
                <a:gd name="T58" fmla="*/ 2147483646 w 260"/>
                <a:gd name="T59" fmla="*/ 2147483646 h 148"/>
                <a:gd name="T60" fmla="*/ 2147483646 w 260"/>
                <a:gd name="T61" fmla="*/ 2147483646 h 148"/>
                <a:gd name="T62" fmla="*/ 2147483646 w 260"/>
                <a:gd name="T63" fmla="*/ 2147483646 h 148"/>
                <a:gd name="T64" fmla="*/ 2147483646 w 260"/>
                <a:gd name="T65" fmla="*/ 2147483646 h 148"/>
                <a:gd name="T66" fmla="*/ 2147483646 w 260"/>
                <a:gd name="T67" fmla="*/ 2147483646 h 148"/>
                <a:gd name="T68" fmla="*/ 2147483646 w 260"/>
                <a:gd name="T69" fmla="*/ 2147483646 h 148"/>
                <a:gd name="T70" fmla="*/ 2147483646 w 260"/>
                <a:gd name="T71" fmla="*/ 2147483646 h 148"/>
                <a:gd name="T72" fmla="*/ 2147483646 w 260"/>
                <a:gd name="T73" fmla="*/ 2147483646 h 148"/>
                <a:gd name="T74" fmla="*/ 2147483646 w 260"/>
                <a:gd name="T75" fmla="*/ 2147483646 h 148"/>
                <a:gd name="T76" fmla="*/ 2147483646 w 260"/>
                <a:gd name="T77" fmla="*/ 2147483646 h 148"/>
                <a:gd name="T78" fmla="*/ 2147483646 w 260"/>
                <a:gd name="T79" fmla="*/ 2147483646 h 148"/>
                <a:gd name="T80" fmla="*/ 2147483646 w 260"/>
                <a:gd name="T81" fmla="*/ 2147483646 h 148"/>
                <a:gd name="T82" fmla="*/ 2147483646 w 260"/>
                <a:gd name="T83" fmla="*/ 2147483646 h 148"/>
                <a:gd name="T84" fmla="*/ 2147483646 w 260"/>
                <a:gd name="T85" fmla="*/ 2147483646 h 148"/>
                <a:gd name="T86" fmla="*/ 2147483646 w 260"/>
                <a:gd name="T87" fmla="*/ 2147483646 h 148"/>
                <a:gd name="T88" fmla="*/ 2147483646 w 260"/>
                <a:gd name="T89" fmla="*/ 2147483646 h 148"/>
                <a:gd name="T90" fmla="*/ 2147483646 w 260"/>
                <a:gd name="T91" fmla="*/ 2147483646 h 148"/>
                <a:gd name="T92" fmla="*/ 2147483646 w 260"/>
                <a:gd name="T93" fmla="*/ 2147483646 h 148"/>
                <a:gd name="T94" fmla="*/ 2147483646 w 260"/>
                <a:gd name="T95" fmla="*/ 2147483646 h 148"/>
                <a:gd name="T96" fmla="*/ 2147483646 w 260"/>
                <a:gd name="T97" fmla="*/ 2147483646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4" name="Freeform 196"/>
            <p:cNvSpPr>
              <a:spLocks noChangeArrowheads="1"/>
            </p:cNvSpPr>
            <p:nvPr/>
          </p:nvSpPr>
          <p:spPr bwMode="auto">
            <a:xfrm>
              <a:off x="3688797" y="669031"/>
              <a:ext cx="193722" cy="128763"/>
            </a:xfrm>
            <a:custGeom>
              <a:avLst/>
              <a:gdLst>
                <a:gd name="T0" fmla="*/ 2147483646 w 132"/>
                <a:gd name="T1" fmla="*/ 2147483646 h 82"/>
                <a:gd name="T2" fmla="*/ 2147483646 w 132"/>
                <a:gd name="T3" fmla="*/ 2147483646 h 82"/>
                <a:gd name="T4" fmla="*/ 2147483646 w 132"/>
                <a:gd name="T5" fmla="*/ 2147483646 h 82"/>
                <a:gd name="T6" fmla="*/ 2147483646 w 132"/>
                <a:gd name="T7" fmla="*/ 2147483646 h 82"/>
                <a:gd name="T8" fmla="*/ 2147483646 w 132"/>
                <a:gd name="T9" fmla="*/ 2147483646 h 82"/>
                <a:gd name="T10" fmla="*/ 2147483646 w 132"/>
                <a:gd name="T11" fmla="*/ 2147483646 h 82"/>
                <a:gd name="T12" fmla="*/ 2147483646 w 132"/>
                <a:gd name="T13" fmla="*/ 2147483646 h 82"/>
                <a:gd name="T14" fmla="*/ 2147483646 w 132"/>
                <a:gd name="T15" fmla="*/ 2147483646 h 82"/>
                <a:gd name="T16" fmla="*/ 2147483646 w 132"/>
                <a:gd name="T17" fmla="*/ 2147483646 h 82"/>
                <a:gd name="T18" fmla="*/ 2147483646 w 132"/>
                <a:gd name="T19" fmla="*/ 2147483646 h 82"/>
                <a:gd name="T20" fmla="*/ 2147483646 w 132"/>
                <a:gd name="T21" fmla="*/ 2147483646 h 82"/>
                <a:gd name="T22" fmla="*/ 2147483646 w 132"/>
                <a:gd name="T23" fmla="*/ 2147483646 h 82"/>
                <a:gd name="T24" fmla="*/ 2147483646 w 132"/>
                <a:gd name="T25" fmla="*/ 2147483646 h 82"/>
                <a:gd name="T26" fmla="*/ 0 w 132"/>
                <a:gd name="T27" fmla="*/ 2147483646 h 82"/>
                <a:gd name="T28" fmla="*/ 0 w 132"/>
                <a:gd name="T29" fmla="*/ 2147483646 h 82"/>
                <a:gd name="T30" fmla="*/ 2147483646 w 132"/>
                <a:gd name="T31" fmla="*/ 2147483646 h 82"/>
                <a:gd name="T32" fmla="*/ 2147483646 w 132"/>
                <a:gd name="T33" fmla="*/ 2147483646 h 82"/>
                <a:gd name="T34" fmla="*/ 2147483646 w 132"/>
                <a:gd name="T35" fmla="*/ 2147483646 h 82"/>
                <a:gd name="T36" fmla="*/ 2147483646 w 132"/>
                <a:gd name="T37" fmla="*/ 2147483646 h 82"/>
                <a:gd name="T38" fmla="*/ 2147483646 w 132"/>
                <a:gd name="T39" fmla="*/ 2147483646 h 82"/>
                <a:gd name="T40" fmla="*/ 2147483646 w 132"/>
                <a:gd name="T41" fmla="*/ 2147483646 h 82"/>
                <a:gd name="T42" fmla="*/ 2147483646 w 132"/>
                <a:gd name="T43" fmla="*/ 2147483646 h 82"/>
                <a:gd name="T44" fmla="*/ 2147483646 w 132"/>
                <a:gd name="T45" fmla="*/ 2147483646 h 82"/>
                <a:gd name="T46" fmla="*/ 2147483646 w 132"/>
                <a:gd name="T47" fmla="*/ 2147483646 h 82"/>
                <a:gd name="T48" fmla="*/ 2147483646 w 132"/>
                <a:gd name="T49" fmla="*/ 2147483646 h 82"/>
                <a:gd name="T50" fmla="*/ 2147483646 w 132"/>
                <a:gd name="T51" fmla="*/ 2147483646 h 82"/>
                <a:gd name="T52" fmla="*/ 2147483646 w 132"/>
                <a:gd name="T53" fmla="*/ 2147483646 h 82"/>
                <a:gd name="T54" fmla="*/ 2147483646 w 132"/>
                <a:gd name="T55" fmla="*/ 2147483646 h 82"/>
                <a:gd name="T56" fmla="*/ 2147483646 w 132"/>
                <a:gd name="T57" fmla="*/ 0 h 82"/>
                <a:gd name="T58" fmla="*/ 2147483646 w 132"/>
                <a:gd name="T59" fmla="*/ 2147483646 h 82"/>
                <a:gd name="T60" fmla="*/ 2147483646 w 132"/>
                <a:gd name="T61" fmla="*/ 2147483646 h 82"/>
                <a:gd name="T62" fmla="*/ 2147483646 w 132"/>
                <a:gd name="T63" fmla="*/ 2147483646 h 82"/>
                <a:gd name="T64" fmla="*/ 2147483646 w 132"/>
                <a:gd name="T65" fmla="*/ 2147483646 h 82"/>
                <a:gd name="T66" fmla="*/ 2147483646 w 132"/>
                <a:gd name="T67" fmla="*/ 2147483646 h 82"/>
                <a:gd name="T68" fmla="*/ 2147483646 w 132"/>
                <a:gd name="T69" fmla="*/ 2147483646 h 82"/>
                <a:gd name="T70" fmla="*/ 2147483646 w 132"/>
                <a:gd name="T71" fmla="*/ 2147483646 h 82"/>
                <a:gd name="T72" fmla="*/ 2147483646 w 132"/>
                <a:gd name="T73" fmla="*/ 2147483646 h 82"/>
                <a:gd name="T74" fmla="*/ 2147483646 w 132"/>
                <a:gd name="T75" fmla="*/ 2147483646 h 82"/>
                <a:gd name="T76" fmla="*/ 2147483646 w 132"/>
                <a:gd name="T77" fmla="*/ 2147483646 h 82"/>
                <a:gd name="T78" fmla="*/ 2147483646 w 132"/>
                <a:gd name="T79" fmla="*/ 2147483646 h 82"/>
                <a:gd name="T80" fmla="*/ 2147483646 w 132"/>
                <a:gd name="T81" fmla="*/ 2147483646 h 82"/>
                <a:gd name="T82" fmla="*/ 2147483646 w 132"/>
                <a:gd name="T83" fmla="*/ 2147483646 h 82"/>
                <a:gd name="T84" fmla="*/ 2147483646 w 132"/>
                <a:gd name="T85" fmla="*/ 2147483646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5" name="Freeform 197"/>
            <p:cNvSpPr>
              <a:spLocks noChangeArrowheads="1"/>
            </p:cNvSpPr>
            <p:nvPr/>
          </p:nvSpPr>
          <p:spPr bwMode="auto">
            <a:xfrm>
              <a:off x="3500841" y="942484"/>
              <a:ext cx="71493" cy="58407"/>
            </a:xfrm>
            <a:custGeom>
              <a:avLst/>
              <a:gdLst>
                <a:gd name="T0" fmla="*/ 0 w 49"/>
                <a:gd name="T1" fmla="*/ 2147483646 h 36"/>
                <a:gd name="T2" fmla="*/ 2147483646 w 49"/>
                <a:gd name="T3" fmla="*/ 2147483646 h 36"/>
                <a:gd name="T4" fmla="*/ 2147483646 w 49"/>
                <a:gd name="T5" fmla="*/ 2147483646 h 36"/>
                <a:gd name="T6" fmla="*/ 2147483646 w 49"/>
                <a:gd name="T7" fmla="*/ 2147483646 h 36"/>
                <a:gd name="T8" fmla="*/ 2147483646 w 49"/>
                <a:gd name="T9" fmla="*/ 0 h 36"/>
                <a:gd name="T10" fmla="*/ 2147483646 w 49"/>
                <a:gd name="T11" fmla="*/ 2147483646 h 36"/>
                <a:gd name="T12" fmla="*/ 2147483646 w 49"/>
                <a:gd name="T13" fmla="*/ 2147483646 h 36"/>
                <a:gd name="T14" fmla="*/ 2147483646 w 49"/>
                <a:gd name="T15" fmla="*/ 2147483646 h 36"/>
                <a:gd name="T16" fmla="*/ 2147483646 w 49"/>
                <a:gd name="T17" fmla="*/ 2147483646 h 36"/>
                <a:gd name="T18" fmla="*/ 2147483646 w 49"/>
                <a:gd name="T19" fmla="*/ 2147483646 h 36"/>
                <a:gd name="T20" fmla="*/ 2147483646 w 49"/>
                <a:gd name="T21" fmla="*/ 2147483646 h 36"/>
                <a:gd name="T22" fmla="*/ 2147483646 w 49"/>
                <a:gd name="T23" fmla="*/ 2147483646 h 36"/>
                <a:gd name="T24" fmla="*/ 2147483646 w 49"/>
                <a:gd name="T25" fmla="*/ 2147483646 h 36"/>
                <a:gd name="T26" fmla="*/ 2147483646 w 49"/>
                <a:gd name="T27" fmla="*/ 2147483646 h 36"/>
                <a:gd name="T28" fmla="*/ 2147483646 w 49"/>
                <a:gd name="T29" fmla="*/ 2147483646 h 36"/>
                <a:gd name="T30" fmla="*/ 0 w 49"/>
                <a:gd name="T31" fmla="*/ 2147483646 h 36"/>
                <a:gd name="T32" fmla="*/ 0 w 49"/>
                <a:gd name="T33" fmla="*/ 214748364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6" name="Freeform 198"/>
            <p:cNvSpPr>
              <a:spLocks noChangeArrowheads="1"/>
            </p:cNvSpPr>
            <p:nvPr/>
          </p:nvSpPr>
          <p:spPr bwMode="auto">
            <a:xfrm>
              <a:off x="3662276" y="1072573"/>
              <a:ext cx="51890" cy="37169"/>
            </a:xfrm>
            <a:custGeom>
              <a:avLst/>
              <a:gdLst>
                <a:gd name="T0" fmla="*/ 2147483646 w 36"/>
                <a:gd name="T1" fmla="*/ 0 h 24"/>
                <a:gd name="T2" fmla="*/ 2147483646 w 36"/>
                <a:gd name="T3" fmla="*/ 2147483646 h 24"/>
                <a:gd name="T4" fmla="*/ 2147483646 w 36"/>
                <a:gd name="T5" fmla="*/ 2147483646 h 24"/>
                <a:gd name="T6" fmla="*/ 2147483646 w 36"/>
                <a:gd name="T7" fmla="*/ 2147483646 h 24"/>
                <a:gd name="T8" fmla="*/ 2147483646 w 36"/>
                <a:gd name="T9" fmla="*/ 2147483646 h 24"/>
                <a:gd name="T10" fmla="*/ 2147483646 w 36"/>
                <a:gd name="T11" fmla="*/ 2147483646 h 24"/>
                <a:gd name="T12" fmla="*/ 2147483646 w 36"/>
                <a:gd name="T13" fmla="*/ 2147483646 h 24"/>
                <a:gd name="T14" fmla="*/ 0 w 36"/>
                <a:gd name="T15" fmla="*/ 2147483646 h 24"/>
                <a:gd name="T16" fmla="*/ 0 w 36"/>
                <a:gd name="T17" fmla="*/ 2147483646 h 24"/>
                <a:gd name="T18" fmla="*/ 2147483646 w 36"/>
                <a:gd name="T19" fmla="*/ 2147483646 h 24"/>
                <a:gd name="T20" fmla="*/ 2147483646 w 36"/>
                <a:gd name="T21" fmla="*/ 0 h 24"/>
                <a:gd name="T22" fmla="*/ 2147483646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7" name="Freeform 199"/>
            <p:cNvSpPr>
              <a:spLocks noChangeArrowheads="1"/>
            </p:cNvSpPr>
            <p:nvPr/>
          </p:nvSpPr>
          <p:spPr bwMode="auto">
            <a:xfrm>
              <a:off x="3641520" y="902661"/>
              <a:ext cx="207559" cy="126107"/>
            </a:xfrm>
            <a:custGeom>
              <a:avLst/>
              <a:gdLst>
                <a:gd name="T0" fmla="*/ 2147483646 w 142"/>
                <a:gd name="T1" fmla="*/ 2147483646 h 80"/>
                <a:gd name="T2" fmla="*/ 2147483646 w 142"/>
                <a:gd name="T3" fmla="*/ 2147483646 h 80"/>
                <a:gd name="T4" fmla="*/ 2147483646 w 142"/>
                <a:gd name="T5" fmla="*/ 2147483646 h 80"/>
                <a:gd name="T6" fmla="*/ 2147483646 w 142"/>
                <a:gd name="T7" fmla="*/ 2147483646 h 80"/>
                <a:gd name="T8" fmla="*/ 2147483646 w 142"/>
                <a:gd name="T9" fmla="*/ 2147483646 h 80"/>
                <a:gd name="T10" fmla="*/ 2147483646 w 142"/>
                <a:gd name="T11" fmla="*/ 2147483646 h 80"/>
                <a:gd name="T12" fmla="*/ 2147483646 w 142"/>
                <a:gd name="T13" fmla="*/ 2147483646 h 80"/>
                <a:gd name="T14" fmla="*/ 2147483646 w 142"/>
                <a:gd name="T15" fmla="*/ 2147483646 h 80"/>
                <a:gd name="T16" fmla="*/ 2147483646 w 142"/>
                <a:gd name="T17" fmla="*/ 2147483646 h 80"/>
                <a:gd name="T18" fmla="*/ 2147483646 w 142"/>
                <a:gd name="T19" fmla="*/ 2147483646 h 80"/>
                <a:gd name="T20" fmla="*/ 2147483646 w 142"/>
                <a:gd name="T21" fmla="*/ 2147483646 h 80"/>
                <a:gd name="T22" fmla="*/ 0 w 142"/>
                <a:gd name="T23" fmla="*/ 2147483646 h 80"/>
                <a:gd name="T24" fmla="*/ 2147483646 w 142"/>
                <a:gd name="T25" fmla="*/ 2147483646 h 80"/>
                <a:gd name="T26" fmla="*/ 2147483646 w 142"/>
                <a:gd name="T27" fmla="*/ 2147483646 h 80"/>
                <a:gd name="T28" fmla="*/ 2147483646 w 142"/>
                <a:gd name="T29" fmla="*/ 2147483646 h 80"/>
                <a:gd name="T30" fmla="*/ 2147483646 w 142"/>
                <a:gd name="T31" fmla="*/ 2147483646 h 80"/>
                <a:gd name="T32" fmla="*/ 2147483646 w 142"/>
                <a:gd name="T33" fmla="*/ 2147483646 h 80"/>
                <a:gd name="T34" fmla="*/ 2147483646 w 142"/>
                <a:gd name="T35" fmla="*/ 2147483646 h 80"/>
                <a:gd name="T36" fmla="*/ 2147483646 w 142"/>
                <a:gd name="T37" fmla="*/ 2147483646 h 80"/>
                <a:gd name="T38" fmla="*/ 2147483646 w 142"/>
                <a:gd name="T39" fmla="*/ 2147483646 h 80"/>
                <a:gd name="T40" fmla="*/ 2147483646 w 142"/>
                <a:gd name="T41" fmla="*/ 2147483646 h 80"/>
                <a:gd name="T42" fmla="*/ 2147483646 w 142"/>
                <a:gd name="T43" fmla="*/ 2147483646 h 80"/>
                <a:gd name="T44" fmla="*/ 2147483646 w 142"/>
                <a:gd name="T45" fmla="*/ 2147483646 h 80"/>
                <a:gd name="T46" fmla="*/ 2147483646 w 142"/>
                <a:gd name="T47" fmla="*/ 2147483646 h 80"/>
                <a:gd name="T48" fmla="*/ 2147483646 w 142"/>
                <a:gd name="T49" fmla="*/ 2147483646 h 80"/>
                <a:gd name="T50" fmla="*/ 2147483646 w 142"/>
                <a:gd name="T51" fmla="*/ 2147483646 h 80"/>
                <a:gd name="T52" fmla="*/ 2147483646 w 142"/>
                <a:gd name="T53" fmla="*/ 2147483646 h 80"/>
                <a:gd name="T54" fmla="*/ 2147483646 w 142"/>
                <a:gd name="T55" fmla="*/ 2147483646 h 80"/>
                <a:gd name="T56" fmla="*/ 2147483646 w 142"/>
                <a:gd name="T57" fmla="*/ 0 h 80"/>
                <a:gd name="T58" fmla="*/ 2147483646 w 142"/>
                <a:gd name="T59" fmla="*/ 2147483646 h 80"/>
                <a:gd name="T60" fmla="*/ 2147483646 w 142"/>
                <a:gd name="T61" fmla="*/ 2147483646 h 80"/>
                <a:gd name="T62" fmla="*/ 2147483646 w 142"/>
                <a:gd name="T63" fmla="*/ 2147483646 h 80"/>
                <a:gd name="T64" fmla="*/ 2147483646 w 142"/>
                <a:gd name="T65" fmla="*/ 2147483646 h 80"/>
                <a:gd name="T66" fmla="*/ 2147483646 w 142"/>
                <a:gd name="T67" fmla="*/ 2147483646 h 80"/>
                <a:gd name="T68" fmla="*/ 2147483646 w 142"/>
                <a:gd name="T69" fmla="*/ 2147483646 h 80"/>
                <a:gd name="T70" fmla="*/ 2147483646 w 142"/>
                <a:gd name="T71" fmla="*/ 2147483646 h 80"/>
                <a:gd name="T72" fmla="*/ 2147483646 w 142"/>
                <a:gd name="T73" fmla="*/ 2147483646 h 80"/>
                <a:gd name="T74" fmla="*/ 2147483646 w 142"/>
                <a:gd name="T75" fmla="*/ 2147483646 h 80"/>
                <a:gd name="T76" fmla="*/ 2147483646 w 142"/>
                <a:gd name="T77" fmla="*/ 2147483646 h 80"/>
                <a:gd name="T78" fmla="*/ 2147483646 w 142"/>
                <a:gd name="T79" fmla="*/ 2147483646 h 80"/>
                <a:gd name="T80" fmla="*/ 2147483646 w 142"/>
                <a:gd name="T81" fmla="*/ 2147483646 h 80"/>
                <a:gd name="T82" fmla="*/ 2147483646 w 142"/>
                <a:gd name="T83" fmla="*/ 2147483646 h 80"/>
                <a:gd name="T84" fmla="*/ 2147483646 w 142"/>
                <a:gd name="T85" fmla="*/ 2147483646 h 80"/>
                <a:gd name="T86" fmla="*/ 2147483646 w 142"/>
                <a:gd name="T87" fmla="*/ 2147483646 h 80"/>
                <a:gd name="T88" fmla="*/ 2147483646 w 142"/>
                <a:gd name="T89" fmla="*/ 2147483646 h 80"/>
                <a:gd name="T90" fmla="*/ 2147483646 w 142"/>
                <a:gd name="T91" fmla="*/ 2147483646 h 80"/>
                <a:gd name="T92" fmla="*/ 2147483646 w 142"/>
                <a:gd name="T93" fmla="*/ 2147483646 h 80"/>
                <a:gd name="T94" fmla="*/ 2147483646 w 142"/>
                <a:gd name="T95" fmla="*/ 2147483646 h 80"/>
                <a:gd name="T96" fmla="*/ 2147483646 w 142"/>
                <a:gd name="T97" fmla="*/ 2147483646 h 80"/>
                <a:gd name="T98" fmla="*/ 2147483646 w 142"/>
                <a:gd name="T99" fmla="*/ 2147483646 h 80"/>
                <a:gd name="T100" fmla="*/ 2147483646 w 142"/>
                <a:gd name="T101" fmla="*/ 2147483646 h 80"/>
                <a:gd name="T102" fmla="*/ 2147483646 w 142"/>
                <a:gd name="T103" fmla="*/ 2147483646 h 80"/>
                <a:gd name="T104" fmla="*/ 2147483646 w 142"/>
                <a:gd name="T105" fmla="*/ 2147483646 h 80"/>
                <a:gd name="T106" fmla="*/ 2147483646 w 142"/>
                <a:gd name="T107" fmla="*/ 2147483646 h 80"/>
                <a:gd name="T108" fmla="*/ 2147483646 w 142"/>
                <a:gd name="T109" fmla="*/ 2147483646 h 80"/>
                <a:gd name="T110" fmla="*/ 2147483646 w 142"/>
                <a:gd name="T111" fmla="*/ 2147483646 h 80"/>
                <a:gd name="T112" fmla="*/ 2147483646 w 142"/>
                <a:gd name="T113" fmla="*/ 2147483646 h 80"/>
                <a:gd name="T114" fmla="*/ 2147483646 w 142"/>
                <a:gd name="T115" fmla="*/ 2147483646 h 80"/>
                <a:gd name="T116" fmla="*/ 2147483646 w 142"/>
                <a:gd name="T117" fmla="*/ 2147483646 h 80"/>
                <a:gd name="T118" fmla="*/ 2147483646 w 142"/>
                <a:gd name="T119" fmla="*/ 2147483646 h 80"/>
                <a:gd name="T120" fmla="*/ 2147483646 w 142"/>
                <a:gd name="T121" fmla="*/ 2147483646 h 80"/>
                <a:gd name="T122" fmla="*/ 2147483646 w 142"/>
                <a:gd name="T123" fmla="*/ 2147483646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8" name="Freeform 200"/>
            <p:cNvSpPr>
              <a:spLocks noChangeArrowheads="1"/>
            </p:cNvSpPr>
            <p:nvPr/>
          </p:nvSpPr>
          <p:spPr bwMode="auto">
            <a:xfrm>
              <a:off x="3612693" y="955758"/>
              <a:ext cx="99168" cy="122125"/>
            </a:xfrm>
            <a:custGeom>
              <a:avLst/>
              <a:gdLst>
                <a:gd name="T0" fmla="*/ 2147483646 w 68"/>
                <a:gd name="T1" fmla="*/ 2147483646 h 76"/>
                <a:gd name="T2" fmla="*/ 2147483646 w 68"/>
                <a:gd name="T3" fmla="*/ 2147483646 h 76"/>
                <a:gd name="T4" fmla="*/ 2147483646 w 68"/>
                <a:gd name="T5" fmla="*/ 0 h 76"/>
                <a:gd name="T6" fmla="*/ 2147483646 w 68"/>
                <a:gd name="T7" fmla="*/ 2147483646 h 76"/>
                <a:gd name="T8" fmla="*/ 2147483646 w 68"/>
                <a:gd name="T9" fmla="*/ 2147483646 h 76"/>
                <a:gd name="T10" fmla="*/ 2147483646 w 68"/>
                <a:gd name="T11" fmla="*/ 2147483646 h 76"/>
                <a:gd name="T12" fmla="*/ 2147483646 w 68"/>
                <a:gd name="T13" fmla="*/ 2147483646 h 76"/>
                <a:gd name="T14" fmla="*/ 2147483646 w 68"/>
                <a:gd name="T15" fmla="*/ 2147483646 h 76"/>
                <a:gd name="T16" fmla="*/ 2147483646 w 68"/>
                <a:gd name="T17" fmla="*/ 2147483646 h 76"/>
                <a:gd name="T18" fmla="*/ 2147483646 w 68"/>
                <a:gd name="T19" fmla="*/ 2147483646 h 76"/>
                <a:gd name="T20" fmla="*/ 2147483646 w 68"/>
                <a:gd name="T21" fmla="*/ 2147483646 h 76"/>
                <a:gd name="T22" fmla="*/ 2147483646 w 68"/>
                <a:gd name="T23" fmla="*/ 2147483646 h 76"/>
                <a:gd name="T24" fmla="*/ 2147483646 w 68"/>
                <a:gd name="T25" fmla="*/ 2147483646 h 76"/>
                <a:gd name="T26" fmla="*/ 2147483646 w 68"/>
                <a:gd name="T27" fmla="*/ 2147483646 h 76"/>
                <a:gd name="T28" fmla="*/ 2147483646 w 68"/>
                <a:gd name="T29" fmla="*/ 2147483646 h 76"/>
                <a:gd name="T30" fmla="*/ 2147483646 w 68"/>
                <a:gd name="T31" fmla="*/ 2147483646 h 76"/>
                <a:gd name="T32" fmla="*/ 2147483646 w 68"/>
                <a:gd name="T33" fmla="*/ 2147483646 h 76"/>
                <a:gd name="T34" fmla="*/ 2147483646 w 68"/>
                <a:gd name="T35" fmla="*/ 2147483646 h 76"/>
                <a:gd name="T36" fmla="*/ 2147483646 w 68"/>
                <a:gd name="T37" fmla="*/ 2147483646 h 76"/>
                <a:gd name="T38" fmla="*/ 2147483646 w 68"/>
                <a:gd name="T39" fmla="*/ 2147483646 h 76"/>
                <a:gd name="T40" fmla="*/ 2147483646 w 68"/>
                <a:gd name="T41" fmla="*/ 2147483646 h 76"/>
                <a:gd name="T42" fmla="*/ 2147483646 w 68"/>
                <a:gd name="T43" fmla="*/ 2147483646 h 76"/>
                <a:gd name="T44" fmla="*/ 2147483646 w 68"/>
                <a:gd name="T45" fmla="*/ 2147483646 h 76"/>
                <a:gd name="T46" fmla="*/ 2147483646 w 68"/>
                <a:gd name="T47" fmla="*/ 2147483646 h 76"/>
                <a:gd name="T48" fmla="*/ 2147483646 w 68"/>
                <a:gd name="T49" fmla="*/ 2147483646 h 76"/>
                <a:gd name="T50" fmla="*/ 2147483646 w 68"/>
                <a:gd name="T51" fmla="*/ 2147483646 h 76"/>
                <a:gd name="T52" fmla="*/ 2147483646 w 68"/>
                <a:gd name="T53" fmla="*/ 2147483646 h 76"/>
                <a:gd name="T54" fmla="*/ 2147483646 w 68"/>
                <a:gd name="T55" fmla="*/ 2147483646 h 76"/>
                <a:gd name="T56" fmla="*/ 2147483646 w 68"/>
                <a:gd name="T57" fmla="*/ 2147483646 h 76"/>
                <a:gd name="T58" fmla="*/ 0 w 68"/>
                <a:gd name="T59" fmla="*/ 2147483646 h 76"/>
                <a:gd name="T60" fmla="*/ 2147483646 w 68"/>
                <a:gd name="T61" fmla="*/ 2147483646 h 76"/>
                <a:gd name="T62" fmla="*/ 2147483646 w 68"/>
                <a:gd name="T63" fmla="*/ 2147483646 h 76"/>
                <a:gd name="T64" fmla="*/ 2147483646 w 68"/>
                <a:gd name="T65" fmla="*/ 2147483646 h 76"/>
                <a:gd name="T66" fmla="*/ 2147483646 w 68"/>
                <a:gd name="T67" fmla="*/ 2147483646 h 76"/>
                <a:gd name="T68" fmla="*/ 2147483646 w 68"/>
                <a:gd name="T69" fmla="*/ 2147483646 h 76"/>
                <a:gd name="T70" fmla="*/ 2147483646 w 68"/>
                <a:gd name="T71" fmla="*/ 2147483646 h 76"/>
                <a:gd name="T72" fmla="*/ 2147483646 w 68"/>
                <a:gd name="T73" fmla="*/ 2147483646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59" name="Freeform 201"/>
            <p:cNvSpPr>
              <a:spLocks noChangeArrowheads="1"/>
            </p:cNvSpPr>
            <p:nvPr/>
          </p:nvSpPr>
          <p:spPr bwMode="auto">
            <a:xfrm>
              <a:off x="3700329" y="1015493"/>
              <a:ext cx="127995" cy="80974"/>
            </a:xfrm>
            <a:custGeom>
              <a:avLst/>
              <a:gdLst>
                <a:gd name="T0" fmla="*/ 2147483646 w 88"/>
                <a:gd name="T1" fmla="*/ 2147483646 h 52"/>
                <a:gd name="T2" fmla="*/ 2147483646 w 88"/>
                <a:gd name="T3" fmla="*/ 2147483646 h 52"/>
                <a:gd name="T4" fmla="*/ 2147483646 w 88"/>
                <a:gd name="T5" fmla="*/ 2147483646 h 52"/>
                <a:gd name="T6" fmla="*/ 0 w 88"/>
                <a:gd name="T7" fmla="*/ 2147483646 h 52"/>
                <a:gd name="T8" fmla="*/ 2147483646 w 88"/>
                <a:gd name="T9" fmla="*/ 2147483646 h 52"/>
                <a:gd name="T10" fmla="*/ 2147483646 w 88"/>
                <a:gd name="T11" fmla="*/ 2147483646 h 52"/>
                <a:gd name="T12" fmla="*/ 2147483646 w 88"/>
                <a:gd name="T13" fmla="*/ 2147483646 h 52"/>
                <a:gd name="T14" fmla="*/ 2147483646 w 88"/>
                <a:gd name="T15" fmla="*/ 2147483646 h 52"/>
                <a:gd name="T16" fmla="*/ 2147483646 w 88"/>
                <a:gd name="T17" fmla="*/ 2147483646 h 52"/>
                <a:gd name="T18" fmla="*/ 2147483646 w 88"/>
                <a:gd name="T19" fmla="*/ 2147483646 h 52"/>
                <a:gd name="T20" fmla="*/ 2147483646 w 88"/>
                <a:gd name="T21" fmla="*/ 2147483646 h 52"/>
                <a:gd name="T22" fmla="*/ 2147483646 w 88"/>
                <a:gd name="T23" fmla="*/ 2147483646 h 52"/>
                <a:gd name="T24" fmla="*/ 2147483646 w 88"/>
                <a:gd name="T25" fmla="*/ 2147483646 h 52"/>
                <a:gd name="T26" fmla="*/ 2147483646 w 88"/>
                <a:gd name="T27" fmla="*/ 2147483646 h 52"/>
                <a:gd name="T28" fmla="*/ 2147483646 w 88"/>
                <a:gd name="T29" fmla="*/ 2147483646 h 52"/>
                <a:gd name="T30" fmla="*/ 2147483646 w 88"/>
                <a:gd name="T31" fmla="*/ 2147483646 h 52"/>
                <a:gd name="T32" fmla="*/ 2147483646 w 88"/>
                <a:gd name="T33" fmla="*/ 2147483646 h 52"/>
                <a:gd name="T34" fmla="*/ 2147483646 w 88"/>
                <a:gd name="T35" fmla="*/ 2147483646 h 52"/>
                <a:gd name="T36" fmla="*/ 2147483646 w 88"/>
                <a:gd name="T37" fmla="*/ 2147483646 h 52"/>
                <a:gd name="T38" fmla="*/ 2147483646 w 88"/>
                <a:gd name="T39" fmla="*/ 2147483646 h 52"/>
                <a:gd name="T40" fmla="*/ 2147483646 w 88"/>
                <a:gd name="T41" fmla="*/ 2147483646 h 52"/>
                <a:gd name="T42" fmla="*/ 2147483646 w 88"/>
                <a:gd name="T43" fmla="*/ 0 h 52"/>
                <a:gd name="T44" fmla="*/ 2147483646 w 88"/>
                <a:gd name="T45" fmla="*/ 0 h 52"/>
                <a:gd name="T46" fmla="*/ 2147483646 w 88"/>
                <a:gd name="T47" fmla="*/ 2147483646 h 52"/>
                <a:gd name="T48" fmla="*/ 2147483646 w 88"/>
                <a:gd name="T49" fmla="*/ 2147483646 h 52"/>
                <a:gd name="T50" fmla="*/ 2147483646 w 88"/>
                <a:gd name="T51" fmla="*/ 2147483646 h 52"/>
                <a:gd name="T52" fmla="*/ 2147483646 w 88"/>
                <a:gd name="T53" fmla="*/ 2147483646 h 52"/>
                <a:gd name="T54" fmla="*/ 2147483646 w 88"/>
                <a:gd name="T55" fmla="*/ 2147483646 h 52"/>
                <a:gd name="T56" fmla="*/ 2147483646 w 88"/>
                <a:gd name="T57" fmla="*/ 2147483646 h 52"/>
                <a:gd name="T58" fmla="*/ 2147483646 w 88"/>
                <a:gd name="T59" fmla="*/ 2147483646 h 52"/>
                <a:gd name="T60" fmla="*/ 2147483646 w 88"/>
                <a:gd name="T61" fmla="*/ 2147483646 h 52"/>
                <a:gd name="T62" fmla="*/ 2147483646 w 88"/>
                <a:gd name="T63" fmla="*/ 2147483646 h 52"/>
                <a:gd name="T64" fmla="*/ 2147483646 w 88"/>
                <a:gd name="T65" fmla="*/ 2147483646 h 52"/>
                <a:gd name="T66" fmla="*/ 2147483646 w 88"/>
                <a:gd name="T67" fmla="*/ 2147483646 h 52"/>
                <a:gd name="T68" fmla="*/ 2147483646 w 88"/>
                <a:gd name="T69" fmla="*/ 2147483646 h 52"/>
                <a:gd name="T70" fmla="*/ 2147483646 w 88"/>
                <a:gd name="T71" fmla="*/ 2147483646 h 52"/>
                <a:gd name="T72" fmla="*/ 2147483646 w 88"/>
                <a:gd name="T73" fmla="*/ 2147483646 h 52"/>
                <a:gd name="T74" fmla="*/ 2147483646 w 88"/>
                <a:gd name="T75" fmla="*/ 2147483646 h 52"/>
                <a:gd name="T76" fmla="*/ 2147483646 w 88"/>
                <a:gd name="T77" fmla="*/ 2147483646 h 52"/>
                <a:gd name="T78" fmla="*/ 2147483646 w 88"/>
                <a:gd name="T79" fmla="*/ 2147483646 h 52"/>
                <a:gd name="T80" fmla="*/ 2147483646 w 88"/>
                <a:gd name="T81" fmla="*/ 2147483646 h 52"/>
                <a:gd name="T82" fmla="*/ 2147483646 w 88"/>
                <a:gd name="T83" fmla="*/ 2147483646 h 52"/>
                <a:gd name="T84" fmla="*/ 2147483646 w 88"/>
                <a:gd name="T85" fmla="*/ 2147483646 h 52"/>
                <a:gd name="T86" fmla="*/ 2147483646 w 88"/>
                <a:gd name="T87" fmla="*/ 2147483646 h 52"/>
                <a:gd name="T88" fmla="*/ 2147483646 w 88"/>
                <a:gd name="T89" fmla="*/ 2147483646 h 52"/>
                <a:gd name="T90" fmla="*/ 2147483646 w 88"/>
                <a:gd name="T91" fmla="*/ 2147483646 h 52"/>
                <a:gd name="T92" fmla="*/ 2147483646 w 88"/>
                <a:gd name="T93" fmla="*/ 2147483646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0" name="Freeform 202"/>
            <p:cNvSpPr>
              <a:spLocks noChangeArrowheads="1"/>
            </p:cNvSpPr>
            <p:nvPr/>
          </p:nvSpPr>
          <p:spPr bwMode="auto">
            <a:xfrm>
              <a:off x="3424735" y="710181"/>
              <a:ext cx="18450" cy="5310"/>
            </a:xfrm>
            <a:custGeom>
              <a:avLst/>
              <a:gdLst>
                <a:gd name="T0" fmla="*/ 0 w 14"/>
                <a:gd name="T1" fmla="*/ 2147483646 h 4"/>
                <a:gd name="T2" fmla="*/ 2147483646 w 14"/>
                <a:gd name="T3" fmla="*/ 2147483646 h 4"/>
                <a:gd name="T4" fmla="*/ 2147483646 w 14"/>
                <a:gd name="T5" fmla="*/ 2147483646 h 4"/>
                <a:gd name="T6" fmla="*/ 2147483646 w 14"/>
                <a:gd name="T7" fmla="*/ 2147483646 h 4"/>
                <a:gd name="T8" fmla="*/ 2147483646 w 14"/>
                <a:gd name="T9" fmla="*/ 0 h 4"/>
                <a:gd name="T10" fmla="*/ 2147483646 w 14"/>
                <a:gd name="T11" fmla="*/ 0 h 4"/>
                <a:gd name="T12" fmla="*/ 0 w 14"/>
                <a:gd name="T13" fmla="*/ 2147483646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1" name="Freeform 203"/>
            <p:cNvSpPr>
              <a:spLocks noChangeArrowheads="1"/>
            </p:cNvSpPr>
            <p:nvPr/>
          </p:nvSpPr>
          <p:spPr bwMode="auto">
            <a:xfrm>
              <a:off x="3246004" y="1060626"/>
              <a:ext cx="21909" cy="11947"/>
            </a:xfrm>
            <a:custGeom>
              <a:avLst/>
              <a:gdLst>
                <a:gd name="T0" fmla="*/ 2147483646 w 16"/>
                <a:gd name="T1" fmla="*/ 2147483646 h 8"/>
                <a:gd name="T2" fmla="*/ 2147483646 w 16"/>
                <a:gd name="T3" fmla="*/ 2147483646 h 8"/>
                <a:gd name="T4" fmla="*/ 2147483646 w 16"/>
                <a:gd name="T5" fmla="*/ 2147483646 h 8"/>
                <a:gd name="T6" fmla="*/ 2147483646 w 16"/>
                <a:gd name="T7" fmla="*/ 2147483646 h 8"/>
                <a:gd name="T8" fmla="*/ 0 w 16"/>
                <a:gd name="T9" fmla="*/ 2147483646 h 8"/>
                <a:gd name="T10" fmla="*/ 0 w 16"/>
                <a:gd name="T11" fmla="*/ 2147483646 h 8"/>
                <a:gd name="T12" fmla="*/ 2147483646 w 16"/>
                <a:gd name="T13" fmla="*/ 0 h 8"/>
                <a:gd name="T14" fmla="*/ 2147483646 w 16"/>
                <a:gd name="T15" fmla="*/ 0 h 8"/>
                <a:gd name="T16" fmla="*/ 2147483646 w 16"/>
                <a:gd name="T17" fmla="*/ 0 h 8"/>
                <a:gd name="T18" fmla="*/ 2147483646 w 16"/>
                <a:gd name="T19" fmla="*/ 2147483646 h 8"/>
                <a:gd name="T20" fmla="*/ 2147483646 w 16"/>
                <a:gd name="T21" fmla="*/ 2147483646 h 8"/>
                <a:gd name="T22" fmla="*/ 2147483646 w 16"/>
                <a:gd name="T23" fmla="*/ 2147483646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2" name="Freeform 204"/>
            <p:cNvSpPr>
              <a:spLocks noChangeArrowheads="1"/>
            </p:cNvSpPr>
            <p:nvPr/>
          </p:nvSpPr>
          <p:spPr bwMode="auto">
            <a:xfrm>
              <a:off x="3335946" y="845581"/>
              <a:ext cx="17296" cy="25221"/>
            </a:xfrm>
            <a:custGeom>
              <a:avLst/>
              <a:gdLst>
                <a:gd name="T0" fmla="*/ 2147483646 w 12"/>
                <a:gd name="T1" fmla="*/ 0 h 16"/>
                <a:gd name="T2" fmla="*/ 2147483646 w 12"/>
                <a:gd name="T3" fmla="*/ 2147483646 h 16"/>
                <a:gd name="T4" fmla="*/ 2147483646 w 12"/>
                <a:gd name="T5" fmla="*/ 2147483646 h 16"/>
                <a:gd name="T6" fmla="*/ 2147483646 w 12"/>
                <a:gd name="T7" fmla="*/ 2147483646 h 16"/>
                <a:gd name="T8" fmla="*/ 0 w 12"/>
                <a:gd name="T9" fmla="*/ 2147483646 h 16"/>
                <a:gd name="T10" fmla="*/ 2147483646 w 12"/>
                <a:gd name="T11" fmla="*/ 2147483646 h 16"/>
                <a:gd name="T12" fmla="*/ 2147483646 w 12"/>
                <a:gd name="T13" fmla="*/ 2147483646 h 16"/>
                <a:gd name="T14" fmla="*/ 2147483646 w 12"/>
                <a:gd name="T15" fmla="*/ 2147483646 h 16"/>
                <a:gd name="T16" fmla="*/ 2147483646 w 12"/>
                <a:gd name="T17" fmla="*/ 2147483646 h 16"/>
                <a:gd name="T18" fmla="*/ 2147483646 w 12"/>
                <a:gd name="T19" fmla="*/ 2147483646 h 16"/>
                <a:gd name="T20" fmla="*/ 2147483646 w 12"/>
                <a:gd name="T21" fmla="*/ 2147483646 h 16"/>
                <a:gd name="T22" fmla="*/ 2147483646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3" name="Freeform 206"/>
            <p:cNvSpPr>
              <a:spLocks noChangeArrowheads="1"/>
            </p:cNvSpPr>
            <p:nvPr/>
          </p:nvSpPr>
          <p:spPr bwMode="auto">
            <a:xfrm>
              <a:off x="4012820" y="1364610"/>
              <a:ext cx="485460" cy="471243"/>
            </a:xfrm>
            <a:custGeom>
              <a:avLst/>
              <a:gdLst>
                <a:gd name="T0" fmla="*/ 2147483646 w 332"/>
                <a:gd name="T1" fmla="*/ 2147483646 h 298"/>
                <a:gd name="T2" fmla="*/ 2147483646 w 332"/>
                <a:gd name="T3" fmla="*/ 2147483646 h 298"/>
                <a:gd name="T4" fmla="*/ 2147483646 w 332"/>
                <a:gd name="T5" fmla="*/ 2147483646 h 298"/>
                <a:gd name="T6" fmla="*/ 2147483646 w 332"/>
                <a:gd name="T7" fmla="*/ 2147483646 h 298"/>
                <a:gd name="T8" fmla="*/ 2147483646 w 332"/>
                <a:gd name="T9" fmla="*/ 2147483646 h 298"/>
                <a:gd name="T10" fmla="*/ 2147483646 w 332"/>
                <a:gd name="T11" fmla="*/ 2147483646 h 298"/>
                <a:gd name="T12" fmla="*/ 2147483646 w 332"/>
                <a:gd name="T13" fmla="*/ 2147483646 h 298"/>
                <a:gd name="T14" fmla="*/ 2147483646 w 332"/>
                <a:gd name="T15" fmla="*/ 2147483646 h 298"/>
                <a:gd name="T16" fmla="*/ 2147483646 w 332"/>
                <a:gd name="T17" fmla="*/ 2147483646 h 298"/>
                <a:gd name="T18" fmla="*/ 2147483646 w 332"/>
                <a:gd name="T19" fmla="*/ 2147483646 h 298"/>
                <a:gd name="T20" fmla="*/ 2147483646 w 332"/>
                <a:gd name="T21" fmla="*/ 2147483646 h 298"/>
                <a:gd name="T22" fmla="*/ 2147483646 w 332"/>
                <a:gd name="T23" fmla="*/ 2147483646 h 298"/>
                <a:gd name="T24" fmla="*/ 2147483646 w 332"/>
                <a:gd name="T25" fmla="*/ 2147483646 h 298"/>
                <a:gd name="T26" fmla="*/ 2147483646 w 332"/>
                <a:gd name="T27" fmla="*/ 2147483646 h 298"/>
                <a:gd name="T28" fmla="*/ 2147483646 w 332"/>
                <a:gd name="T29" fmla="*/ 2147483646 h 298"/>
                <a:gd name="T30" fmla="*/ 2147483646 w 332"/>
                <a:gd name="T31" fmla="*/ 2147483646 h 298"/>
                <a:gd name="T32" fmla="*/ 2147483646 w 332"/>
                <a:gd name="T33" fmla="*/ 2147483646 h 298"/>
                <a:gd name="T34" fmla="*/ 2147483646 w 332"/>
                <a:gd name="T35" fmla="*/ 2147483646 h 298"/>
                <a:gd name="T36" fmla="*/ 2147483646 w 332"/>
                <a:gd name="T37" fmla="*/ 2147483646 h 298"/>
                <a:gd name="T38" fmla="*/ 2147483646 w 332"/>
                <a:gd name="T39" fmla="*/ 2147483646 h 298"/>
                <a:gd name="T40" fmla="*/ 2147483646 w 332"/>
                <a:gd name="T41" fmla="*/ 2147483646 h 298"/>
                <a:gd name="T42" fmla="*/ 2147483646 w 332"/>
                <a:gd name="T43" fmla="*/ 2147483646 h 298"/>
                <a:gd name="T44" fmla="*/ 2147483646 w 332"/>
                <a:gd name="T45" fmla="*/ 2147483646 h 298"/>
                <a:gd name="T46" fmla="*/ 2147483646 w 332"/>
                <a:gd name="T47" fmla="*/ 2147483646 h 298"/>
                <a:gd name="T48" fmla="*/ 2147483646 w 332"/>
                <a:gd name="T49" fmla="*/ 2147483646 h 298"/>
                <a:gd name="T50" fmla="*/ 2147483646 w 332"/>
                <a:gd name="T51" fmla="*/ 2147483646 h 298"/>
                <a:gd name="T52" fmla="*/ 2147483646 w 332"/>
                <a:gd name="T53" fmla="*/ 2147483646 h 298"/>
                <a:gd name="T54" fmla="*/ 2147483646 w 332"/>
                <a:gd name="T55" fmla="*/ 2147483646 h 298"/>
                <a:gd name="T56" fmla="*/ 2147483646 w 332"/>
                <a:gd name="T57" fmla="*/ 2147483646 h 298"/>
                <a:gd name="T58" fmla="*/ 2147483646 w 332"/>
                <a:gd name="T59" fmla="*/ 2147483646 h 298"/>
                <a:gd name="T60" fmla="*/ 2147483646 w 332"/>
                <a:gd name="T61" fmla="*/ 2147483646 h 298"/>
                <a:gd name="T62" fmla="*/ 2147483646 w 332"/>
                <a:gd name="T63" fmla="*/ 0 h 298"/>
                <a:gd name="T64" fmla="*/ 2147483646 w 332"/>
                <a:gd name="T65" fmla="*/ 2147483646 h 298"/>
                <a:gd name="T66" fmla="*/ 2147483646 w 332"/>
                <a:gd name="T67" fmla="*/ 2147483646 h 298"/>
                <a:gd name="T68" fmla="*/ 2147483646 w 332"/>
                <a:gd name="T69" fmla="*/ 2147483646 h 298"/>
                <a:gd name="T70" fmla="*/ 2147483646 w 332"/>
                <a:gd name="T71" fmla="*/ 2147483646 h 298"/>
                <a:gd name="T72" fmla="*/ 2147483646 w 332"/>
                <a:gd name="T73" fmla="*/ 2147483646 h 298"/>
                <a:gd name="T74" fmla="*/ 2147483646 w 332"/>
                <a:gd name="T75" fmla="*/ 2147483646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4" name="Freeform 207"/>
            <p:cNvSpPr>
              <a:spLocks noChangeArrowheads="1"/>
            </p:cNvSpPr>
            <p:nvPr/>
          </p:nvSpPr>
          <p:spPr bwMode="auto">
            <a:xfrm>
              <a:off x="3948246" y="1257088"/>
              <a:ext cx="29981" cy="18584"/>
            </a:xfrm>
            <a:custGeom>
              <a:avLst/>
              <a:gdLst>
                <a:gd name="T0" fmla="*/ 2147483646 w 20"/>
                <a:gd name="T1" fmla="*/ 2147483646 h 12"/>
                <a:gd name="T2" fmla="*/ 0 w 20"/>
                <a:gd name="T3" fmla="*/ 2147483646 h 12"/>
                <a:gd name="T4" fmla="*/ 0 w 20"/>
                <a:gd name="T5" fmla="*/ 2147483646 h 12"/>
                <a:gd name="T6" fmla="*/ 2147483646 w 20"/>
                <a:gd name="T7" fmla="*/ 2147483646 h 12"/>
                <a:gd name="T8" fmla="*/ 2147483646 w 20"/>
                <a:gd name="T9" fmla="*/ 2147483646 h 12"/>
                <a:gd name="T10" fmla="*/ 2147483646 w 20"/>
                <a:gd name="T11" fmla="*/ 0 h 12"/>
                <a:gd name="T12" fmla="*/ 2147483646 w 20"/>
                <a:gd name="T13" fmla="*/ 2147483646 h 12"/>
                <a:gd name="T14" fmla="*/ 2147483646 w 20"/>
                <a:gd name="T15" fmla="*/ 2147483646 h 12"/>
                <a:gd name="T16" fmla="*/ 2147483646 w 20"/>
                <a:gd name="T17" fmla="*/ 0 h 12"/>
                <a:gd name="T18" fmla="*/ 2147483646 w 20"/>
                <a:gd name="T19" fmla="*/ 2147483646 h 12"/>
                <a:gd name="T20" fmla="*/ 2147483646 w 20"/>
                <a:gd name="T21" fmla="*/ 2147483646 h 12"/>
                <a:gd name="T22" fmla="*/ 2147483646 w 20"/>
                <a:gd name="T23" fmla="*/ 2147483646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5" name="Freeform 208"/>
            <p:cNvSpPr>
              <a:spLocks noChangeArrowheads="1"/>
            </p:cNvSpPr>
            <p:nvPr/>
          </p:nvSpPr>
          <p:spPr bwMode="auto">
            <a:xfrm>
              <a:off x="3787964" y="1077883"/>
              <a:ext cx="47278" cy="37169"/>
            </a:xfrm>
            <a:custGeom>
              <a:avLst/>
              <a:gdLst>
                <a:gd name="T0" fmla="*/ 2147483646 w 32"/>
                <a:gd name="T1" fmla="*/ 0 h 24"/>
                <a:gd name="T2" fmla="*/ 2147483646 w 32"/>
                <a:gd name="T3" fmla="*/ 2147483646 h 24"/>
                <a:gd name="T4" fmla="*/ 2147483646 w 32"/>
                <a:gd name="T5" fmla="*/ 2147483646 h 24"/>
                <a:gd name="T6" fmla="*/ 2147483646 w 32"/>
                <a:gd name="T7" fmla="*/ 2147483646 h 24"/>
                <a:gd name="T8" fmla="*/ 0 w 32"/>
                <a:gd name="T9" fmla="*/ 2147483646 h 24"/>
                <a:gd name="T10" fmla="*/ 2147483646 w 32"/>
                <a:gd name="T11" fmla="*/ 2147483646 h 24"/>
                <a:gd name="T12" fmla="*/ 2147483646 w 32"/>
                <a:gd name="T13" fmla="*/ 2147483646 h 24"/>
                <a:gd name="T14" fmla="*/ 2147483646 w 32"/>
                <a:gd name="T15" fmla="*/ 2147483646 h 24"/>
                <a:gd name="T16" fmla="*/ 2147483646 w 32"/>
                <a:gd name="T17" fmla="*/ 2147483646 h 24"/>
                <a:gd name="T18" fmla="*/ 2147483646 w 32"/>
                <a:gd name="T19" fmla="*/ 2147483646 h 24"/>
                <a:gd name="T20" fmla="*/ 2147483646 w 32"/>
                <a:gd name="T21" fmla="*/ 2147483646 h 24"/>
                <a:gd name="T22" fmla="*/ 2147483646 w 32"/>
                <a:gd name="T23" fmla="*/ 2147483646 h 24"/>
                <a:gd name="T24" fmla="*/ 2147483646 w 32"/>
                <a:gd name="T25" fmla="*/ 2147483646 h 24"/>
                <a:gd name="T26" fmla="*/ 2147483646 w 32"/>
                <a:gd name="T27" fmla="*/ 0 h 24"/>
                <a:gd name="T28" fmla="*/ 2147483646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6" name="Freeform 209"/>
            <p:cNvSpPr>
              <a:spLocks noChangeArrowheads="1"/>
            </p:cNvSpPr>
            <p:nvPr/>
          </p:nvSpPr>
          <p:spPr bwMode="auto">
            <a:xfrm>
              <a:off x="3989758" y="1335407"/>
              <a:ext cx="32287" cy="100886"/>
            </a:xfrm>
            <a:custGeom>
              <a:avLst/>
              <a:gdLst>
                <a:gd name="T0" fmla="*/ 2147483646 w 22"/>
                <a:gd name="T1" fmla="*/ 0 h 64"/>
                <a:gd name="T2" fmla="*/ 2147483646 w 22"/>
                <a:gd name="T3" fmla="*/ 0 h 64"/>
                <a:gd name="T4" fmla="*/ 2147483646 w 22"/>
                <a:gd name="T5" fmla="*/ 2147483646 h 64"/>
                <a:gd name="T6" fmla="*/ 2147483646 w 22"/>
                <a:gd name="T7" fmla="*/ 2147483646 h 64"/>
                <a:gd name="T8" fmla="*/ 2147483646 w 22"/>
                <a:gd name="T9" fmla="*/ 2147483646 h 64"/>
                <a:gd name="T10" fmla="*/ 2147483646 w 22"/>
                <a:gd name="T11" fmla="*/ 2147483646 h 64"/>
                <a:gd name="T12" fmla="*/ 2147483646 w 22"/>
                <a:gd name="T13" fmla="*/ 2147483646 h 64"/>
                <a:gd name="T14" fmla="*/ 2147483646 w 22"/>
                <a:gd name="T15" fmla="*/ 2147483646 h 64"/>
                <a:gd name="T16" fmla="*/ 2147483646 w 22"/>
                <a:gd name="T17" fmla="*/ 2147483646 h 64"/>
                <a:gd name="T18" fmla="*/ 2147483646 w 22"/>
                <a:gd name="T19" fmla="*/ 2147483646 h 64"/>
                <a:gd name="T20" fmla="*/ 0 w 22"/>
                <a:gd name="T21" fmla="*/ 2147483646 h 64"/>
                <a:gd name="T22" fmla="*/ 2147483646 w 22"/>
                <a:gd name="T23" fmla="*/ 2147483646 h 64"/>
                <a:gd name="T24" fmla="*/ 2147483646 w 22"/>
                <a:gd name="T25" fmla="*/ 2147483646 h 64"/>
                <a:gd name="T26" fmla="*/ 2147483646 w 22"/>
                <a:gd name="T27" fmla="*/ 2147483646 h 64"/>
                <a:gd name="T28" fmla="*/ 2147483646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7" name="Freeform 210"/>
            <p:cNvSpPr>
              <a:spLocks noChangeArrowheads="1"/>
            </p:cNvSpPr>
            <p:nvPr/>
          </p:nvSpPr>
          <p:spPr bwMode="auto">
            <a:xfrm>
              <a:off x="4018586" y="1214610"/>
              <a:ext cx="138373" cy="140709"/>
            </a:xfrm>
            <a:custGeom>
              <a:avLst/>
              <a:gdLst>
                <a:gd name="T0" fmla="*/ 0 w 94"/>
                <a:gd name="T1" fmla="*/ 2147483646 h 88"/>
                <a:gd name="T2" fmla="*/ 2147483646 w 94"/>
                <a:gd name="T3" fmla="*/ 2147483646 h 88"/>
                <a:gd name="T4" fmla="*/ 2147483646 w 94"/>
                <a:gd name="T5" fmla="*/ 2147483646 h 88"/>
                <a:gd name="T6" fmla="*/ 2147483646 w 94"/>
                <a:gd name="T7" fmla="*/ 2147483646 h 88"/>
                <a:gd name="T8" fmla="*/ 2147483646 w 94"/>
                <a:gd name="T9" fmla="*/ 2147483646 h 88"/>
                <a:gd name="T10" fmla="*/ 2147483646 w 94"/>
                <a:gd name="T11" fmla="*/ 2147483646 h 88"/>
                <a:gd name="T12" fmla="*/ 2147483646 w 94"/>
                <a:gd name="T13" fmla="*/ 2147483646 h 88"/>
                <a:gd name="T14" fmla="*/ 2147483646 w 94"/>
                <a:gd name="T15" fmla="*/ 2147483646 h 88"/>
                <a:gd name="T16" fmla="*/ 2147483646 w 94"/>
                <a:gd name="T17" fmla="*/ 2147483646 h 88"/>
                <a:gd name="T18" fmla="*/ 2147483646 w 94"/>
                <a:gd name="T19" fmla="*/ 2147483646 h 88"/>
                <a:gd name="T20" fmla="*/ 2147483646 w 94"/>
                <a:gd name="T21" fmla="*/ 2147483646 h 88"/>
                <a:gd name="T22" fmla="*/ 2147483646 w 94"/>
                <a:gd name="T23" fmla="*/ 2147483646 h 88"/>
                <a:gd name="T24" fmla="*/ 2147483646 w 94"/>
                <a:gd name="T25" fmla="*/ 2147483646 h 88"/>
                <a:gd name="T26" fmla="*/ 2147483646 w 94"/>
                <a:gd name="T27" fmla="*/ 2147483646 h 88"/>
                <a:gd name="T28" fmla="*/ 2147483646 w 94"/>
                <a:gd name="T29" fmla="*/ 2147483646 h 88"/>
                <a:gd name="T30" fmla="*/ 2147483646 w 94"/>
                <a:gd name="T31" fmla="*/ 2147483646 h 88"/>
                <a:gd name="T32" fmla="*/ 2147483646 w 94"/>
                <a:gd name="T33" fmla="*/ 0 h 88"/>
                <a:gd name="T34" fmla="*/ 2147483646 w 94"/>
                <a:gd name="T35" fmla="*/ 2147483646 h 88"/>
                <a:gd name="T36" fmla="*/ 2147483646 w 94"/>
                <a:gd name="T37" fmla="*/ 2147483646 h 88"/>
                <a:gd name="T38" fmla="*/ 2147483646 w 94"/>
                <a:gd name="T39" fmla="*/ 2147483646 h 88"/>
                <a:gd name="T40" fmla="*/ 2147483646 w 94"/>
                <a:gd name="T41" fmla="*/ 2147483646 h 88"/>
                <a:gd name="T42" fmla="*/ 2147483646 w 94"/>
                <a:gd name="T43" fmla="*/ 2147483646 h 88"/>
                <a:gd name="T44" fmla="*/ 2147483646 w 94"/>
                <a:gd name="T45" fmla="*/ 2147483646 h 88"/>
                <a:gd name="T46" fmla="*/ 2147483646 w 94"/>
                <a:gd name="T47" fmla="*/ 2147483646 h 88"/>
                <a:gd name="T48" fmla="*/ 2147483646 w 94"/>
                <a:gd name="T49" fmla="*/ 2147483646 h 88"/>
                <a:gd name="T50" fmla="*/ 2147483646 w 94"/>
                <a:gd name="T51" fmla="*/ 2147483646 h 88"/>
                <a:gd name="T52" fmla="*/ 2147483646 w 94"/>
                <a:gd name="T53" fmla="*/ 2147483646 h 88"/>
                <a:gd name="T54" fmla="*/ 2147483646 w 94"/>
                <a:gd name="T55" fmla="*/ 2147483646 h 88"/>
                <a:gd name="T56" fmla="*/ 2147483646 w 94"/>
                <a:gd name="T57" fmla="*/ 2147483646 h 88"/>
                <a:gd name="T58" fmla="*/ 2147483646 w 94"/>
                <a:gd name="T59" fmla="*/ 2147483646 h 88"/>
                <a:gd name="T60" fmla="*/ 2147483646 w 94"/>
                <a:gd name="T61" fmla="*/ 2147483646 h 88"/>
                <a:gd name="T62" fmla="*/ 2147483646 w 94"/>
                <a:gd name="T63" fmla="*/ 2147483646 h 88"/>
                <a:gd name="T64" fmla="*/ 2147483646 w 94"/>
                <a:gd name="T65" fmla="*/ 2147483646 h 88"/>
                <a:gd name="T66" fmla="*/ 2147483646 w 94"/>
                <a:gd name="T67" fmla="*/ 2147483646 h 88"/>
                <a:gd name="T68" fmla="*/ 2147483646 w 94"/>
                <a:gd name="T69" fmla="*/ 2147483646 h 88"/>
                <a:gd name="T70" fmla="*/ 2147483646 w 94"/>
                <a:gd name="T71" fmla="*/ 2147483646 h 88"/>
                <a:gd name="T72" fmla="*/ 2147483646 w 94"/>
                <a:gd name="T73" fmla="*/ 2147483646 h 88"/>
                <a:gd name="T74" fmla="*/ 2147483646 w 94"/>
                <a:gd name="T75" fmla="*/ 2147483646 h 88"/>
                <a:gd name="T76" fmla="*/ 2147483646 w 94"/>
                <a:gd name="T77" fmla="*/ 2147483646 h 88"/>
                <a:gd name="T78" fmla="*/ 2147483646 w 94"/>
                <a:gd name="T79" fmla="*/ 2147483646 h 88"/>
                <a:gd name="T80" fmla="*/ 2147483646 w 94"/>
                <a:gd name="T81" fmla="*/ 2147483646 h 88"/>
                <a:gd name="T82" fmla="*/ 2147483646 w 94"/>
                <a:gd name="T83" fmla="*/ 2147483646 h 88"/>
                <a:gd name="T84" fmla="*/ 2147483646 w 94"/>
                <a:gd name="T85" fmla="*/ 2147483646 h 88"/>
                <a:gd name="T86" fmla="*/ 2147483646 w 94"/>
                <a:gd name="T87" fmla="*/ 2147483646 h 88"/>
                <a:gd name="T88" fmla="*/ 0 w 94"/>
                <a:gd name="T89" fmla="*/ 2147483646 h 88"/>
                <a:gd name="T90" fmla="*/ 0 w 94"/>
                <a:gd name="T91" fmla="*/ 2147483646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8" name="Freeform 211"/>
            <p:cNvSpPr>
              <a:spLocks noChangeArrowheads="1"/>
            </p:cNvSpPr>
            <p:nvPr/>
          </p:nvSpPr>
          <p:spPr bwMode="auto">
            <a:xfrm>
              <a:off x="4092385" y="1213282"/>
              <a:ext cx="224857" cy="234958"/>
            </a:xfrm>
            <a:custGeom>
              <a:avLst/>
              <a:gdLst>
                <a:gd name="T0" fmla="*/ 2147483646 w 154"/>
                <a:gd name="T1" fmla="*/ 2147483646 h 150"/>
                <a:gd name="T2" fmla="*/ 2147483646 w 154"/>
                <a:gd name="T3" fmla="*/ 2147483646 h 150"/>
                <a:gd name="T4" fmla="*/ 2147483646 w 154"/>
                <a:gd name="T5" fmla="*/ 0 h 150"/>
                <a:gd name="T6" fmla="*/ 2147483646 w 154"/>
                <a:gd name="T7" fmla="*/ 2147483646 h 150"/>
                <a:gd name="T8" fmla="*/ 2147483646 w 154"/>
                <a:gd name="T9" fmla="*/ 2147483646 h 150"/>
                <a:gd name="T10" fmla="*/ 2147483646 w 154"/>
                <a:gd name="T11" fmla="*/ 2147483646 h 150"/>
                <a:gd name="T12" fmla="*/ 2147483646 w 154"/>
                <a:gd name="T13" fmla="*/ 2147483646 h 150"/>
                <a:gd name="T14" fmla="*/ 2147483646 w 154"/>
                <a:gd name="T15" fmla="*/ 2147483646 h 150"/>
                <a:gd name="T16" fmla="*/ 2147483646 w 154"/>
                <a:gd name="T17" fmla="*/ 2147483646 h 150"/>
                <a:gd name="T18" fmla="*/ 2147483646 w 154"/>
                <a:gd name="T19" fmla="*/ 2147483646 h 150"/>
                <a:gd name="T20" fmla="*/ 2147483646 w 154"/>
                <a:gd name="T21" fmla="*/ 2147483646 h 150"/>
                <a:gd name="T22" fmla="*/ 2147483646 w 154"/>
                <a:gd name="T23" fmla="*/ 2147483646 h 150"/>
                <a:gd name="T24" fmla="*/ 2147483646 w 154"/>
                <a:gd name="T25" fmla="*/ 2147483646 h 150"/>
                <a:gd name="T26" fmla="*/ 2147483646 w 154"/>
                <a:gd name="T27" fmla="*/ 2147483646 h 150"/>
                <a:gd name="T28" fmla="*/ 2147483646 w 154"/>
                <a:gd name="T29" fmla="*/ 2147483646 h 150"/>
                <a:gd name="T30" fmla="*/ 2147483646 w 154"/>
                <a:gd name="T31" fmla="*/ 2147483646 h 150"/>
                <a:gd name="T32" fmla="*/ 2147483646 w 154"/>
                <a:gd name="T33" fmla="*/ 2147483646 h 150"/>
                <a:gd name="T34" fmla="*/ 2147483646 w 154"/>
                <a:gd name="T35" fmla="*/ 2147483646 h 150"/>
                <a:gd name="T36" fmla="*/ 2147483646 w 154"/>
                <a:gd name="T37" fmla="*/ 2147483646 h 150"/>
                <a:gd name="T38" fmla="*/ 2147483646 w 154"/>
                <a:gd name="T39" fmla="*/ 2147483646 h 150"/>
                <a:gd name="T40" fmla="*/ 2147483646 w 154"/>
                <a:gd name="T41" fmla="*/ 2147483646 h 150"/>
                <a:gd name="T42" fmla="*/ 2147483646 w 154"/>
                <a:gd name="T43" fmla="*/ 2147483646 h 150"/>
                <a:gd name="T44" fmla="*/ 2147483646 w 154"/>
                <a:gd name="T45" fmla="*/ 2147483646 h 150"/>
                <a:gd name="T46" fmla="*/ 2147483646 w 154"/>
                <a:gd name="T47" fmla="*/ 2147483646 h 150"/>
                <a:gd name="T48" fmla="*/ 2147483646 w 154"/>
                <a:gd name="T49" fmla="*/ 2147483646 h 150"/>
                <a:gd name="T50" fmla="*/ 2147483646 w 154"/>
                <a:gd name="T51" fmla="*/ 2147483646 h 150"/>
                <a:gd name="T52" fmla="*/ 2147483646 w 154"/>
                <a:gd name="T53" fmla="*/ 2147483646 h 150"/>
                <a:gd name="T54" fmla="*/ 2147483646 w 154"/>
                <a:gd name="T55" fmla="*/ 2147483646 h 150"/>
                <a:gd name="T56" fmla="*/ 2147483646 w 154"/>
                <a:gd name="T57" fmla="*/ 2147483646 h 150"/>
                <a:gd name="T58" fmla="*/ 2147483646 w 154"/>
                <a:gd name="T59" fmla="*/ 2147483646 h 150"/>
                <a:gd name="T60" fmla="*/ 2147483646 w 154"/>
                <a:gd name="T61" fmla="*/ 2147483646 h 150"/>
                <a:gd name="T62" fmla="*/ 2147483646 w 154"/>
                <a:gd name="T63" fmla="*/ 2147483646 h 150"/>
                <a:gd name="T64" fmla="*/ 2147483646 w 154"/>
                <a:gd name="T65" fmla="*/ 2147483646 h 150"/>
                <a:gd name="T66" fmla="*/ 2147483646 w 154"/>
                <a:gd name="T67" fmla="*/ 2147483646 h 150"/>
                <a:gd name="T68" fmla="*/ 2147483646 w 154"/>
                <a:gd name="T69" fmla="*/ 2147483646 h 150"/>
                <a:gd name="T70" fmla="*/ 2147483646 w 154"/>
                <a:gd name="T71" fmla="*/ 2147483646 h 150"/>
                <a:gd name="T72" fmla="*/ 2147483646 w 154"/>
                <a:gd name="T73" fmla="*/ 2147483646 h 150"/>
                <a:gd name="T74" fmla="*/ 2147483646 w 154"/>
                <a:gd name="T75" fmla="*/ 2147483646 h 150"/>
                <a:gd name="T76" fmla="*/ 2147483646 w 154"/>
                <a:gd name="T77" fmla="*/ 2147483646 h 150"/>
                <a:gd name="T78" fmla="*/ 2147483646 w 154"/>
                <a:gd name="T79" fmla="*/ 2147483646 h 150"/>
                <a:gd name="T80" fmla="*/ 0 w 154"/>
                <a:gd name="T81" fmla="*/ 2147483646 h 150"/>
                <a:gd name="T82" fmla="*/ 2147483646 w 154"/>
                <a:gd name="T83" fmla="*/ 2147483646 h 150"/>
                <a:gd name="T84" fmla="*/ 2147483646 w 154"/>
                <a:gd name="T85" fmla="*/ 2147483646 h 150"/>
                <a:gd name="T86" fmla="*/ 2147483646 w 154"/>
                <a:gd name="T87" fmla="*/ 2147483646 h 150"/>
                <a:gd name="T88" fmla="*/ 2147483646 w 154"/>
                <a:gd name="T89" fmla="*/ 2147483646 h 150"/>
                <a:gd name="T90" fmla="*/ 2147483646 w 154"/>
                <a:gd name="T91" fmla="*/ 2147483646 h 150"/>
                <a:gd name="T92" fmla="*/ 2147483646 w 154"/>
                <a:gd name="T93" fmla="*/ 2147483646 h 150"/>
                <a:gd name="T94" fmla="*/ 2147483646 w 154"/>
                <a:gd name="T95" fmla="*/ 2147483646 h 150"/>
                <a:gd name="T96" fmla="*/ 2147483646 w 154"/>
                <a:gd name="T97" fmla="*/ 2147483646 h 150"/>
                <a:gd name="T98" fmla="*/ 2147483646 w 154"/>
                <a:gd name="T99" fmla="*/ 2147483646 h 150"/>
                <a:gd name="T100" fmla="*/ 2147483646 w 154"/>
                <a:gd name="T101" fmla="*/ 2147483646 h 150"/>
                <a:gd name="T102" fmla="*/ 2147483646 w 154"/>
                <a:gd name="T103" fmla="*/ 2147483646 h 150"/>
                <a:gd name="T104" fmla="*/ 2147483646 w 154"/>
                <a:gd name="T105" fmla="*/ 2147483646 h 150"/>
                <a:gd name="T106" fmla="*/ 2147483646 w 154"/>
                <a:gd name="T107" fmla="*/ 2147483646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69" name="Freeform 212"/>
            <p:cNvSpPr>
              <a:spLocks noChangeArrowheads="1"/>
            </p:cNvSpPr>
            <p:nvPr/>
          </p:nvSpPr>
          <p:spPr bwMode="auto">
            <a:xfrm>
              <a:off x="3787964" y="1069919"/>
              <a:ext cx="407047" cy="183187"/>
            </a:xfrm>
            <a:custGeom>
              <a:avLst/>
              <a:gdLst>
                <a:gd name="T0" fmla="*/ 2147483646 w 278"/>
                <a:gd name="T1" fmla="*/ 2147483646 h 116"/>
                <a:gd name="T2" fmla="*/ 2147483646 w 278"/>
                <a:gd name="T3" fmla="*/ 2147483646 h 116"/>
                <a:gd name="T4" fmla="*/ 2147483646 w 278"/>
                <a:gd name="T5" fmla="*/ 2147483646 h 116"/>
                <a:gd name="T6" fmla="*/ 2147483646 w 278"/>
                <a:gd name="T7" fmla="*/ 2147483646 h 116"/>
                <a:gd name="T8" fmla="*/ 2147483646 w 278"/>
                <a:gd name="T9" fmla="*/ 2147483646 h 116"/>
                <a:gd name="T10" fmla="*/ 2147483646 w 278"/>
                <a:gd name="T11" fmla="*/ 2147483646 h 116"/>
                <a:gd name="T12" fmla="*/ 2147483646 w 278"/>
                <a:gd name="T13" fmla="*/ 2147483646 h 116"/>
                <a:gd name="T14" fmla="*/ 2147483646 w 278"/>
                <a:gd name="T15" fmla="*/ 2147483646 h 116"/>
                <a:gd name="T16" fmla="*/ 2147483646 w 278"/>
                <a:gd name="T17" fmla="*/ 2147483646 h 116"/>
                <a:gd name="T18" fmla="*/ 2147483646 w 278"/>
                <a:gd name="T19" fmla="*/ 2147483646 h 116"/>
                <a:gd name="T20" fmla="*/ 2147483646 w 278"/>
                <a:gd name="T21" fmla="*/ 2147483646 h 116"/>
                <a:gd name="T22" fmla="*/ 2147483646 w 278"/>
                <a:gd name="T23" fmla="*/ 2147483646 h 116"/>
                <a:gd name="T24" fmla="*/ 2147483646 w 278"/>
                <a:gd name="T25" fmla="*/ 2147483646 h 116"/>
                <a:gd name="T26" fmla="*/ 2147483646 w 278"/>
                <a:gd name="T27" fmla="*/ 2147483646 h 116"/>
                <a:gd name="T28" fmla="*/ 2147483646 w 278"/>
                <a:gd name="T29" fmla="*/ 2147483646 h 116"/>
                <a:gd name="T30" fmla="*/ 2147483646 w 278"/>
                <a:gd name="T31" fmla="*/ 2147483646 h 116"/>
                <a:gd name="T32" fmla="*/ 2147483646 w 278"/>
                <a:gd name="T33" fmla="*/ 2147483646 h 116"/>
                <a:gd name="T34" fmla="*/ 2147483646 w 278"/>
                <a:gd name="T35" fmla="*/ 2147483646 h 116"/>
                <a:gd name="T36" fmla="*/ 2147483646 w 278"/>
                <a:gd name="T37" fmla="*/ 2147483646 h 116"/>
                <a:gd name="T38" fmla="*/ 2147483646 w 278"/>
                <a:gd name="T39" fmla="*/ 2147483646 h 116"/>
                <a:gd name="T40" fmla="*/ 2147483646 w 278"/>
                <a:gd name="T41" fmla="*/ 2147483646 h 116"/>
                <a:gd name="T42" fmla="*/ 2147483646 w 278"/>
                <a:gd name="T43" fmla="*/ 2147483646 h 116"/>
                <a:gd name="T44" fmla="*/ 2147483646 w 278"/>
                <a:gd name="T45" fmla="*/ 0 h 116"/>
                <a:gd name="T46" fmla="*/ 2147483646 w 278"/>
                <a:gd name="T47" fmla="*/ 2147483646 h 116"/>
                <a:gd name="T48" fmla="*/ 2147483646 w 278"/>
                <a:gd name="T49" fmla="*/ 2147483646 h 116"/>
                <a:gd name="T50" fmla="*/ 2147483646 w 278"/>
                <a:gd name="T51" fmla="*/ 2147483646 h 116"/>
                <a:gd name="T52" fmla="*/ 2147483646 w 278"/>
                <a:gd name="T53" fmla="*/ 2147483646 h 116"/>
                <a:gd name="T54" fmla="*/ 2147483646 w 278"/>
                <a:gd name="T55" fmla="*/ 2147483646 h 116"/>
                <a:gd name="T56" fmla="*/ 2147483646 w 278"/>
                <a:gd name="T57" fmla="*/ 2147483646 h 116"/>
                <a:gd name="T58" fmla="*/ 2147483646 w 278"/>
                <a:gd name="T59" fmla="*/ 2147483646 h 116"/>
                <a:gd name="T60" fmla="*/ 2147483646 w 278"/>
                <a:gd name="T61" fmla="*/ 2147483646 h 116"/>
                <a:gd name="T62" fmla="*/ 0 w 278"/>
                <a:gd name="T63" fmla="*/ 2147483646 h 116"/>
                <a:gd name="T64" fmla="*/ 2147483646 w 278"/>
                <a:gd name="T65" fmla="*/ 2147483646 h 116"/>
                <a:gd name="T66" fmla="*/ 2147483646 w 278"/>
                <a:gd name="T67" fmla="*/ 2147483646 h 116"/>
                <a:gd name="T68" fmla="*/ 2147483646 w 278"/>
                <a:gd name="T69" fmla="*/ 2147483646 h 116"/>
                <a:gd name="T70" fmla="*/ 2147483646 w 278"/>
                <a:gd name="T71" fmla="*/ 2147483646 h 116"/>
                <a:gd name="T72" fmla="*/ 2147483646 w 278"/>
                <a:gd name="T73" fmla="*/ 2147483646 h 116"/>
                <a:gd name="T74" fmla="*/ 2147483646 w 278"/>
                <a:gd name="T75" fmla="*/ 2147483646 h 116"/>
                <a:gd name="T76" fmla="*/ 2147483646 w 278"/>
                <a:gd name="T77" fmla="*/ 2147483646 h 116"/>
                <a:gd name="T78" fmla="*/ 2147483646 w 278"/>
                <a:gd name="T79" fmla="*/ 2147483646 h 116"/>
                <a:gd name="T80" fmla="*/ 2147483646 w 278"/>
                <a:gd name="T81" fmla="*/ 2147483646 h 116"/>
                <a:gd name="T82" fmla="*/ 2147483646 w 278"/>
                <a:gd name="T83" fmla="*/ 2147483646 h 116"/>
                <a:gd name="T84" fmla="*/ 2147483646 w 278"/>
                <a:gd name="T85" fmla="*/ 2147483646 h 116"/>
                <a:gd name="T86" fmla="*/ 2147483646 w 278"/>
                <a:gd name="T87" fmla="*/ 2147483646 h 116"/>
                <a:gd name="T88" fmla="*/ 2147483646 w 278"/>
                <a:gd name="T89" fmla="*/ 2147483646 h 116"/>
                <a:gd name="T90" fmla="*/ 2147483646 w 278"/>
                <a:gd name="T91" fmla="*/ 2147483646 h 116"/>
                <a:gd name="T92" fmla="*/ 2147483646 w 278"/>
                <a:gd name="T93" fmla="*/ 2147483646 h 116"/>
                <a:gd name="T94" fmla="*/ 2147483646 w 278"/>
                <a:gd name="T95" fmla="*/ 2147483646 h 116"/>
                <a:gd name="T96" fmla="*/ 2147483646 w 278"/>
                <a:gd name="T97" fmla="*/ 2147483646 h 116"/>
                <a:gd name="T98" fmla="*/ 2147483646 w 278"/>
                <a:gd name="T99" fmla="*/ 2147483646 h 116"/>
                <a:gd name="T100" fmla="*/ 2147483646 w 278"/>
                <a:gd name="T101" fmla="*/ 2147483646 h 116"/>
                <a:gd name="T102" fmla="*/ 2147483646 w 278"/>
                <a:gd name="T103" fmla="*/ 2147483646 h 116"/>
                <a:gd name="T104" fmla="*/ 2147483646 w 278"/>
                <a:gd name="T105" fmla="*/ 2147483646 h 116"/>
                <a:gd name="T106" fmla="*/ 2147483646 w 278"/>
                <a:gd name="T107" fmla="*/ 2147483646 h 116"/>
                <a:gd name="T108" fmla="*/ 2147483646 w 278"/>
                <a:gd name="T109" fmla="*/ 2147483646 h 116"/>
                <a:gd name="T110" fmla="*/ 2147483646 w 278"/>
                <a:gd name="T111" fmla="*/ 2147483646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0" name="Freeform 213"/>
            <p:cNvSpPr>
              <a:spLocks noChangeArrowheads="1"/>
            </p:cNvSpPr>
            <p:nvPr/>
          </p:nvSpPr>
          <p:spPr bwMode="auto">
            <a:xfrm>
              <a:off x="4385275" y="1533196"/>
              <a:ext cx="21909" cy="37169"/>
            </a:xfrm>
            <a:custGeom>
              <a:avLst/>
              <a:gdLst>
                <a:gd name="T0" fmla="*/ 0 w 16"/>
                <a:gd name="T1" fmla="*/ 2147483646 h 24"/>
                <a:gd name="T2" fmla="*/ 2147483646 w 16"/>
                <a:gd name="T3" fmla="*/ 2147483646 h 24"/>
                <a:gd name="T4" fmla="*/ 2147483646 w 16"/>
                <a:gd name="T5" fmla="*/ 2147483646 h 24"/>
                <a:gd name="T6" fmla="*/ 2147483646 w 16"/>
                <a:gd name="T7" fmla="*/ 0 h 24"/>
                <a:gd name="T8" fmla="*/ 2147483646 w 16"/>
                <a:gd name="T9" fmla="*/ 0 h 24"/>
                <a:gd name="T10" fmla="*/ 2147483646 w 16"/>
                <a:gd name="T11" fmla="*/ 2147483646 h 24"/>
                <a:gd name="T12" fmla="*/ 2147483646 w 16"/>
                <a:gd name="T13" fmla="*/ 2147483646 h 24"/>
                <a:gd name="T14" fmla="*/ 2147483646 w 16"/>
                <a:gd name="T15" fmla="*/ 2147483646 h 24"/>
                <a:gd name="T16" fmla="*/ 2147483646 w 16"/>
                <a:gd name="T17" fmla="*/ 2147483646 h 24"/>
                <a:gd name="T18" fmla="*/ 2147483646 w 16"/>
                <a:gd name="T19" fmla="*/ 2147483646 h 24"/>
                <a:gd name="T20" fmla="*/ 2147483646 w 16"/>
                <a:gd name="T21" fmla="*/ 2147483646 h 24"/>
                <a:gd name="T22" fmla="*/ 2147483646 w 16"/>
                <a:gd name="T23" fmla="*/ 2147483646 h 24"/>
                <a:gd name="T24" fmla="*/ 0 w 16"/>
                <a:gd name="T25" fmla="*/ 2147483646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1" name="Freeform 214"/>
            <p:cNvSpPr>
              <a:spLocks noChangeArrowheads="1"/>
            </p:cNvSpPr>
            <p:nvPr/>
          </p:nvSpPr>
          <p:spPr bwMode="auto">
            <a:xfrm>
              <a:off x="4425634" y="1559745"/>
              <a:ext cx="175272" cy="237612"/>
            </a:xfrm>
            <a:custGeom>
              <a:avLst/>
              <a:gdLst>
                <a:gd name="T0" fmla="*/ 2147483646 w 120"/>
                <a:gd name="T1" fmla="*/ 2147483646 h 150"/>
                <a:gd name="T2" fmla="*/ 2147483646 w 120"/>
                <a:gd name="T3" fmla="*/ 2147483646 h 150"/>
                <a:gd name="T4" fmla="*/ 2147483646 w 120"/>
                <a:gd name="T5" fmla="*/ 2147483646 h 150"/>
                <a:gd name="T6" fmla="*/ 2147483646 w 120"/>
                <a:gd name="T7" fmla="*/ 2147483646 h 150"/>
                <a:gd name="T8" fmla="*/ 2147483646 w 120"/>
                <a:gd name="T9" fmla="*/ 2147483646 h 150"/>
                <a:gd name="T10" fmla="*/ 2147483646 w 120"/>
                <a:gd name="T11" fmla="*/ 2147483646 h 150"/>
                <a:gd name="T12" fmla="*/ 2147483646 w 120"/>
                <a:gd name="T13" fmla="*/ 2147483646 h 150"/>
                <a:gd name="T14" fmla="*/ 2147483646 w 120"/>
                <a:gd name="T15" fmla="*/ 2147483646 h 150"/>
                <a:gd name="T16" fmla="*/ 2147483646 w 120"/>
                <a:gd name="T17" fmla="*/ 2147483646 h 150"/>
                <a:gd name="T18" fmla="*/ 2147483646 w 120"/>
                <a:gd name="T19" fmla="*/ 2147483646 h 150"/>
                <a:gd name="T20" fmla="*/ 2147483646 w 120"/>
                <a:gd name="T21" fmla="*/ 2147483646 h 150"/>
                <a:gd name="T22" fmla="*/ 2147483646 w 120"/>
                <a:gd name="T23" fmla="*/ 2147483646 h 150"/>
                <a:gd name="T24" fmla="*/ 2147483646 w 120"/>
                <a:gd name="T25" fmla="*/ 2147483646 h 150"/>
                <a:gd name="T26" fmla="*/ 2147483646 w 120"/>
                <a:gd name="T27" fmla="*/ 2147483646 h 150"/>
                <a:gd name="T28" fmla="*/ 2147483646 w 120"/>
                <a:gd name="T29" fmla="*/ 2147483646 h 150"/>
                <a:gd name="T30" fmla="*/ 2147483646 w 120"/>
                <a:gd name="T31" fmla="*/ 2147483646 h 150"/>
                <a:gd name="T32" fmla="*/ 2147483646 w 120"/>
                <a:gd name="T33" fmla="*/ 2147483646 h 150"/>
                <a:gd name="T34" fmla="*/ 2147483646 w 120"/>
                <a:gd name="T35" fmla="*/ 2147483646 h 150"/>
                <a:gd name="T36" fmla="*/ 2147483646 w 120"/>
                <a:gd name="T37" fmla="*/ 2147483646 h 150"/>
                <a:gd name="T38" fmla="*/ 2147483646 w 120"/>
                <a:gd name="T39" fmla="*/ 2147483646 h 150"/>
                <a:gd name="T40" fmla="*/ 2147483646 w 120"/>
                <a:gd name="T41" fmla="*/ 2147483646 h 150"/>
                <a:gd name="T42" fmla="*/ 2147483646 w 120"/>
                <a:gd name="T43" fmla="*/ 2147483646 h 150"/>
                <a:gd name="T44" fmla="*/ 2147483646 w 120"/>
                <a:gd name="T45" fmla="*/ 2147483646 h 150"/>
                <a:gd name="T46" fmla="*/ 2147483646 w 120"/>
                <a:gd name="T47" fmla="*/ 2147483646 h 150"/>
                <a:gd name="T48" fmla="*/ 2147483646 w 120"/>
                <a:gd name="T49" fmla="*/ 2147483646 h 150"/>
                <a:gd name="T50" fmla="*/ 2147483646 w 120"/>
                <a:gd name="T51" fmla="*/ 2147483646 h 150"/>
                <a:gd name="T52" fmla="*/ 2147483646 w 120"/>
                <a:gd name="T53" fmla="*/ 2147483646 h 150"/>
                <a:gd name="T54" fmla="*/ 2147483646 w 120"/>
                <a:gd name="T55" fmla="*/ 2147483646 h 150"/>
                <a:gd name="T56" fmla="*/ 2147483646 w 120"/>
                <a:gd name="T57" fmla="*/ 2147483646 h 150"/>
                <a:gd name="T58" fmla="*/ 2147483646 w 120"/>
                <a:gd name="T59" fmla="*/ 2147483646 h 150"/>
                <a:gd name="T60" fmla="*/ 2147483646 w 120"/>
                <a:gd name="T61" fmla="*/ 2147483646 h 150"/>
                <a:gd name="T62" fmla="*/ 2147483646 w 120"/>
                <a:gd name="T63" fmla="*/ 2147483646 h 150"/>
                <a:gd name="T64" fmla="*/ 2147483646 w 120"/>
                <a:gd name="T65" fmla="*/ 2147483646 h 150"/>
                <a:gd name="T66" fmla="*/ 0 w 120"/>
                <a:gd name="T67" fmla="*/ 2147483646 h 150"/>
                <a:gd name="T68" fmla="*/ 0 w 120"/>
                <a:gd name="T69" fmla="*/ 2147483646 h 150"/>
                <a:gd name="T70" fmla="*/ 2147483646 w 120"/>
                <a:gd name="T71" fmla="*/ 2147483646 h 150"/>
                <a:gd name="T72" fmla="*/ 2147483646 w 120"/>
                <a:gd name="T73" fmla="*/ 2147483646 h 150"/>
                <a:gd name="T74" fmla="*/ 2147483646 w 120"/>
                <a:gd name="T75" fmla="*/ 2147483646 h 150"/>
                <a:gd name="T76" fmla="*/ 2147483646 w 120"/>
                <a:gd name="T77" fmla="*/ 0 h 150"/>
                <a:gd name="T78" fmla="*/ 2147483646 w 120"/>
                <a:gd name="T79" fmla="*/ 2147483646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2" name="Freeform 215"/>
            <p:cNvSpPr>
              <a:spLocks noChangeArrowheads="1"/>
            </p:cNvSpPr>
            <p:nvPr/>
          </p:nvSpPr>
          <p:spPr bwMode="auto">
            <a:xfrm>
              <a:off x="4501739" y="1522576"/>
              <a:ext cx="13837" cy="27876"/>
            </a:xfrm>
            <a:custGeom>
              <a:avLst/>
              <a:gdLst>
                <a:gd name="T0" fmla="*/ 0 w 10"/>
                <a:gd name="T1" fmla="*/ 2147483646 h 18"/>
                <a:gd name="T2" fmla="*/ 2147483646 w 10"/>
                <a:gd name="T3" fmla="*/ 0 h 18"/>
                <a:gd name="T4" fmla="*/ 2147483646 w 10"/>
                <a:gd name="T5" fmla="*/ 2147483646 h 18"/>
                <a:gd name="T6" fmla="*/ 2147483646 w 10"/>
                <a:gd name="T7" fmla="*/ 2147483646 h 18"/>
                <a:gd name="T8" fmla="*/ 2147483646 w 10"/>
                <a:gd name="T9" fmla="*/ 2147483646 h 18"/>
                <a:gd name="T10" fmla="*/ 2147483646 w 10"/>
                <a:gd name="T11" fmla="*/ 2147483646 h 18"/>
                <a:gd name="T12" fmla="*/ 2147483646 w 10"/>
                <a:gd name="T13" fmla="*/ 2147483646 h 18"/>
                <a:gd name="T14" fmla="*/ 0 w 10"/>
                <a:gd name="T15" fmla="*/ 2147483646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3" name="Freeform 216"/>
            <p:cNvSpPr>
              <a:spLocks noChangeArrowheads="1"/>
            </p:cNvSpPr>
            <p:nvPr/>
          </p:nvSpPr>
          <p:spPr bwMode="auto">
            <a:xfrm>
              <a:off x="4391040" y="1535851"/>
              <a:ext cx="130301" cy="76991"/>
            </a:xfrm>
            <a:custGeom>
              <a:avLst/>
              <a:gdLst>
                <a:gd name="T0" fmla="*/ 2147483646 w 90"/>
                <a:gd name="T1" fmla="*/ 2147483646 h 50"/>
                <a:gd name="T2" fmla="*/ 2147483646 w 90"/>
                <a:gd name="T3" fmla="*/ 2147483646 h 50"/>
                <a:gd name="T4" fmla="*/ 2147483646 w 90"/>
                <a:gd name="T5" fmla="*/ 2147483646 h 50"/>
                <a:gd name="T6" fmla="*/ 2147483646 w 90"/>
                <a:gd name="T7" fmla="*/ 2147483646 h 50"/>
                <a:gd name="T8" fmla="*/ 2147483646 w 90"/>
                <a:gd name="T9" fmla="*/ 2147483646 h 50"/>
                <a:gd name="T10" fmla="*/ 2147483646 w 90"/>
                <a:gd name="T11" fmla="*/ 2147483646 h 50"/>
                <a:gd name="T12" fmla="*/ 2147483646 w 90"/>
                <a:gd name="T13" fmla="*/ 0 h 50"/>
                <a:gd name="T14" fmla="*/ 2147483646 w 90"/>
                <a:gd name="T15" fmla="*/ 2147483646 h 50"/>
                <a:gd name="T16" fmla="*/ 2147483646 w 90"/>
                <a:gd name="T17" fmla="*/ 2147483646 h 50"/>
                <a:gd name="T18" fmla="*/ 2147483646 w 90"/>
                <a:gd name="T19" fmla="*/ 2147483646 h 50"/>
                <a:gd name="T20" fmla="*/ 2147483646 w 90"/>
                <a:gd name="T21" fmla="*/ 2147483646 h 50"/>
                <a:gd name="T22" fmla="*/ 2147483646 w 90"/>
                <a:gd name="T23" fmla="*/ 2147483646 h 50"/>
                <a:gd name="T24" fmla="*/ 2147483646 w 90"/>
                <a:gd name="T25" fmla="*/ 2147483646 h 50"/>
                <a:gd name="T26" fmla="*/ 2147483646 w 90"/>
                <a:gd name="T27" fmla="*/ 2147483646 h 50"/>
                <a:gd name="T28" fmla="*/ 2147483646 w 90"/>
                <a:gd name="T29" fmla="*/ 2147483646 h 50"/>
                <a:gd name="T30" fmla="*/ 2147483646 w 90"/>
                <a:gd name="T31" fmla="*/ 2147483646 h 50"/>
                <a:gd name="T32" fmla="*/ 0 w 90"/>
                <a:gd name="T33" fmla="*/ 2147483646 h 50"/>
                <a:gd name="T34" fmla="*/ 2147483646 w 90"/>
                <a:gd name="T35" fmla="*/ 2147483646 h 50"/>
                <a:gd name="T36" fmla="*/ 2147483646 w 90"/>
                <a:gd name="T37" fmla="*/ 2147483646 h 50"/>
                <a:gd name="T38" fmla="*/ 2147483646 w 90"/>
                <a:gd name="T39" fmla="*/ 2147483646 h 50"/>
                <a:gd name="T40" fmla="*/ 2147483646 w 90"/>
                <a:gd name="T41" fmla="*/ 2147483646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4" name="Freeform 217"/>
            <p:cNvSpPr>
              <a:spLocks noChangeArrowheads="1"/>
            </p:cNvSpPr>
            <p:nvPr/>
          </p:nvSpPr>
          <p:spPr bwMode="auto">
            <a:xfrm>
              <a:off x="4215768" y="1746914"/>
              <a:ext cx="239846" cy="167258"/>
            </a:xfrm>
            <a:custGeom>
              <a:avLst/>
              <a:gdLst>
                <a:gd name="T0" fmla="*/ 2147483646 w 164"/>
                <a:gd name="T1" fmla="*/ 2147483646 h 106"/>
                <a:gd name="T2" fmla="*/ 2147483646 w 164"/>
                <a:gd name="T3" fmla="*/ 2147483646 h 106"/>
                <a:gd name="T4" fmla="*/ 2147483646 w 164"/>
                <a:gd name="T5" fmla="*/ 0 h 106"/>
                <a:gd name="T6" fmla="*/ 2147483646 w 164"/>
                <a:gd name="T7" fmla="*/ 2147483646 h 106"/>
                <a:gd name="T8" fmla="*/ 2147483646 w 164"/>
                <a:gd name="T9" fmla="*/ 2147483646 h 106"/>
                <a:gd name="T10" fmla="*/ 2147483646 w 164"/>
                <a:gd name="T11" fmla="*/ 2147483646 h 106"/>
                <a:gd name="T12" fmla="*/ 2147483646 w 164"/>
                <a:gd name="T13" fmla="*/ 2147483646 h 106"/>
                <a:gd name="T14" fmla="*/ 2147483646 w 164"/>
                <a:gd name="T15" fmla="*/ 2147483646 h 106"/>
                <a:gd name="T16" fmla="*/ 2147483646 w 164"/>
                <a:gd name="T17" fmla="*/ 2147483646 h 106"/>
                <a:gd name="T18" fmla="*/ 2147483646 w 164"/>
                <a:gd name="T19" fmla="*/ 2147483646 h 106"/>
                <a:gd name="T20" fmla="*/ 2147483646 w 164"/>
                <a:gd name="T21" fmla="*/ 2147483646 h 106"/>
                <a:gd name="T22" fmla="*/ 2147483646 w 164"/>
                <a:gd name="T23" fmla="*/ 2147483646 h 106"/>
                <a:gd name="T24" fmla="*/ 2147483646 w 164"/>
                <a:gd name="T25" fmla="*/ 2147483646 h 106"/>
                <a:gd name="T26" fmla="*/ 2147483646 w 164"/>
                <a:gd name="T27" fmla="*/ 2147483646 h 106"/>
                <a:gd name="T28" fmla="*/ 2147483646 w 164"/>
                <a:gd name="T29" fmla="*/ 2147483646 h 106"/>
                <a:gd name="T30" fmla="*/ 2147483646 w 164"/>
                <a:gd name="T31" fmla="*/ 2147483646 h 106"/>
                <a:gd name="T32" fmla="*/ 0 w 164"/>
                <a:gd name="T33" fmla="*/ 2147483646 h 106"/>
                <a:gd name="T34" fmla="*/ 2147483646 w 164"/>
                <a:gd name="T35" fmla="*/ 2147483646 h 106"/>
                <a:gd name="T36" fmla="*/ 2147483646 w 164"/>
                <a:gd name="T37" fmla="*/ 2147483646 h 106"/>
                <a:gd name="T38" fmla="*/ 2147483646 w 164"/>
                <a:gd name="T39" fmla="*/ 2147483646 h 106"/>
                <a:gd name="T40" fmla="*/ 2147483646 w 164"/>
                <a:gd name="T41" fmla="*/ 2147483646 h 106"/>
                <a:gd name="T42" fmla="*/ 2147483646 w 164"/>
                <a:gd name="T43" fmla="*/ 2147483646 h 106"/>
                <a:gd name="T44" fmla="*/ 2147483646 w 164"/>
                <a:gd name="T45" fmla="*/ 2147483646 h 106"/>
                <a:gd name="T46" fmla="*/ 2147483646 w 164"/>
                <a:gd name="T47" fmla="*/ 2147483646 h 106"/>
                <a:gd name="T48" fmla="*/ 2147483646 w 164"/>
                <a:gd name="T49" fmla="*/ 2147483646 h 106"/>
                <a:gd name="T50" fmla="*/ 2147483646 w 164"/>
                <a:gd name="T51" fmla="*/ 2147483646 h 106"/>
                <a:gd name="T52" fmla="*/ 2147483646 w 164"/>
                <a:gd name="T53" fmla="*/ 2147483646 h 106"/>
                <a:gd name="T54" fmla="*/ 2147483646 w 164"/>
                <a:gd name="T55" fmla="*/ 2147483646 h 106"/>
                <a:gd name="T56" fmla="*/ 2147483646 w 164"/>
                <a:gd name="T57" fmla="*/ 2147483646 h 106"/>
                <a:gd name="T58" fmla="*/ 2147483646 w 164"/>
                <a:gd name="T59" fmla="*/ 2147483646 h 106"/>
                <a:gd name="T60" fmla="*/ 2147483646 w 164"/>
                <a:gd name="T61" fmla="*/ 2147483646 h 106"/>
                <a:gd name="T62" fmla="*/ 2147483646 w 164"/>
                <a:gd name="T63" fmla="*/ 2147483646 h 106"/>
                <a:gd name="T64" fmla="*/ 2147483646 w 164"/>
                <a:gd name="T65" fmla="*/ 2147483646 h 106"/>
                <a:gd name="T66" fmla="*/ 2147483646 w 164"/>
                <a:gd name="T67" fmla="*/ 2147483646 h 106"/>
                <a:gd name="T68" fmla="*/ 2147483646 w 164"/>
                <a:gd name="T69" fmla="*/ 2147483646 h 106"/>
                <a:gd name="T70" fmla="*/ 2147483646 w 164"/>
                <a:gd name="T71" fmla="*/ 2147483646 h 106"/>
                <a:gd name="T72" fmla="*/ 2147483646 w 164"/>
                <a:gd name="T73" fmla="*/ 2147483646 h 106"/>
                <a:gd name="T74" fmla="*/ 2147483646 w 164"/>
                <a:gd name="T75" fmla="*/ 2147483646 h 106"/>
                <a:gd name="T76" fmla="*/ 2147483646 w 164"/>
                <a:gd name="T77" fmla="*/ 2147483646 h 106"/>
                <a:gd name="T78" fmla="*/ 2147483646 w 164"/>
                <a:gd name="T79" fmla="*/ 2147483646 h 106"/>
                <a:gd name="T80" fmla="*/ 2147483646 w 164"/>
                <a:gd name="T81" fmla="*/ 2147483646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5" name="Freeform 218"/>
            <p:cNvSpPr>
              <a:spLocks noChangeArrowheads="1"/>
            </p:cNvSpPr>
            <p:nvPr/>
          </p:nvSpPr>
          <p:spPr bwMode="auto">
            <a:xfrm>
              <a:off x="4275730" y="1420363"/>
              <a:ext cx="61115" cy="43805"/>
            </a:xfrm>
            <a:custGeom>
              <a:avLst/>
              <a:gdLst>
                <a:gd name="T0" fmla="*/ 2147483646 w 42"/>
                <a:gd name="T1" fmla="*/ 2147483646 h 28"/>
                <a:gd name="T2" fmla="*/ 2147483646 w 42"/>
                <a:gd name="T3" fmla="*/ 2147483646 h 28"/>
                <a:gd name="T4" fmla="*/ 2147483646 w 42"/>
                <a:gd name="T5" fmla="*/ 2147483646 h 28"/>
                <a:gd name="T6" fmla="*/ 2147483646 w 42"/>
                <a:gd name="T7" fmla="*/ 2147483646 h 28"/>
                <a:gd name="T8" fmla="*/ 0 w 42"/>
                <a:gd name="T9" fmla="*/ 2147483646 h 28"/>
                <a:gd name="T10" fmla="*/ 2147483646 w 42"/>
                <a:gd name="T11" fmla="*/ 2147483646 h 28"/>
                <a:gd name="T12" fmla="*/ 2147483646 w 42"/>
                <a:gd name="T13" fmla="*/ 2147483646 h 28"/>
                <a:gd name="T14" fmla="*/ 2147483646 w 42"/>
                <a:gd name="T15" fmla="*/ 0 h 28"/>
                <a:gd name="T16" fmla="*/ 2147483646 w 42"/>
                <a:gd name="T17" fmla="*/ 0 h 28"/>
                <a:gd name="T18" fmla="*/ 2147483646 w 42"/>
                <a:gd name="T19" fmla="*/ 0 h 28"/>
                <a:gd name="T20" fmla="*/ 2147483646 w 42"/>
                <a:gd name="T21" fmla="*/ 2147483646 h 28"/>
                <a:gd name="T22" fmla="*/ 2147483646 w 42"/>
                <a:gd name="T23" fmla="*/ 0 h 28"/>
                <a:gd name="T24" fmla="*/ 2147483646 w 42"/>
                <a:gd name="T25" fmla="*/ 2147483646 h 28"/>
                <a:gd name="T26" fmla="*/ 2147483646 w 42"/>
                <a:gd name="T27" fmla="*/ 2147483646 h 28"/>
                <a:gd name="T28" fmla="*/ 2147483646 w 42"/>
                <a:gd name="T29" fmla="*/ 2147483646 h 28"/>
                <a:gd name="T30" fmla="*/ 2147483646 w 42"/>
                <a:gd name="T31" fmla="*/ 2147483646 h 28"/>
                <a:gd name="T32" fmla="*/ 2147483646 w 42"/>
                <a:gd name="T33" fmla="*/ 2147483646 h 28"/>
                <a:gd name="T34" fmla="*/ 2147483646 w 42"/>
                <a:gd name="T35" fmla="*/ 2147483646 h 28"/>
                <a:gd name="T36" fmla="*/ 2147483646 w 42"/>
                <a:gd name="T37" fmla="*/ 2147483646 h 28"/>
                <a:gd name="T38" fmla="*/ 2147483646 w 42"/>
                <a:gd name="T39" fmla="*/ 2147483646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6" name="Freeform 219"/>
            <p:cNvSpPr>
              <a:spLocks noChangeArrowheads="1"/>
            </p:cNvSpPr>
            <p:nvPr/>
          </p:nvSpPr>
          <p:spPr bwMode="auto">
            <a:xfrm>
              <a:off x="4183481" y="1133636"/>
              <a:ext cx="485460" cy="418144"/>
            </a:xfrm>
            <a:custGeom>
              <a:avLst/>
              <a:gdLst>
                <a:gd name="T0" fmla="*/ 2147483646 w 332"/>
                <a:gd name="T1" fmla="*/ 2147483646 h 266"/>
                <a:gd name="T2" fmla="*/ 2147483646 w 332"/>
                <a:gd name="T3" fmla="*/ 2147483646 h 266"/>
                <a:gd name="T4" fmla="*/ 2147483646 w 332"/>
                <a:gd name="T5" fmla="*/ 2147483646 h 266"/>
                <a:gd name="T6" fmla="*/ 2147483646 w 332"/>
                <a:gd name="T7" fmla="*/ 2147483646 h 266"/>
                <a:gd name="T8" fmla="*/ 2147483646 w 332"/>
                <a:gd name="T9" fmla="*/ 2147483646 h 266"/>
                <a:gd name="T10" fmla="*/ 2147483646 w 332"/>
                <a:gd name="T11" fmla="*/ 2147483646 h 266"/>
                <a:gd name="T12" fmla="*/ 2147483646 w 332"/>
                <a:gd name="T13" fmla="*/ 2147483646 h 266"/>
                <a:gd name="T14" fmla="*/ 2147483646 w 332"/>
                <a:gd name="T15" fmla="*/ 2147483646 h 266"/>
                <a:gd name="T16" fmla="*/ 2147483646 w 332"/>
                <a:gd name="T17" fmla="*/ 2147483646 h 266"/>
                <a:gd name="T18" fmla="*/ 2147483646 w 332"/>
                <a:gd name="T19" fmla="*/ 2147483646 h 266"/>
                <a:gd name="T20" fmla="*/ 2147483646 w 332"/>
                <a:gd name="T21" fmla="*/ 2147483646 h 266"/>
                <a:gd name="T22" fmla="*/ 2147483646 w 332"/>
                <a:gd name="T23" fmla="*/ 2147483646 h 266"/>
                <a:gd name="T24" fmla="*/ 2147483646 w 332"/>
                <a:gd name="T25" fmla="*/ 2147483646 h 266"/>
                <a:gd name="T26" fmla="*/ 2147483646 w 332"/>
                <a:gd name="T27" fmla="*/ 2147483646 h 266"/>
                <a:gd name="T28" fmla="*/ 2147483646 w 332"/>
                <a:gd name="T29" fmla="*/ 2147483646 h 266"/>
                <a:gd name="T30" fmla="*/ 2147483646 w 332"/>
                <a:gd name="T31" fmla="*/ 2147483646 h 266"/>
                <a:gd name="T32" fmla="*/ 2147483646 w 332"/>
                <a:gd name="T33" fmla="*/ 2147483646 h 266"/>
                <a:gd name="T34" fmla="*/ 2147483646 w 332"/>
                <a:gd name="T35" fmla="*/ 2147483646 h 266"/>
                <a:gd name="T36" fmla="*/ 2147483646 w 332"/>
                <a:gd name="T37" fmla="*/ 2147483646 h 266"/>
                <a:gd name="T38" fmla="*/ 2147483646 w 332"/>
                <a:gd name="T39" fmla="*/ 2147483646 h 266"/>
                <a:gd name="T40" fmla="*/ 2147483646 w 332"/>
                <a:gd name="T41" fmla="*/ 2147483646 h 266"/>
                <a:gd name="T42" fmla="*/ 2147483646 w 332"/>
                <a:gd name="T43" fmla="*/ 2147483646 h 266"/>
                <a:gd name="T44" fmla="*/ 2147483646 w 332"/>
                <a:gd name="T45" fmla="*/ 2147483646 h 266"/>
                <a:gd name="T46" fmla="*/ 2147483646 w 332"/>
                <a:gd name="T47" fmla="*/ 2147483646 h 266"/>
                <a:gd name="T48" fmla="*/ 2147483646 w 332"/>
                <a:gd name="T49" fmla="*/ 2147483646 h 266"/>
                <a:gd name="T50" fmla="*/ 2147483646 w 332"/>
                <a:gd name="T51" fmla="*/ 2147483646 h 266"/>
                <a:gd name="T52" fmla="*/ 2147483646 w 332"/>
                <a:gd name="T53" fmla="*/ 2147483646 h 266"/>
                <a:gd name="T54" fmla="*/ 2147483646 w 332"/>
                <a:gd name="T55" fmla="*/ 2147483646 h 266"/>
                <a:gd name="T56" fmla="*/ 2147483646 w 332"/>
                <a:gd name="T57" fmla="*/ 2147483646 h 266"/>
                <a:gd name="T58" fmla="*/ 2147483646 w 332"/>
                <a:gd name="T59" fmla="*/ 2147483646 h 266"/>
                <a:gd name="T60" fmla="*/ 2147483646 w 332"/>
                <a:gd name="T61" fmla="*/ 2147483646 h 266"/>
                <a:gd name="T62" fmla="*/ 2147483646 w 332"/>
                <a:gd name="T63" fmla="*/ 2147483646 h 266"/>
                <a:gd name="T64" fmla="*/ 2147483646 w 332"/>
                <a:gd name="T65" fmla="*/ 0 h 266"/>
                <a:gd name="T66" fmla="*/ 0 w 332"/>
                <a:gd name="T67" fmla="*/ 2147483646 h 266"/>
                <a:gd name="T68" fmla="*/ 2147483646 w 332"/>
                <a:gd name="T69" fmla="*/ 2147483646 h 266"/>
                <a:gd name="T70" fmla="*/ 2147483646 w 332"/>
                <a:gd name="T71" fmla="*/ 2147483646 h 266"/>
                <a:gd name="T72" fmla="*/ 2147483646 w 332"/>
                <a:gd name="T73" fmla="*/ 2147483646 h 266"/>
                <a:gd name="T74" fmla="*/ 2147483646 w 332"/>
                <a:gd name="T75" fmla="*/ 2147483646 h 266"/>
                <a:gd name="T76" fmla="*/ 2147483646 w 332"/>
                <a:gd name="T77" fmla="*/ 2147483646 h 266"/>
                <a:gd name="T78" fmla="*/ 2147483646 w 332"/>
                <a:gd name="T79" fmla="*/ 2147483646 h 266"/>
                <a:gd name="T80" fmla="*/ 2147483646 w 332"/>
                <a:gd name="T81" fmla="*/ 2147483646 h 266"/>
                <a:gd name="T82" fmla="*/ 2147483646 w 332"/>
                <a:gd name="T83" fmla="*/ 2147483646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7" name="Freeform 220"/>
            <p:cNvSpPr>
              <a:spLocks noChangeArrowheads="1"/>
            </p:cNvSpPr>
            <p:nvPr/>
          </p:nvSpPr>
          <p:spPr bwMode="auto">
            <a:xfrm>
              <a:off x="4012820" y="1328770"/>
              <a:ext cx="89943" cy="124780"/>
            </a:xfrm>
            <a:custGeom>
              <a:avLst/>
              <a:gdLst>
                <a:gd name="T0" fmla="*/ 0 w 62"/>
                <a:gd name="T1" fmla="*/ 2147483646 h 78"/>
                <a:gd name="T2" fmla="*/ 2147483646 w 62"/>
                <a:gd name="T3" fmla="*/ 2147483646 h 78"/>
                <a:gd name="T4" fmla="*/ 2147483646 w 62"/>
                <a:gd name="T5" fmla="*/ 2147483646 h 78"/>
                <a:gd name="T6" fmla="*/ 2147483646 w 62"/>
                <a:gd name="T7" fmla="*/ 2147483646 h 78"/>
                <a:gd name="T8" fmla="*/ 2147483646 w 62"/>
                <a:gd name="T9" fmla="*/ 2147483646 h 78"/>
                <a:gd name="T10" fmla="*/ 2147483646 w 62"/>
                <a:gd name="T11" fmla="*/ 2147483646 h 78"/>
                <a:gd name="T12" fmla="*/ 2147483646 w 62"/>
                <a:gd name="T13" fmla="*/ 2147483646 h 78"/>
                <a:gd name="T14" fmla="*/ 2147483646 w 62"/>
                <a:gd name="T15" fmla="*/ 2147483646 h 78"/>
                <a:gd name="T16" fmla="*/ 2147483646 w 62"/>
                <a:gd name="T17" fmla="*/ 2147483646 h 78"/>
                <a:gd name="T18" fmla="*/ 2147483646 w 62"/>
                <a:gd name="T19" fmla="*/ 2147483646 h 78"/>
                <a:gd name="T20" fmla="*/ 2147483646 w 62"/>
                <a:gd name="T21" fmla="*/ 0 h 78"/>
                <a:gd name="T22" fmla="*/ 2147483646 w 62"/>
                <a:gd name="T23" fmla="*/ 2147483646 h 78"/>
                <a:gd name="T24" fmla="*/ 2147483646 w 62"/>
                <a:gd name="T25" fmla="*/ 2147483646 h 78"/>
                <a:gd name="T26" fmla="*/ 2147483646 w 62"/>
                <a:gd name="T27" fmla="*/ 2147483646 h 78"/>
                <a:gd name="T28" fmla="*/ 2147483646 w 62"/>
                <a:gd name="T29" fmla="*/ 2147483646 h 78"/>
                <a:gd name="T30" fmla="*/ 2147483646 w 62"/>
                <a:gd name="T31" fmla="*/ 2147483646 h 78"/>
                <a:gd name="T32" fmla="*/ 2147483646 w 62"/>
                <a:gd name="T33" fmla="*/ 2147483646 h 78"/>
                <a:gd name="T34" fmla="*/ 2147483646 w 62"/>
                <a:gd name="T35" fmla="*/ 2147483646 h 78"/>
                <a:gd name="T36" fmla="*/ 2147483646 w 62"/>
                <a:gd name="T37" fmla="*/ 2147483646 h 78"/>
                <a:gd name="T38" fmla="*/ 0 w 62"/>
                <a:gd name="T39" fmla="*/ 2147483646 h 78"/>
                <a:gd name="T40" fmla="*/ 0 w 62"/>
                <a:gd name="T41" fmla="*/ 2147483646 h 78"/>
                <a:gd name="T42" fmla="*/ 0 w 62"/>
                <a:gd name="T43" fmla="*/ 2147483646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8" name="Freeform 221"/>
            <p:cNvSpPr>
              <a:spLocks noChangeArrowheads="1"/>
            </p:cNvSpPr>
            <p:nvPr/>
          </p:nvSpPr>
          <p:spPr bwMode="auto">
            <a:xfrm>
              <a:off x="4010514" y="1287619"/>
              <a:ext cx="25369" cy="47788"/>
            </a:xfrm>
            <a:custGeom>
              <a:avLst/>
              <a:gdLst>
                <a:gd name="T0" fmla="*/ 0 w 18"/>
                <a:gd name="T1" fmla="*/ 2147483646 h 30"/>
                <a:gd name="T2" fmla="*/ 2147483646 w 18"/>
                <a:gd name="T3" fmla="*/ 0 h 30"/>
                <a:gd name="T4" fmla="*/ 2147483646 w 18"/>
                <a:gd name="T5" fmla="*/ 2147483646 h 30"/>
                <a:gd name="T6" fmla="*/ 2147483646 w 18"/>
                <a:gd name="T7" fmla="*/ 2147483646 h 30"/>
                <a:gd name="T8" fmla="*/ 2147483646 w 18"/>
                <a:gd name="T9" fmla="*/ 2147483646 h 30"/>
                <a:gd name="T10" fmla="*/ 2147483646 w 18"/>
                <a:gd name="T11" fmla="*/ 2147483646 h 30"/>
                <a:gd name="T12" fmla="*/ 2147483646 w 18"/>
                <a:gd name="T13" fmla="*/ 2147483646 h 30"/>
                <a:gd name="T14" fmla="*/ 2147483646 w 18"/>
                <a:gd name="T15" fmla="*/ 2147483646 h 30"/>
                <a:gd name="T16" fmla="*/ 2147483646 w 18"/>
                <a:gd name="T17" fmla="*/ 2147483646 h 30"/>
                <a:gd name="T18" fmla="*/ 2147483646 w 18"/>
                <a:gd name="T19" fmla="*/ 2147483646 h 30"/>
                <a:gd name="T20" fmla="*/ 0 w 18"/>
                <a:gd name="T21" fmla="*/ 2147483646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79" name="Freeform 222"/>
            <p:cNvSpPr>
              <a:spLocks noChangeArrowheads="1"/>
            </p:cNvSpPr>
            <p:nvPr/>
          </p:nvSpPr>
          <p:spPr bwMode="auto">
            <a:xfrm>
              <a:off x="4008208" y="1348682"/>
              <a:ext cx="13837" cy="31859"/>
            </a:xfrm>
            <a:custGeom>
              <a:avLst/>
              <a:gdLst>
                <a:gd name="T0" fmla="*/ 2147483646 w 10"/>
                <a:gd name="T1" fmla="*/ 2147483646 h 20"/>
                <a:gd name="T2" fmla="*/ 2147483646 w 10"/>
                <a:gd name="T3" fmla="*/ 0 h 20"/>
                <a:gd name="T4" fmla="*/ 2147483646 w 10"/>
                <a:gd name="T5" fmla="*/ 0 h 20"/>
                <a:gd name="T6" fmla="*/ 0 w 10"/>
                <a:gd name="T7" fmla="*/ 2147483646 h 20"/>
                <a:gd name="T8" fmla="*/ 2147483646 w 10"/>
                <a:gd name="T9" fmla="*/ 2147483646 h 20"/>
                <a:gd name="T10" fmla="*/ 2147483646 w 10"/>
                <a:gd name="T11" fmla="*/ 2147483646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0" name="Freeform 224"/>
            <p:cNvSpPr>
              <a:spLocks noChangeArrowheads="1"/>
            </p:cNvSpPr>
            <p:nvPr/>
          </p:nvSpPr>
          <p:spPr bwMode="auto">
            <a:xfrm>
              <a:off x="4045108" y="327877"/>
              <a:ext cx="39206" cy="23894"/>
            </a:xfrm>
            <a:custGeom>
              <a:avLst/>
              <a:gdLst>
                <a:gd name="T0" fmla="*/ 2147483646 w 26"/>
                <a:gd name="T1" fmla="*/ 2147483646 h 16"/>
                <a:gd name="T2" fmla="*/ 2147483646 w 26"/>
                <a:gd name="T3" fmla="*/ 2147483646 h 16"/>
                <a:gd name="T4" fmla="*/ 2147483646 w 26"/>
                <a:gd name="T5" fmla="*/ 2147483646 h 16"/>
                <a:gd name="T6" fmla="*/ 2147483646 w 26"/>
                <a:gd name="T7" fmla="*/ 2147483646 h 16"/>
                <a:gd name="T8" fmla="*/ 2147483646 w 26"/>
                <a:gd name="T9" fmla="*/ 2147483646 h 16"/>
                <a:gd name="T10" fmla="*/ 2147483646 w 26"/>
                <a:gd name="T11" fmla="*/ 2147483646 h 16"/>
                <a:gd name="T12" fmla="*/ 0 w 26"/>
                <a:gd name="T13" fmla="*/ 2147483646 h 16"/>
                <a:gd name="T14" fmla="*/ 2147483646 w 26"/>
                <a:gd name="T15" fmla="*/ 0 h 16"/>
                <a:gd name="T16" fmla="*/ 2147483646 w 26"/>
                <a:gd name="T17" fmla="*/ 2147483646 h 16"/>
                <a:gd name="T18" fmla="*/ 2147483646 w 26"/>
                <a:gd name="T19" fmla="*/ 2147483646 h 16"/>
                <a:gd name="T20" fmla="*/ 2147483646 w 26"/>
                <a:gd name="T21" fmla="*/ 2147483646 h 16"/>
                <a:gd name="T22" fmla="*/ 2147483646 w 26"/>
                <a:gd name="T23" fmla="*/ 2147483646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1" name="Freeform 225"/>
            <p:cNvSpPr>
              <a:spLocks noChangeArrowheads="1"/>
            </p:cNvSpPr>
            <p:nvPr/>
          </p:nvSpPr>
          <p:spPr bwMode="auto">
            <a:xfrm>
              <a:off x="4075088" y="156637"/>
              <a:ext cx="213325" cy="147346"/>
            </a:xfrm>
            <a:custGeom>
              <a:avLst/>
              <a:gdLst>
                <a:gd name="T0" fmla="*/ 2147483646 w 146"/>
                <a:gd name="T1" fmla="*/ 2147483646 h 94"/>
                <a:gd name="T2" fmla="*/ 2147483646 w 146"/>
                <a:gd name="T3" fmla="*/ 2147483646 h 94"/>
                <a:gd name="T4" fmla="*/ 2147483646 w 146"/>
                <a:gd name="T5" fmla="*/ 2147483646 h 94"/>
                <a:gd name="T6" fmla="*/ 2147483646 w 146"/>
                <a:gd name="T7" fmla="*/ 2147483646 h 94"/>
                <a:gd name="T8" fmla="*/ 2147483646 w 146"/>
                <a:gd name="T9" fmla="*/ 2147483646 h 94"/>
                <a:gd name="T10" fmla="*/ 2147483646 w 146"/>
                <a:gd name="T11" fmla="*/ 2147483646 h 94"/>
                <a:gd name="T12" fmla="*/ 2147483646 w 146"/>
                <a:gd name="T13" fmla="*/ 2147483646 h 94"/>
                <a:gd name="T14" fmla="*/ 0 w 146"/>
                <a:gd name="T15" fmla="*/ 2147483646 h 94"/>
                <a:gd name="T16" fmla="*/ 0 w 146"/>
                <a:gd name="T17" fmla="*/ 2147483646 h 94"/>
                <a:gd name="T18" fmla="*/ 2147483646 w 146"/>
                <a:gd name="T19" fmla="*/ 2147483646 h 94"/>
                <a:gd name="T20" fmla="*/ 2147483646 w 146"/>
                <a:gd name="T21" fmla="*/ 2147483646 h 94"/>
                <a:gd name="T22" fmla="*/ 2147483646 w 146"/>
                <a:gd name="T23" fmla="*/ 2147483646 h 94"/>
                <a:gd name="T24" fmla="*/ 2147483646 w 146"/>
                <a:gd name="T25" fmla="*/ 2147483646 h 94"/>
                <a:gd name="T26" fmla="*/ 2147483646 w 146"/>
                <a:gd name="T27" fmla="*/ 2147483646 h 94"/>
                <a:gd name="T28" fmla="*/ 2147483646 w 146"/>
                <a:gd name="T29" fmla="*/ 2147483646 h 94"/>
                <a:gd name="T30" fmla="*/ 2147483646 w 146"/>
                <a:gd name="T31" fmla="*/ 2147483646 h 94"/>
                <a:gd name="T32" fmla="*/ 2147483646 w 146"/>
                <a:gd name="T33" fmla="*/ 2147483646 h 94"/>
                <a:gd name="T34" fmla="*/ 2147483646 w 146"/>
                <a:gd name="T35" fmla="*/ 2147483646 h 94"/>
                <a:gd name="T36" fmla="*/ 2147483646 w 146"/>
                <a:gd name="T37" fmla="*/ 2147483646 h 94"/>
                <a:gd name="T38" fmla="*/ 2147483646 w 146"/>
                <a:gd name="T39" fmla="*/ 2147483646 h 94"/>
                <a:gd name="T40" fmla="*/ 2147483646 w 146"/>
                <a:gd name="T41" fmla="*/ 2147483646 h 94"/>
                <a:gd name="T42" fmla="*/ 2147483646 w 146"/>
                <a:gd name="T43" fmla="*/ 2147483646 h 94"/>
                <a:gd name="T44" fmla="*/ 2147483646 w 146"/>
                <a:gd name="T45" fmla="*/ 2147483646 h 94"/>
                <a:gd name="T46" fmla="*/ 2147483646 w 146"/>
                <a:gd name="T47" fmla="*/ 0 h 94"/>
                <a:gd name="T48" fmla="*/ 2147483646 w 146"/>
                <a:gd name="T49" fmla="*/ 0 h 94"/>
                <a:gd name="T50" fmla="*/ 2147483646 w 146"/>
                <a:gd name="T51" fmla="*/ 0 h 94"/>
                <a:gd name="T52" fmla="*/ 2147483646 w 146"/>
                <a:gd name="T53" fmla="*/ 2147483646 h 94"/>
                <a:gd name="T54" fmla="*/ 2147483646 w 146"/>
                <a:gd name="T55" fmla="*/ 2147483646 h 94"/>
                <a:gd name="T56" fmla="*/ 2147483646 w 146"/>
                <a:gd name="T57" fmla="*/ 2147483646 h 94"/>
                <a:gd name="T58" fmla="*/ 2147483646 w 146"/>
                <a:gd name="T59" fmla="*/ 2147483646 h 94"/>
                <a:gd name="T60" fmla="*/ 2147483646 w 146"/>
                <a:gd name="T61" fmla="*/ 2147483646 h 94"/>
                <a:gd name="T62" fmla="*/ 2147483646 w 146"/>
                <a:gd name="T63" fmla="*/ 2147483646 h 94"/>
                <a:gd name="T64" fmla="*/ 2147483646 w 146"/>
                <a:gd name="T65" fmla="*/ 2147483646 h 94"/>
                <a:gd name="T66" fmla="*/ 2147483646 w 146"/>
                <a:gd name="T67" fmla="*/ 2147483646 h 94"/>
                <a:gd name="T68" fmla="*/ 2147483646 w 146"/>
                <a:gd name="T69" fmla="*/ 2147483646 h 94"/>
                <a:gd name="T70" fmla="*/ 2147483646 w 146"/>
                <a:gd name="T71" fmla="*/ 2147483646 h 94"/>
                <a:gd name="T72" fmla="*/ 2147483646 w 146"/>
                <a:gd name="T73" fmla="*/ 2147483646 h 94"/>
                <a:gd name="T74" fmla="*/ 2147483646 w 146"/>
                <a:gd name="T75" fmla="*/ 2147483646 h 94"/>
                <a:gd name="T76" fmla="*/ 2147483646 w 146"/>
                <a:gd name="T77" fmla="*/ 2147483646 h 94"/>
                <a:gd name="T78" fmla="*/ 2147483646 w 146"/>
                <a:gd name="T79" fmla="*/ 2147483646 h 94"/>
                <a:gd name="T80" fmla="*/ 2147483646 w 146"/>
                <a:gd name="T81" fmla="*/ 2147483646 h 94"/>
                <a:gd name="T82" fmla="*/ 2147483646 w 146"/>
                <a:gd name="T83" fmla="*/ 2147483646 h 94"/>
                <a:gd name="T84" fmla="*/ 2147483646 w 146"/>
                <a:gd name="T85" fmla="*/ 2147483646 h 94"/>
                <a:gd name="T86" fmla="*/ 2147483646 w 146"/>
                <a:gd name="T87" fmla="*/ 2147483646 h 94"/>
                <a:gd name="T88" fmla="*/ 2147483646 w 146"/>
                <a:gd name="T89" fmla="*/ 2147483646 h 94"/>
                <a:gd name="T90" fmla="*/ 2147483646 w 146"/>
                <a:gd name="T91" fmla="*/ 2147483646 h 94"/>
                <a:gd name="T92" fmla="*/ 2147483646 w 146"/>
                <a:gd name="T93" fmla="*/ 2147483646 h 94"/>
                <a:gd name="T94" fmla="*/ 2147483646 w 146"/>
                <a:gd name="T95" fmla="*/ 2147483646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2" name="Freeform 226"/>
            <p:cNvSpPr>
              <a:spLocks noChangeArrowheads="1"/>
            </p:cNvSpPr>
            <p:nvPr/>
          </p:nvSpPr>
          <p:spPr bwMode="auto">
            <a:xfrm>
              <a:off x="4560548" y="74336"/>
              <a:ext cx="154517" cy="46460"/>
            </a:xfrm>
            <a:custGeom>
              <a:avLst/>
              <a:gdLst>
                <a:gd name="T0" fmla="*/ 2147483646 w 106"/>
                <a:gd name="T1" fmla="*/ 2147483646 h 30"/>
                <a:gd name="T2" fmla="*/ 2147483646 w 106"/>
                <a:gd name="T3" fmla="*/ 2147483646 h 30"/>
                <a:gd name="T4" fmla="*/ 2147483646 w 106"/>
                <a:gd name="T5" fmla="*/ 2147483646 h 30"/>
                <a:gd name="T6" fmla="*/ 2147483646 w 106"/>
                <a:gd name="T7" fmla="*/ 2147483646 h 30"/>
                <a:gd name="T8" fmla="*/ 2147483646 w 106"/>
                <a:gd name="T9" fmla="*/ 2147483646 h 30"/>
                <a:gd name="T10" fmla="*/ 2147483646 w 106"/>
                <a:gd name="T11" fmla="*/ 2147483646 h 30"/>
                <a:gd name="T12" fmla="*/ 2147483646 w 106"/>
                <a:gd name="T13" fmla="*/ 2147483646 h 30"/>
                <a:gd name="T14" fmla="*/ 2147483646 w 106"/>
                <a:gd name="T15" fmla="*/ 2147483646 h 30"/>
                <a:gd name="T16" fmla="*/ 2147483646 w 106"/>
                <a:gd name="T17" fmla="*/ 2147483646 h 30"/>
                <a:gd name="T18" fmla="*/ 2147483646 w 106"/>
                <a:gd name="T19" fmla="*/ 2147483646 h 30"/>
                <a:gd name="T20" fmla="*/ 2147483646 w 106"/>
                <a:gd name="T21" fmla="*/ 2147483646 h 30"/>
                <a:gd name="T22" fmla="*/ 2147483646 w 106"/>
                <a:gd name="T23" fmla="*/ 2147483646 h 30"/>
                <a:gd name="T24" fmla="*/ 2147483646 w 106"/>
                <a:gd name="T25" fmla="*/ 2147483646 h 30"/>
                <a:gd name="T26" fmla="*/ 2147483646 w 106"/>
                <a:gd name="T27" fmla="*/ 2147483646 h 30"/>
                <a:gd name="T28" fmla="*/ 2147483646 w 106"/>
                <a:gd name="T29" fmla="*/ 2147483646 h 30"/>
                <a:gd name="T30" fmla="*/ 2147483646 w 106"/>
                <a:gd name="T31" fmla="*/ 2147483646 h 30"/>
                <a:gd name="T32" fmla="*/ 0 w 106"/>
                <a:gd name="T33" fmla="*/ 2147483646 h 30"/>
                <a:gd name="T34" fmla="*/ 2147483646 w 106"/>
                <a:gd name="T35" fmla="*/ 2147483646 h 30"/>
                <a:gd name="T36" fmla="*/ 2147483646 w 106"/>
                <a:gd name="T37" fmla="*/ 2147483646 h 30"/>
                <a:gd name="T38" fmla="*/ 2147483646 w 106"/>
                <a:gd name="T39" fmla="*/ 0 h 30"/>
                <a:gd name="T40" fmla="*/ 2147483646 w 106"/>
                <a:gd name="T41" fmla="*/ 0 h 30"/>
                <a:gd name="T42" fmla="*/ 2147483646 w 106"/>
                <a:gd name="T43" fmla="*/ 0 h 30"/>
                <a:gd name="T44" fmla="*/ 2147483646 w 106"/>
                <a:gd name="T45" fmla="*/ 2147483646 h 30"/>
                <a:gd name="T46" fmla="*/ 2147483646 w 106"/>
                <a:gd name="T47" fmla="*/ 2147483646 h 30"/>
                <a:gd name="T48" fmla="*/ 2147483646 w 106"/>
                <a:gd name="T49" fmla="*/ 2147483646 h 30"/>
                <a:gd name="T50" fmla="*/ 2147483646 w 106"/>
                <a:gd name="T51" fmla="*/ 2147483646 h 30"/>
                <a:gd name="T52" fmla="*/ 2147483646 w 106"/>
                <a:gd name="T53" fmla="*/ 2147483646 h 30"/>
                <a:gd name="T54" fmla="*/ 2147483646 w 106"/>
                <a:gd name="T55" fmla="*/ 2147483646 h 30"/>
                <a:gd name="T56" fmla="*/ 2147483646 w 106"/>
                <a:gd name="T57" fmla="*/ 2147483646 h 30"/>
                <a:gd name="T58" fmla="*/ 2147483646 w 106"/>
                <a:gd name="T59" fmla="*/ 2147483646 h 30"/>
                <a:gd name="T60" fmla="*/ 2147483646 w 106"/>
                <a:gd name="T61" fmla="*/ 2147483646 h 30"/>
                <a:gd name="T62" fmla="*/ 2147483646 w 106"/>
                <a:gd name="T63" fmla="*/ 2147483646 h 30"/>
                <a:gd name="T64" fmla="*/ 2147483646 w 106"/>
                <a:gd name="T65" fmla="*/ 2147483646 h 30"/>
                <a:gd name="T66" fmla="*/ 2147483646 w 106"/>
                <a:gd name="T67" fmla="*/ 2147483646 h 30"/>
                <a:gd name="T68" fmla="*/ 2147483646 w 106"/>
                <a:gd name="T69" fmla="*/ 2147483646 h 30"/>
                <a:gd name="T70" fmla="*/ 2147483646 w 106"/>
                <a:gd name="T71" fmla="*/ 214748364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3" name="Freeform 227"/>
            <p:cNvSpPr>
              <a:spLocks noChangeArrowheads="1"/>
            </p:cNvSpPr>
            <p:nvPr/>
          </p:nvSpPr>
          <p:spPr bwMode="auto">
            <a:xfrm>
              <a:off x="4728901" y="106195"/>
              <a:ext cx="77258" cy="34513"/>
            </a:xfrm>
            <a:custGeom>
              <a:avLst/>
              <a:gdLst>
                <a:gd name="T0" fmla="*/ 2147483646 w 52"/>
                <a:gd name="T1" fmla="*/ 2147483646 h 22"/>
                <a:gd name="T2" fmla="*/ 2147483646 w 52"/>
                <a:gd name="T3" fmla="*/ 2147483646 h 22"/>
                <a:gd name="T4" fmla="*/ 2147483646 w 52"/>
                <a:gd name="T5" fmla="*/ 2147483646 h 22"/>
                <a:gd name="T6" fmla="*/ 0 w 52"/>
                <a:gd name="T7" fmla="*/ 2147483646 h 22"/>
                <a:gd name="T8" fmla="*/ 0 w 52"/>
                <a:gd name="T9" fmla="*/ 2147483646 h 22"/>
                <a:gd name="T10" fmla="*/ 2147483646 w 52"/>
                <a:gd name="T11" fmla="*/ 2147483646 h 22"/>
                <a:gd name="T12" fmla="*/ 2147483646 w 52"/>
                <a:gd name="T13" fmla="*/ 0 h 22"/>
                <a:gd name="T14" fmla="*/ 2147483646 w 52"/>
                <a:gd name="T15" fmla="*/ 0 h 22"/>
                <a:gd name="T16" fmla="*/ 2147483646 w 52"/>
                <a:gd name="T17" fmla="*/ 2147483646 h 22"/>
                <a:gd name="T18" fmla="*/ 2147483646 w 52"/>
                <a:gd name="T19" fmla="*/ 2147483646 h 22"/>
                <a:gd name="T20" fmla="*/ 2147483646 w 52"/>
                <a:gd name="T21" fmla="*/ 2147483646 h 22"/>
                <a:gd name="T22" fmla="*/ 2147483646 w 52"/>
                <a:gd name="T23" fmla="*/ 2147483646 h 22"/>
                <a:gd name="T24" fmla="*/ 2147483646 w 52"/>
                <a:gd name="T25" fmla="*/ 2147483646 h 22"/>
                <a:gd name="T26" fmla="*/ 2147483646 w 52"/>
                <a:gd name="T27" fmla="*/ 2147483646 h 22"/>
                <a:gd name="T28" fmla="*/ 2147483646 w 52"/>
                <a:gd name="T29" fmla="*/ 2147483646 h 22"/>
                <a:gd name="T30" fmla="*/ 2147483646 w 52"/>
                <a:gd name="T31" fmla="*/ 2147483646 h 22"/>
                <a:gd name="T32" fmla="*/ 2147483646 w 52"/>
                <a:gd name="T33" fmla="*/ 2147483646 h 22"/>
                <a:gd name="T34" fmla="*/ 2147483646 w 52"/>
                <a:gd name="T35" fmla="*/ 2147483646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4" name="Freeform 228"/>
            <p:cNvSpPr>
              <a:spLocks noChangeArrowheads="1"/>
            </p:cNvSpPr>
            <p:nvPr/>
          </p:nvSpPr>
          <p:spPr bwMode="auto">
            <a:xfrm>
              <a:off x="5378103" y="172568"/>
              <a:ext cx="136067" cy="26549"/>
            </a:xfrm>
            <a:custGeom>
              <a:avLst/>
              <a:gdLst>
                <a:gd name="T0" fmla="*/ 2147483646 w 92"/>
                <a:gd name="T1" fmla="*/ 2147483646 h 18"/>
                <a:gd name="T2" fmla="*/ 2147483646 w 92"/>
                <a:gd name="T3" fmla="*/ 2147483646 h 18"/>
                <a:gd name="T4" fmla="*/ 2147483646 w 92"/>
                <a:gd name="T5" fmla="*/ 2147483646 h 18"/>
                <a:gd name="T6" fmla="*/ 2147483646 w 92"/>
                <a:gd name="T7" fmla="*/ 2147483646 h 18"/>
                <a:gd name="T8" fmla="*/ 2147483646 w 92"/>
                <a:gd name="T9" fmla="*/ 2147483646 h 18"/>
                <a:gd name="T10" fmla="*/ 2147483646 w 92"/>
                <a:gd name="T11" fmla="*/ 2147483646 h 18"/>
                <a:gd name="T12" fmla="*/ 2147483646 w 92"/>
                <a:gd name="T13" fmla="*/ 2147483646 h 18"/>
                <a:gd name="T14" fmla="*/ 0 w 92"/>
                <a:gd name="T15" fmla="*/ 2147483646 h 18"/>
                <a:gd name="T16" fmla="*/ 0 w 92"/>
                <a:gd name="T17" fmla="*/ 2147483646 h 18"/>
                <a:gd name="T18" fmla="*/ 0 w 92"/>
                <a:gd name="T19" fmla="*/ 2147483646 h 18"/>
                <a:gd name="T20" fmla="*/ 2147483646 w 92"/>
                <a:gd name="T21" fmla="*/ 2147483646 h 18"/>
                <a:gd name="T22" fmla="*/ 2147483646 w 92"/>
                <a:gd name="T23" fmla="*/ 0 h 18"/>
                <a:gd name="T24" fmla="*/ 2147483646 w 92"/>
                <a:gd name="T25" fmla="*/ 0 h 18"/>
                <a:gd name="T26" fmla="*/ 2147483646 w 92"/>
                <a:gd name="T27" fmla="*/ 2147483646 h 18"/>
                <a:gd name="T28" fmla="*/ 2147483646 w 92"/>
                <a:gd name="T29" fmla="*/ 2147483646 h 18"/>
                <a:gd name="T30" fmla="*/ 2147483646 w 92"/>
                <a:gd name="T31" fmla="*/ 2147483646 h 18"/>
                <a:gd name="T32" fmla="*/ 2147483646 w 92"/>
                <a:gd name="T33" fmla="*/ 2147483646 h 18"/>
                <a:gd name="T34" fmla="*/ 2147483646 w 92"/>
                <a:gd name="T35" fmla="*/ 2147483646 h 18"/>
                <a:gd name="T36" fmla="*/ 2147483646 w 92"/>
                <a:gd name="T37" fmla="*/ 2147483646 h 18"/>
                <a:gd name="T38" fmla="*/ 2147483646 w 92"/>
                <a:gd name="T39" fmla="*/ 2147483646 h 18"/>
                <a:gd name="T40" fmla="*/ 2147483646 w 92"/>
                <a:gd name="T41" fmla="*/ 2147483646 h 18"/>
                <a:gd name="T42" fmla="*/ 2147483646 w 92"/>
                <a:gd name="T43" fmla="*/ 2147483646 h 18"/>
                <a:gd name="T44" fmla="*/ 2147483646 w 92"/>
                <a:gd name="T45" fmla="*/ 2147483646 h 18"/>
                <a:gd name="T46" fmla="*/ 2147483646 w 92"/>
                <a:gd name="T47" fmla="*/ 2147483646 h 18"/>
                <a:gd name="T48" fmla="*/ 2147483646 w 92"/>
                <a:gd name="T49" fmla="*/ 2147483646 h 18"/>
                <a:gd name="T50" fmla="*/ 2147483646 w 92"/>
                <a:gd name="T51" fmla="*/ 2147483646 h 18"/>
                <a:gd name="T52" fmla="*/ 2147483646 w 92"/>
                <a:gd name="T53" fmla="*/ 2147483646 h 18"/>
                <a:gd name="T54" fmla="*/ 2147483646 w 92"/>
                <a:gd name="T55" fmla="*/ 2147483646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5" name="Freeform 229"/>
            <p:cNvSpPr>
              <a:spLocks noChangeArrowheads="1"/>
            </p:cNvSpPr>
            <p:nvPr/>
          </p:nvSpPr>
          <p:spPr bwMode="auto">
            <a:xfrm>
              <a:off x="5534925" y="183187"/>
              <a:ext cx="76106" cy="23894"/>
            </a:xfrm>
            <a:custGeom>
              <a:avLst/>
              <a:gdLst>
                <a:gd name="T0" fmla="*/ 2147483646 w 52"/>
                <a:gd name="T1" fmla="*/ 2147483646 h 16"/>
                <a:gd name="T2" fmla="*/ 2147483646 w 52"/>
                <a:gd name="T3" fmla="*/ 2147483646 h 16"/>
                <a:gd name="T4" fmla="*/ 2147483646 w 52"/>
                <a:gd name="T5" fmla="*/ 2147483646 h 16"/>
                <a:gd name="T6" fmla="*/ 2147483646 w 52"/>
                <a:gd name="T7" fmla="*/ 2147483646 h 16"/>
                <a:gd name="T8" fmla="*/ 2147483646 w 52"/>
                <a:gd name="T9" fmla="*/ 2147483646 h 16"/>
                <a:gd name="T10" fmla="*/ 0 w 52"/>
                <a:gd name="T11" fmla="*/ 0 h 16"/>
                <a:gd name="T12" fmla="*/ 2147483646 w 52"/>
                <a:gd name="T13" fmla="*/ 0 h 16"/>
                <a:gd name="T14" fmla="*/ 2147483646 w 52"/>
                <a:gd name="T15" fmla="*/ 2147483646 h 16"/>
                <a:gd name="T16" fmla="*/ 2147483646 w 52"/>
                <a:gd name="T17" fmla="*/ 2147483646 h 16"/>
                <a:gd name="T18" fmla="*/ 2147483646 w 52"/>
                <a:gd name="T19" fmla="*/ 2147483646 h 16"/>
                <a:gd name="T20" fmla="*/ 2147483646 w 52"/>
                <a:gd name="T21" fmla="*/ 2147483646 h 16"/>
                <a:gd name="T22" fmla="*/ 2147483646 w 52"/>
                <a:gd name="T23" fmla="*/ 2147483646 h 16"/>
                <a:gd name="T24" fmla="*/ 2147483646 w 52"/>
                <a:gd name="T25" fmla="*/ 2147483646 h 16"/>
                <a:gd name="T26" fmla="*/ 2147483646 w 52"/>
                <a:gd name="T27" fmla="*/ 2147483646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6" name="Freeform 230"/>
            <p:cNvSpPr>
              <a:spLocks noChangeArrowheads="1"/>
            </p:cNvSpPr>
            <p:nvPr/>
          </p:nvSpPr>
          <p:spPr bwMode="auto">
            <a:xfrm>
              <a:off x="6211800" y="274780"/>
              <a:ext cx="55349" cy="23894"/>
            </a:xfrm>
            <a:custGeom>
              <a:avLst/>
              <a:gdLst>
                <a:gd name="T0" fmla="*/ 2147483646 w 38"/>
                <a:gd name="T1" fmla="*/ 2147483646 h 14"/>
                <a:gd name="T2" fmla="*/ 2147483646 w 38"/>
                <a:gd name="T3" fmla="*/ 2147483646 h 14"/>
                <a:gd name="T4" fmla="*/ 2147483646 w 38"/>
                <a:gd name="T5" fmla="*/ 2147483646 h 14"/>
                <a:gd name="T6" fmla="*/ 2147483646 w 38"/>
                <a:gd name="T7" fmla="*/ 2147483646 h 14"/>
                <a:gd name="T8" fmla="*/ 2147483646 w 38"/>
                <a:gd name="T9" fmla="*/ 2147483646 h 14"/>
                <a:gd name="T10" fmla="*/ 0 w 38"/>
                <a:gd name="T11" fmla="*/ 2147483646 h 14"/>
                <a:gd name="T12" fmla="*/ 2147483646 w 38"/>
                <a:gd name="T13" fmla="*/ 2147483646 h 14"/>
                <a:gd name="T14" fmla="*/ 2147483646 w 38"/>
                <a:gd name="T15" fmla="*/ 2147483646 h 14"/>
                <a:gd name="T16" fmla="*/ 2147483646 w 38"/>
                <a:gd name="T17" fmla="*/ 0 h 14"/>
                <a:gd name="T18" fmla="*/ 2147483646 w 38"/>
                <a:gd name="T19" fmla="*/ 0 h 14"/>
                <a:gd name="T20" fmla="*/ 2147483646 w 38"/>
                <a:gd name="T21" fmla="*/ 2147483646 h 14"/>
                <a:gd name="T22" fmla="*/ 2147483646 w 38"/>
                <a:gd name="T23" fmla="*/ 2147483646 h 14"/>
                <a:gd name="T24" fmla="*/ 2147483646 w 38"/>
                <a:gd name="T25" fmla="*/ 2147483646 h 14"/>
                <a:gd name="T26" fmla="*/ 2147483646 w 38"/>
                <a:gd name="T27" fmla="*/ 2147483646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7" name="Freeform 231"/>
            <p:cNvSpPr>
              <a:spLocks noChangeArrowheads="1"/>
            </p:cNvSpPr>
            <p:nvPr/>
          </p:nvSpPr>
          <p:spPr bwMode="auto">
            <a:xfrm>
              <a:off x="6057284" y="731421"/>
              <a:ext cx="175272" cy="232302"/>
            </a:xfrm>
            <a:custGeom>
              <a:avLst/>
              <a:gdLst>
                <a:gd name="T0" fmla="*/ 0 w 120"/>
                <a:gd name="T1" fmla="*/ 0 h 146"/>
                <a:gd name="T2" fmla="*/ 2147483646 w 120"/>
                <a:gd name="T3" fmla="*/ 2147483646 h 146"/>
                <a:gd name="T4" fmla="*/ 2147483646 w 120"/>
                <a:gd name="T5" fmla="*/ 2147483646 h 146"/>
                <a:gd name="T6" fmla="*/ 2147483646 w 120"/>
                <a:gd name="T7" fmla="*/ 2147483646 h 146"/>
                <a:gd name="T8" fmla="*/ 2147483646 w 120"/>
                <a:gd name="T9" fmla="*/ 2147483646 h 146"/>
                <a:gd name="T10" fmla="*/ 2147483646 w 120"/>
                <a:gd name="T11" fmla="*/ 2147483646 h 146"/>
                <a:gd name="T12" fmla="*/ 2147483646 w 120"/>
                <a:gd name="T13" fmla="*/ 2147483646 h 146"/>
                <a:gd name="T14" fmla="*/ 2147483646 w 120"/>
                <a:gd name="T15" fmla="*/ 2147483646 h 146"/>
                <a:gd name="T16" fmla="*/ 2147483646 w 120"/>
                <a:gd name="T17" fmla="*/ 2147483646 h 146"/>
                <a:gd name="T18" fmla="*/ 2147483646 w 120"/>
                <a:gd name="T19" fmla="*/ 2147483646 h 146"/>
                <a:gd name="T20" fmla="*/ 2147483646 w 120"/>
                <a:gd name="T21" fmla="*/ 2147483646 h 146"/>
                <a:gd name="T22" fmla="*/ 2147483646 w 120"/>
                <a:gd name="T23" fmla="*/ 2147483646 h 146"/>
                <a:gd name="T24" fmla="*/ 2147483646 w 120"/>
                <a:gd name="T25" fmla="*/ 2147483646 h 146"/>
                <a:gd name="T26" fmla="*/ 2147483646 w 120"/>
                <a:gd name="T27" fmla="*/ 2147483646 h 146"/>
                <a:gd name="T28" fmla="*/ 2147483646 w 120"/>
                <a:gd name="T29" fmla="*/ 2147483646 h 146"/>
                <a:gd name="T30" fmla="*/ 2147483646 w 120"/>
                <a:gd name="T31" fmla="*/ 2147483646 h 146"/>
                <a:gd name="T32" fmla="*/ 2147483646 w 120"/>
                <a:gd name="T33" fmla="*/ 2147483646 h 146"/>
                <a:gd name="T34" fmla="*/ 2147483646 w 120"/>
                <a:gd name="T35" fmla="*/ 2147483646 h 146"/>
                <a:gd name="T36" fmla="*/ 2147483646 w 120"/>
                <a:gd name="T37" fmla="*/ 2147483646 h 146"/>
                <a:gd name="T38" fmla="*/ 2147483646 w 120"/>
                <a:gd name="T39" fmla="*/ 2147483646 h 146"/>
                <a:gd name="T40" fmla="*/ 2147483646 w 120"/>
                <a:gd name="T41" fmla="*/ 2147483646 h 146"/>
                <a:gd name="T42" fmla="*/ 2147483646 w 120"/>
                <a:gd name="T43" fmla="*/ 2147483646 h 146"/>
                <a:gd name="T44" fmla="*/ 2147483646 w 120"/>
                <a:gd name="T45" fmla="*/ 2147483646 h 146"/>
                <a:gd name="T46" fmla="*/ 2147483646 w 120"/>
                <a:gd name="T47" fmla="*/ 2147483646 h 146"/>
                <a:gd name="T48" fmla="*/ 2147483646 w 120"/>
                <a:gd name="T49" fmla="*/ 2147483646 h 146"/>
                <a:gd name="T50" fmla="*/ 2147483646 w 120"/>
                <a:gd name="T51" fmla="*/ 2147483646 h 146"/>
                <a:gd name="T52" fmla="*/ 2147483646 w 120"/>
                <a:gd name="T53" fmla="*/ 2147483646 h 146"/>
                <a:gd name="T54" fmla="*/ 2147483646 w 120"/>
                <a:gd name="T55" fmla="*/ 2147483646 h 146"/>
                <a:gd name="T56" fmla="*/ 2147483646 w 120"/>
                <a:gd name="T57" fmla="*/ 2147483646 h 146"/>
                <a:gd name="T58" fmla="*/ 2147483646 w 120"/>
                <a:gd name="T59" fmla="*/ 2147483646 h 146"/>
                <a:gd name="T60" fmla="*/ 2147483646 w 120"/>
                <a:gd name="T61" fmla="*/ 2147483646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8" name="Freeform 232"/>
            <p:cNvSpPr>
              <a:spLocks noChangeArrowheads="1"/>
            </p:cNvSpPr>
            <p:nvPr/>
          </p:nvSpPr>
          <p:spPr bwMode="auto">
            <a:xfrm>
              <a:off x="4364519" y="1060626"/>
              <a:ext cx="336708" cy="204426"/>
            </a:xfrm>
            <a:custGeom>
              <a:avLst/>
              <a:gdLst>
                <a:gd name="T0" fmla="*/ 2147483646 w 230"/>
                <a:gd name="T1" fmla="*/ 2147483646 h 130"/>
                <a:gd name="T2" fmla="*/ 2147483646 w 230"/>
                <a:gd name="T3" fmla="*/ 2147483646 h 130"/>
                <a:gd name="T4" fmla="*/ 2147483646 w 230"/>
                <a:gd name="T5" fmla="*/ 2147483646 h 130"/>
                <a:gd name="T6" fmla="*/ 2147483646 w 230"/>
                <a:gd name="T7" fmla="*/ 2147483646 h 130"/>
                <a:gd name="T8" fmla="*/ 2147483646 w 230"/>
                <a:gd name="T9" fmla="*/ 2147483646 h 130"/>
                <a:gd name="T10" fmla="*/ 2147483646 w 230"/>
                <a:gd name="T11" fmla="*/ 2147483646 h 130"/>
                <a:gd name="T12" fmla="*/ 2147483646 w 230"/>
                <a:gd name="T13" fmla="*/ 2147483646 h 130"/>
                <a:gd name="T14" fmla="*/ 2147483646 w 230"/>
                <a:gd name="T15" fmla="*/ 2147483646 h 130"/>
                <a:gd name="T16" fmla="*/ 2147483646 w 230"/>
                <a:gd name="T17" fmla="*/ 2147483646 h 130"/>
                <a:gd name="T18" fmla="*/ 2147483646 w 230"/>
                <a:gd name="T19" fmla="*/ 2147483646 h 130"/>
                <a:gd name="T20" fmla="*/ 2147483646 w 230"/>
                <a:gd name="T21" fmla="*/ 2147483646 h 130"/>
                <a:gd name="T22" fmla="*/ 2147483646 w 230"/>
                <a:gd name="T23" fmla="*/ 2147483646 h 130"/>
                <a:gd name="T24" fmla="*/ 2147483646 w 230"/>
                <a:gd name="T25" fmla="*/ 2147483646 h 130"/>
                <a:gd name="T26" fmla="*/ 2147483646 w 230"/>
                <a:gd name="T27" fmla="*/ 2147483646 h 130"/>
                <a:gd name="T28" fmla="*/ 2147483646 w 230"/>
                <a:gd name="T29" fmla="*/ 2147483646 h 130"/>
                <a:gd name="T30" fmla="*/ 2147483646 w 230"/>
                <a:gd name="T31" fmla="*/ 2147483646 h 130"/>
                <a:gd name="T32" fmla="*/ 2147483646 w 230"/>
                <a:gd name="T33" fmla="*/ 2147483646 h 130"/>
                <a:gd name="T34" fmla="*/ 2147483646 w 230"/>
                <a:gd name="T35" fmla="*/ 2147483646 h 130"/>
                <a:gd name="T36" fmla="*/ 2147483646 w 230"/>
                <a:gd name="T37" fmla="*/ 2147483646 h 130"/>
                <a:gd name="T38" fmla="*/ 2147483646 w 230"/>
                <a:gd name="T39" fmla="*/ 2147483646 h 130"/>
                <a:gd name="T40" fmla="*/ 2147483646 w 230"/>
                <a:gd name="T41" fmla="*/ 2147483646 h 130"/>
                <a:gd name="T42" fmla="*/ 2147483646 w 230"/>
                <a:gd name="T43" fmla="*/ 2147483646 h 130"/>
                <a:gd name="T44" fmla="*/ 2147483646 w 230"/>
                <a:gd name="T45" fmla="*/ 2147483646 h 130"/>
                <a:gd name="T46" fmla="*/ 2147483646 w 230"/>
                <a:gd name="T47" fmla="*/ 2147483646 h 130"/>
                <a:gd name="T48" fmla="*/ 2147483646 w 230"/>
                <a:gd name="T49" fmla="*/ 2147483646 h 130"/>
                <a:gd name="T50" fmla="*/ 2147483646 w 230"/>
                <a:gd name="T51" fmla="*/ 2147483646 h 130"/>
                <a:gd name="T52" fmla="*/ 2147483646 w 230"/>
                <a:gd name="T53" fmla="*/ 2147483646 h 130"/>
                <a:gd name="T54" fmla="*/ 0 w 230"/>
                <a:gd name="T55" fmla="*/ 2147483646 h 130"/>
                <a:gd name="T56" fmla="*/ 2147483646 w 230"/>
                <a:gd name="T57" fmla="*/ 2147483646 h 130"/>
                <a:gd name="T58" fmla="*/ 2147483646 w 230"/>
                <a:gd name="T59" fmla="*/ 2147483646 h 130"/>
                <a:gd name="T60" fmla="*/ 2147483646 w 230"/>
                <a:gd name="T61" fmla="*/ 2147483646 h 130"/>
                <a:gd name="T62" fmla="*/ 2147483646 w 230"/>
                <a:gd name="T63" fmla="*/ 2147483646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89" name="Freeform 233"/>
            <p:cNvSpPr>
              <a:spLocks noChangeArrowheads="1"/>
            </p:cNvSpPr>
            <p:nvPr/>
          </p:nvSpPr>
          <p:spPr bwMode="auto">
            <a:xfrm>
              <a:off x="4755423" y="1044697"/>
              <a:ext cx="185651" cy="114160"/>
            </a:xfrm>
            <a:custGeom>
              <a:avLst/>
              <a:gdLst>
                <a:gd name="T0" fmla="*/ 2147483646 w 126"/>
                <a:gd name="T1" fmla="*/ 2147483646 h 72"/>
                <a:gd name="T2" fmla="*/ 2147483646 w 126"/>
                <a:gd name="T3" fmla="*/ 2147483646 h 72"/>
                <a:gd name="T4" fmla="*/ 2147483646 w 126"/>
                <a:gd name="T5" fmla="*/ 2147483646 h 72"/>
                <a:gd name="T6" fmla="*/ 2147483646 w 126"/>
                <a:gd name="T7" fmla="*/ 2147483646 h 72"/>
                <a:gd name="T8" fmla="*/ 2147483646 w 126"/>
                <a:gd name="T9" fmla="*/ 2147483646 h 72"/>
                <a:gd name="T10" fmla="*/ 2147483646 w 126"/>
                <a:gd name="T11" fmla="*/ 2147483646 h 72"/>
                <a:gd name="T12" fmla="*/ 2147483646 w 126"/>
                <a:gd name="T13" fmla="*/ 2147483646 h 72"/>
                <a:gd name="T14" fmla="*/ 2147483646 w 126"/>
                <a:gd name="T15" fmla="*/ 2147483646 h 72"/>
                <a:gd name="T16" fmla="*/ 2147483646 w 126"/>
                <a:gd name="T17" fmla="*/ 2147483646 h 72"/>
                <a:gd name="T18" fmla="*/ 0 w 126"/>
                <a:gd name="T19" fmla="*/ 2147483646 h 72"/>
                <a:gd name="T20" fmla="*/ 2147483646 w 126"/>
                <a:gd name="T21" fmla="*/ 2147483646 h 72"/>
                <a:gd name="T22" fmla="*/ 2147483646 w 126"/>
                <a:gd name="T23" fmla="*/ 2147483646 h 72"/>
                <a:gd name="T24" fmla="*/ 2147483646 w 126"/>
                <a:gd name="T25" fmla="*/ 2147483646 h 72"/>
                <a:gd name="T26" fmla="*/ 2147483646 w 126"/>
                <a:gd name="T27" fmla="*/ 2147483646 h 72"/>
                <a:gd name="T28" fmla="*/ 2147483646 w 126"/>
                <a:gd name="T29" fmla="*/ 2147483646 h 72"/>
                <a:gd name="T30" fmla="*/ 2147483646 w 126"/>
                <a:gd name="T31" fmla="*/ 2147483646 h 72"/>
                <a:gd name="T32" fmla="*/ 2147483646 w 126"/>
                <a:gd name="T33" fmla="*/ 2147483646 h 72"/>
                <a:gd name="T34" fmla="*/ 2147483646 w 126"/>
                <a:gd name="T35" fmla="*/ 2147483646 h 72"/>
                <a:gd name="T36" fmla="*/ 2147483646 w 126"/>
                <a:gd name="T37" fmla="*/ 0 h 72"/>
                <a:gd name="T38" fmla="*/ 2147483646 w 126"/>
                <a:gd name="T39" fmla="*/ 2147483646 h 72"/>
                <a:gd name="T40" fmla="*/ 2147483646 w 126"/>
                <a:gd name="T41" fmla="*/ 2147483646 h 72"/>
                <a:gd name="T42" fmla="*/ 2147483646 w 126"/>
                <a:gd name="T43" fmla="*/ 2147483646 h 72"/>
                <a:gd name="T44" fmla="*/ 2147483646 w 126"/>
                <a:gd name="T45" fmla="*/ 2147483646 h 72"/>
                <a:gd name="T46" fmla="*/ 2147483646 w 126"/>
                <a:gd name="T47" fmla="*/ 2147483646 h 72"/>
                <a:gd name="T48" fmla="*/ 2147483646 w 126"/>
                <a:gd name="T49" fmla="*/ 2147483646 h 72"/>
                <a:gd name="T50" fmla="*/ 2147483646 w 126"/>
                <a:gd name="T51" fmla="*/ 2147483646 h 72"/>
                <a:gd name="T52" fmla="*/ 2147483646 w 126"/>
                <a:gd name="T53" fmla="*/ 2147483646 h 72"/>
                <a:gd name="T54" fmla="*/ 2147483646 w 126"/>
                <a:gd name="T55" fmla="*/ 2147483646 h 72"/>
                <a:gd name="T56" fmla="*/ 2147483646 w 126"/>
                <a:gd name="T57" fmla="*/ 2147483646 h 72"/>
                <a:gd name="T58" fmla="*/ 2147483646 w 126"/>
                <a:gd name="T59" fmla="*/ 2147483646 h 72"/>
                <a:gd name="T60" fmla="*/ 2147483646 w 126"/>
                <a:gd name="T61" fmla="*/ 2147483646 h 72"/>
                <a:gd name="T62" fmla="*/ 2147483646 w 126"/>
                <a:gd name="T63" fmla="*/ 2147483646 h 72"/>
                <a:gd name="T64" fmla="*/ 2147483646 w 126"/>
                <a:gd name="T65" fmla="*/ 2147483646 h 72"/>
                <a:gd name="T66" fmla="*/ 2147483646 w 126"/>
                <a:gd name="T67" fmla="*/ 2147483646 h 72"/>
                <a:gd name="T68" fmla="*/ 2147483646 w 126"/>
                <a:gd name="T69" fmla="*/ 2147483646 h 72"/>
                <a:gd name="T70" fmla="*/ 2147483646 w 126"/>
                <a:gd name="T71" fmla="*/ 2147483646 h 72"/>
                <a:gd name="T72" fmla="*/ 2147483646 w 126"/>
                <a:gd name="T73" fmla="*/ 2147483646 h 72"/>
                <a:gd name="T74" fmla="*/ 2147483646 w 126"/>
                <a:gd name="T75" fmla="*/ 2147483646 h 72"/>
                <a:gd name="T76" fmla="*/ 2147483646 w 126"/>
                <a:gd name="T77" fmla="*/ 2147483646 h 72"/>
                <a:gd name="T78" fmla="*/ 2147483646 w 126"/>
                <a:gd name="T79" fmla="*/ 2147483646 h 72"/>
                <a:gd name="T80" fmla="*/ 2147483646 w 126"/>
                <a:gd name="T81" fmla="*/ 2147483646 h 72"/>
                <a:gd name="T82" fmla="*/ 2147483646 w 126"/>
                <a:gd name="T83" fmla="*/ 2147483646 h 72"/>
                <a:gd name="T84" fmla="*/ 2147483646 w 126"/>
                <a:gd name="T85" fmla="*/ 2147483646 h 72"/>
                <a:gd name="T86" fmla="*/ 2147483646 w 126"/>
                <a:gd name="T87" fmla="*/ 2147483646 h 72"/>
                <a:gd name="T88" fmla="*/ 2147483646 w 126"/>
                <a:gd name="T89" fmla="*/ 2147483646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0" name="Freeform 234"/>
            <p:cNvSpPr>
              <a:spLocks noChangeArrowheads="1"/>
            </p:cNvSpPr>
            <p:nvPr/>
          </p:nvSpPr>
          <p:spPr bwMode="auto">
            <a:xfrm>
              <a:off x="4422174" y="975670"/>
              <a:ext cx="394363" cy="244249"/>
            </a:xfrm>
            <a:custGeom>
              <a:avLst/>
              <a:gdLst>
                <a:gd name="T0" fmla="*/ 0 w 270"/>
                <a:gd name="T1" fmla="*/ 2147483646 h 154"/>
                <a:gd name="T2" fmla="*/ 2147483646 w 270"/>
                <a:gd name="T3" fmla="*/ 2147483646 h 154"/>
                <a:gd name="T4" fmla="*/ 2147483646 w 270"/>
                <a:gd name="T5" fmla="*/ 2147483646 h 154"/>
                <a:gd name="T6" fmla="*/ 2147483646 w 270"/>
                <a:gd name="T7" fmla="*/ 2147483646 h 154"/>
                <a:gd name="T8" fmla="*/ 2147483646 w 270"/>
                <a:gd name="T9" fmla="*/ 2147483646 h 154"/>
                <a:gd name="T10" fmla="*/ 2147483646 w 270"/>
                <a:gd name="T11" fmla="*/ 2147483646 h 154"/>
                <a:gd name="T12" fmla="*/ 2147483646 w 270"/>
                <a:gd name="T13" fmla="*/ 2147483646 h 154"/>
                <a:gd name="T14" fmla="*/ 2147483646 w 270"/>
                <a:gd name="T15" fmla="*/ 2147483646 h 154"/>
                <a:gd name="T16" fmla="*/ 2147483646 w 270"/>
                <a:gd name="T17" fmla="*/ 2147483646 h 154"/>
                <a:gd name="T18" fmla="*/ 2147483646 w 270"/>
                <a:gd name="T19" fmla="*/ 2147483646 h 154"/>
                <a:gd name="T20" fmla="*/ 2147483646 w 270"/>
                <a:gd name="T21" fmla="*/ 2147483646 h 154"/>
                <a:gd name="T22" fmla="*/ 2147483646 w 270"/>
                <a:gd name="T23" fmla="*/ 2147483646 h 154"/>
                <a:gd name="T24" fmla="*/ 2147483646 w 270"/>
                <a:gd name="T25" fmla="*/ 2147483646 h 154"/>
                <a:gd name="T26" fmla="*/ 2147483646 w 270"/>
                <a:gd name="T27" fmla="*/ 2147483646 h 154"/>
                <a:gd name="T28" fmla="*/ 2147483646 w 270"/>
                <a:gd name="T29" fmla="*/ 2147483646 h 154"/>
                <a:gd name="T30" fmla="*/ 2147483646 w 270"/>
                <a:gd name="T31" fmla="*/ 2147483646 h 154"/>
                <a:gd name="T32" fmla="*/ 2147483646 w 270"/>
                <a:gd name="T33" fmla="*/ 2147483646 h 154"/>
                <a:gd name="T34" fmla="*/ 2147483646 w 270"/>
                <a:gd name="T35" fmla="*/ 2147483646 h 154"/>
                <a:gd name="T36" fmla="*/ 2147483646 w 270"/>
                <a:gd name="T37" fmla="*/ 2147483646 h 154"/>
                <a:gd name="T38" fmla="*/ 2147483646 w 270"/>
                <a:gd name="T39" fmla="*/ 2147483646 h 154"/>
                <a:gd name="T40" fmla="*/ 2147483646 w 270"/>
                <a:gd name="T41" fmla="*/ 2147483646 h 154"/>
                <a:gd name="T42" fmla="*/ 2147483646 w 270"/>
                <a:gd name="T43" fmla="*/ 2147483646 h 154"/>
                <a:gd name="T44" fmla="*/ 2147483646 w 270"/>
                <a:gd name="T45" fmla="*/ 2147483646 h 154"/>
                <a:gd name="T46" fmla="*/ 2147483646 w 270"/>
                <a:gd name="T47" fmla="*/ 2147483646 h 154"/>
                <a:gd name="T48" fmla="*/ 2147483646 w 270"/>
                <a:gd name="T49" fmla="*/ 2147483646 h 154"/>
                <a:gd name="T50" fmla="*/ 2147483646 w 270"/>
                <a:gd name="T51" fmla="*/ 2147483646 h 154"/>
                <a:gd name="T52" fmla="*/ 2147483646 w 270"/>
                <a:gd name="T53" fmla="*/ 2147483646 h 154"/>
                <a:gd name="T54" fmla="*/ 2147483646 w 270"/>
                <a:gd name="T55" fmla="*/ 2147483646 h 154"/>
                <a:gd name="T56" fmla="*/ 2147483646 w 270"/>
                <a:gd name="T57" fmla="*/ 2147483646 h 154"/>
                <a:gd name="T58" fmla="*/ 2147483646 w 270"/>
                <a:gd name="T59" fmla="*/ 2147483646 h 154"/>
                <a:gd name="T60" fmla="*/ 2147483646 w 270"/>
                <a:gd name="T61" fmla="*/ 2147483646 h 154"/>
                <a:gd name="T62" fmla="*/ 2147483646 w 270"/>
                <a:gd name="T63" fmla="*/ 2147483646 h 154"/>
                <a:gd name="T64" fmla="*/ 2147483646 w 270"/>
                <a:gd name="T65" fmla="*/ 2147483646 h 154"/>
                <a:gd name="T66" fmla="*/ 2147483646 w 270"/>
                <a:gd name="T67" fmla="*/ 2147483646 h 154"/>
                <a:gd name="T68" fmla="*/ 2147483646 w 270"/>
                <a:gd name="T69" fmla="*/ 2147483646 h 154"/>
                <a:gd name="T70" fmla="*/ 2147483646 w 270"/>
                <a:gd name="T71" fmla="*/ 2147483646 h 154"/>
                <a:gd name="T72" fmla="*/ 2147483646 w 270"/>
                <a:gd name="T73" fmla="*/ 2147483646 h 154"/>
                <a:gd name="T74" fmla="*/ 2147483646 w 270"/>
                <a:gd name="T75" fmla="*/ 2147483646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1" name="Freeform 235"/>
            <p:cNvSpPr>
              <a:spLocks noChangeArrowheads="1"/>
            </p:cNvSpPr>
            <p:nvPr/>
          </p:nvSpPr>
          <p:spPr bwMode="auto">
            <a:xfrm>
              <a:off x="4199624" y="694252"/>
              <a:ext cx="834851" cy="426109"/>
            </a:xfrm>
            <a:custGeom>
              <a:avLst/>
              <a:gdLst>
                <a:gd name="T0" fmla="*/ 2147483646 w 570"/>
                <a:gd name="T1" fmla="*/ 2147483646 h 270"/>
                <a:gd name="T2" fmla="*/ 2147483646 w 570"/>
                <a:gd name="T3" fmla="*/ 2147483646 h 270"/>
                <a:gd name="T4" fmla="*/ 2147483646 w 570"/>
                <a:gd name="T5" fmla="*/ 2147483646 h 270"/>
                <a:gd name="T6" fmla="*/ 2147483646 w 570"/>
                <a:gd name="T7" fmla="*/ 2147483646 h 270"/>
                <a:gd name="T8" fmla="*/ 2147483646 w 570"/>
                <a:gd name="T9" fmla="*/ 2147483646 h 270"/>
                <a:gd name="T10" fmla="*/ 2147483646 w 570"/>
                <a:gd name="T11" fmla="*/ 2147483646 h 270"/>
                <a:gd name="T12" fmla="*/ 2147483646 w 570"/>
                <a:gd name="T13" fmla="*/ 2147483646 h 270"/>
                <a:gd name="T14" fmla="*/ 2147483646 w 570"/>
                <a:gd name="T15" fmla="*/ 2147483646 h 270"/>
                <a:gd name="T16" fmla="*/ 2147483646 w 570"/>
                <a:gd name="T17" fmla="*/ 2147483646 h 270"/>
                <a:gd name="T18" fmla="*/ 2147483646 w 570"/>
                <a:gd name="T19" fmla="*/ 2147483646 h 270"/>
                <a:gd name="T20" fmla="*/ 0 w 570"/>
                <a:gd name="T21" fmla="*/ 2147483646 h 270"/>
                <a:gd name="T22" fmla="*/ 2147483646 w 570"/>
                <a:gd name="T23" fmla="*/ 2147483646 h 270"/>
                <a:gd name="T24" fmla="*/ 2147483646 w 570"/>
                <a:gd name="T25" fmla="*/ 2147483646 h 270"/>
                <a:gd name="T26" fmla="*/ 2147483646 w 570"/>
                <a:gd name="T27" fmla="*/ 2147483646 h 270"/>
                <a:gd name="T28" fmla="*/ 2147483646 w 570"/>
                <a:gd name="T29" fmla="*/ 2147483646 h 270"/>
                <a:gd name="T30" fmla="*/ 2147483646 w 570"/>
                <a:gd name="T31" fmla="*/ 2147483646 h 270"/>
                <a:gd name="T32" fmla="*/ 2147483646 w 570"/>
                <a:gd name="T33" fmla="*/ 2147483646 h 270"/>
                <a:gd name="T34" fmla="*/ 2147483646 w 570"/>
                <a:gd name="T35" fmla="*/ 2147483646 h 270"/>
                <a:gd name="T36" fmla="*/ 2147483646 w 570"/>
                <a:gd name="T37" fmla="*/ 2147483646 h 270"/>
                <a:gd name="T38" fmla="*/ 2147483646 w 570"/>
                <a:gd name="T39" fmla="*/ 2147483646 h 270"/>
                <a:gd name="T40" fmla="*/ 2147483646 w 570"/>
                <a:gd name="T41" fmla="*/ 2147483646 h 270"/>
                <a:gd name="T42" fmla="*/ 2147483646 w 570"/>
                <a:gd name="T43" fmla="*/ 2147483646 h 270"/>
                <a:gd name="T44" fmla="*/ 2147483646 w 570"/>
                <a:gd name="T45" fmla="*/ 2147483646 h 270"/>
                <a:gd name="T46" fmla="*/ 2147483646 w 570"/>
                <a:gd name="T47" fmla="*/ 2147483646 h 270"/>
                <a:gd name="T48" fmla="*/ 2147483646 w 570"/>
                <a:gd name="T49" fmla="*/ 2147483646 h 270"/>
                <a:gd name="T50" fmla="*/ 2147483646 w 570"/>
                <a:gd name="T51" fmla="*/ 2147483646 h 270"/>
                <a:gd name="T52" fmla="*/ 2147483646 w 570"/>
                <a:gd name="T53" fmla="*/ 2147483646 h 270"/>
                <a:gd name="T54" fmla="*/ 2147483646 w 570"/>
                <a:gd name="T55" fmla="*/ 2147483646 h 270"/>
                <a:gd name="T56" fmla="*/ 2147483646 w 570"/>
                <a:gd name="T57" fmla="*/ 2147483646 h 270"/>
                <a:gd name="T58" fmla="*/ 2147483646 w 570"/>
                <a:gd name="T59" fmla="*/ 2147483646 h 270"/>
                <a:gd name="T60" fmla="*/ 2147483646 w 570"/>
                <a:gd name="T61" fmla="*/ 2147483646 h 270"/>
                <a:gd name="T62" fmla="*/ 2147483646 w 570"/>
                <a:gd name="T63" fmla="*/ 2147483646 h 270"/>
                <a:gd name="T64" fmla="*/ 2147483646 w 570"/>
                <a:gd name="T65" fmla="*/ 2147483646 h 270"/>
                <a:gd name="T66" fmla="*/ 2147483646 w 570"/>
                <a:gd name="T67" fmla="*/ 2147483646 h 270"/>
                <a:gd name="T68" fmla="*/ 2147483646 w 570"/>
                <a:gd name="T69" fmla="*/ 2147483646 h 270"/>
                <a:gd name="T70" fmla="*/ 2147483646 w 570"/>
                <a:gd name="T71" fmla="*/ 2147483646 h 270"/>
                <a:gd name="T72" fmla="*/ 2147483646 w 570"/>
                <a:gd name="T73" fmla="*/ 2147483646 h 270"/>
                <a:gd name="T74" fmla="*/ 2147483646 w 570"/>
                <a:gd name="T75" fmla="*/ 2147483646 h 270"/>
                <a:gd name="T76" fmla="*/ 2147483646 w 570"/>
                <a:gd name="T77" fmla="*/ 2147483646 h 270"/>
                <a:gd name="T78" fmla="*/ 2147483646 w 570"/>
                <a:gd name="T79" fmla="*/ 2147483646 h 270"/>
                <a:gd name="T80" fmla="*/ 2147483646 w 570"/>
                <a:gd name="T81" fmla="*/ 2147483646 h 270"/>
                <a:gd name="T82" fmla="*/ 2147483646 w 570"/>
                <a:gd name="T83" fmla="*/ 2147483646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2" name="Freeform 236"/>
            <p:cNvSpPr>
              <a:spLocks noChangeArrowheads="1"/>
            </p:cNvSpPr>
            <p:nvPr/>
          </p:nvSpPr>
          <p:spPr bwMode="auto">
            <a:xfrm>
              <a:off x="4199624" y="1146910"/>
              <a:ext cx="34594" cy="21239"/>
            </a:xfrm>
            <a:custGeom>
              <a:avLst/>
              <a:gdLst>
                <a:gd name="T0" fmla="*/ 0 w 24"/>
                <a:gd name="T1" fmla="*/ 2147483646 h 14"/>
                <a:gd name="T2" fmla="*/ 2147483646 w 24"/>
                <a:gd name="T3" fmla="*/ 0 h 14"/>
                <a:gd name="T4" fmla="*/ 2147483646 w 24"/>
                <a:gd name="T5" fmla="*/ 2147483646 h 14"/>
                <a:gd name="T6" fmla="*/ 2147483646 w 24"/>
                <a:gd name="T7" fmla="*/ 2147483646 h 14"/>
                <a:gd name="T8" fmla="*/ 2147483646 w 24"/>
                <a:gd name="T9" fmla="*/ 2147483646 h 14"/>
                <a:gd name="T10" fmla="*/ 2147483646 w 24"/>
                <a:gd name="T11" fmla="*/ 2147483646 h 14"/>
                <a:gd name="T12" fmla="*/ 2147483646 w 24"/>
                <a:gd name="T13" fmla="*/ 2147483646 h 14"/>
                <a:gd name="T14" fmla="*/ 0 w 24"/>
                <a:gd name="T15" fmla="*/ 2147483646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3" name="Freeform 237"/>
            <p:cNvSpPr>
              <a:spLocks noChangeArrowheads="1"/>
            </p:cNvSpPr>
            <p:nvPr/>
          </p:nvSpPr>
          <p:spPr bwMode="auto">
            <a:xfrm>
              <a:off x="3714165" y="140708"/>
              <a:ext cx="2878162" cy="955758"/>
            </a:xfrm>
            <a:custGeom>
              <a:avLst/>
              <a:gdLst>
                <a:gd name="T0" fmla="*/ 2147483646 w 1968"/>
                <a:gd name="T1" fmla="*/ 2147483646 h 606"/>
                <a:gd name="T2" fmla="*/ 2147483646 w 1968"/>
                <a:gd name="T3" fmla="*/ 2147483646 h 606"/>
                <a:gd name="T4" fmla="*/ 2147483646 w 1968"/>
                <a:gd name="T5" fmla="*/ 2147483646 h 606"/>
                <a:gd name="T6" fmla="*/ 2147483646 w 1968"/>
                <a:gd name="T7" fmla="*/ 2147483646 h 606"/>
                <a:gd name="T8" fmla="*/ 2147483646 w 1968"/>
                <a:gd name="T9" fmla="*/ 2147483646 h 606"/>
                <a:gd name="T10" fmla="*/ 2147483646 w 1968"/>
                <a:gd name="T11" fmla="*/ 2147483646 h 606"/>
                <a:gd name="T12" fmla="*/ 2147483646 w 1968"/>
                <a:gd name="T13" fmla="*/ 2147483646 h 606"/>
                <a:gd name="T14" fmla="*/ 2147483646 w 1968"/>
                <a:gd name="T15" fmla="*/ 2147483646 h 606"/>
                <a:gd name="T16" fmla="*/ 2147483646 w 1968"/>
                <a:gd name="T17" fmla="*/ 2147483646 h 606"/>
                <a:gd name="T18" fmla="*/ 2147483646 w 1968"/>
                <a:gd name="T19" fmla="*/ 2147483646 h 606"/>
                <a:gd name="T20" fmla="*/ 2147483646 w 1968"/>
                <a:gd name="T21" fmla="*/ 2147483646 h 606"/>
                <a:gd name="T22" fmla="*/ 2147483646 w 1968"/>
                <a:gd name="T23" fmla="*/ 2147483646 h 606"/>
                <a:gd name="T24" fmla="*/ 2147483646 w 1968"/>
                <a:gd name="T25" fmla="*/ 2147483646 h 606"/>
                <a:gd name="T26" fmla="*/ 2147483646 w 1968"/>
                <a:gd name="T27" fmla="*/ 2147483646 h 606"/>
                <a:gd name="T28" fmla="*/ 2147483646 w 1968"/>
                <a:gd name="T29" fmla="*/ 2147483646 h 606"/>
                <a:gd name="T30" fmla="*/ 2147483646 w 1968"/>
                <a:gd name="T31" fmla="*/ 2147483646 h 606"/>
                <a:gd name="T32" fmla="*/ 2147483646 w 1968"/>
                <a:gd name="T33" fmla="*/ 2147483646 h 606"/>
                <a:gd name="T34" fmla="*/ 2147483646 w 1968"/>
                <a:gd name="T35" fmla="*/ 2147483646 h 606"/>
                <a:gd name="T36" fmla="*/ 2147483646 w 1968"/>
                <a:gd name="T37" fmla="*/ 2147483646 h 606"/>
                <a:gd name="T38" fmla="*/ 2147483646 w 1968"/>
                <a:gd name="T39" fmla="*/ 2147483646 h 606"/>
                <a:gd name="T40" fmla="*/ 2147483646 w 1968"/>
                <a:gd name="T41" fmla="*/ 2147483646 h 606"/>
                <a:gd name="T42" fmla="*/ 2147483646 w 1968"/>
                <a:gd name="T43" fmla="*/ 2147483646 h 606"/>
                <a:gd name="T44" fmla="*/ 2147483646 w 1968"/>
                <a:gd name="T45" fmla="*/ 2147483646 h 606"/>
                <a:gd name="T46" fmla="*/ 2147483646 w 1968"/>
                <a:gd name="T47" fmla="*/ 2147483646 h 606"/>
                <a:gd name="T48" fmla="*/ 2147483646 w 1968"/>
                <a:gd name="T49" fmla="*/ 2147483646 h 606"/>
                <a:gd name="T50" fmla="*/ 2147483646 w 1968"/>
                <a:gd name="T51" fmla="*/ 2147483646 h 606"/>
                <a:gd name="T52" fmla="*/ 2147483646 w 1968"/>
                <a:gd name="T53" fmla="*/ 2147483646 h 606"/>
                <a:gd name="T54" fmla="*/ 2147483646 w 1968"/>
                <a:gd name="T55" fmla="*/ 2147483646 h 606"/>
                <a:gd name="T56" fmla="*/ 2147483646 w 1968"/>
                <a:gd name="T57" fmla="*/ 2147483646 h 606"/>
                <a:gd name="T58" fmla="*/ 2147483646 w 1968"/>
                <a:gd name="T59" fmla="*/ 2147483646 h 606"/>
                <a:gd name="T60" fmla="*/ 2147483646 w 1968"/>
                <a:gd name="T61" fmla="*/ 0 h 606"/>
                <a:gd name="T62" fmla="*/ 2147483646 w 1968"/>
                <a:gd name="T63" fmla="*/ 2147483646 h 606"/>
                <a:gd name="T64" fmla="*/ 2147483646 w 1968"/>
                <a:gd name="T65" fmla="*/ 2147483646 h 606"/>
                <a:gd name="T66" fmla="*/ 2147483646 w 1968"/>
                <a:gd name="T67" fmla="*/ 2147483646 h 606"/>
                <a:gd name="T68" fmla="*/ 2147483646 w 1968"/>
                <a:gd name="T69" fmla="*/ 2147483646 h 606"/>
                <a:gd name="T70" fmla="*/ 2147483646 w 1968"/>
                <a:gd name="T71" fmla="*/ 2147483646 h 606"/>
                <a:gd name="T72" fmla="*/ 2147483646 w 1968"/>
                <a:gd name="T73" fmla="*/ 2147483646 h 606"/>
                <a:gd name="T74" fmla="*/ 2147483646 w 1968"/>
                <a:gd name="T75" fmla="*/ 2147483646 h 606"/>
                <a:gd name="T76" fmla="*/ 2147483646 w 1968"/>
                <a:gd name="T77" fmla="*/ 2147483646 h 606"/>
                <a:gd name="T78" fmla="*/ 2147483646 w 1968"/>
                <a:gd name="T79" fmla="*/ 2147483646 h 606"/>
                <a:gd name="T80" fmla="*/ 2147483646 w 1968"/>
                <a:gd name="T81" fmla="*/ 2147483646 h 606"/>
                <a:gd name="T82" fmla="*/ 2147483646 w 1968"/>
                <a:gd name="T83" fmla="*/ 2147483646 h 606"/>
                <a:gd name="T84" fmla="*/ 2147483646 w 1968"/>
                <a:gd name="T85" fmla="*/ 2147483646 h 606"/>
                <a:gd name="T86" fmla="*/ 2147483646 w 1968"/>
                <a:gd name="T87" fmla="*/ 2147483646 h 606"/>
                <a:gd name="T88" fmla="*/ 2147483646 w 1968"/>
                <a:gd name="T89" fmla="*/ 2147483646 h 606"/>
                <a:gd name="T90" fmla="*/ 2147483646 w 1968"/>
                <a:gd name="T91" fmla="*/ 2147483646 h 606"/>
                <a:gd name="T92" fmla="*/ 2147483646 w 1968"/>
                <a:gd name="T93" fmla="*/ 2147483646 h 606"/>
                <a:gd name="T94" fmla="*/ 2147483646 w 1968"/>
                <a:gd name="T95" fmla="*/ 2147483646 h 606"/>
                <a:gd name="T96" fmla="*/ 2147483646 w 1968"/>
                <a:gd name="T97" fmla="*/ 2147483646 h 606"/>
                <a:gd name="T98" fmla="*/ 2147483646 w 1968"/>
                <a:gd name="T99" fmla="*/ 2147483646 h 606"/>
                <a:gd name="T100" fmla="*/ 2147483646 w 1968"/>
                <a:gd name="T101" fmla="*/ 2147483646 h 606"/>
                <a:gd name="T102" fmla="*/ 2147483646 w 1968"/>
                <a:gd name="T103" fmla="*/ 2147483646 h 606"/>
                <a:gd name="T104" fmla="*/ 2147483646 w 1968"/>
                <a:gd name="T105" fmla="*/ 2147483646 h 606"/>
                <a:gd name="T106" fmla="*/ 2147483646 w 1968"/>
                <a:gd name="T107" fmla="*/ 2147483646 h 606"/>
                <a:gd name="T108" fmla="*/ 2147483646 w 1968"/>
                <a:gd name="T109" fmla="*/ 2147483646 h 606"/>
                <a:gd name="T110" fmla="*/ 2147483646 w 1968"/>
                <a:gd name="T111" fmla="*/ 2147483646 h 606"/>
                <a:gd name="T112" fmla="*/ 2147483646 w 1968"/>
                <a:gd name="T113" fmla="*/ 2147483646 h 606"/>
                <a:gd name="T114" fmla="*/ 2147483646 w 1968"/>
                <a:gd name="T115" fmla="*/ 2147483646 h 606"/>
                <a:gd name="T116" fmla="*/ 2147483646 w 1968"/>
                <a:gd name="T117" fmla="*/ 2147483646 h 606"/>
                <a:gd name="T118" fmla="*/ 2147483646 w 1968"/>
                <a:gd name="T119" fmla="*/ 2147483646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4" name="Freeform 238"/>
            <p:cNvSpPr>
              <a:spLocks noChangeArrowheads="1"/>
            </p:cNvSpPr>
            <p:nvPr/>
          </p:nvSpPr>
          <p:spPr bwMode="auto">
            <a:xfrm>
              <a:off x="4705839" y="1109742"/>
              <a:ext cx="164895" cy="110178"/>
            </a:xfrm>
            <a:custGeom>
              <a:avLst/>
              <a:gdLst>
                <a:gd name="T0" fmla="*/ 0 w 112"/>
                <a:gd name="T1" fmla="*/ 2147483646 h 68"/>
                <a:gd name="T2" fmla="*/ 2147483646 w 112"/>
                <a:gd name="T3" fmla="*/ 2147483646 h 68"/>
                <a:gd name="T4" fmla="*/ 2147483646 w 112"/>
                <a:gd name="T5" fmla="*/ 2147483646 h 68"/>
                <a:gd name="T6" fmla="*/ 2147483646 w 112"/>
                <a:gd name="T7" fmla="*/ 2147483646 h 68"/>
                <a:gd name="T8" fmla="*/ 2147483646 w 112"/>
                <a:gd name="T9" fmla="*/ 2147483646 h 68"/>
                <a:gd name="T10" fmla="*/ 2147483646 w 112"/>
                <a:gd name="T11" fmla="*/ 2147483646 h 68"/>
                <a:gd name="T12" fmla="*/ 2147483646 w 112"/>
                <a:gd name="T13" fmla="*/ 0 h 68"/>
                <a:gd name="T14" fmla="*/ 2147483646 w 112"/>
                <a:gd name="T15" fmla="*/ 2147483646 h 68"/>
                <a:gd name="T16" fmla="*/ 2147483646 w 112"/>
                <a:gd name="T17" fmla="*/ 2147483646 h 68"/>
                <a:gd name="T18" fmla="*/ 2147483646 w 112"/>
                <a:gd name="T19" fmla="*/ 2147483646 h 68"/>
                <a:gd name="T20" fmla="*/ 2147483646 w 112"/>
                <a:gd name="T21" fmla="*/ 2147483646 h 68"/>
                <a:gd name="T22" fmla="*/ 2147483646 w 112"/>
                <a:gd name="T23" fmla="*/ 2147483646 h 68"/>
                <a:gd name="T24" fmla="*/ 2147483646 w 112"/>
                <a:gd name="T25" fmla="*/ 2147483646 h 68"/>
                <a:gd name="T26" fmla="*/ 2147483646 w 112"/>
                <a:gd name="T27" fmla="*/ 2147483646 h 68"/>
                <a:gd name="T28" fmla="*/ 2147483646 w 112"/>
                <a:gd name="T29" fmla="*/ 2147483646 h 68"/>
                <a:gd name="T30" fmla="*/ 2147483646 w 112"/>
                <a:gd name="T31" fmla="*/ 2147483646 h 68"/>
                <a:gd name="T32" fmla="*/ 2147483646 w 112"/>
                <a:gd name="T33" fmla="*/ 2147483646 h 68"/>
                <a:gd name="T34" fmla="*/ 2147483646 w 112"/>
                <a:gd name="T35" fmla="*/ 2147483646 h 68"/>
                <a:gd name="T36" fmla="*/ 2147483646 w 112"/>
                <a:gd name="T37" fmla="*/ 2147483646 h 68"/>
                <a:gd name="T38" fmla="*/ 2147483646 w 112"/>
                <a:gd name="T39" fmla="*/ 2147483646 h 68"/>
                <a:gd name="T40" fmla="*/ 2147483646 w 112"/>
                <a:gd name="T41" fmla="*/ 2147483646 h 68"/>
                <a:gd name="T42" fmla="*/ 2147483646 w 112"/>
                <a:gd name="T43" fmla="*/ 2147483646 h 68"/>
                <a:gd name="T44" fmla="*/ 2147483646 w 112"/>
                <a:gd name="T45" fmla="*/ 2147483646 h 68"/>
                <a:gd name="T46" fmla="*/ 2147483646 w 112"/>
                <a:gd name="T47" fmla="*/ 2147483646 h 68"/>
                <a:gd name="T48" fmla="*/ 2147483646 w 112"/>
                <a:gd name="T49" fmla="*/ 2147483646 h 68"/>
                <a:gd name="T50" fmla="*/ 2147483646 w 112"/>
                <a:gd name="T51" fmla="*/ 2147483646 h 68"/>
                <a:gd name="T52" fmla="*/ 2147483646 w 112"/>
                <a:gd name="T53" fmla="*/ 2147483646 h 68"/>
                <a:gd name="T54" fmla="*/ 2147483646 w 112"/>
                <a:gd name="T55" fmla="*/ 2147483646 h 68"/>
                <a:gd name="T56" fmla="*/ 2147483646 w 112"/>
                <a:gd name="T57" fmla="*/ 2147483646 h 68"/>
                <a:gd name="T58" fmla="*/ 2147483646 w 112"/>
                <a:gd name="T59" fmla="*/ 2147483646 h 68"/>
                <a:gd name="T60" fmla="*/ 2147483646 w 112"/>
                <a:gd name="T61" fmla="*/ 2147483646 h 68"/>
                <a:gd name="T62" fmla="*/ 2147483646 w 112"/>
                <a:gd name="T63" fmla="*/ 2147483646 h 68"/>
                <a:gd name="T64" fmla="*/ 2147483646 w 112"/>
                <a:gd name="T65" fmla="*/ 2147483646 h 68"/>
                <a:gd name="T66" fmla="*/ 2147483646 w 112"/>
                <a:gd name="T67" fmla="*/ 2147483646 h 68"/>
                <a:gd name="T68" fmla="*/ 2147483646 w 112"/>
                <a:gd name="T69" fmla="*/ 2147483646 h 68"/>
                <a:gd name="T70" fmla="*/ 2147483646 w 112"/>
                <a:gd name="T71" fmla="*/ 2147483646 h 68"/>
                <a:gd name="T72" fmla="*/ 2147483646 w 112"/>
                <a:gd name="T73" fmla="*/ 2147483646 h 68"/>
                <a:gd name="T74" fmla="*/ 2147483646 w 112"/>
                <a:gd name="T75" fmla="*/ 2147483646 h 68"/>
                <a:gd name="T76" fmla="*/ 2147483646 w 112"/>
                <a:gd name="T77" fmla="*/ 2147483646 h 68"/>
                <a:gd name="T78" fmla="*/ 2147483646 w 112"/>
                <a:gd name="T79" fmla="*/ 2147483646 h 68"/>
                <a:gd name="T80" fmla="*/ 2147483646 w 112"/>
                <a:gd name="T81" fmla="*/ 2147483646 h 68"/>
                <a:gd name="T82" fmla="*/ 2147483646 w 112"/>
                <a:gd name="T83" fmla="*/ 2147483646 h 68"/>
                <a:gd name="T84" fmla="*/ 2147483646 w 112"/>
                <a:gd name="T85" fmla="*/ 2147483646 h 68"/>
                <a:gd name="T86" fmla="*/ 2147483646 w 112"/>
                <a:gd name="T87" fmla="*/ 2147483646 h 68"/>
                <a:gd name="T88" fmla="*/ 2147483646 w 112"/>
                <a:gd name="T89" fmla="*/ 2147483646 h 68"/>
                <a:gd name="T90" fmla="*/ 2147483646 w 112"/>
                <a:gd name="T91" fmla="*/ 2147483646 h 68"/>
                <a:gd name="T92" fmla="*/ 0 w 112"/>
                <a:gd name="T93" fmla="*/ 2147483646 h 68"/>
                <a:gd name="T94" fmla="*/ 0 w 112"/>
                <a:gd name="T95" fmla="*/ 2147483646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5" name="Freeform 239"/>
            <p:cNvSpPr>
              <a:spLocks noChangeArrowheads="1"/>
            </p:cNvSpPr>
            <p:nvPr/>
          </p:nvSpPr>
          <p:spPr bwMode="auto">
            <a:xfrm>
              <a:off x="4068170" y="1028768"/>
              <a:ext cx="161435" cy="73009"/>
            </a:xfrm>
            <a:custGeom>
              <a:avLst/>
              <a:gdLst>
                <a:gd name="T0" fmla="*/ 2147483646 w 110"/>
                <a:gd name="T1" fmla="*/ 2147483646 h 46"/>
                <a:gd name="T2" fmla="*/ 2147483646 w 110"/>
                <a:gd name="T3" fmla="*/ 2147483646 h 46"/>
                <a:gd name="T4" fmla="*/ 2147483646 w 110"/>
                <a:gd name="T5" fmla="*/ 2147483646 h 46"/>
                <a:gd name="T6" fmla="*/ 2147483646 w 110"/>
                <a:gd name="T7" fmla="*/ 2147483646 h 46"/>
                <a:gd name="T8" fmla="*/ 2147483646 w 110"/>
                <a:gd name="T9" fmla="*/ 2147483646 h 46"/>
                <a:gd name="T10" fmla="*/ 2147483646 w 110"/>
                <a:gd name="T11" fmla="*/ 2147483646 h 46"/>
                <a:gd name="T12" fmla="*/ 2147483646 w 110"/>
                <a:gd name="T13" fmla="*/ 2147483646 h 46"/>
                <a:gd name="T14" fmla="*/ 2147483646 w 110"/>
                <a:gd name="T15" fmla="*/ 2147483646 h 46"/>
                <a:gd name="T16" fmla="*/ 2147483646 w 110"/>
                <a:gd name="T17" fmla="*/ 2147483646 h 46"/>
                <a:gd name="T18" fmla="*/ 2147483646 w 110"/>
                <a:gd name="T19" fmla="*/ 2147483646 h 46"/>
                <a:gd name="T20" fmla="*/ 2147483646 w 110"/>
                <a:gd name="T21" fmla="*/ 2147483646 h 46"/>
                <a:gd name="T22" fmla="*/ 2147483646 w 110"/>
                <a:gd name="T23" fmla="*/ 2147483646 h 46"/>
                <a:gd name="T24" fmla="*/ 2147483646 w 110"/>
                <a:gd name="T25" fmla="*/ 2147483646 h 46"/>
                <a:gd name="T26" fmla="*/ 2147483646 w 110"/>
                <a:gd name="T27" fmla="*/ 2147483646 h 46"/>
                <a:gd name="T28" fmla="*/ 2147483646 w 110"/>
                <a:gd name="T29" fmla="*/ 2147483646 h 46"/>
                <a:gd name="T30" fmla="*/ 2147483646 w 110"/>
                <a:gd name="T31" fmla="*/ 2147483646 h 46"/>
                <a:gd name="T32" fmla="*/ 2147483646 w 110"/>
                <a:gd name="T33" fmla="*/ 2147483646 h 46"/>
                <a:gd name="T34" fmla="*/ 2147483646 w 110"/>
                <a:gd name="T35" fmla="*/ 2147483646 h 46"/>
                <a:gd name="T36" fmla="*/ 2147483646 w 110"/>
                <a:gd name="T37" fmla="*/ 2147483646 h 46"/>
                <a:gd name="T38" fmla="*/ 2147483646 w 110"/>
                <a:gd name="T39" fmla="*/ 2147483646 h 46"/>
                <a:gd name="T40" fmla="*/ 2147483646 w 110"/>
                <a:gd name="T41" fmla="*/ 2147483646 h 46"/>
                <a:gd name="T42" fmla="*/ 2147483646 w 110"/>
                <a:gd name="T43" fmla="*/ 2147483646 h 46"/>
                <a:gd name="T44" fmla="*/ 2147483646 w 110"/>
                <a:gd name="T45" fmla="*/ 2147483646 h 46"/>
                <a:gd name="T46" fmla="*/ 2147483646 w 110"/>
                <a:gd name="T47" fmla="*/ 2147483646 h 46"/>
                <a:gd name="T48" fmla="*/ 0 w 110"/>
                <a:gd name="T49" fmla="*/ 0 h 46"/>
                <a:gd name="T50" fmla="*/ 2147483646 w 110"/>
                <a:gd name="T51" fmla="*/ 2147483646 h 46"/>
                <a:gd name="T52" fmla="*/ 2147483646 w 110"/>
                <a:gd name="T53" fmla="*/ 2147483646 h 46"/>
                <a:gd name="T54" fmla="*/ 2147483646 w 110"/>
                <a:gd name="T55" fmla="*/ 2147483646 h 46"/>
                <a:gd name="T56" fmla="*/ 2147483646 w 110"/>
                <a:gd name="T57" fmla="*/ 2147483646 h 46"/>
                <a:gd name="T58" fmla="*/ 2147483646 w 110"/>
                <a:gd name="T59" fmla="*/ 2147483646 h 46"/>
                <a:gd name="T60" fmla="*/ 2147483646 w 110"/>
                <a:gd name="T61" fmla="*/ 2147483646 h 46"/>
                <a:gd name="T62" fmla="*/ 2147483646 w 110"/>
                <a:gd name="T63" fmla="*/ 2147483646 h 46"/>
                <a:gd name="T64" fmla="*/ 2147483646 w 110"/>
                <a:gd name="T65" fmla="*/ 2147483646 h 46"/>
                <a:gd name="T66" fmla="*/ 2147483646 w 110"/>
                <a:gd name="T67" fmla="*/ 2147483646 h 46"/>
                <a:gd name="T68" fmla="*/ 2147483646 w 110"/>
                <a:gd name="T69" fmla="*/ 2147483646 h 46"/>
                <a:gd name="T70" fmla="*/ 2147483646 w 110"/>
                <a:gd name="T71" fmla="*/ 2147483646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6" name="Freeform 240"/>
            <p:cNvSpPr>
              <a:spLocks noChangeArrowheads="1"/>
            </p:cNvSpPr>
            <p:nvPr/>
          </p:nvSpPr>
          <p:spPr bwMode="auto">
            <a:xfrm>
              <a:off x="4165031" y="1096467"/>
              <a:ext cx="74952" cy="67700"/>
            </a:xfrm>
            <a:custGeom>
              <a:avLst/>
              <a:gdLst>
                <a:gd name="T0" fmla="*/ 0 w 52"/>
                <a:gd name="T1" fmla="*/ 0 h 42"/>
                <a:gd name="T2" fmla="*/ 2147483646 w 52"/>
                <a:gd name="T3" fmla="*/ 0 h 42"/>
                <a:gd name="T4" fmla="*/ 2147483646 w 52"/>
                <a:gd name="T5" fmla="*/ 2147483646 h 42"/>
                <a:gd name="T6" fmla="*/ 2147483646 w 52"/>
                <a:gd name="T7" fmla="*/ 2147483646 h 42"/>
                <a:gd name="T8" fmla="*/ 2147483646 w 52"/>
                <a:gd name="T9" fmla="*/ 2147483646 h 42"/>
                <a:gd name="T10" fmla="*/ 2147483646 w 52"/>
                <a:gd name="T11" fmla="*/ 2147483646 h 42"/>
                <a:gd name="T12" fmla="*/ 2147483646 w 52"/>
                <a:gd name="T13" fmla="*/ 2147483646 h 42"/>
                <a:gd name="T14" fmla="*/ 2147483646 w 52"/>
                <a:gd name="T15" fmla="*/ 2147483646 h 42"/>
                <a:gd name="T16" fmla="*/ 2147483646 w 52"/>
                <a:gd name="T17" fmla="*/ 2147483646 h 42"/>
                <a:gd name="T18" fmla="*/ 2147483646 w 52"/>
                <a:gd name="T19" fmla="*/ 2147483646 h 42"/>
                <a:gd name="T20" fmla="*/ 2147483646 w 52"/>
                <a:gd name="T21" fmla="*/ 2147483646 h 42"/>
                <a:gd name="T22" fmla="*/ 2147483646 w 52"/>
                <a:gd name="T23" fmla="*/ 2147483646 h 42"/>
                <a:gd name="T24" fmla="*/ 2147483646 w 52"/>
                <a:gd name="T25" fmla="*/ 2147483646 h 42"/>
                <a:gd name="T26" fmla="*/ 2147483646 w 52"/>
                <a:gd name="T27" fmla="*/ 2147483646 h 42"/>
                <a:gd name="T28" fmla="*/ 2147483646 w 52"/>
                <a:gd name="T29" fmla="*/ 2147483646 h 42"/>
                <a:gd name="T30" fmla="*/ 2147483646 w 52"/>
                <a:gd name="T31" fmla="*/ 2147483646 h 42"/>
                <a:gd name="T32" fmla="*/ 2147483646 w 52"/>
                <a:gd name="T33" fmla="*/ 2147483646 h 42"/>
                <a:gd name="T34" fmla="*/ 2147483646 w 52"/>
                <a:gd name="T35" fmla="*/ 2147483646 h 42"/>
                <a:gd name="T36" fmla="*/ 2147483646 w 52"/>
                <a:gd name="T37" fmla="*/ 2147483646 h 42"/>
                <a:gd name="T38" fmla="*/ 2147483646 w 52"/>
                <a:gd name="T39" fmla="*/ 2147483646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7" name="Freeform 241"/>
            <p:cNvSpPr>
              <a:spLocks noChangeArrowheads="1"/>
            </p:cNvSpPr>
            <p:nvPr/>
          </p:nvSpPr>
          <p:spPr bwMode="auto">
            <a:xfrm>
              <a:off x="4195012" y="1080538"/>
              <a:ext cx="113005" cy="92921"/>
            </a:xfrm>
            <a:custGeom>
              <a:avLst/>
              <a:gdLst>
                <a:gd name="T0" fmla="*/ 2147483646 w 78"/>
                <a:gd name="T1" fmla="*/ 2147483646 h 60"/>
                <a:gd name="T2" fmla="*/ 2147483646 w 78"/>
                <a:gd name="T3" fmla="*/ 2147483646 h 60"/>
                <a:gd name="T4" fmla="*/ 2147483646 w 78"/>
                <a:gd name="T5" fmla="*/ 2147483646 h 60"/>
                <a:gd name="T6" fmla="*/ 2147483646 w 78"/>
                <a:gd name="T7" fmla="*/ 2147483646 h 60"/>
                <a:gd name="T8" fmla="*/ 2147483646 w 78"/>
                <a:gd name="T9" fmla="*/ 2147483646 h 60"/>
                <a:gd name="T10" fmla="*/ 2147483646 w 78"/>
                <a:gd name="T11" fmla="*/ 2147483646 h 60"/>
                <a:gd name="T12" fmla="*/ 2147483646 w 78"/>
                <a:gd name="T13" fmla="*/ 0 h 60"/>
                <a:gd name="T14" fmla="*/ 2147483646 w 78"/>
                <a:gd name="T15" fmla="*/ 2147483646 h 60"/>
                <a:gd name="T16" fmla="*/ 2147483646 w 78"/>
                <a:gd name="T17" fmla="*/ 2147483646 h 60"/>
                <a:gd name="T18" fmla="*/ 2147483646 w 78"/>
                <a:gd name="T19" fmla="*/ 2147483646 h 60"/>
                <a:gd name="T20" fmla="*/ 2147483646 w 78"/>
                <a:gd name="T21" fmla="*/ 2147483646 h 60"/>
                <a:gd name="T22" fmla="*/ 2147483646 w 78"/>
                <a:gd name="T23" fmla="*/ 2147483646 h 60"/>
                <a:gd name="T24" fmla="*/ 2147483646 w 78"/>
                <a:gd name="T25" fmla="*/ 2147483646 h 60"/>
                <a:gd name="T26" fmla="*/ 2147483646 w 78"/>
                <a:gd name="T27" fmla="*/ 2147483646 h 60"/>
                <a:gd name="T28" fmla="*/ 0 w 78"/>
                <a:gd name="T29" fmla="*/ 2147483646 h 60"/>
                <a:gd name="T30" fmla="*/ 2147483646 w 78"/>
                <a:gd name="T31" fmla="*/ 2147483646 h 60"/>
                <a:gd name="T32" fmla="*/ 2147483646 w 78"/>
                <a:gd name="T33" fmla="*/ 2147483646 h 60"/>
                <a:gd name="T34" fmla="*/ 2147483646 w 78"/>
                <a:gd name="T35" fmla="*/ 2147483646 h 60"/>
                <a:gd name="T36" fmla="*/ 2147483646 w 78"/>
                <a:gd name="T37" fmla="*/ 2147483646 h 60"/>
                <a:gd name="T38" fmla="*/ 2147483646 w 78"/>
                <a:gd name="T39" fmla="*/ 2147483646 h 60"/>
                <a:gd name="T40" fmla="*/ 2147483646 w 78"/>
                <a:gd name="T41" fmla="*/ 2147483646 h 60"/>
                <a:gd name="T42" fmla="*/ 2147483646 w 78"/>
                <a:gd name="T43" fmla="*/ 2147483646 h 60"/>
                <a:gd name="T44" fmla="*/ 2147483646 w 78"/>
                <a:gd name="T45" fmla="*/ 2147483646 h 60"/>
                <a:gd name="T46" fmla="*/ 2147483646 w 78"/>
                <a:gd name="T47" fmla="*/ 2147483646 h 60"/>
                <a:gd name="T48" fmla="*/ 2147483646 w 78"/>
                <a:gd name="T49" fmla="*/ 2147483646 h 60"/>
                <a:gd name="T50" fmla="*/ 2147483646 w 78"/>
                <a:gd name="T51" fmla="*/ 2147483646 h 60"/>
                <a:gd name="T52" fmla="*/ 2147483646 w 78"/>
                <a:gd name="T53" fmla="*/ 2147483646 h 60"/>
                <a:gd name="T54" fmla="*/ 2147483646 w 78"/>
                <a:gd name="T55" fmla="*/ 2147483646 h 60"/>
                <a:gd name="T56" fmla="*/ 2147483646 w 78"/>
                <a:gd name="T57" fmla="*/ 2147483646 h 60"/>
                <a:gd name="T58" fmla="*/ 2147483646 w 78"/>
                <a:gd name="T59" fmla="*/ 2147483646 h 60"/>
                <a:gd name="T60" fmla="*/ 2147483646 w 78"/>
                <a:gd name="T61" fmla="*/ 2147483646 h 60"/>
                <a:gd name="T62" fmla="*/ 2147483646 w 78"/>
                <a:gd name="T63" fmla="*/ 2147483646 h 60"/>
                <a:gd name="T64" fmla="*/ 2147483646 w 78"/>
                <a:gd name="T65" fmla="*/ 2147483646 h 60"/>
                <a:gd name="T66" fmla="*/ 2147483646 w 78"/>
                <a:gd name="T67" fmla="*/ 2147483646 h 60"/>
                <a:gd name="T68" fmla="*/ 2147483646 w 78"/>
                <a:gd name="T69" fmla="*/ 2147483646 h 60"/>
                <a:gd name="T70" fmla="*/ 2147483646 w 78"/>
                <a:gd name="T71" fmla="*/ 2147483646 h 60"/>
                <a:gd name="T72" fmla="*/ 2147483646 w 78"/>
                <a:gd name="T73" fmla="*/ 2147483646 h 60"/>
                <a:gd name="T74" fmla="*/ 2147483646 w 78"/>
                <a:gd name="T75" fmla="*/ 2147483646 h 60"/>
                <a:gd name="T76" fmla="*/ 2147483646 w 78"/>
                <a:gd name="T77" fmla="*/ 2147483646 h 60"/>
                <a:gd name="T78" fmla="*/ 2147483646 w 78"/>
                <a:gd name="T79" fmla="*/ 2147483646 h 60"/>
                <a:gd name="T80" fmla="*/ 2147483646 w 78"/>
                <a:gd name="T81" fmla="*/ 2147483646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8" name="Freeform 267"/>
            <p:cNvSpPr>
              <a:spLocks noChangeArrowheads="1"/>
            </p:cNvSpPr>
            <p:nvPr/>
          </p:nvSpPr>
          <p:spPr bwMode="auto">
            <a:xfrm>
              <a:off x="6530059" y="2361520"/>
              <a:ext cx="222550" cy="241594"/>
            </a:xfrm>
            <a:custGeom>
              <a:avLst/>
              <a:gdLst>
                <a:gd name="T0" fmla="*/ 2147483646 w 152"/>
                <a:gd name="T1" fmla="*/ 2147483646 h 154"/>
                <a:gd name="T2" fmla="*/ 0 w 152"/>
                <a:gd name="T3" fmla="*/ 2147483646 h 154"/>
                <a:gd name="T4" fmla="*/ 2147483646 w 152"/>
                <a:gd name="T5" fmla="*/ 2147483646 h 154"/>
                <a:gd name="T6" fmla="*/ 2147483646 w 152"/>
                <a:gd name="T7" fmla="*/ 2147483646 h 154"/>
                <a:gd name="T8" fmla="*/ 2147483646 w 152"/>
                <a:gd name="T9" fmla="*/ 2147483646 h 154"/>
                <a:gd name="T10" fmla="*/ 2147483646 w 152"/>
                <a:gd name="T11" fmla="*/ 2147483646 h 154"/>
                <a:gd name="T12" fmla="*/ 2147483646 w 152"/>
                <a:gd name="T13" fmla="*/ 2147483646 h 154"/>
                <a:gd name="T14" fmla="*/ 2147483646 w 152"/>
                <a:gd name="T15" fmla="*/ 2147483646 h 154"/>
                <a:gd name="T16" fmla="*/ 2147483646 w 152"/>
                <a:gd name="T17" fmla="*/ 2147483646 h 154"/>
                <a:gd name="T18" fmla="*/ 2147483646 w 152"/>
                <a:gd name="T19" fmla="*/ 2147483646 h 154"/>
                <a:gd name="T20" fmla="*/ 2147483646 w 152"/>
                <a:gd name="T21" fmla="*/ 2147483646 h 154"/>
                <a:gd name="T22" fmla="*/ 2147483646 w 152"/>
                <a:gd name="T23" fmla="*/ 2147483646 h 154"/>
                <a:gd name="T24" fmla="*/ 2147483646 w 152"/>
                <a:gd name="T25" fmla="*/ 2147483646 h 154"/>
                <a:gd name="T26" fmla="*/ 2147483646 w 152"/>
                <a:gd name="T27" fmla="*/ 2147483646 h 154"/>
                <a:gd name="T28" fmla="*/ 2147483646 w 152"/>
                <a:gd name="T29" fmla="*/ 2147483646 h 154"/>
                <a:gd name="T30" fmla="*/ 2147483646 w 152"/>
                <a:gd name="T31" fmla="*/ 2147483646 h 154"/>
                <a:gd name="T32" fmla="*/ 2147483646 w 152"/>
                <a:gd name="T33" fmla="*/ 2147483646 h 154"/>
                <a:gd name="T34" fmla="*/ 2147483646 w 152"/>
                <a:gd name="T35" fmla="*/ 2147483646 h 154"/>
                <a:gd name="T36" fmla="*/ 2147483646 w 152"/>
                <a:gd name="T37" fmla="*/ 2147483646 h 154"/>
                <a:gd name="T38" fmla="*/ 2147483646 w 152"/>
                <a:gd name="T39" fmla="*/ 2147483646 h 154"/>
                <a:gd name="T40" fmla="*/ 2147483646 w 152"/>
                <a:gd name="T41" fmla="*/ 2147483646 h 154"/>
                <a:gd name="T42" fmla="*/ 2147483646 w 152"/>
                <a:gd name="T43" fmla="*/ 2147483646 h 154"/>
                <a:gd name="T44" fmla="*/ 2147483646 w 152"/>
                <a:gd name="T45" fmla="*/ 2147483646 h 154"/>
                <a:gd name="T46" fmla="*/ 2147483646 w 152"/>
                <a:gd name="T47" fmla="*/ 2147483646 h 154"/>
                <a:gd name="T48" fmla="*/ 2147483646 w 152"/>
                <a:gd name="T49" fmla="*/ 2147483646 h 154"/>
                <a:gd name="T50" fmla="*/ 2147483646 w 152"/>
                <a:gd name="T51" fmla="*/ 2147483646 h 154"/>
                <a:gd name="T52" fmla="*/ 2147483646 w 152"/>
                <a:gd name="T53" fmla="*/ 2147483646 h 154"/>
                <a:gd name="T54" fmla="*/ 2147483646 w 152"/>
                <a:gd name="T55" fmla="*/ 2147483646 h 154"/>
                <a:gd name="T56" fmla="*/ 2147483646 w 152"/>
                <a:gd name="T57" fmla="*/ 2147483646 h 154"/>
                <a:gd name="T58" fmla="*/ 2147483646 w 152"/>
                <a:gd name="T59" fmla="*/ 2147483646 h 154"/>
                <a:gd name="T60" fmla="*/ 2147483646 w 152"/>
                <a:gd name="T61" fmla="*/ 2147483646 h 154"/>
                <a:gd name="T62" fmla="*/ 2147483646 w 152"/>
                <a:gd name="T63" fmla="*/ 2147483646 h 154"/>
                <a:gd name="T64" fmla="*/ 2147483646 w 152"/>
                <a:gd name="T65" fmla="*/ 2147483646 h 154"/>
                <a:gd name="T66" fmla="*/ 2147483646 w 152"/>
                <a:gd name="T67" fmla="*/ 2147483646 h 154"/>
                <a:gd name="T68" fmla="*/ 2147483646 w 152"/>
                <a:gd name="T69" fmla="*/ 2147483646 h 154"/>
                <a:gd name="T70" fmla="*/ 2147483646 w 152"/>
                <a:gd name="T71" fmla="*/ 2147483646 h 154"/>
                <a:gd name="T72" fmla="*/ 2147483646 w 152"/>
                <a:gd name="T73" fmla="*/ 2147483646 h 154"/>
                <a:gd name="T74" fmla="*/ 2147483646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699" name="Freeform 268"/>
            <p:cNvSpPr>
              <a:spLocks noChangeArrowheads="1"/>
            </p:cNvSpPr>
            <p:nvPr/>
          </p:nvSpPr>
          <p:spPr bwMode="auto">
            <a:xfrm>
              <a:off x="5461126" y="2125235"/>
              <a:ext cx="257144" cy="325224"/>
            </a:xfrm>
            <a:custGeom>
              <a:avLst/>
              <a:gdLst>
                <a:gd name="T0" fmla="*/ 2147483646 w 176"/>
                <a:gd name="T1" fmla="*/ 2147483646 h 206"/>
                <a:gd name="T2" fmla="*/ 2147483646 w 176"/>
                <a:gd name="T3" fmla="*/ 2147483646 h 206"/>
                <a:gd name="T4" fmla="*/ 2147483646 w 176"/>
                <a:gd name="T5" fmla="*/ 2147483646 h 206"/>
                <a:gd name="T6" fmla="*/ 0 w 176"/>
                <a:gd name="T7" fmla="*/ 2147483646 h 206"/>
                <a:gd name="T8" fmla="*/ 2147483646 w 176"/>
                <a:gd name="T9" fmla="*/ 0 h 206"/>
                <a:gd name="T10" fmla="*/ 2147483646 w 176"/>
                <a:gd name="T11" fmla="*/ 0 h 206"/>
                <a:gd name="T12" fmla="*/ 2147483646 w 176"/>
                <a:gd name="T13" fmla="*/ 2147483646 h 206"/>
                <a:gd name="T14" fmla="*/ 2147483646 w 176"/>
                <a:gd name="T15" fmla="*/ 2147483646 h 206"/>
                <a:gd name="T16" fmla="*/ 2147483646 w 176"/>
                <a:gd name="T17" fmla="*/ 2147483646 h 206"/>
                <a:gd name="T18" fmla="*/ 2147483646 w 176"/>
                <a:gd name="T19" fmla="*/ 2147483646 h 206"/>
                <a:gd name="T20" fmla="*/ 2147483646 w 176"/>
                <a:gd name="T21" fmla="*/ 2147483646 h 206"/>
                <a:gd name="T22" fmla="*/ 2147483646 w 176"/>
                <a:gd name="T23" fmla="*/ 2147483646 h 206"/>
                <a:gd name="T24" fmla="*/ 2147483646 w 176"/>
                <a:gd name="T25" fmla="*/ 2147483646 h 206"/>
                <a:gd name="T26" fmla="*/ 2147483646 w 176"/>
                <a:gd name="T27" fmla="*/ 2147483646 h 206"/>
                <a:gd name="T28" fmla="*/ 2147483646 w 176"/>
                <a:gd name="T29" fmla="*/ 2147483646 h 206"/>
                <a:gd name="T30" fmla="*/ 2147483646 w 176"/>
                <a:gd name="T31" fmla="*/ 2147483646 h 206"/>
                <a:gd name="T32" fmla="*/ 2147483646 w 176"/>
                <a:gd name="T33" fmla="*/ 2147483646 h 206"/>
                <a:gd name="T34" fmla="*/ 2147483646 w 176"/>
                <a:gd name="T35" fmla="*/ 2147483646 h 206"/>
                <a:gd name="T36" fmla="*/ 2147483646 w 176"/>
                <a:gd name="T37" fmla="*/ 2147483646 h 206"/>
                <a:gd name="T38" fmla="*/ 2147483646 w 176"/>
                <a:gd name="T39" fmla="*/ 2147483646 h 206"/>
                <a:gd name="T40" fmla="*/ 2147483646 w 176"/>
                <a:gd name="T41" fmla="*/ 2147483646 h 206"/>
                <a:gd name="T42" fmla="*/ 2147483646 w 176"/>
                <a:gd name="T43" fmla="*/ 2147483646 h 206"/>
                <a:gd name="T44" fmla="*/ 2147483646 w 176"/>
                <a:gd name="T45" fmla="*/ 2147483646 h 206"/>
                <a:gd name="T46" fmla="*/ 2147483646 w 176"/>
                <a:gd name="T47" fmla="*/ 2147483646 h 206"/>
                <a:gd name="T48" fmla="*/ 2147483646 w 176"/>
                <a:gd name="T49" fmla="*/ 2147483646 h 206"/>
                <a:gd name="T50" fmla="*/ 2147483646 w 176"/>
                <a:gd name="T51" fmla="*/ 2147483646 h 206"/>
                <a:gd name="T52" fmla="*/ 2147483646 w 176"/>
                <a:gd name="T53" fmla="*/ 2147483646 h 206"/>
                <a:gd name="T54" fmla="*/ 2147483646 w 176"/>
                <a:gd name="T55" fmla="*/ 2147483646 h 206"/>
                <a:gd name="T56" fmla="*/ 2147483646 w 176"/>
                <a:gd name="T57" fmla="*/ 2147483646 h 206"/>
                <a:gd name="T58" fmla="*/ 2147483646 w 176"/>
                <a:gd name="T59" fmla="*/ 2147483646 h 206"/>
                <a:gd name="T60" fmla="*/ 2147483646 w 176"/>
                <a:gd name="T61" fmla="*/ 2147483646 h 206"/>
                <a:gd name="T62" fmla="*/ 2147483646 w 176"/>
                <a:gd name="T63" fmla="*/ 2147483646 h 206"/>
                <a:gd name="T64" fmla="*/ 2147483646 w 176"/>
                <a:gd name="T65" fmla="*/ 2147483646 h 206"/>
                <a:gd name="T66" fmla="*/ 2147483646 w 176"/>
                <a:gd name="T67" fmla="*/ 2147483646 h 206"/>
                <a:gd name="T68" fmla="*/ 2147483646 w 176"/>
                <a:gd name="T69" fmla="*/ 2147483646 h 206"/>
                <a:gd name="T70" fmla="*/ 2147483646 w 176"/>
                <a:gd name="T71" fmla="*/ 2147483646 h 206"/>
                <a:gd name="T72" fmla="*/ 2147483646 w 176"/>
                <a:gd name="T73" fmla="*/ 2147483646 h 206"/>
                <a:gd name="T74" fmla="*/ 2147483646 w 176"/>
                <a:gd name="T75" fmla="*/ 2147483646 h 206"/>
                <a:gd name="T76" fmla="*/ 2147483646 w 176"/>
                <a:gd name="T77" fmla="*/ 2147483646 h 206"/>
                <a:gd name="T78" fmla="*/ 2147483646 w 176"/>
                <a:gd name="T79" fmla="*/ 2147483646 h 206"/>
                <a:gd name="T80" fmla="*/ 2147483646 w 176"/>
                <a:gd name="T81" fmla="*/ 2147483646 h 206"/>
                <a:gd name="T82" fmla="*/ 2147483646 w 176"/>
                <a:gd name="T83" fmla="*/ 2147483646 h 206"/>
                <a:gd name="T84" fmla="*/ 2147483646 w 176"/>
                <a:gd name="T85" fmla="*/ 2147483646 h 206"/>
                <a:gd name="T86" fmla="*/ 2147483646 w 176"/>
                <a:gd name="T87" fmla="*/ 2147483646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0" name="Freeform 269"/>
            <p:cNvSpPr>
              <a:spLocks noChangeArrowheads="1"/>
            </p:cNvSpPr>
            <p:nvPr/>
          </p:nvSpPr>
          <p:spPr bwMode="auto">
            <a:xfrm>
              <a:off x="5790916" y="2173023"/>
              <a:ext cx="234082" cy="230974"/>
            </a:xfrm>
            <a:custGeom>
              <a:avLst/>
              <a:gdLst>
                <a:gd name="T0" fmla="*/ 2147483646 w 160"/>
                <a:gd name="T1" fmla="*/ 2147483646 h 146"/>
                <a:gd name="T2" fmla="*/ 2147483646 w 160"/>
                <a:gd name="T3" fmla="*/ 0 h 146"/>
                <a:gd name="T4" fmla="*/ 2147483646 w 160"/>
                <a:gd name="T5" fmla="*/ 2147483646 h 146"/>
                <a:gd name="T6" fmla="*/ 2147483646 w 160"/>
                <a:gd name="T7" fmla="*/ 2147483646 h 146"/>
                <a:gd name="T8" fmla="*/ 2147483646 w 160"/>
                <a:gd name="T9" fmla="*/ 2147483646 h 146"/>
                <a:gd name="T10" fmla="*/ 2147483646 w 160"/>
                <a:gd name="T11" fmla="*/ 2147483646 h 146"/>
                <a:gd name="T12" fmla="*/ 2147483646 w 160"/>
                <a:gd name="T13" fmla="*/ 2147483646 h 146"/>
                <a:gd name="T14" fmla="*/ 2147483646 w 160"/>
                <a:gd name="T15" fmla="*/ 2147483646 h 146"/>
                <a:gd name="T16" fmla="*/ 2147483646 w 160"/>
                <a:gd name="T17" fmla="*/ 2147483646 h 146"/>
                <a:gd name="T18" fmla="*/ 2147483646 w 160"/>
                <a:gd name="T19" fmla="*/ 2147483646 h 146"/>
                <a:gd name="T20" fmla="*/ 2147483646 w 160"/>
                <a:gd name="T21" fmla="*/ 2147483646 h 146"/>
                <a:gd name="T22" fmla="*/ 2147483646 w 160"/>
                <a:gd name="T23" fmla="*/ 2147483646 h 146"/>
                <a:gd name="T24" fmla="*/ 2147483646 w 160"/>
                <a:gd name="T25" fmla="*/ 2147483646 h 146"/>
                <a:gd name="T26" fmla="*/ 2147483646 w 160"/>
                <a:gd name="T27" fmla="*/ 2147483646 h 146"/>
                <a:gd name="T28" fmla="*/ 2147483646 w 160"/>
                <a:gd name="T29" fmla="*/ 2147483646 h 146"/>
                <a:gd name="T30" fmla="*/ 2147483646 w 160"/>
                <a:gd name="T31" fmla="*/ 2147483646 h 146"/>
                <a:gd name="T32" fmla="*/ 0 w 160"/>
                <a:gd name="T33" fmla="*/ 2147483646 h 146"/>
                <a:gd name="T34" fmla="*/ 2147483646 w 160"/>
                <a:gd name="T35" fmla="*/ 2147483646 h 146"/>
                <a:gd name="T36" fmla="*/ 2147483646 w 160"/>
                <a:gd name="T37" fmla="*/ 2147483646 h 146"/>
                <a:gd name="T38" fmla="*/ 2147483646 w 160"/>
                <a:gd name="T39" fmla="*/ 2147483646 h 146"/>
                <a:gd name="T40" fmla="*/ 2147483646 w 160"/>
                <a:gd name="T41" fmla="*/ 2147483646 h 146"/>
                <a:gd name="T42" fmla="*/ 2147483646 w 160"/>
                <a:gd name="T43" fmla="*/ 2147483646 h 146"/>
                <a:gd name="T44" fmla="*/ 2147483646 w 160"/>
                <a:gd name="T45" fmla="*/ 2147483646 h 146"/>
                <a:gd name="T46" fmla="*/ 2147483646 w 160"/>
                <a:gd name="T47" fmla="*/ 2147483646 h 146"/>
                <a:gd name="T48" fmla="*/ 2147483646 w 160"/>
                <a:gd name="T49" fmla="*/ 2147483646 h 146"/>
                <a:gd name="T50" fmla="*/ 2147483646 w 160"/>
                <a:gd name="T51" fmla="*/ 2147483646 h 146"/>
                <a:gd name="T52" fmla="*/ 2147483646 w 160"/>
                <a:gd name="T53" fmla="*/ 2147483646 h 146"/>
                <a:gd name="T54" fmla="*/ 2147483646 w 160"/>
                <a:gd name="T55" fmla="*/ 2147483646 h 146"/>
                <a:gd name="T56" fmla="*/ 2147483646 w 160"/>
                <a:gd name="T57" fmla="*/ 2147483646 h 146"/>
                <a:gd name="T58" fmla="*/ 2147483646 w 160"/>
                <a:gd name="T59" fmla="*/ 2147483646 h 146"/>
                <a:gd name="T60" fmla="*/ 2147483646 w 160"/>
                <a:gd name="T61" fmla="*/ 2147483646 h 146"/>
                <a:gd name="T62" fmla="*/ 2147483646 w 160"/>
                <a:gd name="T63" fmla="*/ 2147483646 h 146"/>
                <a:gd name="T64" fmla="*/ 2147483646 w 160"/>
                <a:gd name="T65" fmla="*/ 2147483646 h 146"/>
                <a:gd name="T66" fmla="*/ 2147483646 w 160"/>
                <a:gd name="T67" fmla="*/ 2147483646 h 146"/>
                <a:gd name="T68" fmla="*/ 2147483646 w 160"/>
                <a:gd name="T69" fmla="*/ 2147483646 h 146"/>
                <a:gd name="T70" fmla="*/ 2147483646 w 160"/>
                <a:gd name="T71" fmla="*/ 2147483646 h 146"/>
                <a:gd name="T72" fmla="*/ 2147483646 w 160"/>
                <a:gd name="T73" fmla="*/ 2147483646 h 146"/>
                <a:gd name="T74" fmla="*/ 2147483646 w 160"/>
                <a:gd name="T75" fmla="*/ 2147483646 h 146"/>
                <a:gd name="T76" fmla="*/ 2147483646 w 160"/>
                <a:gd name="T77" fmla="*/ 2147483646 h 146"/>
                <a:gd name="T78" fmla="*/ 2147483646 w 160"/>
                <a:gd name="T79" fmla="*/ 2147483646 h 146"/>
                <a:gd name="T80" fmla="*/ 2147483646 w 160"/>
                <a:gd name="T81" fmla="*/ 2147483646 h 146"/>
                <a:gd name="T82" fmla="*/ 2147483646 w 160"/>
                <a:gd name="T83" fmla="*/ 2147483646 h 146"/>
                <a:gd name="T84" fmla="*/ 2147483646 w 160"/>
                <a:gd name="T85" fmla="*/ 2147483646 h 146"/>
                <a:gd name="T86" fmla="*/ 2147483646 w 160"/>
                <a:gd name="T87" fmla="*/ 2147483646 h 146"/>
                <a:gd name="T88" fmla="*/ 2147483646 w 160"/>
                <a:gd name="T89" fmla="*/ 2147483646 h 146"/>
                <a:gd name="T90" fmla="*/ 2147483646 w 160"/>
                <a:gd name="T91" fmla="*/ 2147483646 h 146"/>
                <a:gd name="T92" fmla="*/ 2147483646 w 160"/>
                <a:gd name="T93" fmla="*/ 2147483646 h 146"/>
                <a:gd name="T94" fmla="*/ 2147483646 w 160"/>
                <a:gd name="T95" fmla="*/ 2147483646 h 146"/>
                <a:gd name="T96" fmla="*/ 2147483646 w 160"/>
                <a:gd name="T97" fmla="*/ 2147483646 h 146"/>
                <a:gd name="T98" fmla="*/ 2147483646 w 160"/>
                <a:gd name="T99" fmla="*/ 2147483646 h 146"/>
                <a:gd name="T100" fmla="*/ 2147483646 w 160"/>
                <a:gd name="T101" fmla="*/ 2147483646 h 146"/>
                <a:gd name="T102" fmla="*/ 2147483646 w 160"/>
                <a:gd name="T103" fmla="*/ 2147483646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1" name="Freeform 270"/>
            <p:cNvSpPr>
              <a:spLocks noChangeArrowheads="1"/>
            </p:cNvSpPr>
            <p:nvPr/>
          </p:nvSpPr>
          <p:spPr bwMode="auto">
            <a:xfrm>
              <a:off x="5787456" y="2603115"/>
              <a:ext cx="930560" cy="816377"/>
            </a:xfrm>
            <a:custGeom>
              <a:avLst/>
              <a:gdLst>
                <a:gd name="T0" fmla="*/ 2147483646 w 636"/>
                <a:gd name="T1" fmla="*/ 2147483646 h 516"/>
                <a:gd name="T2" fmla="*/ 2147483646 w 636"/>
                <a:gd name="T3" fmla="*/ 2147483646 h 516"/>
                <a:gd name="T4" fmla="*/ 2147483646 w 636"/>
                <a:gd name="T5" fmla="*/ 2147483646 h 516"/>
                <a:gd name="T6" fmla="*/ 2147483646 w 636"/>
                <a:gd name="T7" fmla="*/ 2147483646 h 516"/>
                <a:gd name="T8" fmla="*/ 2147483646 w 636"/>
                <a:gd name="T9" fmla="*/ 2147483646 h 516"/>
                <a:gd name="T10" fmla="*/ 2147483646 w 636"/>
                <a:gd name="T11" fmla="*/ 2147483646 h 516"/>
                <a:gd name="T12" fmla="*/ 2147483646 w 636"/>
                <a:gd name="T13" fmla="*/ 2147483646 h 516"/>
                <a:gd name="T14" fmla="*/ 2147483646 w 636"/>
                <a:gd name="T15" fmla="*/ 2147483646 h 516"/>
                <a:gd name="T16" fmla="*/ 2147483646 w 636"/>
                <a:gd name="T17" fmla="*/ 2147483646 h 516"/>
                <a:gd name="T18" fmla="*/ 2147483646 w 636"/>
                <a:gd name="T19" fmla="*/ 2147483646 h 516"/>
                <a:gd name="T20" fmla="*/ 2147483646 w 636"/>
                <a:gd name="T21" fmla="*/ 2147483646 h 516"/>
                <a:gd name="T22" fmla="*/ 2147483646 w 636"/>
                <a:gd name="T23" fmla="*/ 2147483646 h 516"/>
                <a:gd name="T24" fmla="*/ 2147483646 w 636"/>
                <a:gd name="T25" fmla="*/ 2147483646 h 516"/>
                <a:gd name="T26" fmla="*/ 2147483646 w 636"/>
                <a:gd name="T27" fmla="*/ 2147483646 h 516"/>
                <a:gd name="T28" fmla="*/ 2147483646 w 636"/>
                <a:gd name="T29" fmla="*/ 2147483646 h 516"/>
                <a:gd name="T30" fmla="*/ 2147483646 w 636"/>
                <a:gd name="T31" fmla="*/ 2147483646 h 516"/>
                <a:gd name="T32" fmla="*/ 2147483646 w 636"/>
                <a:gd name="T33" fmla="*/ 2147483646 h 516"/>
                <a:gd name="T34" fmla="*/ 2147483646 w 636"/>
                <a:gd name="T35" fmla="*/ 2147483646 h 516"/>
                <a:gd name="T36" fmla="*/ 2147483646 w 636"/>
                <a:gd name="T37" fmla="*/ 2147483646 h 516"/>
                <a:gd name="T38" fmla="*/ 2147483646 w 636"/>
                <a:gd name="T39" fmla="*/ 2147483646 h 516"/>
                <a:gd name="T40" fmla="*/ 2147483646 w 636"/>
                <a:gd name="T41" fmla="*/ 2147483646 h 516"/>
                <a:gd name="T42" fmla="*/ 2147483646 w 636"/>
                <a:gd name="T43" fmla="*/ 0 h 516"/>
                <a:gd name="T44" fmla="*/ 2147483646 w 636"/>
                <a:gd name="T45" fmla="*/ 2147483646 h 516"/>
                <a:gd name="T46" fmla="*/ 2147483646 w 636"/>
                <a:gd name="T47" fmla="*/ 2147483646 h 516"/>
                <a:gd name="T48" fmla="*/ 2147483646 w 636"/>
                <a:gd name="T49" fmla="*/ 2147483646 h 516"/>
                <a:gd name="T50" fmla="*/ 2147483646 w 636"/>
                <a:gd name="T51" fmla="*/ 2147483646 h 516"/>
                <a:gd name="T52" fmla="*/ 2147483646 w 636"/>
                <a:gd name="T53" fmla="*/ 2147483646 h 516"/>
                <a:gd name="T54" fmla="*/ 2147483646 w 636"/>
                <a:gd name="T55" fmla="*/ 2147483646 h 516"/>
                <a:gd name="T56" fmla="*/ 2147483646 w 636"/>
                <a:gd name="T57" fmla="*/ 2147483646 h 516"/>
                <a:gd name="T58" fmla="*/ 2147483646 w 636"/>
                <a:gd name="T59" fmla="*/ 2147483646 h 516"/>
                <a:gd name="T60" fmla="*/ 2147483646 w 636"/>
                <a:gd name="T61" fmla="*/ 2147483646 h 516"/>
                <a:gd name="T62" fmla="*/ 2147483646 w 636"/>
                <a:gd name="T63" fmla="*/ 2147483646 h 516"/>
                <a:gd name="T64" fmla="*/ 2147483646 w 636"/>
                <a:gd name="T65" fmla="*/ 2147483646 h 516"/>
                <a:gd name="T66" fmla="*/ 2147483646 w 636"/>
                <a:gd name="T67" fmla="*/ 2147483646 h 516"/>
                <a:gd name="T68" fmla="*/ 2147483646 w 636"/>
                <a:gd name="T69" fmla="*/ 2147483646 h 516"/>
                <a:gd name="T70" fmla="*/ 2147483646 w 636"/>
                <a:gd name="T71" fmla="*/ 2147483646 h 516"/>
                <a:gd name="T72" fmla="*/ 2147483646 w 636"/>
                <a:gd name="T73" fmla="*/ 2147483646 h 516"/>
                <a:gd name="T74" fmla="*/ 2147483646 w 636"/>
                <a:gd name="T75" fmla="*/ 2147483646 h 516"/>
                <a:gd name="T76" fmla="*/ 2147483646 w 636"/>
                <a:gd name="T77" fmla="*/ 2147483646 h 516"/>
                <a:gd name="T78" fmla="*/ 2147483646 w 636"/>
                <a:gd name="T79" fmla="*/ 2147483646 h 516"/>
                <a:gd name="T80" fmla="*/ 2147483646 w 636"/>
                <a:gd name="T81" fmla="*/ 2147483646 h 516"/>
                <a:gd name="T82" fmla="*/ 2147483646 w 636"/>
                <a:gd name="T83" fmla="*/ 2147483646 h 516"/>
                <a:gd name="T84" fmla="*/ 2147483646 w 636"/>
                <a:gd name="T85" fmla="*/ 2147483646 h 516"/>
                <a:gd name="T86" fmla="*/ 2147483646 w 636"/>
                <a:gd name="T87" fmla="*/ 2147483646 h 516"/>
                <a:gd name="T88" fmla="*/ 2147483646 w 636"/>
                <a:gd name="T89" fmla="*/ 2147483646 h 516"/>
                <a:gd name="T90" fmla="*/ 2147483646 w 636"/>
                <a:gd name="T91" fmla="*/ 2147483646 h 516"/>
                <a:gd name="T92" fmla="*/ 2147483646 w 636"/>
                <a:gd name="T93" fmla="*/ 2147483646 h 516"/>
                <a:gd name="T94" fmla="*/ 2147483646 w 636"/>
                <a:gd name="T95" fmla="*/ 2147483646 h 516"/>
                <a:gd name="T96" fmla="*/ 2147483646 w 636"/>
                <a:gd name="T97" fmla="*/ 2147483646 h 516"/>
                <a:gd name="T98" fmla="*/ 2147483646 w 636"/>
                <a:gd name="T99" fmla="*/ 2147483646 h 516"/>
                <a:gd name="T100" fmla="*/ 0 w 636"/>
                <a:gd name="T101" fmla="*/ 2147483646 h 516"/>
                <a:gd name="T102" fmla="*/ 2147483646 w 636"/>
                <a:gd name="T103" fmla="*/ 2147483646 h 516"/>
                <a:gd name="T104" fmla="*/ 2147483646 w 636"/>
                <a:gd name="T105" fmla="*/ 2147483646 h 516"/>
                <a:gd name="T106" fmla="*/ 2147483646 w 636"/>
                <a:gd name="T107" fmla="*/ 2147483646 h 516"/>
                <a:gd name="T108" fmla="*/ 2147483646 w 636"/>
                <a:gd name="T109" fmla="*/ 2147483646 h 516"/>
                <a:gd name="T110" fmla="*/ 2147483646 w 636"/>
                <a:gd name="T111" fmla="*/ 2147483646 h 516"/>
                <a:gd name="T112" fmla="*/ 2147483646 w 636"/>
                <a:gd name="T113" fmla="*/ 2147483646 h 516"/>
                <a:gd name="T114" fmla="*/ 2147483646 w 636"/>
                <a:gd name="T115" fmla="*/ 2147483646 h 516"/>
                <a:gd name="T116" fmla="*/ 2147483646 w 636"/>
                <a:gd name="T117" fmla="*/ 2147483646 h 516"/>
                <a:gd name="T118" fmla="*/ 2147483646 w 636"/>
                <a:gd name="T119" fmla="*/ 2147483646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2" name="Freeform 272"/>
            <p:cNvSpPr>
              <a:spLocks noChangeArrowheads="1"/>
            </p:cNvSpPr>
            <p:nvPr/>
          </p:nvSpPr>
          <p:spPr bwMode="auto">
            <a:xfrm>
              <a:off x="6112633" y="2531433"/>
              <a:ext cx="94555" cy="58407"/>
            </a:xfrm>
            <a:custGeom>
              <a:avLst/>
              <a:gdLst>
                <a:gd name="T0" fmla="*/ 2147483646 w 64"/>
                <a:gd name="T1" fmla="*/ 0 h 38"/>
                <a:gd name="T2" fmla="*/ 2147483646 w 64"/>
                <a:gd name="T3" fmla="*/ 2147483646 h 38"/>
                <a:gd name="T4" fmla="*/ 2147483646 w 64"/>
                <a:gd name="T5" fmla="*/ 2147483646 h 38"/>
                <a:gd name="T6" fmla="*/ 2147483646 w 64"/>
                <a:gd name="T7" fmla="*/ 2147483646 h 38"/>
                <a:gd name="T8" fmla="*/ 2147483646 w 64"/>
                <a:gd name="T9" fmla="*/ 2147483646 h 38"/>
                <a:gd name="T10" fmla="*/ 2147483646 w 64"/>
                <a:gd name="T11" fmla="*/ 2147483646 h 38"/>
                <a:gd name="T12" fmla="*/ 2147483646 w 64"/>
                <a:gd name="T13" fmla="*/ 2147483646 h 38"/>
                <a:gd name="T14" fmla="*/ 2147483646 w 64"/>
                <a:gd name="T15" fmla="*/ 2147483646 h 38"/>
                <a:gd name="T16" fmla="*/ 2147483646 w 64"/>
                <a:gd name="T17" fmla="*/ 2147483646 h 38"/>
                <a:gd name="T18" fmla="*/ 0 w 64"/>
                <a:gd name="T19" fmla="*/ 2147483646 h 38"/>
                <a:gd name="T20" fmla="*/ 0 w 64"/>
                <a:gd name="T21" fmla="*/ 2147483646 h 38"/>
                <a:gd name="T22" fmla="*/ 0 w 64"/>
                <a:gd name="T23" fmla="*/ 2147483646 h 38"/>
                <a:gd name="T24" fmla="*/ 2147483646 w 64"/>
                <a:gd name="T25" fmla="*/ 2147483646 h 38"/>
                <a:gd name="T26" fmla="*/ 2147483646 w 64"/>
                <a:gd name="T27" fmla="*/ 2147483646 h 38"/>
                <a:gd name="T28" fmla="*/ 2147483646 w 64"/>
                <a:gd name="T29" fmla="*/ 2147483646 h 38"/>
                <a:gd name="T30" fmla="*/ 2147483646 w 64"/>
                <a:gd name="T31" fmla="*/ 2147483646 h 38"/>
                <a:gd name="T32" fmla="*/ 2147483646 w 64"/>
                <a:gd name="T33" fmla="*/ 2147483646 h 38"/>
                <a:gd name="T34" fmla="*/ 2147483646 w 64"/>
                <a:gd name="T35" fmla="*/ 2147483646 h 38"/>
                <a:gd name="T36" fmla="*/ 2147483646 w 64"/>
                <a:gd name="T37" fmla="*/ 2147483646 h 38"/>
                <a:gd name="T38" fmla="*/ 2147483646 w 64"/>
                <a:gd name="T39" fmla="*/ 2147483646 h 38"/>
                <a:gd name="T40" fmla="*/ 2147483646 w 64"/>
                <a:gd name="T41" fmla="*/ 0 h 38"/>
                <a:gd name="T42" fmla="*/ 2147483646 w 64"/>
                <a:gd name="T43" fmla="*/ 0 h 38"/>
                <a:gd name="T44" fmla="*/ 2147483646 w 64"/>
                <a:gd name="T45" fmla="*/ 2147483646 h 38"/>
                <a:gd name="T46" fmla="*/ 2147483646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3" name="Freeform 273"/>
            <p:cNvSpPr>
              <a:spLocks noChangeArrowheads="1"/>
            </p:cNvSpPr>
            <p:nvPr/>
          </p:nvSpPr>
          <p:spPr bwMode="auto">
            <a:xfrm>
              <a:off x="6034222" y="2523468"/>
              <a:ext cx="72646" cy="15929"/>
            </a:xfrm>
            <a:custGeom>
              <a:avLst/>
              <a:gdLst>
                <a:gd name="T0" fmla="*/ 2147483646 w 50"/>
                <a:gd name="T1" fmla="*/ 2147483646 h 10"/>
                <a:gd name="T2" fmla="*/ 2147483646 w 50"/>
                <a:gd name="T3" fmla="*/ 2147483646 h 10"/>
                <a:gd name="T4" fmla="*/ 2147483646 w 50"/>
                <a:gd name="T5" fmla="*/ 2147483646 h 10"/>
                <a:gd name="T6" fmla="*/ 2147483646 w 50"/>
                <a:gd name="T7" fmla="*/ 2147483646 h 10"/>
                <a:gd name="T8" fmla="*/ 2147483646 w 50"/>
                <a:gd name="T9" fmla="*/ 2147483646 h 10"/>
                <a:gd name="T10" fmla="*/ 2147483646 w 50"/>
                <a:gd name="T11" fmla="*/ 2147483646 h 10"/>
                <a:gd name="T12" fmla="*/ 2147483646 w 50"/>
                <a:gd name="T13" fmla="*/ 2147483646 h 10"/>
                <a:gd name="T14" fmla="*/ 0 w 50"/>
                <a:gd name="T15" fmla="*/ 2147483646 h 10"/>
                <a:gd name="T16" fmla="*/ 2147483646 w 50"/>
                <a:gd name="T17" fmla="*/ 2147483646 h 10"/>
                <a:gd name="T18" fmla="*/ 2147483646 w 50"/>
                <a:gd name="T19" fmla="*/ 0 h 10"/>
                <a:gd name="T20" fmla="*/ 2147483646 w 50"/>
                <a:gd name="T21" fmla="*/ 2147483646 h 10"/>
                <a:gd name="T22" fmla="*/ 2147483646 w 50"/>
                <a:gd name="T23" fmla="*/ 2147483646 h 10"/>
                <a:gd name="T24" fmla="*/ 2147483646 w 50"/>
                <a:gd name="T25" fmla="*/ 2147483646 h 10"/>
                <a:gd name="T26" fmla="*/ 2147483646 w 50"/>
                <a:gd name="T27" fmla="*/ 2147483646 h 10"/>
                <a:gd name="T28" fmla="*/ 2147483646 w 50"/>
                <a:gd name="T29" fmla="*/ 2147483646 h 10"/>
                <a:gd name="T30" fmla="*/ 2147483646 w 50"/>
                <a:gd name="T31" fmla="*/ 2147483646 h 10"/>
                <a:gd name="T32" fmla="*/ 2147483646 w 50"/>
                <a:gd name="T33" fmla="*/ 2147483646 h 10"/>
                <a:gd name="T34" fmla="*/ 2147483646 w 50"/>
                <a:gd name="T35" fmla="*/ 2147483646 h 10"/>
                <a:gd name="T36" fmla="*/ 2147483646 w 50"/>
                <a:gd name="T37" fmla="*/ 2147483646 h 10"/>
                <a:gd name="T38" fmla="*/ 2147483646 w 50"/>
                <a:gd name="T39" fmla="*/ 2147483646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4" name="Freeform 274"/>
            <p:cNvSpPr>
              <a:spLocks noChangeArrowheads="1"/>
            </p:cNvSpPr>
            <p:nvPr/>
          </p:nvSpPr>
          <p:spPr bwMode="auto">
            <a:xfrm>
              <a:off x="5702126" y="2461079"/>
              <a:ext cx="235234" cy="78319"/>
            </a:xfrm>
            <a:custGeom>
              <a:avLst/>
              <a:gdLst>
                <a:gd name="T0" fmla="*/ 2147483646 w 162"/>
                <a:gd name="T1" fmla="*/ 2147483646 h 50"/>
                <a:gd name="T2" fmla="*/ 0 w 162"/>
                <a:gd name="T3" fmla="*/ 2147483646 h 50"/>
                <a:gd name="T4" fmla="*/ 2147483646 w 162"/>
                <a:gd name="T5" fmla="*/ 2147483646 h 50"/>
                <a:gd name="T6" fmla="*/ 2147483646 w 162"/>
                <a:gd name="T7" fmla="*/ 2147483646 h 50"/>
                <a:gd name="T8" fmla="*/ 2147483646 w 162"/>
                <a:gd name="T9" fmla="*/ 2147483646 h 50"/>
                <a:gd name="T10" fmla="*/ 2147483646 w 162"/>
                <a:gd name="T11" fmla="*/ 0 h 50"/>
                <a:gd name="T12" fmla="*/ 2147483646 w 162"/>
                <a:gd name="T13" fmla="*/ 2147483646 h 50"/>
                <a:gd name="T14" fmla="*/ 2147483646 w 162"/>
                <a:gd name="T15" fmla="*/ 2147483646 h 50"/>
                <a:gd name="T16" fmla="*/ 2147483646 w 162"/>
                <a:gd name="T17" fmla="*/ 2147483646 h 50"/>
                <a:gd name="T18" fmla="*/ 2147483646 w 162"/>
                <a:gd name="T19" fmla="*/ 2147483646 h 50"/>
                <a:gd name="T20" fmla="*/ 2147483646 w 162"/>
                <a:gd name="T21" fmla="*/ 2147483646 h 50"/>
                <a:gd name="T22" fmla="*/ 2147483646 w 162"/>
                <a:gd name="T23" fmla="*/ 2147483646 h 50"/>
                <a:gd name="T24" fmla="*/ 2147483646 w 162"/>
                <a:gd name="T25" fmla="*/ 2147483646 h 50"/>
                <a:gd name="T26" fmla="*/ 2147483646 w 162"/>
                <a:gd name="T27" fmla="*/ 2147483646 h 50"/>
                <a:gd name="T28" fmla="*/ 2147483646 w 162"/>
                <a:gd name="T29" fmla="*/ 2147483646 h 50"/>
                <a:gd name="T30" fmla="*/ 2147483646 w 162"/>
                <a:gd name="T31" fmla="*/ 2147483646 h 50"/>
                <a:gd name="T32" fmla="*/ 2147483646 w 162"/>
                <a:gd name="T33" fmla="*/ 2147483646 h 50"/>
                <a:gd name="T34" fmla="*/ 2147483646 w 162"/>
                <a:gd name="T35" fmla="*/ 2147483646 h 50"/>
                <a:gd name="T36" fmla="*/ 2147483646 w 162"/>
                <a:gd name="T37" fmla="*/ 2147483646 h 50"/>
                <a:gd name="T38" fmla="*/ 2147483646 w 162"/>
                <a:gd name="T39" fmla="*/ 2147483646 h 50"/>
                <a:gd name="T40" fmla="*/ 2147483646 w 162"/>
                <a:gd name="T41" fmla="*/ 2147483646 h 50"/>
                <a:gd name="T42" fmla="*/ 2147483646 w 162"/>
                <a:gd name="T43" fmla="*/ 2147483646 h 50"/>
                <a:gd name="T44" fmla="*/ 2147483646 w 162"/>
                <a:gd name="T45" fmla="*/ 2147483646 h 50"/>
                <a:gd name="T46" fmla="*/ 2147483646 w 162"/>
                <a:gd name="T47" fmla="*/ 2147483646 h 50"/>
                <a:gd name="T48" fmla="*/ 2147483646 w 162"/>
                <a:gd name="T49" fmla="*/ 2147483646 h 50"/>
                <a:gd name="T50" fmla="*/ 2147483646 w 162"/>
                <a:gd name="T51" fmla="*/ 2147483646 h 50"/>
                <a:gd name="T52" fmla="*/ 2147483646 w 162"/>
                <a:gd name="T53" fmla="*/ 2147483646 h 50"/>
                <a:gd name="T54" fmla="*/ 2147483646 w 162"/>
                <a:gd name="T55" fmla="*/ 2147483646 h 50"/>
                <a:gd name="T56" fmla="*/ 2147483646 w 162"/>
                <a:gd name="T57" fmla="*/ 2147483646 h 50"/>
                <a:gd name="T58" fmla="*/ 2147483646 w 162"/>
                <a:gd name="T59" fmla="*/ 2147483646 h 50"/>
                <a:gd name="T60" fmla="*/ 2147483646 w 162"/>
                <a:gd name="T61" fmla="*/ 2147483646 h 50"/>
                <a:gd name="T62" fmla="*/ 2147483646 w 162"/>
                <a:gd name="T63" fmla="*/ 2147483646 h 50"/>
                <a:gd name="T64" fmla="*/ 2147483646 w 162"/>
                <a:gd name="T65" fmla="*/ 2147483646 h 50"/>
                <a:gd name="T66" fmla="*/ 2147483646 w 162"/>
                <a:gd name="T67" fmla="*/ 2147483646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5" name="Freeform 275"/>
            <p:cNvSpPr>
              <a:spLocks noChangeArrowheads="1"/>
            </p:cNvSpPr>
            <p:nvPr/>
          </p:nvSpPr>
          <p:spPr bwMode="auto">
            <a:xfrm>
              <a:off x="5702126" y="2333644"/>
              <a:ext cx="33440" cy="41151"/>
            </a:xfrm>
            <a:custGeom>
              <a:avLst/>
              <a:gdLst>
                <a:gd name="T0" fmla="*/ 0 w 24"/>
                <a:gd name="T1" fmla="*/ 2147483646 h 26"/>
                <a:gd name="T2" fmla="*/ 2147483646 w 24"/>
                <a:gd name="T3" fmla="*/ 2147483646 h 26"/>
                <a:gd name="T4" fmla="*/ 2147483646 w 24"/>
                <a:gd name="T5" fmla="*/ 2147483646 h 26"/>
                <a:gd name="T6" fmla="*/ 2147483646 w 24"/>
                <a:gd name="T7" fmla="*/ 0 h 26"/>
                <a:gd name="T8" fmla="*/ 2147483646 w 24"/>
                <a:gd name="T9" fmla="*/ 0 h 26"/>
                <a:gd name="T10" fmla="*/ 2147483646 w 24"/>
                <a:gd name="T11" fmla="*/ 2147483646 h 26"/>
                <a:gd name="T12" fmla="*/ 2147483646 w 24"/>
                <a:gd name="T13" fmla="*/ 2147483646 h 26"/>
                <a:gd name="T14" fmla="*/ 2147483646 w 24"/>
                <a:gd name="T15" fmla="*/ 2147483646 h 26"/>
                <a:gd name="T16" fmla="*/ 2147483646 w 24"/>
                <a:gd name="T17" fmla="*/ 2147483646 h 26"/>
                <a:gd name="T18" fmla="*/ 2147483646 w 24"/>
                <a:gd name="T19" fmla="*/ 2147483646 h 26"/>
                <a:gd name="T20" fmla="*/ 2147483646 w 24"/>
                <a:gd name="T21" fmla="*/ 2147483646 h 26"/>
                <a:gd name="T22" fmla="*/ 2147483646 w 24"/>
                <a:gd name="T23" fmla="*/ 2147483646 h 26"/>
                <a:gd name="T24" fmla="*/ 2147483646 w 24"/>
                <a:gd name="T25" fmla="*/ 2147483646 h 26"/>
                <a:gd name="T26" fmla="*/ 2147483646 w 24"/>
                <a:gd name="T27" fmla="*/ 2147483646 h 26"/>
                <a:gd name="T28" fmla="*/ 2147483646 w 24"/>
                <a:gd name="T29" fmla="*/ 2147483646 h 26"/>
                <a:gd name="T30" fmla="*/ 2147483646 w 24"/>
                <a:gd name="T31" fmla="*/ 2147483646 h 26"/>
                <a:gd name="T32" fmla="*/ 2147483646 w 24"/>
                <a:gd name="T33" fmla="*/ 2147483646 h 26"/>
                <a:gd name="T34" fmla="*/ 2147483646 w 24"/>
                <a:gd name="T35" fmla="*/ 2147483646 h 26"/>
                <a:gd name="T36" fmla="*/ 0 w 24"/>
                <a:gd name="T37" fmla="*/ 2147483646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6" name="Freeform 276"/>
            <p:cNvSpPr>
              <a:spLocks noChangeArrowheads="1"/>
            </p:cNvSpPr>
            <p:nvPr/>
          </p:nvSpPr>
          <p:spPr bwMode="auto">
            <a:xfrm>
              <a:off x="5756322" y="2362847"/>
              <a:ext cx="17296" cy="15929"/>
            </a:xfrm>
            <a:custGeom>
              <a:avLst/>
              <a:gdLst>
                <a:gd name="T0" fmla="*/ 2147483646 w 12"/>
                <a:gd name="T1" fmla="*/ 2147483646 h 10"/>
                <a:gd name="T2" fmla="*/ 2147483646 w 12"/>
                <a:gd name="T3" fmla="*/ 2147483646 h 10"/>
                <a:gd name="T4" fmla="*/ 2147483646 w 12"/>
                <a:gd name="T5" fmla="*/ 2147483646 h 10"/>
                <a:gd name="T6" fmla="*/ 2147483646 w 12"/>
                <a:gd name="T7" fmla="*/ 2147483646 h 10"/>
                <a:gd name="T8" fmla="*/ 2147483646 w 12"/>
                <a:gd name="T9" fmla="*/ 2147483646 h 10"/>
                <a:gd name="T10" fmla="*/ 0 w 12"/>
                <a:gd name="T11" fmla="*/ 2147483646 h 10"/>
                <a:gd name="T12" fmla="*/ 2147483646 w 12"/>
                <a:gd name="T13" fmla="*/ 2147483646 h 10"/>
                <a:gd name="T14" fmla="*/ 2147483646 w 12"/>
                <a:gd name="T15" fmla="*/ 0 h 10"/>
                <a:gd name="T16" fmla="*/ 2147483646 w 12"/>
                <a:gd name="T17" fmla="*/ 2147483646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7" name="Freeform 277"/>
            <p:cNvSpPr>
              <a:spLocks noChangeArrowheads="1"/>
            </p:cNvSpPr>
            <p:nvPr/>
          </p:nvSpPr>
          <p:spPr bwMode="auto">
            <a:xfrm>
              <a:off x="5545303" y="2316387"/>
              <a:ext cx="13837" cy="17257"/>
            </a:xfrm>
            <a:custGeom>
              <a:avLst/>
              <a:gdLst>
                <a:gd name="T0" fmla="*/ 2147483646 w 10"/>
                <a:gd name="T1" fmla="*/ 0 h 12"/>
                <a:gd name="T2" fmla="*/ 2147483646 w 10"/>
                <a:gd name="T3" fmla="*/ 2147483646 h 12"/>
                <a:gd name="T4" fmla="*/ 2147483646 w 10"/>
                <a:gd name="T5" fmla="*/ 2147483646 h 12"/>
                <a:gd name="T6" fmla="*/ 2147483646 w 10"/>
                <a:gd name="T7" fmla="*/ 2147483646 h 12"/>
                <a:gd name="T8" fmla="*/ 2147483646 w 10"/>
                <a:gd name="T9" fmla="*/ 2147483646 h 12"/>
                <a:gd name="T10" fmla="*/ 2147483646 w 10"/>
                <a:gd name="T11" fmla="*/ 2147483646 h 12"/>
                <a:gd name="T12" fmla="*/ 2147483646 w 10"/>
                <a:gd name="T13" fmla="*/ 2147483646 h 12"/>
                <a:gd name="T14" fmla="*/ 0 w 10"/>
                <a:gd name="T15" fmla="*/ 2147483646 h 12"/>
                <a:gd name="T16" fmla="*/ 2147483646 w 10"/>
                <a:gd name="T17" fmla="*/ 0 h 12"/>
                <a:gd name="T18" fmla="*/ 2147483646 w 10"/>
                <a:gd name="T19" fmla="*/ 0 h 12"/>
                <a:gd name="T20" fmla="*/ 2147483646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8" name="Freeform 278"/>
            <p:cNvSpPr>
              <a:spLocks noChangeArrowheads="1"/>
            </p:cNvSpPr>
            <p:nvPr/>
          </p:nvSpPr>
          <p:spPr bwMode="auto">
            <a:xfrm>
              <a:off x="5514169" y="2246033"/>
              <a:ext cx="17296" cy="22567"/>
            </a:xfrm>
            <a:custGeom>
              <a:avLst/>
              <a:gdLst>
                <a:gd name="T0" fmla="*/ 2147483646 w 12"/>
                <a:gd name="T1" fmla="*/ 2147483646 h 14"/>
                <a:gd name="T2" fmla="*/ 2147483646 w 12"/>
                <a:gd name="T3" fmla="*/ 2147483646 h 14"/>
                <a:gd name="T4" fmla="*/ 2147483646 w 12"/>
                <a:gd name="T5" fmla="*/ 2147483646 h 14"/>
                <a:gd name="T6" fmla="*/ 2147483646 w 12"/>
                <a:gd name="T7" fmla="*/ 2147483646 h 14"/>
                <a:gd name="T8" fmla="*/ 0 w 12"/>
                <a:gd name="T9" fmla="*/ 2147483646 h 14"/>
                <a:gd name="T10" fmla="*/ 0 w 12"/>
                <a:gd name="T11" fmla="*/ 2147483646 h 14"/>
                <a:gd name="T12" fmla="*/ 0 w 12"/>
                <a:gd name="T13" fmla="*/ 0 h 14"/>
                <a:gd name="T14" fmla="*/ 2147483646 w 12"/>
                <a:gd name="T15" fmla="*/ 2147483646 h 14"/>
                <a:gd name="T16" fmla="*/ 2147483646 w 12"/>
                <a:gd name="T17" fmla="*/ 2147483646 h 14"/>
                <a:gd name="T18" fmla="*/ 2147483646 w 12"/>
                <a:gd name="T19" fmla="*/ 2147483646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09" name="Freeform 279"/>
            <p:cNvSpPr>
              <a:spLocks noChangeArrowheads="1"/>
            </p:cNvSpPr>
            <p:nvPr/>
          </p:nvSpPr>
          <p:spPr bwMode="auto">
            <a:xfrm>
              <a:off x="6270609" y="2612407"/>
              <a:ext cx="29981" cy="15929"/>
            </a:xfrm>
            <a:custGeom>
              <a:avLst/>
              <a:gdLst>
                <a:gd name="T0" fmla="*/ 0 w 20"/>
                <a:gd name="T1" fmla="*/ 0 h 10"/>
                <a:gd name="T2" fmla="*/ 0 w 20"/>
                <a:gd name="T3" fmla="*/ 2147483646 h 10"/>
                <a:gd name="T4" fmla="*/ 2147483646 w 20"/>
                <a:gd name="T5" fmla="*/ 2147483646 h 10"/>
                <a:gd name="T6" fmla="*/ 2147483646 w 20"/>
                <a:gd name="T7" fmla="*/ 2147483646 h 10"/>
                <a:gd name="T8" fmla="*/ 2147483646 w 20"/>
                <a:gd name="T9" fmla="*/ 2147483646 h 10"/>
                <a:gd name="T10" fmla="*/ 2147483646 w 20"/>
                <a:gd name="T11" fmla="*/ 2147483646 h 10"/>
                <a:gd name="T12" fmla="*/ 2147483646 w 20"/>
                <a:gd name="T13" fmla="*/ 2147483646 h 10"/>
                <a:gd name="T14" fmla="*/ 2147483646 w 20"/>
                <a:gd name="T15" fmla="*/ 0 h 10"/>
                <a:gd name="T16" fmla="*/ 2147483646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0" name="Freeform 280"/>
            <p:cNvSpPr>
              <a:spLocks noChangeArrowheads="1"/>
            </p:cNvSpPr>
            <p:nvPr/>
          </p:nvSpPr>
          <p:spPr bwMode="auto">
            <a:xfrm>
              <a:off x="6327111" y="3457988"/>
              <a:ext cx="95708" cy="92921"/>
            </a:xfrm>
            <a:custGeom>
              <a:avLst/>
              <a:gdLst>
                <a:gd name="T0" fmla="*/ 2147483646 w 66"/>
                <a:gd name="T1" fmla="*/ 2147483646 h 58"/>
                <a:gd name="T2" fmla="*/ 2147483646 w 66"/>
                <a:gd name="T3" fmla="*/ 2147483646 h 58"/>
                <a:gd name="T4" fmla="*/ 2147483646 w 66"/>
                <a:gd name="T5" fmla="*/ 2147483646 h 58"/>
                <a:gd name="T6" fmla="*/ 2147483646 w 66"/>
                <a:gd name="T7" fmla="*/ 2147483646 h 58"/>
                <a:gd name="T8" fmla="*/ 2147483646 w 66"/>
                <a:gd name="T9" fmla="*/ 2147483646 h 58"/>
                <a:gd name="T10" fmla="*/ 2147483646 w 66"/>
                <a:gd name="T11" fmla="*/ 2147483646 h 58"/>
                <a:gd name="T12" fmla="*/ 2147483646 w 66"/>
                <a:gd name="T13" fmla="*/ 2147483646 h 58"/>
                <a:gd name="T14" fmla="*/ 2147483646 w 66"/>
                <a:gd name="T15" fmla="*/ 2147483646 h 58"/>
                <a:gd name="T16" fmla="*/ 2147483646 w 66"/>
                <a:gd name="T17" fmla="*/ 2147483646 h 58"/>
                <a:gd name="T18" fmla="*/ 2147483646 w 66"/>
                <a:gd name="T19" fmla="*/ 2147483646 h 58"/>
                <a:gd name="T20" fmla="*/ 2147483646 w 66"/>
                <a:gd name="T21" fmla="*/ 2147483646 h 58"/>
                <a:gd name="T22" fmla="*/ 2147483646 w 66"/>
                <a:gd name="T23" fmla="*/ 2147483646 h 58"/>
                <a:gd name="T24" fmla="*/ 2147483646 w 66"/>
                <a:gd name="T25" fmla="*/ 2147483646 h 58"/>
                <a:gd name="T26" fmla="*/ 2147483646 w 66"/>
                <a:gd name="T27" fmla="*/ 2147483646 h 58"/>
                <a:gd name="T28" fmla="*/ 2147483646 w 66"/>
                <a:gd name="T29" fmla="*/ 2147483646 h 58"/>
                <a:gd name="T30" fmla="*/ 2147483646 w 66"/>
                <a:gd name="T31" fmla="*/ 2147483646 h 58"/>
                <a:gd name="T32" fmla="*/ 2147483646 w 66"/>
                <a:gd name="T33" fmla="*/ 2147483646 h 58"/>
                <a:gd name="T34" fmla="*/ 2147483646 w 66"/>
                <a:gd name="T35" fmla="*/ 2147483646 h 58"/>
                <a:gd name="T36" fmla="*/ 2147483646 w 66"/>
                <a:gd name="T37" fmla="*/ 2147483646 h 58"/>
                <a:gd name="T38" fmla="*/ 2147483646 w 66"/>
                <a:gd name="T39" fmla="*/ 2147483646 h 58"/>
                <a:gd name="T40" fmla="*/ 2147483646 w 66"/>
                <a:gd name="T41" fmla="*/ 2147483646 h 58"/>
                <a:gd name="T42" fmla="*/ 2147483646 w 66"/>
                <a:gd name="T43" fmla="*/ 2147483646 h 58"/>
                <a:gd name="T44" fmla="*/ 2147483646 w 66"/>
                <a:gd name="T45" fmla="*/ 2147483646 h 58"/>
                <a:gd name="T46" fmla="*/ 2147483646 w 66"/>
                <a:gd name="T47" fmla="*/ 2147483646 h 58"/>
                <a:gd name="T48" fmla="*/ 2147483646 w 66"/>
                <a:gd name="T49" fmla="*/ 2147483646 h 58"/>
                <a:gd name="T50" fmla="*/ 0 w 66"/>
                <a:gd name="T51" fmla="*/ 2147483646 h 58"/>
                <a:gd name="T52" fmla="*/ 0 w 66"/>
                <a:gd name="T53" fmla="*/ 2147483646 h 58"/>
                <a:gd name="T54" fmla="*/ 0 w 66"/>
                <a:gd name="T55" fmla="*/ 2147483646 h 58"/>
                <a:gd name="T56" fmla="*/ 0 w 66"/>
                <a:gd name="T57" fmla="*/ 2147483646 h 58"/>
                <a:gd name="T58" fmla="*/ 2147483646 w 66"/>
                <a:gd name="T59" fmla="*/ 2147483646 h 58"/>
                <a:gd name="T60" fmla="*/ 2147483646 w 66"/>
                <a:gd name="T61" fmla="*/ 2147483646 h 58"/>
                <a:gd name="T62" fmla="*/ 2147483646 w 66"/>
                <a:gd name="T63" fmla="*/ 2147483646 h 58"/>
                <a:gd name="T64" fmla="*/ 2147483646 w 66"/>
                <a:gd name="T65" fmla="*/ 2147483646 h 58"/>
                <a:gd name="T66" fmla="*/ 2147483646 w 66"/>
                <a:gd name="T67" fmla="*/ 2147483646 h 58"/>
                <a:gd name="T68" fmla="*/ 2147483646 w 66"/>
                <a:gd name="T69" fmla="*/ 2147483646 h 58"/>
                <a:gd name="T70" fmla="*/ 2147483646 w 66"/>
                <a:gd name="T71" fmla="*/ 2147483646 h 58"/>
                <a:gd name="T72" fmla="*/ 2147483646 w 66"/>
                <a:gd name="T73" fmla="*/ 0 h 58"/>
                <a:gd name="T74" fmla="*/ 2147483646 w 66"/>
                <a:gd name="T75" fmla="*/ 2147483646 h 58"/>
                <a:gd name="T76" fmla="*/ 2147483646 w 66"/>
                <a:gd name="T77" fmla="*/ 2147483646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1" name="Freeform 281"/>
            <p:cNvSpPr>
              <a:spLocks noChangeArrowheads="1"/>
            </p:cNvSpPr>
            <p:nvPr/>
          </p:nvSpPr>
          <p:spPr bwMode="auto">
            <a:xfrm>
              <a:off x="6713403" y="3463298"/>
              <a:ext cx="267521" cy="179205"/>
            </a:xfrm>
            <a:custGeom>
              <a:avLst/>
              <a:gdLst>
                <a:gd name="T0" fmla="*/ 2147483646 w 184"/>
                <a:gd name="T1" fmla="*/ 2147483646 h 114"/>
                <a:gd name="T2" fmla="*/ 2147483646 w 184"/>
                <a:gd name="T3" fmla="*/ 2147483646 h 114"/>
                <a:gd name="T4" fmla="*/ 2147483646 w 184"/>
                <a:gd name="T5" fmla="*/ 2147483646 h 114"/>
                <a:gd name="T6" fmla="*/ 2147483646 w 184"/>
                <a:gd name="T7" fmla="*/ 2147483646 h 114"/>
                <a:gd name="T8" fmla="*/ 2147483646 w 184"/>
                <a:gd name="T9" fmla="*/ 2147483646 h 114"/>
                <a:gd name="T10" fmla="*/ 2147483646 w 184"/>
                <a:gd name="T11" fmla="*/ 2147483646 h 114"/>
                <a:gd name="T12" fmla="*/ 2147483646 w 184"/>
                <a:gd name="T13" fmla="*/ 2147483646 h 114"/>
                <a:gd name="T14" fmla="*/ 2147483646 w 184"/>
                <a:gd name="T15" fmla="*/ 0 h 114"/>
                <a:gd name="T16" fmla="*/ 2147483646 w 184"/>
                <a:gd name="T17" fmla="*/ 2147483646 h 114"/>
                <a:gd name="T18" fmla="*/ 2147483646 w 184"/>
                <a:gd name="T19" fmla="*/ 2147483646 h 114"/>
                <a:gd name="T20" fmla="*/ 2147483646 w 184"/>
                <a:gd name="T21" fmla="*/ 2147483646 h 114"/>
                <a:gd name="T22" fmla="*/ 2147483646 w 184"/>
                <a:gd name="T23" fmla="*/ 2147483646 h 114"/>
                <a:gd name="T24" fmla="*/ 2147483646 w 184"/>
                <a:gd name="T25" fmla="*/ 2147483646 h 114"/>
                <a:gd name="T26" fmla="*/ 2147483646 w 184"/>
                <a:gd name="T27" fmla="*/ 2147483646 h 114"/>
                <a:gd name="T28" fmla="*/ 2147483646 w 184"/>
                <a:gd name="T29" fmla="*/ 2147483646 h 114"/>
                <a:gd name="T30" fmla="*/ 2147483646 w 184"/>
                <a:gd name="T31" fmla="*/ 2147483646 h 114"/>
                <a:gd name="T32" fmla="*/ 2147483646 w 184"/>
                <a:gd name="T33" fmla="*/ 2147483646 h 114"/>
                <a:gd name="T34" fmla="*/ 2147483646 w 184"/>
                <a:gd name="T35" fmla="*/ 2147483646 h 114"/>
                <a:gd name="T36" fmla="*/ 2147483646 w 184"/>
                <a:gd name="T37" fmla="*/ 2147483646 h 114"/>
                <a:gd name="T38" fmla="*/ 2147483646 w 184"/>
                <a:gd name="T39" fmla="*/ 2147483646 h 114"/>
                <a:gd name="T40" fmla="*/ 2147483646 w 184"/>
                <a:gd name="T41" fmla="*/ 2147483646 h 114"/>
                <a:gd name="T42" fmla="*/ 2147483646 w 184"/>
                <a:gd name="T43" fmla="*/ 2147483646 h 114"/>
                <a:gd name="T44" fmla="*/ 2147483646 w 184"/>
                <a:gd name="T45" fmla="*/ 2147483646 h 114"/>
                <a:gd name="T46" fmla="*/ 2147483646 w 184"/>
                <a:gd name="T47" fmla="*/ 2147483646 h 114"/>
                <a:gd name="T48" fmla="*/ 2147483646 w 184"/>
                <a:gd name="T49" fmla="*/ 2147483646 h 114"/>
                <a:gd name="T50" fmla="*/ 2147483646 w 184"/>
                <a:gd name="T51" fmla="*/ 2147483646 h 114"/>
                <a:gd name="T52" fmla="*/ 2147483646 w 184"/>
                <a:gd name="T53" fmla="*/ 2147483646 h 114"/>
                <a:gd name="T54" fmla="*/ 2147483646 w 184"/>
                <a:gd name="T55" fmla="*/ 2147483646 h 114"/>
                <a:gd name="T56" fmla="*/ 2147483646 w 184"/>
                <a:gd name="T57" fmla="*/ 2147483646 h 114"/>
                <a:gd name="T58" fmla="*/ 2147483646 w 184"/>
                <a:gd name="T59" fmla="*/ 2147483646 h 114"/>
                <a:gd name="T60" fmla="*/ 2147483646 w 184"/>
                <a:gd name="T61" fmla="*/ 2147483646 h 114"/>
                <a:gd name="T62" fmla="*/ 2147483646 w 184"/>
                <a:gd name="T63" fmla="*/ 2147483646 h 114"/>
                <a:gd name="T64" fmla="*/ 2147483646 w 184"/>
                <a:gd name="T65" fmla="*/ 2147483646 h 114"/>
                <a:gd name="T66" fmla="*/ 2147483646 w 184"/>
                <a:gd name="T67" fmla="*/ 2147483646 h 114"/>
                <a:gd name="T68" fmla="*/ 2147483646 w 184"/>
                <a:gd name="T69" fmla="*/ 2147483646 h 114"/>
                <a:gd name="T70" fmla="*/ 2147483646 w 184"/>
                <a:gd name="T71" fmla="*/ 2147483646 h 114"/>
                <a:gd name="T72" fmla="*/ 2147483646 w 184"/>
                <a:gd name="T73" fmla="*/ 2147483646 h 114"/>
                <a:gd name="T74" fmla="*/ 2147483646 w 184"/>
                <a:gd name="T75" fmla="*/ 2147483646 h 114"/>
                <a:gd name="T76" fmla="*/ 2147483646 w 184"/>
                <a:gd name="T77" fmla="*/ 2147483646 h 114"/>
                <a:gd name="T78" fmla="*/ 2147483646 w 184"/>
                <a:gd name="T79" fmla="*/ 2147483646 h 114"/>
                <a:gd name="T80" fmla="*/ 2147483646 w 184"/>
                <a:gd name="T81" fmla="*/ 2147483646 h 114"/>
                <a:gd name="T82" fmla="*/ 2147483646 w 184"/>
                <a:gd name="T83" fmla="*/ 2147483646 h 114"/>
                <a:gd name="T84" fmla="*/ 0 w 184"/>
                <a:gd name="T85" fmla="*/ 2147483646 h 114"/>
                <a:gd name="T86" fmla="*/ 0 w 184"/>
                <a:gd name="T87" fmla="*/ 2147483646 h 114"/>
                <a:gd name="T88" fmla="*/ 2147483646 w 184"/>
                <a:gd name="T89" fmla="*/ 2147483646 h 114"/>
                <a:gd name="T90" fmla="*/ 2147483646 w 184"/>
                <a:gd name="T91" fmla="*/ 2147483646 h 114"/>
                <a:gd name="T92" fmla="*/ 2147483646 w 184"/>
                <a:gd name="T93" fmla="*/ 2147483646 h 114"/>
                <a:gd name="T94" fmla="*/ 2147483646 w 184"/>
                <a:gd name="T95" fmla="*/ 2147483646 h 114"/>
                <a:gd name="T96" fmla="*/ 2147483646 w 184"/>
                <a:gd name="T97" fmla="*/ 2147483646 h 114"/>
                <a:gd name="T98" fmla="*/ 2147483646 w 184"/>
                <a:gd name="T99" fmla="*/ 2147483646 h 114"/>
                <a:gd name="T100" fmla="*/ 2147483646 w 184"/>
                <a:gd name="T101" fmla="*/ 2147483646 h 114"/>
                <a:gd name="T102" fmla="*/ 2147483646 w 184"/>
                <a:gd name="T103" fmla="*/ 2147483646 h 114"/>
                <a:gd name="T104" fmla="*/ 2147483646 w 184"/>
                <a:gd name="T105" fmla="*/ 2147483646 h 114"/>
                <a:gd name="T106" fmla="*/ 2147483646 w 184"/>
                <a:gd name="T107" fmla="*/ 2147483646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2" name="Freeform 282"/>
            <p:cNvSpPr>
              <a:spLocks noChangeArrowheads="1"/>
            </p:cNvSpPr>
            <p:nvPr/>
          </p:nvSpPr>
          <p:spPr bwMode="auto">
            <a:xfrm>
              <a:off x="6987843" y="3289402"/>
              <a:ext cx="153364" cy="208409"/>
            </a:xfrm>
            <a:custGeom>
              <a:avLst/>
              <a:gdLst>
                <a:gd name="T0" fmla="*/ 2147483646 w 106"/>
                <a:gd name="T1" fmla="*/ 2147483646 h 132"/>
                <a:gd name="T2" fmla="*/ 0 w 106"/>
                <a:gd name="T3" fmla="*/ 2147483646 h 132"/>
                <a:gd name="T4" fmla="*/ 2147483646 w 106"/>
                <a:gd name="T5" fmla="*/ 2147483646 h 132"/>
                <a:gd name="T6" fmla="*/ 2147483646 w 106"/>
                <a:gd name="T7" fmla="*/ 2147483646 h 132"/>
                <a:gd name="T8" fmla="*/ 2147483646 w 106"/>
                <a:gd name="T9" fmla="*/ 2147483646 h 132"/>
                <a:gd name="T10" fmla="*/ 2147483646 w 106"/>
                <a:gd name="T11" fmla="*/ 2147483646 h 132"/>
                <a:gd name="T12" fmla="*/ 2147483646 w 106"/>
                <a:gd name="T13" fmla="*/ 2147483646 h 132"/>
                <a:gd name="T14" fmla="*/ 2147483646 w 106"/>
                <a:gd name="T15" fmla="*/ 2147483646 h 132"/>
                <a:gd name="T16" fmla="*/ 2147483646 w 106"/>
                <a:gd name="T17" fmla="*/ 2147483646 h 132"/>
                <a:gd name="T18" fmla="*/ 2147483646 w 106"/>
                <a:gd name="T19" fmla="*/ 2147483646 h 132"/>
                <a:gd name="T20" fmla="*/ 2147483646 w 106"/>
                <a:gd name="T21" fmla="*/ 2147483646 h 132"/>
                <a:gd name="T22" fmla="*/ 2147483646 w 106"/>
                <a:gd name="T23" fmla="*/ 2147483646 h 132"/>
                <a:gd name="T24" fmla="*/ 2147483646 w 106"/>
                <a:gd name="T25" fmla="*/ 2147483646 h 132"/>
                <a:gd name="T26" fmla="*/ 2147483646 w 106"/>
                <a:gd name="T27" fmla="*/ 2147483646 h 132"/>
                <a:gd name="T28" fmla="*/ 2147483646 w 106"/>
                <a:gd name="T29" fmla="*/ 2147483646 h 132"/>
                <a:gd name="T30" fmla="*/ 2147483646 w 106"/>
                <a:gd name="T31" fmla="*/ 2147483646 h 132"/>
                <a:gd name="T32" fmla="*/ 2147483646 w 106"/>
                <a:gd name="T33" fmla="*/ 2147483646 h 132"/>
                <a:gd name="T34" fmla="*/ 2147483646 w 106"/>
                <a:gd name="T35" fmla="*/ 0 h 132"/>
                <a:gd name="T36" fmla="*/ 2147483646 w 106"/>
                <a:gd name="T37" fmla="*/ 2147483646 h 132"/>
                <a:gd name="T38" fmla="*/ 2147483646 w 106"/>
                <a:gd name="T39" fmla="*/ 2147483646 h 132"/>
                <a:gd name="T40" fmla="*/ 2147483646 w 106"/>
                <a:gd name="T41" fmla="*/ 2147483646 h 132"/>
                <a:gd name="T42" fmla="*/ 2147483646 w 106"/>
                <a:gd name="T43" fmla="*/ 2147483646 h 132"/>
                <a:gd name="T44" fmla="*/ 2147483646 w 106"/>
                <a:gd name="T45" fmla="*/ 2147483646 h 132"/>
                <a:gd name="T46" fmla="*/ 2147483646 w 106"/>
                <a:gd name="T47" fmla="*/ 2147483646 h 132"/>
                <a:gd name="T48" fmla="*/ 2147483646 w 106"/>
                <a:gd name="T49" fmla="*/ 2147483646 h 132"/>
                <a:gd name="T50" fmla="*/ 2147483646 w 106"/>
                <a:gd name="T51" fmla="*/ 2147483646 h 132"/>
                <a:gd name="T52" fmla="*/ 2147483646 w 106"/>
                <a:gd name="T53" fmla="*/ 2147483646 h 132"/>
                <a:gd name="T54" fmla="*/ 2147483646 w 106"/>
                <a:gd name="T55" fmla="*/ 2147483646 h 132"/>
                <a:gd name="T56" fmla="*/ 2147483646 w 106"/>
                <a:gd name="T57" fmla="*/ 2147483646 h 132"/>
                <a:gd name="T58" fmla="*/ 2147483646 w 106"/>
                <a:gd name="T59" fmla="*/ 2147483646 h 132"/>
                <a:gd name="T60" fmla="*/ 2147483646 w 106"/>
                <a:gd name="T61" fmla="*/ 2147483646 h 132"/>
                <a:gd name="T62" fmla="*/ 2147483646 w 106"/>
                <a:gd name="T63" fmla="*/ 2147483646 h 132"/>
                <a:gd name="T64" fmla="*/ 2147483646 w 106"/>
                <a:gd name="T65" fmla="*/ 2147483646 h 132"/>
                <a:gd name="T66" fmla="*/ 2147483646 w 106"/>
                <a:gd name="T67" fmla="*/ 2147483646 h 132"/>
                <a:gd name="T68" fmla="*/ 2147483646 w 106"/>
                <a:gd name="T69" fmla="*/ 2147483646 h 132"/>
                <a:gd name="T70" fmla="*/ 2147483646 w 106"/>
                <a:gd name="T71" fmla="*/ 2147483646 h 132"/>
                <a:gd name="T72" fmla="*/ 2147483646 w 106"/>
                <a:gd name="T73" fmla="*/ 2147483646 h 132"/>
                <a:gd name="T74" fmla="*/ 2147483646 w 106"/>
                <a:gd name="T75" fmla="*/ 2147483646 h 132"/>
                <a:gd name="T76" fmla="*/ 2147483646 w 106"/>
                <a:gd name="T77" fmla="*/ 2147483646 h 132"/>
                <a:gd name="T78" fmla="*/ 2147483646 w 106"/>
                <a:gd name="T79" fmla="*/ 2147483646 h 132"/>
                <a:gd name="T80" fmla="*/ 2147483646 w 106"/>
                <a:gd name="T81" fmla="*/ 2147483646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3" name="Freeform 283"/>
            <p:cNvSpPr>
              <a:spLocks noChangeArrowheads="1"/>
            </p:cNvSpPr>
            <p:nvPr/>
          </p:nvSpPr>
          <p:spPr bwMode="auto">
            <a:xfrm>
              <a:off x="7015518" y="2875241"/>
              <a:ext cx="56503" cy="70354"/>
            </a:xfrm>
            <a:custGeom>
              <a:avLst/>
              <a:gdLst>
                <a:gd name="T0" fmla="*/ 2147483646 w 38"/>
                <a:gd name="T1" fmla="*/ 2147483646 h 44"/>
                <a:gd name="T2" fmla="*/ 2147483646 w 38"/>
                <a:gd name="T3" fmla="*/ 2147483646 h 44"/>
                <a:gd name="T4" fmla="*/ 2147483646 w 38"/>
                <a:gd name="T5" fmla="*/ 2147483646 h 44"/>
                <a:gd name="T6" fmla="*/ 2147483646 w 38"/>
                <a:gd name="T7" fmla="*/ 2147483646 h 44"/>
                <a:gd name="T8" fmla="*/ 2147483646 w 38"/>
                <a:gd name="T9" fmla="*/ 2147483646 h 44"/>
                <a:gd name="T10" fmla="*/ 2147483646 w 38"/>
                <a:gd name="T11" fmla="*/ 2147483646 h 44"/>
                <a:gd name="T12" fmla="*/ 0 w 38"/>
                <a:gd name="T13" fmla="*/ 2147483646 h 44"/>
                <a:gd name="T14" fmla="*/ 0 w 38"/>
                <a:gd name="T15" fmla="*/ 0 h 44"/>
                <a:gd name="T16" fmla="*/ 2147483646 w 38"/>
                <a:gd name="T17" fmla="*/ 2147483646 h 44"/>
                <a:gd name="T18" fmla="*/ 2147483646 w 38"/>
                <a:gd name="T19" fmla="*/ 2147483646 h 44"/>
                <a:gd name="T20" fmla="*/ 2147483646 w 38"/>
                <a:gd name="T21" fmla="*/ 2147483646 h 44"/>
                <a:gd name="T22" fmla="*/ 2147483646 w 38"/>
                <a:gd name="T23" fmla="*/ 2147483646 h 44"/>
                <a:gd name="T24" fmla="*/ 2147483646 w 38"/>
                <a:gd name="T25" fmla="*/ 2147483646 h 44"/>
                <a:gd name="T26" fmla="*/ 2147483646 w 38"/>
                <a:gd name="T27" fmla="*/ 2147483646 h 44"/>
                <a:gd name="T28" fmla="*/ 2147483646 w 38"/>
                <a:gd name="T29" fmla="*/ 2147483646 h 44"/>
                <a:gd name="T30" fmla="*/ 2147483646 w 38"/>
                <a:gd name="T31" fmla="*/ 2147483646 h 44"/>
                <a:gd name="T32" fmla="*/ 2147483646 w 38"/>
                <a:gd name="T33" fmla="*/ 2147483646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4" name="Freeform 284"/>
            <p:cNvSpPr>
              <a:spLocks noChangeArrowheads="1"/>
            </p:cNvSpPr>
            <p:nvPr/>
          </p:nvSpPr>
          <p:spPr bwMode="auto">
            <a:xfrm>
              <a:off x="6713403" y="2414618"/>
              <a:ext cx="92249" cy="59734"/>
            </a:xfrm>
            <a:custGeom>
              <a:avLst/>
              <a:gdLst>
                <a:gd name="T0" fmla="*/ 2147483646 w 64"/>
                <a:gd name="T1" fmla="*/ 2147483646 h 38"/>
                <a:gd name="T2" fmla="*/ 2147483646 w 64"/>
                <a:gd name="T3" fmla="*/ 2147483646 h 38"/>
                <a:gd name="T4" fmla="*/ 2147483646 w 64"/>
                <a:gd name="T5" fmla="*/ 2147483646 h 38"/>
                <a:gd name="T6" fmla="*/ 2147483646 w 64"/>
                <a:gd name="T7" fmla="*/ 2147483646 h 38"/>
                <a:gd name="T8" fmla="*/ 2147483646 w 64"/>
                <a:gd name="T9" fmla="*/ 2147483646 h 38"/>
                <a:gd name="T10" fmla="*/ 2147483646 w 64"/>
                <a:gd name="T11" fmla="*/ 2147483646 h 38"/>
                <a:gd name="T12" fmla="*/ 0 w 64"/>
                <a:gd name="T13" fmla="*/ 2147483646 h 38"/>
                <a:gd name="T14" fmla="*/ 0 w 64"/>
                <a:gd name="T15" fmla="*/ 2147483646 h 38"/>
                <a:gd name="T16" fmla="*/ 0 w 64"/>
                <a:gd name="T17" fmla="*/ 2147483646 h 38"/>
                <a:gd name="T18" fmla="*/ 2147483646 w 64"/>
                <a:gd name="T19" fmla="*/ 2147483646 h 38"/>
                <a:gd name="T20" fmla="*/ 2147483646 w 64"/>
                <a:gd name="T21" fmla="*/ 2147483646 h 38"/>
                <a:gd name="T22" fmla="*/ 2147483646 w 64"/>
                <a:gd name="T23" fmla="*/ 2147483646 h 38"/>
                <a:gd name="T24" fmla="*/ 2147483646 w 64"/>
                <a:gd name="T25" fmla="*/ 2147483646 h 38"/>
                <a:gd name="T26" fmla="*/ 2147483646 w 64"/>
                <a:gd name="T27" fmla="*/ 2147483646 h 38"/>
                <a:gd name="T28" fmla="*/ 2147483646 w 64"/>
                <a:gd name="T29" fmla="*/ 2147483646 h 38"/>
                <a:gd name="T30" fmla="*/ 2147483646 w 64"/>
                <a:gd name="T31" fmla="*/ 2147483646 h 38"/>
                <a:gd name="T32" fmla="*/ 2147483646 w 64"/>
                <a:gd name="T33" fmla="*/ 2147483646 h 38"/>
                <a:gd name="T34" fmla="*/ 2147483646 w 64"/>
                <a:gd name="T35" fmla="*/ 2147483646 h 38"/>
                <a:gd name="T36" fmla="*/ 2147483646 w 64"/>
                <a:gd name="T37" fmla="*/ 0 h 38"/>
                <a:gd name="T38" fmla="*/ 2147483646 w 64"/>
                <a:gd name="T39" fmla="*/ 0 h 38"/>
                <a:gd name="T40" fmla="*/ 2147483646 w 64"/>
                <a:gd name="T41" fmla="*/ 2147483646 h 38"/>
                <a:gd name="T42" fmla="*/ 2147483646 w 64"/>
                <a:gd name="T43" fmla="*/ 2147483646 h 38"/>
                <a:gd name="T44" fmla="*/ 2147483646 w 64"/>
                <a:gd name="T45" fmla="*/ 2147483646 h 38"/>
                <a:gd name="T46" fmla="*/ 2147483646 w 64"/>
                <a:gd name="T47" fmla="*/ 2147483646 h 38"/>
                <a:gd name="T48" fmla="*/ 2147483646 w 64"/>
                <a:gd name="T49" fmla="*/ 2147483646 h 38"/>
                <a:gd name="T50" fmla="*/ 2147483646 w 64"/>
                <a:gd name="T51" fmla="*/ 2147483646 h 38"/>
                <a:gd name="T52" fmla="*/ 2147483646 w 64"/>
                <a:gd name="T53" fmla="*/ 2147483646 h 38"/>
                <a:gd name="T54" fmla="*/ 2147483646 w 64"/>
                <a:gd name="T55" fmla="*/ 2147483646 h 38"/>
                <a:gd name="T56" fmla="*/ 2147483646 w 64"/>
                <a:gd name="T57" fmla="*/ 2147483646 h 38"/>
                <a:gd name="T58" fmla="*/ 2147483646 w 64"/>
                <a:gd name="T59" fmla="*/ 2147483646 h 38"/>
                <a:gd name="T60" fmla="*/ 2147483646 w 64"/>
                <a:gd name="T61" fmla="*/ 2147483646 h 38"/>
                <a:gd name="T62" fmla="*/ 2147483646 w 64"/>
                <a:gd name="T63" fmla="*/ 2147483646 h 38"/>
                <a:gd name="T64" fmla="*/ 2147483646 w 64"/>
                <a:gd name="T65" fmla="*/ 2147483646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5" name="Freeform 285"/>
            <p:cNvSpPr>
              <a:spLocks noChangeArrowheads="1"/>
            </p:cNvSpPr>
            <p:nvPr/>
          </p:nvSpPr>
          <p:spPr bwMode="auto">
            <a:xfrm>
              <a:off x="6375542" y="2449132"/>
              <a:ext cx="17296" cy="25221"/>
            </a:xfrm>
            <a:custGeom>
              <a:avLst/>
              <a:gdLst>
                <a:gd name="T0" fmla="*/ 2147483646 w 12"/>
                <a:gd name="T1" fmla="*/ 2147483646 h 16"/>
                <a:gd name="T2" fmla="*/ 2147483646 w 12"/>
                <a:gd name="T3" fmla="*/ 2147483646 h 16"/>
                <a:gd name="T4" fmla="*/ 2147483646 w 12"/>
                <a:gd name="T5" fmla="*/ 2147483646 h 16"/>
                <a:gd name="T6" fmla="*/ 2147483646 w 12"/>
                <a:gd name="T7" fmla="*/ 2147483646 h 16"/>
                <a:gd name="T8" fmla="*/ 2147483646 w 12"/>
                <a:gd name="T9" fmla="*/ 2147483646 h 16"/>
                <a:gd name="T10" fmla="*/ 0 w 12"/>
                <a:gd name="T11" fmla="*/ 2147483646 h 16"/>
                <a:gd name="T12" fmla="*/ 2147483646 w 12"/>
                <a:gd name="T13" fmla="*/ 2147483646 h 16"/>
                <a:gd name="T14" fmla="*/ 2147483646 w 12"/>
                <a:gd name="T15" fmla="*/ 0 h 16"/>
                <a:gd name="T16" fmla="*/ 2147483646 w 12"/>
                <a:gd name="T17" fmla="*/ 2147483646 h 16"/>
                <a:gd name="T18" fmla="*/ 2147483646 w 12"/>
                <a:gd name="T19" fmla="*/ 2147483646 h 16"/>
                <a:gd name="T20" fmla="*/ 2147483646 w 12"/>
                <a:gd name="T21" fmla="*/ 214748364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6" name="Freeform 286"/>
            <p:cNvSpPr>
              <a:spLocks noChangeArrowheads="1"/>
            </p:cNvSpPr>
            <p:nvPr/>
          </p:nvSpPr>
          <p:spPr bwMode="auto">
            <a:xfrm>
              <a:off x="6300590" y="2496920"/>
              <a:ext cx="17296" cy="29203"/>
            </a:xfrm>
            <a:custGeom>
              <a:avLst/>
              <a:gdLst>
                <a:gd name="T0" fmla="*/ 2147483646 w 12"/>
                <a:gd name="T1" fmla="*/ 2147483646 h 20"/>
                <a:gd name="T2" fmla="*/ 2147483646 w 12"/>
                <a:gd name="T3" fmla="*/ 2147483646 h 20"/>
                <a:gd name="T4" fmla="*/ 2147483646 w 12"/>
                <a:gd name="T5" fmla="*/ 0 h 20"/>
                <a:gd name="T6" fmla="*/ 2147483646 w 12"/>
                <a:gd name="T7" fmla="*/ 2147483646 h 20"/>
                <a:gd name="T8" fmla="*/ 2147483646 w 12"/>
                <a:gd name="T9" fmla="*/ 2147483646 h 20"/>
                <a:gd name="T10" fmla="*/ 2147483646 w 12"/>
                <a:gd name="T11" fmla="*/ 2147483646 h 20"/>
                <a:gd name="T12" fmla="*/ 2147483646 w 12"/>
                <a:gd name="T13" fmla="*/ 2147483646 h 20"/>
                <a:gd name="T14" fmla="*/ 0 w 12"/>
                <a:gd name="T15" fmla="*/ 2147483646 h 20"/>
                <a:gd name="T16" fmla="*/ 0 w 12"/>
                <a:gd name="T17" fmla="*/ 2147483646 h 20"/>
                <a:gd name="T18" fmla="*/ 2147483646 w 12"/>
                <a:gd name="T19" fmla="*/ 2147483646 h 20"/>
                <a:gd name="T20" fmla="*/ 2147483646 w 12"/>
                <a:gd name="T21" fmla="*/ 2147483646 h 20"/>
                <a:gd name="T22" fmla="*/ 2147483646 w 12"/>
                <a:gd name="T23" fmla="*/ 2147483646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7" name="Freeform 287"/>
            <p:cNvSpPr>
              <a:spLocks noChangeArrowheads="1"/>
            </p:cNvSpPr>
            <p:nvPr/>
          </p:nvSpPr>
          <p:spPr bwMode="auto">
            <a:xfrm>
              <a:off x="6232557" y="2369485"/>
              <a:ext cx="73799" cy="34513"/>
            </a:xfrm>
            <a:custGeom>
              <a:avLst/>
              <a:gdLst>
                <a:gd name="T0" fmla="*/ 2147483646 w 50"/>
                <a:gd name="T1" fmla="*/ 2147483646 h 22"/>
                <a:gd name="T2" fmla="*/ 2147483646 w 50"/>
                <a:gd name="T3" fmla="*/ 2147483646 h 22"/>
                <a:gd name="T4" fmla="*/ 2147483646 w 50"/>
                <a:gd name="T5" fmla="*/ 2147483646 h 22"/>
                <a:gd name="T6" fmla="*/ 2147483646 w 50"/>
                <a:gd name="T7" fmla="*/ 2147483646 h 22"/>
                <a:gd name="T8" fmla="*/ 2147483646 w 50"/>
                <a:gd name="T9" fmla="*/ 2147483646 h 22"/>
                <a:gd name="T10" fmla="*/ 2147483646 w 50"/>
                <a:gd name="T11" fmla="*/ 2147483646 h 22"/>
                <a:gd name="T12" fmla="*/ 2147483646 w 50"/>
                <a:gd name="T13" fmla="*/ 2147483646 h 22"/>
                <a:gd name="T14" fmla="*/ 2147483646 w 50"/>
                <a:gd name="T15" fmla="*/ 2147483646 h 22"/>
                <a:gd name="T16" fmla="*/ 2147483646 w 50"/>
                <a:gd name="T17" fmla="*/ 2147483646 h 22"/>
                <a:gd name="T18" fmla="*/ 0 w 50"/>
                <a:gd name="T19" fmla="*/ 2147483646 h 22"/>
                <a:gd name="T20" fmla="*/ 2147483646 w 50"/>
                <a:gd name="T21" fmla="*/ 2147483646 h 22"/>
                <a:gd name="T22" fmla="*/ 2147483646 w 50"/>
                <a:gd name="T23" fmla="*/ 2147483646 h 22"/>
                <a:gd name="T24" fmla="*/ 2147483646 w 50"/>
                <a:gd name="T25" fmla="*/ 2147483646 h 22"/>
                <a:gd name="T26" fmla="*/ 2147483646 w 50"/>
                <a:gd name="T27" fmla="*/ 2147483646 h 22"/>
                <a:gd name="T28" fmla="*/ 2147483646 w 50"/>
                <a:gd name="T29" fmla="*/ 0 h 22"/>
                <a:gd name="T30" fmla="*/ 2147483646 w 50"/>
                <a:gd name="T31" fmla="*/ 2147483646 h 22"/>
                <a:gd name="T32" fmla="*/ 2147483646 w 50"/>
                <a:gd name="T33" fmla="*/ 2147483646 h 22"/>
                <a:gd name="T34" fmla="*/ 2147483646 w 50"/>
                <a:gd name="T35" fmla="*/ 0 h 22"/>
                <a:gd name="T36" fmla="*/ 2147483646 w 50"/>
                <a:gd name="T37" fmla="*/ 2147483646 h 22"/>
                <a:gd name="T38" fmla="*/ 2147483646 w 50"/>
                <a:gd name="T39" fmla="*/ 2147483646 h 22"/>
                <a:gd name="T40" fmla="*/ 2147483646 w 50"/>
                <a:gd name="T41" fmla="*/ 2147483646 h 22"/>
                <a:gd name="T42" fmla="*/ 2147483646 w 50"/>
                <a:gd name="T43" fmla="*/ 2147483646 h 22"/>
                <a:gd name="T44" fmla="*/ 2147483646 w 50"/>
                <a:gd name="T45" fmla="*/ 2147483646 h 22"/>
                <a:gd name="T46" fmla="*/ 2147483646 w 50"/>
                <a:gd name="T47" fmla="*/ 2147483646 h 22"/>
                <a:gd name="T48" fmla="*/ 2147483646 w 50"/>
                <a:gd name="T49" fmla="*/ 2147483646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8" name="Freeform 288"/>
            <p:cNvSpPr>
              <a:spLocks noChangeArrowheads="1"/>
            </p:cNvSpPr>
            <p:nvPr/>
          </p:nvSpPr>
          <p:spPr bwMode="auto">
            <a:xfrm>
              <a:off x="6230250" y="2234086"/>
              <a:ext cx="28828" cy="66372"/>
            </a:xfrm>
            <a:custGeom>
              <a:avLst/>
              <a:gdLst>
                <a:gd name="T0" fmla="*/ 2147483646 w 20"/>
                <a:gd name="T1" fmla="*/ 2147483646 h 42"/>
                <a:gd name="T2" fmla="*/ 2147483646 w 20"/>
                <a:gd name="T3" fmla="*/ 2147483646 h 42"/>
                <a:gd name="T4" fmla="*/ 2147483646 w 20"/>
                <a:gd name="T5" fmla="*/ 2147483646 h 42"/>
                <a:gd name="T6" fmla="*/ 0 w 20"/>
                <a:gd name="T7" fmla="*/ 2147483646 h 42"/>
                <a:gd name="T8" fmla="*/ 2147483646 w 20"/>
                <a:gd name="T9" fmla="*/ 2147483646 h 42"/>
                <a:gd name="T10" fmla="*/ 0 w 20"/>
                <a:gd name="T11" fmla="*/ 0 h 42"/>
                <a:gd name="T12" fmla="*/ 2147483646 w 20"/>
                <a:gd name="T13" fmla="*/ 0 h 42"/>
                <a:gd name="T14" fmla="*/ 2147483646 w 20"/>
                <a:gd name="T15" fmla="*/ 2147483646 h 42"/>
                <a:gd name="T16" fmla="*/ 2147483646 w 20"/>
                <a:gd name="T17" fmla="*/ 2147483646 h 42"/>
                <a:gd name="T18" fmla="*/ 2147483646 w 20"/>
                <a:gd name="T19" fmla="*/ 2147483646 h 42"/>
                <a:gd name="T20" fmla="*/ 2147483646 w 20"/>
                <a:gd name="T21" fmla="*/ 2147483646 h 42"/>
                <a:gd name="T22" fmla="*/ 2147483646 w 20"/>
                <a:gd name="T23" fmla="*/ 2147483646 h 42"/>
                <a:gd name="T24" fmla="*/ 2147483646 w 20"/>
                <a:gd name="T25" fmla="*/ 2147483646 h 42"/>
                <a:gd name="T26" fmla="*/ 2147483646 w 20"/>
                <a:gd name="T27" fmla="*/ 2147483646 h 42"/>
                <a:gd name="T28" fmla="*/ 2147483646 w 20"/>
                <a:gd name="T29" fmla="*/ 2147483646 h 42"/>
                <a:gd name="T30" fmla="*/ 2147483646 w 20"/>
                <a:gd name="T31" fmla="*/ 2147483646 h 42"/>
                <a:gd name="T32" fmla="*/ 2147483646 w 20"/>
                <a:gd name="T33" fmla="*/ 2147483646 h 42"/>
                <a:gd name="T34" fmla="*/ 2147483646 w 20"/>
                <a:gd name="T35" fmla="*/ 2147483646 h 42"/>
                <a:gd name="T36" fmla="*/ 2147483646 w 20"/>
                <a:gd name="T37" fmla="*/ 2147483646 h 42"/>
                <a:gd name="T38" fmla="*/ 2147483646 w 20"/>
                <a:gd name="T39" fmla="*/ 2147483646 h 42"/>
                <a:gd name="T40" fmla="*/ 2147483646 w 20"/>
                <a:gd name="T41" fmla="*/ 2147483646 h 42"/>
                <a:gd name="T42" fmla="*/ 2147483646 w 20"/>
                <a:gd name="T43" fmla="*/ 2147483646 h 42"/>
                <a:gd name="T44" fmla="*/ 2147483646 w 20"/>
                <a:gd name="T45" fmla="*/ 2147483646 h 42"/>
                <a:gd name="T46" fmla="*/ 2147483646 w 20"/>
                <a:gd name="T47" fmla="*/ 2147483646 h 42"/>
                <a:gd name="T48" fmla="*/ 2147483646 w 20"/>
                <a:gd name="T49" fmla="*/ 2147483646 h 42"/>
                <a:gd name="T50" fmla="*/ 2147483646 w 20"/>
                <a:gd name="T51" fmla="*/ 2147483646 h 42"/>
                <a:gd name="T52" fmla="*/ 2147483646 w 20"/>
                <a:gd name="T53" fmla="*/ 2147483646 h 42"/>
                <a:gd name="T54" fmla="*/ 2147483646 w 20"/>
                <a:gd name="T55" fmla="*/ 2147483646 h 42"/>
                <a:gd name="T56" fmla="*/ 2147483646 w 20"/>
                <a:gd name="T57" fmla="*/ 2147483646 h 42"/>
                <a:gd name="T58" fmla="*/ 2147483646 w 20"/>
                <a:gd name="T59" fmla="*/ 2147483646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19" name="Freeform 289"/>
            <p:cNvSpPr>
              <a:spLocks noChangeArrowheads="1"/>
            </p:cNvSpPr>
            <p:nvPr/>
          </p:nvSpPr>
          <p:spPr bwMode="auto">
            <a:xfrm>
              <a:off x="6193351" y="2378777"/>
              <a:ext cx="24215" cy="25221"/>
            </a:xfrm>
            <a:custGeom>
              <a:avLst/>
              <a:gdLst>
                <a:gd name="T0" fmla="*/ 2147483646 w 18"/>
                <a:gd name="T1" fmla="*/ 2147483646 h 16"/>
                <a:gd name="T2" fmla="*/ 2147483646 w 18"/>
                <a:gd name="T3" fmla="*/ 2147483646 h 16"/>
                <a:gd name="T4" fmla="*/ 2147483646 w 18"/>
                <a:gd name="T5" fmla="*/ 2147483646 h 16"/>
                <a:gd name="T6" fmla="*/ 2147483646 w 18"/>
                <a:gd name="T7" fmla="*/ 2147483646 h 16"/>
                <a:gd name="T8" fmla="*/ 2147483646 w 18"/>
                <a:gd name="T9" fmla="*/ 2147483646 h 16"/>
                <a:gd name="T10" fmla="*/ 2147483646 w 18"/>
                <a:gd name="T11" fmla="*/ 2147483646 h 16"/>
                <a:gd name="T12" fmla="*/ 2147483646 w 18"/>
                <a:gd name="T13" fmla="*/ 2147483646 h 16"/>
                <a:gd name="T14" fmla="*/ 0 w 18"/>
                <a:gd name="T15" fmla="*/ 2147483646 h 16"/>
                <a:gd name="T16" fmla="*/ 0 w 18"/>
                <a:gd name="T17" fmla="*/ 2147483646 h 16"/>
                <a:gd name="T18" fmla="*/ 2147483646 w 18"/>
                <a:gd name="T19" fmla="*/ 0 h 16"/>
                <a:gd name="T20" fmla="*/ 2147483646 w 18"/>
                <a:gd name="T21" fmla="*/ 2147483646 h 16"/>
                <a:gd name="T22" fmla="*/ 2147483646 w 18"/>
                <a:gd name="T23" fmla="*/ 2147483646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0" name="Freeform 290"/>
            <p:cNvSpPr>
              <a:spLocks noChangeArrowheads="1"/>
            </p:cNvSpPr>
            <p:nvPr/>
          </p:nvSpPr>
          <p:spPr bwMode="auto">
            <a:xfrm>
              <a:off x="5946585" y="2522141"/>
              <a:ext cx="73799" cy="25221"/>
            </a:xfrm>
            <a:custGeom>
              <a:avLst/>
              <a:gdLst>
                <a:gd name="T0" fmla="*/ 2147483646 w 50"/>
                <a:gd name="T1" fmla="*/ 2147483646 h 16"/>
                <a:gd name="T2" fmla="*/ 2147483646 w 50"/>
                <a:gd name="T3" fmla="*/ 2147483646 h 16"/>
                <a:gd name="T4" fmla="*/ 2147483646 w 50"/>
                <a:gd name="T5" fmla="*/ 2147483646 h 16"/>
                <a:gd name="T6" fmla="*/ 2147483646 w 50"/>
                <a:gd name="T7" fmla="*/ 2147483646 h 16"/>
                <a:gd name="T8" fmla="*/ 2147483646 w 50"/>
                <a:gd name="T9" fmla="*/ 2147483646 h 16"/>
                <a:gd name="T10" fmla="*/ 2147483646 w 50"/>
                <a:gd name="T11" fmla="*/ 2147483646 h 16"/>
                <a:gd name="T12" fmla="*/ 2147483646 w 50"/>
                <a:gd name="T13" fmla="*/ 2147483646 h 16"/>
                <a:gd name="T14" fmla="*/ 2147483646 w 50"/>
                <a:gd name="T15" fmla="*/ 2147483646 h 16"/>
                <a:gd name="T16" fmla="*/ 2147483646 w 50"/>
                <a:gd name="T17" fmla="*/ 2147483646 h 16"/>
                <a:gd name="T18" fmla="*/ 2147483646 w 50"/>
                <a:gd name="T19" fmla="*/ 2147483646 h 16"/>
                <a:gd name="T20" fmla="*/ 2147483646 w 50"/>
                <a:gd name="T21" fmla="*/ 2147483646 h 16"/>
                <a:gd name="T22" fmla="*/ 2147483646 w 50"/>
                <a:gd name="T23" fmla="*/ 2147483646 h 16"/>
                <a:gd name="T24" fmla="*/ 2147483646 w 50"/>
                <a:gd name="T25" fmla="*/ 2147483646 h 16"/>
                <a:gd name="T26" fmla="*/ 0 w 50"/>
                <a:gd name="T27" fmla="*/ 2147483646 h 16"/>
                <a:gd name="T28" fmla="*/ 2147483646 w 50"/>
                <a:gd name="T29" fmla="*/ 2147483646 h 16"/>
                <a:gd name="T30" fmla="*/ 2147483646 w 50"/>
                <a:gd name="T31" fmla="*/ 2147483646 h 16"/>
                <a:gd name="T32" fmla="*/ 2147483646 w 50"/>
                <a:gd name="T33" fmla="*/ 2147483646 h 16"/>
                <a:gd name="T34" fmla="*/ 2147483646 w 50"/>
                <a:gd name="T35" fmla="*/ 2147483646 h 16"/>
                <a:gd name="T36" fmla="*/ 2147483646 w 50"/>
                <a:gd name="T37" fmla="*/ 2147483646 h 16"/>
                <a:gd name="T38" fmla="*/ 2147483646 w 50"/>
                <a:gd name="T39" fmla="*/ 2147483646 h 16"/>
                <a:gd name="T40" fmla="*/ 2147483646 w 50"/>
                <a:gd name="T41" fmla="*/ 2147483646 h 16"/>
                <a:gd name="T42" fmla="*/ 2147483646 w 50"/>
                <a:gd name="T43" fmla="*/ 2147483646 h 16"/>
                <a:gd name="T44" fmla="*/ 2147483646 w 50"/>
                <a:gd name="T45" fmla="*/ 2147483646 h 16"/>
                <a:gd name="T46" fmla="*/ 2147483646 w 50"/>
                <a:gd name="T47" fmla="*/ 2147483646 h 16"/>
                <a:gd name="T48" fmla="*/ 2147483646 w 50"/>
                <a:gd name="T49" fmla="*/ 0 h 16"/>
                <a:gd name="T50" fmla="*/ 2147483646 w 50"/>
                <a:gd name="T51" fmla="*/ 2147483646 h 16"/>
                <a:gd name="T52" fmla="*/ 2147483646 w 50"/>
                <a:gd name="T53" fmla="*/ 2147483646 h 16"/>
                <a:gd name="T54" fmla="*/ 2147483646 w 50"/>
                <a:gd name="T55" fmla="*/ 2147483646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1" name="Freeform 291"/>
            <p:cNvSpPr>
              <a:spLocks noChangeArrowheads="1"/>
            </p:cNvSpPr>
            <p:nvPr/>
          </p:nvSpPr>
          <p:spPr bwMode="auto">
            <a:xfrm>
              <a:off x="6090724" y="2003110"/>
              <a:ext cx="110698" cy="122125"/>
            </a:xfrm>
            <a:custGeom>
              <a:avLst/>
              <a:gdLst>
                <a:gd name="T0" fmla="*/ 2147483646 w 76"/>
                <a:gd name="T1" fmla="*/ 2147483646 h 78"/>
                <a:gd name="T2" fmla="*/ 2147483646 w 76"/>
                <a:gd name="T3" fmla="*/ 2147483646 h 78"/>
                <a:gd name="T4" fmla="*/ 2147483646 w 76"/>
                <a:gd name="T5" fmla="*/ 2147483646 h 78"/>
                <a:gd name="T6" fmla="*/ 2147483646 w 76"/>
                <a:gd name="T7" fmla="*/ 2147483646 h 78"/>
                <a:gd name="T8" fmla="*/ 2147483646 w 76"/>
                <a:gd name="T9" fmla="*/ 2147483646 h 78"/>
                <a:gd name="T10" fmla="*/ 2147483646 w 76"/>
                <a:gd name="T11" fmla="*/ 2147483646 h 78"/>
                <a:gd name="T12" fmla="*/ 2147483646 w 76"/>
                <a:gd name="T13" fmla="*/ 2147483646 h 78"/>
                <a:gd name="T14" fmla="*/ 2147483646 w 76"/>
                <a:gd name="T15" fmla="*/ 2147483646 h 78"/>
                <a:gd name="T16" fmla="*/ 2147483646 w 76"/>
                <a:gd name="T17" fmla="*/ 2147483646 h 78"/>
                <a:gd name="T18" fmla="*/ 2147483646 w 76"/>
                <a:gd name="T19" fmla="*/ 2147483646 h 78"/>
                <a:gd name="T20" fmla="*/ 2147483646 w 76"/>
                <a:gd name="T21" fmla="*/ 2147483646 h 78"/>
                <a:gd name="T22" fmla="*/ 2147483646 w 76"/>
                <a:gd name="T23" fmla="*/ 2147483646 h 78"/>
                <a:gd name="T24" fmla="*/ 2147483646 w 76"/>
                <a:gd name="T25" fmla="*/ 2147483646 h 78"/>
                <a:gd name="T26" fmla="*/ 2147483646 w 76"/>
                <a:gd name="T27" fmla="*/ 2147483646 h 78"/>
                <a:gd name="T28" fmla="*/ 2147483646 w 76"/>
                <a:gd name="T29" fmla="*/ 2147483646 h 78"/>
                <a:gd name="T30" fmla="*/ 2147483646 w 76"/>
                <a:gd name="T31" fmla="*/ 2147483646 h 78"/>
                <a:gd name="T32" fmla="*/ 0 w 76"/>
                <a:gd name="T33" fmla="*/ 2147483646 h 78"/>
                <a:gd name="T34" fmla="*/ 2147483646 w 76"/>
                <a:gd name="T35" fmla="*/ 2147483646 h 78"/>
                <a:gd name="T36" fmla="*/ 0 w 76"/>
                <a:gd name="T37" fmla="*/ 2147483646 h 78"/>
                <a:gd name="T38" fmla="*/ 2147483646 w 76"/>
                <a:gd name="T39" fmla="*/ 2147483646 h 78"/>
                <a:gd name="T40" fmla="*/ 2147483646 w 76"/>
                <a:gd name="T41" fmla="*/ 2147483646 h 78"/>
                <a:gd name="T42" fmla="*/ 2147483646 w 76"/>
                <a:gd name="T43" fmla="*/ 2147483646 h 78"/>
                <a:gd name="T44" fmla="*/ 2147483646 w 76"/>
                <a:gd name="T45" fmla="*/ 2147483646 h 78"/>
                <a:gd name="T46" fmla="*/ 2147483646 w 76"/>
                <a:gd name="T47" fmla="*/ 2147483646 h 78"/>
                <a:gd name="T48" fmla="*/ 2147483646 w 76"/>
                <a:gd name="T49" fmla="*/ 2147483646 h 78"/>
                <a:gd name="T50" fmla="*/ 2147483646 w 76"/>
                <a:gd name="T51" fmla="*/ 2147483646 h 78"/>
                <a:gd name="T52" fmla="*/ 2147483646 w 76"/>
                <a:gd name="T53" fmla="*/ 2147483646 h 78"/>
                <a:gd name="T54" fmla="*/ 2147483646 w 76"/>
                <a:gd name="T55" fmla="*/ 2147483646 h 78"/>
                <a:gd name="T56" fmla="*/ 2147483646 w 76"/>
                <a:gd name="T57" fmla="*/ 0 h 78"/>
                <a:gd name="T58" fmla="*/ 2147483646 w 76"/>
                <a:gd name="T59" fmla="*/ 2147483646 h 78"/>
                <a:gd name="T60" fmla="*/ 2147483646 w 76"/>
                <a:gd name="T61" fmla="*/ 2147483646 h 78"/>
                <a:gd name="T62" fmla="*/ 2147483646 w 76"/>
                <a:gd name="T63" fmla="*/ 2147483646 h 78"/>
                <a:gd name="T64" fmla="*/ 2147483646 w 76"/>
                <a:gd name="T65" fmla="*/ 2147483646 h 78"/>
                <a:gd name="T66" fmla="*/ 2147483646 w 76"/>
                <a:gd name="T67" fmla="*/ 2147483646 h 78"/>
                <a:gd name="T68" fmla="*/ 2147483646 w 76"/>
                <a:gd name="T69" fmla="*/ 2147483646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2" name="Freeform 292"/>
            <p:cNvSpPr>
              <a:spLocks noChangeArrowheads="1"/>
            </p:cNvSpPr>
            <p:nvPr/>
          </p:nvSpPr>
          <p:spPr bwMode="auto">
            <a:xfrm>
              <a:off x="5976566" y="1975234"/>
              <a:ext cx="57656" cy="66372"/>
            </a:xfrm>
            <a:custGeom>
              <a:avLst/>
              <a:gdLst>
                <a:gd name="T0" fmla="*/ 2147483646 w 38"/>
                <a:gd name="T1" fmla="*/ 2147483646 h 42"/>
                <a:gd name="T2" fmla="*/ 0 w 38"/>
                <a:gd name="T3" fmla="*/ 2147483646 h 42"/>
                <a:gd name="T4" fmla="*/ 2147483646 w 38"/>
                <a:gd name="T5" fmla="*/ 2147483646 h 42"/>
                <a:gd name="T6" fmla="*/ 2147483646 w 38"/>
                <a:gd name="T7" fmla="*/ 2147483646 h 42"/>
                <a:gd name="T8" fmla="*/ 2147483646 w 38"/>
                <a:gd name="T9" fmla="*/ 2147483646 h 42"/>
                <a:gd name="T10" fmla="*/ 2147483646 w 38"/>
                <a:gd name="T11" fmla="*/ 2147483646 h 42"/>
                <a:gd name="T12" fmla="*/ 2147483646 w 38"/>
                <a:gd name="T13" fmla="*/ 2147483646 h 42"/>
                <a:gd name="T14" fmla="*/ 2147483646 w 38"/>
                <a:gd name="T15" fmla="*/ 2147483646 h 42"/>
                <a:gd name="T16" fmla="*/ 2147483646 w 38"/>
                <a:gd name="T17" fmla="*/ 0 h 42"/>
                <a:gd name="T18" fmla="*/ 2147483646 w 38"/>
                <a:gd name="T19" fmla="*/ 2147483646 h 42"/>
                <a:gd name="T20" fmla="*/ 2147483646 w 38"/>
                <a:gd name="T21" fmla="*/ 2147483646 h 42"/>
                <a:gd name="T22" fmla="*/ 2147483646 w 38"/>
                <a:gd name="T23" fmla="*/ 2147483646 h 42"/>
                <a:gd name="T24" fmla="*/ 2147483646 w 38"/>
                <a:gd name="T25" fmla="*/ 2147483646 h 42"/>
                <a:gd name="T26" fmla="*/ 2147483646 w 38"/>
                <a:gd name="T27" fmla="*/ 2147483646 h 42"/>
                <a:gd name="T28" fmla="*/ 2147483646 w 38"/>
                <a:gd name="T29" fmla="*/ 2147483646 h 42"/>
                <a:gd name="T30" fmla="*/ 2147483646 w 38"/>
                <a:gd name="T31" fmla="*/ 2147483646 h 42"/>
                <a:gd name="T32" fmla="*/ 2147483646 w 38"/>
                <a:gd name="T33" fmla="*/ 2147483646 h 42"/>
                <a:gd name="T34" fmla="*/ 2147483646 w 38"/>
                <a:gd name="T35" fmla="*/ 2147483646 h 42"/>
                <a:gd name="T36" fmla="*/ 2147483646 w 38"/>
                <a:gd name="T37" fmla="*/ 2147483646 h 42"/>
                <a:gd name="T38" fmla="*/ 2147483646 w 38"/>
                <a:gd name="T39" fmla="*/ 2147483646 h 42"/>
                <a:gd name="T40" fmla="*/ 2147483646 w 38"/>
                <a:gd name="T41" fmla="*/ 2147483646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3" name="Freeform 293"/>
            <p:cNvSpPr>
              <a:spLocks noChangeArrowheads="1"/>
            </p:cNvSpPr>
            <p:nvPr/>
          </p:nvSpPr>
          <p:spPr bwMode="auto">
            <a:xfrm>
              <a:off x="6020384" y="1754879"/>
              <a:ext cx="107239" cy="171240"/>
            </a:xfrm>
            <a:custGeom>
              <a:avLst/>
              <a:gdLst>
                <a:gd name="T0" fmla="*/ 2147483646 w 74"/>
                <a:gd name="T1" fmla="*/ 2147483646 h 110"/>
                <a:gd name="T2" fmla="*/ 2147483646 w 74"/>
                <a:gd name="T3" fmla="*/ 2147483646 h 110"/>
                <a:gd name="T4" fmla="*/ 2147483646 w 74"/>
                <a:gd name="T5" fmla="*/ 2147483646 h 110"/>
                <a:gd name="T6" fmla="*/ 2147483646 w 74"/>
                <a:gd name="T7" fmla="*/ 0 h 110"/>
                <a:gd name="T8" fmla="*/ 2147483646 w 74"/>
                <a:gd name="T9" fmla="*/ 2147483646 h 110"/>
                <a:gd name="T10" fmla="*/ 2147483646 w 74"/>
                <a:gd name="T11" fmla="*/ 2147483646 h 110"/>
                <a:gd name="T12" fmla="*/ 2147483646 w 74"/>
                <a:gd name="T13" fmla="*/ 2147483646 h 110"/>
                <a:gd name="T14" fmla="*/ 2147483646 w 74"/>
                <a:gd name="T15" fmla="*/ 2147483646 h 110"/>
                <a:gd name="T16" fmla="*/ 2147483646 w 74"/>
                <a:gd name="T17" fmla="*/ 2147483646 h 110"/>
                <a:gd name="T18" fmla="*/ 2147483646 w 74"/>
                <a:gd name="T19" fmla="*/ 2147483646 h 110"/>
                <a:gd name="T20" fmla="*/ 2147483646 w 74"/>
                <a:gd name="T21" fmla="*/ 2147483646 h 110"/>
                <a:gd name="T22" fmla="*/ 2147483646 w 74"/>
                <a:gd name="T23" fmla="*/ 2147483646 h 110"/>
                <a:gd name="T24" fmla="*/ 2147483646 w 74"/>
                <a:gd name="T25" fmla="*/ 2147483646 h 110"/>
                <a:gd name="T26" fmla="*/ 2147483646 w 74"/>
                <a:gd name="T27" fmla="*/ 2147483646 h 110"/>
                <a:gd name="T28" fmla="*/ 2147483646 w 74"/>
                <a:gd name="T29" fmla="*/ 2147483646 h 110"/>
                <a:gd name="T30" fmla="*/ 2147483646 w 74"/>
                <a:gd name="T31" fmla="*/ 2147483646 h 110"/>
                <a:gd name="T32" fmla="*/ 2147483646 w 74"/>
                <a:gd name="T33" fmla="*/ 2147483646 h 110"/>
                <a:gd name="T34" fmla="*/ 2147483646 w 74"/>
                <a:gd name="T35" fmla="*/ 2147483646 h 110"/>
                <a:gd name="T36" fmla="*/ 2147483646 w 74"/>
                <a:gd name="T37" fmla="*/ 2147483646 h 110"/>
                <a:gd name="T38" fmla="*/ 2147483646 w 74"/>
                <a:gd name="T39" fmla="*/ 2147483646 h 110"/>
                <a:gd name="T40" fmla="*/ 2147483646 w 74"/>
                <a:gd name="T41" fmla="*/ 2147483646 h 110"/>
                <a:gd name="T42" fmla="*/ 2147483646 w 74"/>
                <a:gd name="T43" fmla="*/ 2147483646 h 110"/>
                <a:gd name="T44" fmla="*/ 2147483646 w 74"/>
                <a:gd name="T45" fmla="*/ 2147483646 h 110"/>
                <a:gd name="T46" fmla="*/ 2147483646 w 74"/>
                <a:gd name="T47" fmla="*/ 2147483646 h 110"/>
                <a:gd name="T48" fmla="*/ 2147483646 w 74"/>
                <a:gd name="T49" fmla="*/ 2147483646 h 110"/>
                <a:gd name="T50" fmla="*/ 2147483646 w 74"/>
                <a:gd name="T51" fmla="*/ 2147483646 h 110"/>
                <a:gd name="T52" fmla="*/ 2147483646 w 74"/>
                <a:gd name="T53" fmla="*/ 2147483646 h 110"/>
                <a:gd name="T54" fmla="*/ 2147483646 w 74"/>
                <a:gd name="T55" fmla="*/ 2147483646 h 110"/>
                <a:gd name="T56" fmla="*/ 2147483646 w 74"/>
                <a:gd name="T57" fmla="*/ 2147483646 h 110"/>
                <a:gd name="T58" fmla="*/ 2147483646 w 74"/>
                <a:gd name="T59" fmla="*/ 2147483646 h 110"/>
                <a:gd name="T60" fmla="*/ 2147483646 w 74"/>
                <a:gd name="T61" fmla="*/ 2147483646 h 110"/>
                <a:gd name="T62" fmla="*/ 2147483646 w 74"/>
                <a:gd name="T63" fmla="*/ 2147483646 h 110"/>
                <a:gd name="T64" fmla="*/ 2147483646 w 74"/>
                <a:gd name="T65" fmla="*/ 2147483646 h 110"/>
                <a:gd name="T66" fmla="*/ 2147483646 w 74"/>
                <a:gd name="T67" fmla="*/ 2147483646 h 110"/>
                <a:gd name="T68" fmla="*/ 2147483646 w 74"/>
                <a:gd name="T69" fmla="*/ 2147483646 h 110"/>
                <a:gd name="T70" fmla="*/ 2147483646 w 74"/>
                <a:gd name="T71" fmla="*/ 2147483646 h 110"/>
                <a:gd name="T72" fmla="*/ 2147483646 w 74"/>
                <a:gd name="T73" fmla="*/ 2147483646 h 110"/>
                <a:gd name="T74" fmla="*/ 0 w 74"/>
                <a:gd name="T75" fmla="*/ 2147483646 h 110"/>
                <a:gd name="T76" fmla="*/ 2147483646 w 74"/>
                <a:gd name="T77" fmla="*/ 2147483646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4" name="Freeform 294"/>
            <p:cNvSpPr>
              <a:spLocks noChangeArrowheads="1"/>
            </p:cNvSpPr>
            <p:nvPr/>
          </p:nvSpPr>
          <p:spPr bwMode="auto">
            <a:xfrm>
              <a:off x="6133389" y="1930102"/>
              <a:ext cx="34594" cy="65044"/>
            </a:xfrm>
            <a:custGeom>
              <a:avLst/>
              <a:gdLst>
                <a:gd name="T0" fmla="*/ 2147483646 w 24"/>
                <a:gd name="T1" fmla="*/ 2147483646 h 42"/>
                <a:gd name="T2" fmla="*/ 2147483646 w 24"/>
                <a:gd name="T3" fmla="*/ 2147483646 h 42"/>
                <a:gd name="T4" fmla="*/ 2147483646 w 24"/>
                <a:gd name="T5" fmla="*/ 2147483646 h 42"/>
                <a:gd name="T6" fmla="*/ 2147483646 w 24"/>
                <a:gd name="T7" fmla="*/ 2147483646 h 42"/>
                <a:gd name="T8" fmla="*/ 2147483646 w 24"/>
                <a:gd name="T9" fmla="*/ 2147483646 h 42"/>
                <a:gd name="T10" fmla="*/ 2147483646 w 24"/>
                <a:gd name="T11" fmla="*/ 2147483646 h 42"/>
                <a:gd name="T12" fmla="*/ 2147483646 w 24"/>
                <a:gd name="T13" fmla="*/ 2147483646 h 42"/>
                <a:gd name="T14" fmla="*/ 2147483646 w 24"/>
                <a:gd name="T15" fmla="*/ 2147483646 h 42"/>
                <a:gd name="T16" fmla="*/ 2147483646 w 24"/>
                <a:gd name="T17" fmla="*/ 2147483646 h 42"/>
                <a:gd name="T18" fmla="*/ 2147483646 w 24"/>
                <a:gd name="T19" fmla="*/ 2147483646 h 42"/>
                <a:gd name="T20" fmla="*/ 2147483646 w 24"/>
                <a:gd name="T21" fmla="*/ 2147483646 h 42"/>
                <a:gd name="T22" fmla="*/ 2147483646 w 24"/>
                <a:gd name="T23" fmla="*/ 2147483646 h 42"/>
                <a:gd name="T24" fmla="*/ 2147483646 w 24"/>
                <a:gd name="T25" fmla="*/ 2147483646 h 42"/>
                <a:gd name="T26" fmla="*/ 2147483646 w 24"/>
                <a:gd name="T27" fmla="*/ 2147483646 h 42"/>
                <a:gd name="T28" fmla="*/ 2147483646 w 24"/>
                <a:gd name="T29" fmla="*/ 2147483646 h 42"/>
                <a:gd name="T30" fmla="*/ 2147483646 w 24"/>
                <a:gd name="T31" fmla="*/ 2147483646 h 42"/>
                <a:gd name="T32" fmla="*/ 2147483646 w 24"/>
                <a:gd name="T33" fmla="*/ 2147483646 h 42"/>
                <a:gd name="T34" fmla="*/ 2147483646 w 24"/>
                <a:gd name="T35" fmla="*/ 2147483646 h 42"/>
                <a:gd name="T36" fmla="*/ 2147483646 w 24"/>
                <a:gd name="T37" fmla="*/ 2147483646 h 42"/>
                <a:gd name="T38" fmla="*/ 2147483646 w 24"/>
                <a:gd name="T39" fmla="*/ 2147483646 h 42"/>
                <a:gd name="T40" fmla="*/ 2147483646 w 24"/>
                <a:gd name="T41" fmla="*/ 2147483646 h 42"/>
                <a:gd name="T42" fmla="*/ 0 w 24"/>
                <a:gd name="T43" fmla="*/ 2147483646 h 42"/>
                <a:gd name="T44" fmla="*/ 2147483646 w 24"/>
                <a:gd name="T45" fmla="*/ 0 h 42"/>
                <a:gd name="T46" fmla="*/ 2147483646 w 24"/>
                <a:gd name="T47" fmla="*/ 0 h 42"/>
                <a:gd name="T48" fmla="*/ 2147483646 w 24"/>
                <a:gd name="T49" fmla="*/ 2147483646 h 42"/>
                <a:gd name="T50" fmla="*/ 2147483646 w 24"/>
                <a:gd name="T51" fmla="*/ 2147483646 h 42"/>
                <a:gd name="T52" fmla="*/ 2147483646 w 24"/>
                <a:gd name="T53" fmla="*/ 2147483646 h 42"/>
                <a:gd name="T54" fmla="*/ 2147483646 w 24"/>
                <a:gd name="T55" fmla="*/ 2147483646 h 42"/>
                <a:gd name="T56" fmla="*/ 2147483646 w 24"/>
                <a:gd name="T57" fmla="*/ 2147483646 h 42"/>
                <a:gd name="T58" fmla="*/ 2147483646 w 24"/>
                <a:gd name="T59" fmla="*/ 2147483646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5" name="Freeform 295"/>
            <p:cNvSpPr>
              <a:spLocks noChangeArrowheads="1"/>
            </p:cNvSpPr>
            <p:nvPr/>
          </p:nvSpPr>
          <p:spPr bwMode="auto">
            <a:xfrm>
              <a:off x="6076886" y="1948686"/>
              <a:ext cx="33440" cy="45133"/>
            </a:xfrm>
            <a:custGeom>
              <a:avLst/>
              <a:gdLst>
                <a:gd name="T0" fmla="*/ 2147483646 w 22"/>
                <a:gd name="T1" fmla="*/ 2147483646 h 28"/>
                <a:gd name="T2" fmla="*/ 2147483646 w 22"/>
                <a:gd name="T3" fmla="*/ 2147483646 h 28"/>
                <a:gd name="T4" fmla="*/ 2147483646 w 22"/>
                <a:gd name="T5" fmla="*/ 2147483646 h 28"/>
                <a:gd name="T6" fmla="*/ 2147483646 w 22"/>
                <a:gd name="T7" fmla="*/ 2147483646 h 28"/>
                <a:gd name="T8" fmla="*/ 2147483646 w 22"/>
                <a:gd name="T9" fmla="*/ 2147483646 h 28"/>
                <a:gd name="T10" fmla="*/ 2147483646 w 22"/>
                <a:gd name="T11" fmla="*/ 2147483646 h 28"/>
                <a:gd name="T12" fmla="*/ 2147483646 w 22"/>
                <a:gd name="T13" fmla="*/ 2147483646 h 28"/>
                <a:gd name="T14" fmla="*/ 2147483646 w 22"/>
                <a:gd name="T15" fmla="*/ 2147483646 h 28"/>
                <a:gd name="T16" fmla="*/ 2147483646 w 22"/>
                <a:gd name="T17" fmla="*/ 2147483646 h 28"/>
                <a:gd name="T18" fmla="*/ 0 w 22"/>
                <a:gd name="T19" fmla="*/ 2147483646 h 28"/>
                <a:gd name="T20" fmla="*/ 2147483646 w 22"/>
                <a:gd name="T21" fmla="*/ 2147483646 h 28"/>
                <a:gd name="T22" fmla="*/ 2147483646 w 22"/>
                <a:gd name="T23" fmla="*/ 0 h 28"/>
                <a:gd name="T24" fmla="*/ 2147483646 w 22"/>
                <a:gd name="T25" fmla="*/ 2147483646 h 28"/>
                <a:gd name="T26" fmla="*/ 2147483646 w 22"/>
                <a:gd name="T27" fmla="*/ 2147483646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6" name="Freeform 296"/>
            <p:cNvSpPr>
              <a:spLocks noChangeArrowheads="1"/>
            </p:cNvSpPr>
            <p:nvPr/>
          </p:nvSpPr>
          <p:spPr bwMode="auto">
            <a:xfrm>
              <a:off x="6861002" y="2445149"/>
              <a:ext cx="24215" cy="47788"/>
            </a:xfrm>
            <a:custGeom>
              <a:avLst/>
              <a:gdLst>
                <a:gd name="T0" fmla="*/ 2147483646 w 16"/>
                <a:gd name="T1" fmla="*/ 2147483646 h 30"/>
                <a:gd name="T2" fmla="*/ 2147483646 w 16"/>
                <a:gd name="T3" fmla="*/ 2147483646 h 30"/>
                <a:gd name="T4" fmla="*/ 2147483646 w 16"/>
                <a:gd name="T5" fmla="*/ 2147483646 h 30"/>
                <a:gd name="T6" fmla="*/ 2147483646 w 16"/>
                <a:gd name="T7" fmla="*/ 2147483646 h 30"/>
                <a:gd name="T8" fmla="*/ 2147483646 w 16"/>
                <a:gd name="T9" fmla="*/ 2147483646 h 30"/>
                <a:gd name="T10" fmla="*/ 2147483646 w 16"/>
                <a:gd name="T11" fmla="*/ 2147483646 h 30"/>
                <a:gd name="T12" fmla="*/ 2147483646 w 16"/>
                <a:gd name="T13" fmla="*/ 2147483646 h 30"/>
                <a:gd name="T14" fmla="*/ 2147483646 w 16"/>
                <a:gd name="T15" fmla="*/ 2147483646 h 30"/>
                <a:gd name="T16" fmla="*/ 2147483646 w 16"/>
                <a:gd name="T17" fmla="*/ 2147483646 h 30"/>
                <a:gd name="T18" fmla="*/ 0 w 16"/>
                <a:gd name="T19" fmla="*/ 2147483646 h 30"/>
                <a:gd name="T20" fmla="*/ 0 w 16"/>
                <a:gd name="T21" fmla="*/ 0 h 30"/>
                <a:gd name="T22" fmla="*/ 2147483646 w 16"/>
                <a:gd name="T23" fmla="*/ 2147483646 h 30"/>
                <a:gd name="T24" fmla="*/ 2147483646 w 16"/>
                <a:gd name="T25" fmla="*/ 2147483646 h 30"/>
                <a:gd name="T26" fmla="*/ 2147483646 w 16"/>
                <a:gd name="T27" fmla="*/ 2147483646 h 30"/>
                <a:gd name="T28" fmla="*/ 2147483646 w 16"/>
                <a:gd name="T29" fmla="*/ 2147483646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7" name="Freeform 297"/>
            <p:cNvSpPr>
              <a:spLocks noChangeArrowheads="1"/>
            </p:cNvSpPr>
            <p:nvPr/>
          </p:nvSpPr>
          <p:spPr bwMode="auto">
            <a:xfrm>
              <a:off x="6942872" y="2510194"/>
              <a:ext cx="32287" cy="27876"/>
            </a:xfrm>
            <a:custGeom>
              <a:avLst/>
              <a:gdLst>
                <a:gd name="T0" fmla="*/ 2147483646 w 22"/>
                <a:gd name="T1" fmla="*/ 2147483646 h 16"/>
                <a:gd name="T2" fmla="*/ 2147483646 w 22"/>
                <a:gd name="T3" fmla="*/ 2147483646 h 16"/>
                <a:gd name="T4" fmla="*/ 2147483646 w 22"/>
                <a:gd name="T5" fmla="*/ 2147483646 h 16"/>
                <a:gd name="T6" fmla="*/ 2147483646 w 22"/>
                <a:gd name="T7" fmla="*/ 2147483646 h 16"/>
                <a:gd name="T8" fmla="*/ 2147483646 w 22"/>
                <a:gd name="T9" fmla="*/ 2147483646 h 16"/>
                <a:gd name="T10" fmla="*/ 0 w 22"/>
                <a:gd name="T11" fmla="*/ 2147483646 h 16"/>
                <a:gd name="T12" fmla="*/ 0 w 22"/>
                <a:gd name="T13" fmla="*/ 0 h 16"/>
                <a:gd name="T14" fmla="*/ 2147483646 w 22"/>
                <a:gd name="T15" fmla="*/ 2147483646 h 16"/>
                <a:gd name="T16" fmla="*/ 2147483646 w 22"/>
                <a:gd name="T17" fmla="*/ 2147483646 h 16"/>
                <a:gd name="T18" fmla="*/ 2147483646 w 22"/>
                <a:gd name="T19" fmla="*/ 2147483646 h 16"/>
                <a:gd name="T20" fmla="*/ 2147483646 w 22"/>
                <a:gd name="T21" fmla="*/ 214748364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8" name="Freeform 298"/>
            <p:cNvSpPr>
              <a:spLocks noChangeArrowheads="1"/>
            </p:cNvSpPr>
            <p:nvPr/>
          </p:nvSpPr>
          <p:spPr bwMode="auto">
            <a:xfrm>
              <a:off x="6993609" y="2534087"/>
              <a:ext cx="19603" cy="38495"/>
            </a:xfrm>
            <a:custGeom>
              <a:avLst/>
              <a:gdLst>
                <a:gd name="T0" fmla="*/ 2147483646 w 14"/>
                <a:gd name="T1" fmla="*/ 0 h 24"/>
                <a:gd name="T2" fmla="*/ 2147483646 w 14"/>
                <a:gd name="T3" fmla="*/ 2147483646 h 24"/>
                <a:gd name="T4" fmla="*/ 2147483646 w 14"/>
                <a:gd name="T5" fmla="*/ 2147483646 h 24"/>
                <a:gd name="T6" fmla="*/ 2147483646 w 14"/>
                <a:gd name="T7" fmla="*/ 2147483646 h 24"/>
                <a:gd name="T8" fmla="*/ 2147483646 w 14"/>
                <a:gd name="T9" fmla="*/ 2147483646 h 24"/>
                <a:gd name="T10" fmla="*/ 2147483646 w 14"/>
                <a:gd name="T11" fmla="*/ 2147483646 h 24"/>
                <a:gd name="T12" fmla="*/ 2147483646 w 14"/>
                <a:gd name="T13" fmla="*/ 2147483646 h 24"/>
                <a:gd name="T14" fmla="*/ 2147483646 w 14"/>
                <a:gd name="T15" fmla="*/ 2147483646 h 24"/>
                <a:gd name="T16" fmla="*/ 0 w 14"/>
                <a:gd name="T17" fmla="*/ 2147483646 h 24"/>
                <a:gd name="T18" fmla="*/ 0 w 14"/>
                <a:gd name="T19" fmla="*/ 2147483646 h 24"/>
                <a:gd name="T20" fmla="*/ 0 w 14"/>
                <a:gd name="T21" fmla="*/ 2147483646 h 24"/>
                <a:gd name="T22" fmla="*/ 2147483646 w 14"/>
                <a:gd name="T23" fmla="*/ 2147483646 h 24"/>
                <a:gd name="T24" fmla="*/ 2147483646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29" name="Freeform 299"/>
            <p:cNvSpPr>
              <a:spLocks noChangeArrowheads="1"/>
            </p:cNvSpPr>
            <p:nvPr/>
          </p:nvSpPr>
          <p:spPr bwMode="auto">
            <a:xfrm>
              <a:off x="7005140" y="2589840"/>
              <a:ext cx="25369" cy="15929"/>
            </a:xfrm>
            <a:custGeom>
              <a:avLst/>
              <a:gdLst>
                <a:gd name="T0" fmla="*/ 2147483646 w 18"/>
                <a:gd name="T1" fmla="*/ 2147483646 h 10"/>
                <a:gd name="T2" fmla="*/ 2147483646 w 18"/>
                <a:gd name="T3" fmla="*/ 2147483646 h 10"/>
                <a:gd name="T4" fmla="*/ 2147483646 w 18"/>
                <a:gd name="T5" fmla="*/ 2147483646 h 10"/>
                <a:gd name="T6" fmla="*/ 0 w 18"/>
                <a:gd name="T7" fmla="*/ 2147483646 h 10"/>
                <a:gd name="T8" fmla="*/ 0 w 18"/>
                <a:gd name="T9" fmla="*/ 0 h 10"/>
                <a:gd name="T10" fmla="*/ 2147483646 w 18"/>
                <a:gd name="T11" fmla="*/ 0 h 10"/>
                <a:gd name="T12" fmla="*/ 2147483646 w 18"/>
                <a:gd name="T13" fmla="*/ 2147483646 h 10"/>
                <a:gd name="T14" fmla="*/ 2147483646 w 18"/>
                <a:gd name="T15" fmla="*/ 2147483646 h 10"/>
                <a:gd name="T16" fmla="*/ 2147483646 w 18"/>
                <a:gd name="T17" fmla="*/ 2147483646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0" name="Freeform 300"/>
            <p:cNvSpPr>
              <a:spLocks noChangeArrowheads="1"/>
            </p:cNvSpPr>
            <p:nvPr/>
          </p:nvSpPr>
          <p:spPr bwMode="auto">
            <a:xfrm>
              <a:off x="6899053" y="2514176"/>
              <a:ext cx="34594" cy="33186"/>
            </a:xfrm>
            <a:custGeom>
              <a:avLst/>
              <a:gdLst>
                <a:gd name="T0" fmla="*/ 2147483646 w 24"/>
                <a:gd name="T1" fmla="*/ 0 h 20"/>
                <a:gd name="T2" fmla="*/ 2147483646 w 24"/>
                <a:gd name="T3" fmla="*/ 2147483646 h 20"/>
                <a:gd name="T4" fmla="*/ 2147483646 w 24"/>
                <a:gd name="T5" fmla="*/ 2147483646 h 20"/>
                <a:gd name="T6" fmla="*/ 2147483646 w 24"/>
                <a:gd name="T7" fmla="*/ 2147483646 h 20"/>
                <a:gd name="T8" fmla="*/ 2147483646 w 24"/>
                <a:gd name="T9" fmla="*/ 2147483646 h 20"/>
                <a:gd name="T10" fmla="*/ 2147483646 w 24"/>
                <a:gd name="T11" fmla="*/ 2147483646 h 20"/>
                <a:gd name="T12" fmla="*/ 2147483646 w 24"/>
                <a:gd name="T13" fmla="*/ 2147483646 h 20"/>
                <a:gd name="T14" fmla="*/ 2147483646 w 24"/>
                <a:gd name="T15" fmla="*/ 2147483646 h 20"/>
                <a:gd name="T16" fmla="*/ 2147483646 w 24"/>
                <a:gd name="T17" fmla="*/ 2147483646 h 20"/>
                <a:gd name="T18" fmla="*/ 2147483646 w 24"/>
                <a:gd name="T19" fmla="*/ 2147483646 h 20"/>
                <a:gd name="T20" fmla="*/ 2147483646 w 24"/>
                <a:gd name="T21" fmla="*/ 2147483646 h 20"/>
                <a:gd name="T22" fmla="*/ 2147483646 w 24"/>
                <a:gd name="T23" fmla="*/ 2147483646 h 20"/>
                <a:gd name="T24" fmla="*/ 2147483646 w 24"/>
                <a:gd name="T25" fmla="*/ 2147483646 h 20"/>
                <a:gd name="T26" fmla="*/ 2147483646 w 24"/>
                <a:gd name="T27" fmla="*/ 2147483646 h 20"/>
                <a:gd name="T28" fmla="*/ 2147483646 w 24"/>
                <a:gd name="T29" fmla="*/ 2147483646 h 20"/>
                <a:gd name="T30" fmla="*/ 2147483646 w 24"/>
                <a:gd name="T31" fmla="*/ 2147483646 h 20"/>
                <a:gd name="T32" fmla="*/ 0 w 24"/>
                <a:gd name="T33" fmla="*/ 2147483646 h 20"/>
                <a:gd name="T34" fmla="*/ 0 w 24"/>
                <a:gd name="T35" fmla="*/ 0 h 20"/>
                <a:gd name="T36" fmla="*/ 2147483646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1" name="Freeform 301"/>
            <p:cNvSpPr>
              <a:spLocks noChangeArrowheads="1"/>
            </p:cNvSpPr>
            <p:nvPr/>
          </p:nvSpPr>
          <p:spPr bwMode="auto">
            <a:xfrm>
              <a:off x="7112379" y="2755771"/>
              <a:ext cx="18450" cy="17257"/>
            </a:xfrm>
            <a:custGeom>
              <a:avLst/>
              <a:gdLst>
                <a:gd name="T0" fmla="*/ 2147483646 w 12"/>
                <a:gd name="T1" fmla="*/ 2147483646 h 12"/>
                <a:gd name="T2" fmla="*/ 2147483646 w 12"/>
                <a:gd name="T3" fmla="*/ 2147483646 h 12"/>
                <a:gd name="T4" fmla="*/ 2147483646 w 12"/>
                <a:gd name="T5" fmla="*/ 2147483646 h 12"/>
                <a:gd name="T6" fmla="*/ 2147483646 w 12"/>
                <a:gd name="T7" fmla="*/ 2147483646 h 12"/>
                <a:gd name="T8" fmla="*/ 2147483646 w 12"/>
                <a:gd name="T9" fmla="*/ 2147483646 h 12"/>
                <a:gd name="T10" fmla="*/ 0 w 12"/>
                <a:gd name="T11" fmla="*/ 0 h 12"/>
                <a:gd name="T12" fmla="*/ 2147483646 w 12"/>
                <a:gd name="T13" fmla="*/ 0 h 12"/>
                <a:gd name="T14" fmla="*/ 2147483646 w 12"/>
                <a:gd name="T15" fmla="*/ 2147483646 h 12"/>
                <a:gd name="T16" fmla="*/ 2147483646 w 12"/>
                <a:gd name="T17" fmla="*/ 2147483646 h 12"/>
                <a:gd name="T18" fmla="*/ 2147483646 w 12"/>
                <a:gd name="T19" fmla="*/ 2147483646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2" name="Freeform 302"/>
            <p:cNvSpPr>
              <a:spLocks noChangeArrowheads="1"/>
            </p:cNvSpPr>
            <p:nvPr/>
          </p:nvSpPr>
          <p:spPr bwMode="auto">
            <a:xfrm>
              <a:off x="7338389" y="2796921"/>
              <a:ext cx="35746" cy="23894"/>
            </a:xfrm>
            <a:custGeom>
              <a:avLst/>
              <a:gdLst>
                <a:gd name="T0" fmla="*/ 2147483646 w 24"/>
                <a:gd name="T1" fmla="*/ 2147483646 h 16"/>
                <a:gd name="T2" fmla="*/ 2147483646 w 24"/>
                <a:gd name="T3" fmla="*/ 2147483646 h 16"/>
                <a:gd name="T4" fmla="*/ 2147483646 w 24"/>
                <a:gd name="T5" fmla="*/ 2147483646 h 16"/>
                <a:gd name="T6" fmla="*/ 2147483646 w 24"/>
                <a:gd name="T7" fmla="*/ 2147483646 h 16"/>
                <a:gd name="T8" fmla="*/ 2147483646 w 24"/>
                <a:gd name="T9" fmla="*/ 2147483646 h 16"/>
                <a:gd name="T10" fmla="*/ 2147483646 w 24"/>
                <a:gd name="T11" fmla="*/ 2147483646 h 16"/>
                <a:gd name="T12" fmla="*/ 2147483646 w 24"/>
                <a:gd name="T13" fmla="*/ 2147483646 h 16"/>
                <a:gd name="T14" fmla="*/ 0 w 24"/>
                <a:gd name="T15" fmla="*/ 2147483646 h 16"/>
                <a:gd name="T16" fmla="*/ 2147483646 w 24"/>
                <a:gd name="T17" fmla="*/ 2147483646 h 16"/>
                <a:gd name="T18" fmla="*/ 2147483646 w 24"/>
                <a:gd name="T19" fmla="*/ 2147483646 h 16"/>
                <a:gd name="T20" fmla="*/ 2147483646 w 24"/>
                <a:gd name="T21" fmla="*/ 2147483646 h 16"/>
                <a:gd name="T22" fmla="*/ 2147483646 w 24"/>
                <a:gd name="T23" fmla="*/ 0 h 16"/>
                <a:gd name="T24" fmla="*/ 2147483646 w 24"/>
                <a:gd name="T25" fmla="*/ 0 h 16"/>
                <a:gd name="T26" fmla="*/ 2147483646 w 24"/>
                <a:gd name="T27" fmla="*/ 2147483646 h 16"/>
                <a:gd name="T28" fmla="*/ 2147483646 w 24"/>
                <a:gd name="T29" fmla="*/ 2147483646 h 16"/>
                <a:gd name="T30" fmla="*/ 2147483646 w 24"/>
                <a:gd name="T31" fmla="*/ 2147483646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3" name="Freeform 303"/>
            <p:cNvSpPr>
              <a:spLocks noChangeArrowheads="1"/>
            </p:cNvSpPr>
            <p:nvPr/>
          </p:nvSpPr>
          <p:spPr bwMode="auto">
            <a:xfrm>
              <a:off x="7376441" y="2763735"/>
              <a:ext cx="40359" cy="23894"/>
            </a:xfrm>
            <a:custGeom>
              <a:avLst/>
              <a:gdLst>
                <a:gd name="T0" fmla="*/ 2147483646 w 28"/>
                <a:gd name="T1" fmla="*/ 2147483646 h 14"/>
                <a:gd name="T2" fmla="*/ 2147483646 w 28"/>
                <a:gd name="T3" fmla="*/ 2147483646 h 14"/>
                <a:gd name="T4" fmla="*/ 2147483646 w 28"/>
                <a:gd name="T5" fmla="*/ 2147483646 h 14"/>
                <a:gd name="T6" fmla="*/ 2147483646 w 28"/>
                <a:gd name="T7" fmla="*/ 2147483646 h 14"/>
                <a:gd name="T8" fmla="*/ 2147483646 w 28"/>
                <a:gd name="T9" fmla="*/ 2147483646 h 14"/>
                <a:gd name="T10" fmla="*/ 2147483646 w 28"/>
                <a:gd name="T11" fmla="*/ 2147483646 h 14"/>
                <a:gd name="T12" fmla="*/ 0 w 28"/>
                <a:gd name="T13" fmla="*/ 2147483646 h 14"/>
                <a:gd name="T14" fmla="*/ 0 w 28"/>
                <a:gd name="T15" fmla="*/ 2147483646 h 14"/>
                <a:gd name="T16" fmla="*/ 2147483646 w 28"/>
                <a:gd name="T17" fmla="*/ 2147483646 h 14"/>
                <a:gd name="T18" fmla="*/ 2147483646 w 28"/>
                <a:gd name="T19" fmla="*/ 2147483646 h 14"/>
                <a:gd name="T20" fmla="*/ 2147483646 w 28"/>
                <a:gd name="T21" fmla="*/ 0 h 14"/>
                <a:gd name="T22" fmla="*/ 2147483646 w 28"/>
                <a:gd name="T23" fmla="*/ 0 h 14"/>
                <a:gd name="T24" fmla="*/ 2147483646 w 28"/>
                <a:gd name="T25" fmla="*/ 0 h 14"/>
                <a:gd name="T26" fmla="*/ 2147483646 w 28"/>
                <a:gd name="T27" fmla="*/ 2147483646 h 14"/>
                <a:gd name="T28" fmla="*/ 2147483646 w 28"/>
                <a:gd name="T29" fmla="*/ 2147483646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4" name="Freeform 304"/>
            <p:cNvSpPr>
              <a:spLocks noChangeArrowheads="1"/>
            </p:cNvSpPr>
            <p:nvPr/>
          </p:nvSpPr>
          <p:spPr bwMode="auto">
            <a:xfrm>
              <a:off x="6024996" y="2239396"/>
              <a:ext cx="145292" cy="215046"/>
            </a:xfrm>
            <a:custGeom>
              <a:avLst/>
              <a:gdLst>
                <a:gd name="T0" fmla="*/ 2147483646 w 100"/>
                <a:gd name="T1" fmla="*/ 2147483646 h 136"/>
                <a:gd name="T2" fmla="*/ 2147483646 w 100"/>
                <a:gd name="T3" fmla="*/ 2147483646 h 136"/>
                <a:gd name="T4" fmla="*/ 2147483646 w 100"/>
                <a:gd name="T5" fmla="*/ 2147483646 h 136"/>
                <a:gd name="T6" fmla="*/ 2147483646 w 100"/>
                <a:gd name="T7" fmla="*/ 2147483646 h 136"/>
                <a:gd name="T8" fmla="*/ 2147483646 w 100"/>
                <a:gd name="T9" fmla="*/ 2147483646 h 136"/>
                <a:gd name="T10" fmla="*/ 2147483646 w 100"/>
                <a:gd name="T11" fmla="*/ 2147483646 h 136"/>
                <a:gd name="T12" fmla="*/ 2147483646 w 100"/>
                <a:gd name="T13" fmla="*/ 2147483646 h 136"/>
                <a:gd name="T14" fmla="*/ 2147483646 w 100"/>
                <a:gd name="T15" fmla="*/ 2147483646 h 136"/>
                <a:gd name="T16" fmla="*/ 2147483646 w 100"/>
                <a:gd name="T17" fmla="*/ 0 h 136"/>
                <a:gd name="T18" fmla="*/ 2147483646 w 100"/>
                <a:gd name="T19" fmla="*/ 2147483646 h 136"/>
                <a:gd name="T20" fmla="*/ 2147483646 w 100"/>
                <a:gd name="T21" fmla="*/ 2147483646 h 136"/>
                <a:gd name="T22" fmla="*/ 2147483646 w 100"/>
                <a:gd name="T23" fmla="*/ 2147483646 h 136"/>
                <a:gd name="T24" fmla="*/ 2147483646 w 100"/>
                <a:gd name="T25" fmla="*/ 2147483646 h 136"/>
                <a:gd name="T26" fmla="*/ 2147483646 w 100"/>
                <a:gd name="T27" fmla="*/ 2147483646 h 136"/>
                <a:gd name="T28" fmla="*/ 2147483646 w 100"/>
                <a:gd name="T29" fmla="*/ 2147483646 h 136"/>
                <a:gd name="T30" fmla="*/ 2147483646 w 100"/>
                <a:gd name="T31" fmla="*/ 2147483646 h 136"/>
                <a:gd name="T32" fmla="*/ 2147483646 w 100"/>
                <a:gd name="T33" fmla="*/ 2147483646 h 136"/>
                <a:gd name="T34" fmla="*/ 2147483646 w 100"/>
                <a:gd name="T35" fmla="*/ 2147483646 h 136"/>
                <a:gd name="T36" fmla="*/ 2147483646 w 100"/>
                <a:gd name="T37" fmla="*/ 2147483646 h 136"/>
                <a:gd name="T38" fmla="*/ 2147483646 w 100"/>
                <a:gd name="T39" fmla="*/ 2147483646 h 136"/>
                <a:gd name="T40" fmla="*/ 2147483646 w 100"/>
                <a:gd name="T41" fmla="*/ 2147483646 h 136"/>
                <a:gd name="T42" fmla="*/ 2147483646 w 100"/>
                <a:gd name="T43" fmla="*/ 2147483646 h 136"/>
                <a:gd name="T44" fmla="*/ 2147483646 w 100"/>
                <a:gd name="T45" fmla="*/ 2147483646 h 136"/>
                <a:gd name="T46" fmla="*/ 2147483646 w 100"/>
                <a:gd name="T47" fmla="*/ 2147483646 h 136"/>
                <a:gd name="T48" fmla="*/ 2147483646 w 100"/>
                <a:gd name="T49" fmla="*/ 2147483646 h 136"/>
                <a:gd name="T50" fmla="*/ 2147483646 w 100"/>
                <a:gd name="T51" fmla="*/ 2147483646 h 136"/>
                <a:gd name="T52" fmla="*/ 2147483646 w 100"/>
                <a:gd name="T53" fmla="*/ 2147483646 h 136"/>
                <a:gd name="T54" fmla="*/ 2147483646 w 100"/>
                <a:gd name="T55" fmla="*/ 2147483646 h 136"/>
                <a:gd name="T56" fmla="*/ 2147483646 w 100"/>
                <a:gd name="T57" fmla="*/ 2147483646 h 136"/>
                <a:gd name="T58" fmla="*/ 2147483646 w 100"/>
                <a:gd name="T59" fmla="*/ 2147483646 h 136"/>
                <a:gd name="T60" fmla="*/ 2147483646 w 100"/>
                <a:gd name="T61" fmla="*/ 2147483646 h 136"/>
                <a:gd name="T62" fmla="*/ 2147483646 w 100"/>
                <a:gd name="T63" fmla="*/ 2147483646 h 136"/>
                <a:gd name="T64" fmla="*/ 2147483646 w 100"/>
                <a:gd name="T65" fmla="*/ 2147483646 h 136"/>
                <a:gd name="T66" fmla="*/ 2147483646 w 100"/>
                <a:gd name="T67" fmla="*/ 2147483646 h 136"/>
                <a:gd name="T68" fmla="*/ 2147483646 w 100"/>
                <a:gd name="T69" fmla="*/ 2147483646 h 136"/>
                <a:gd name="T70" fmla="*/ 2147483646 w 100"/>
                <a:gd name="T71" fmla="*/ 2147483646 h 136"/>
                <a:gd name="T72" fmla="*/ 2147483646 w 100"/>
                <a:gd name="T73" fmla="*/ 2147483646 h 136"/>
                <a:gd name="T74" fmla="*/ 2147483646 w 100"/>
                <a:gd name="T75" fmla="*/ 2147483646 h 136"/>
                <a:gd name="T76" fmla="*/ 2147483646 w 100"/>
                <a:gd name="T77" fmla="*/ 2147483646 h 136"/>
                <a:gd name="T78" fmla="*/ 2147483646 w 100"/>
                <a:gd name="T79" fmla="*/ 2147483646 h 136"/>
                <a:gd name="T80" fmla="*/ 0 w 100"/>
                <a:gd name="T81" fmla="*/ 2147483646 h 136"/>
                <a:gd name="T82" fmla="*/ 2147483646 w 100"/>
                <a:gd name="T83" fmla="*/ 2147483646 h 136"/>
                <a:gd name="T84" fmla="*/ 2147483646 w 100"/>
                <a:gd name="T85" fmla="*/ 2147483646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5" name="Freeform 305"/>
            <p:cNvSpPr>
              <a:spLocks noChangeArrowheads="1"/>
            </p:cNvSpPr>
            <p:nvPr/>
          </p:nvSpPr>
          <p:spPr bwMode="auto">
            <a:xfrm>
              <a:off x="5812824" y="2084085"/>
              <a:ext cx="221397" cy="177877"/>
            </a:xfrm>
            <a:custGeom>
              <a:avLst/>
              <a:gdLst>
                <a:gd name="T0" fmla="*/ 2147483646 w 152"/>
                <a:gd name="T1" fmla="*/ 2147483646 h 112"/>
                <a:gd name="T2" fmla="*/ 2147483646 w 152"/>
                <a:gd name="T3" fmla="*/ 2147483646 h 112"/>
                <a:gd name="T4" fmla="*/ 2147483646 w 152"/>
                <a:gd name="T5" fmla="*/ 2147483646 h 112"/>
                <a:gd name="T6" fmla="*/ 2147483646 w 152"/>
                <a:gd name="T7" fmla="*/ 2147483646 h 112"/>
                <a:gd name="T8" fmla="*/ 2147483646 w 152"/>
                <a:gd name="T9" fmla="*/ 2147483646 h 112"/>
                <a:gd name="T10" fmla="*/ 2147483646 w 152"/>
                <a:gd name="T11" fmla="*/ 2147483646 h 112"/>
                <a:gd name="T12" fmla="*/ 2147483646 w 152"/>
                <a:gd name="T13" fmla="*/ 2147483646 h 112"/>
                <a:gd name="T14" fmla="*/ 2147483646 w 152"/>
                <a:gd name="T15" fmla="*/ 2147483646 h 112"/>
                <a:gd name="T16" fmla="*/ 2147483646 w 152"/>
                <a:gd name="T17" fmla="*/ 2147483646 h 112"/>
                <a:gd name="T18" fmla="*/ 2147483646 w 152"/>
                <a:gd name="T19" fmla="*/ 0 h 112"/>
                <a:gd name="T20" fmla="*/ 2147483646 w 152"/>
                <a:gd name="T21" fmla="*/ 2147483646 h 112"/>
                <a:gd name="T22" fmla="*/ 2147483646 w 152"/>
                <a:gd name="T23" fmla="*/ 2147483646 h 112"/>
                <a:gd name="T24" fmla="*/ 2147483646 w 152"/>
                <a:gd name="T25" fmla="*/ 2147483646 h 112"/>
                <a:gd name="T26" fmla="*/ 2147483646 w 152"/>
                <a:gd name="T27" fmla="*/ 2147483646 h 112"/>
                <a:gd name="T28" fmla="*/ 2147483646 w 152"/>
                <a:gd name="T29" fmla="*/ 2147483646 h 112"/>
                <a:gd name="T30" fmla="*/ 2147483646 w 152"/>
                <a:gd name="T31" fmla="*/ 2147483646 h 112"/>
                <a:gd name="T32" fmla="*/ 2147483646 w 152"/>
                <a:gd name="T33" fmla="*/ 2147483646 h 112"/>
                <a:gd name="T34" fmla="*/ 2147483646 w 152"/>
                <a:gd name="T35" fmla="*/ 2147483646 h 112"/>
                <a:gd name="T36" fmla="*/ 2147483646 w 152"/>
                <a:gd name="T37" fmla="*/ 2147483646 h 112"/>
                <a:gd name="T38" fmla="*/ 2147483646 w 152"/>
                <a:gd name="T39" fmla="*/ 2147483646 h 112"/>
                <a:gd name="T40" fmla="*/ 2147483646 w 152"/>
                <a:gd name="T41" fmla="*/ 2147483646 h 112"/>
                <a:gd name="T42" fmla="*/ 2147483646 w 152"/>
                <a:gd name="T43" fmla="*/ 2147483646 h 112"/>
                <a:gd name="T44" fmla="*/ 2147483646 w 152"/>
                <a:gd name="T45" fmla="*/ 2147483646 h 112"/>
                <a:gd name="T46" fmla="*/ 2147483646 w 152"/>
                <a:gd name="T47" fmla="*/ 2147483646 h 112"/>
                <a:gd name="T48" fmla="*/ 2147483646 w 152"/>
                <a:gd name="T49" fmla="*/ 2147483646 h 112"/>
                <a:gd name="T50" fmla="*/ 2147483646 w 152"/>
                <a:gd name="T51" fmla="*/ 2147483646 h 112"/>
                <a:gd name="T52" fmla="*/ 2147483646 w 152"/>
                <a:gd name="T53" fmla="*/ 2147483646 h 112"/>
                <a:gd name="T54" fmla="*/ 2147483646 w 152"/>
                <a:gd name="T55" fmla="*/ 2147483646 h 112"/>
                <a:gd name="T56" fmla="*/ 2147483646 w 152"/>
                <a:gd name="T57" fmla="*/ 2147483646 h 112"/>
                <a:gd name="T58" fmla="*/ 2147483646 w 152"/>
                <a:gd name="T59" fmla="*/ 2147483646 h 112"/>
                <a:gd name="T60" fmla="*/ 2147483646 w 152"/>
                <a:gd name="T61" fmla="*/ 2147483646 h 112"/>
                <a:gd name="T62" fmla="*/ 2147483646 w 152"/>
                <a:gd name="T63" fmla="*/ 2147483646 h 112"/>
                <a:gd name="T64" fmla="*/ 0 w 152"/>
                <a:gd name="T65" fmla="*/ 2147483646 h 112"/>
                <a:gd name="T66" fmla="*/ 0 w 152"/>
                <a:gd name="T67" fmla="*/ 2147483646 h 112"/>
                <a:gd name="T68" fmla="*/ 0 w 152"/>
                <a:gd name="T69" fmla="*/ 2147483646 h 112"/>
                <a:gd name="T70" fmla="*/ 2147483646 w 152"/>
                <a:gd name="T71" fmla="*/ 2147483646 h 112"/>
                <a:gd name="T72" fmla="*/ 2147483646 w 152"/>
                <a:gd name="T73" fmla="*/ 2147483646 h 112"/>
                <a:gd name="T74" fmla="*/ 2147483646 w 152"/>
                <a:gd name="T75" fmla="*/ 2147483646 h 112"/>
                <a:gd name="T76" fmla="*/ 2147483646 w 152"/>
                <a:gd name="T77" fmla="*/ 2147483646 h 112"/>
                <a:gd name="T78" fmla="*/ 2147483646 w 152"/>
                <a:gd name="T79" fmla="*/ 2147483646 h 112"/>
                <a:gd name="T80" fmla="*/ 2147483646 w 152"/>
                <a:gd name="T81" fmla="*/ 2147483646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6" name="Freeform 306"/>
            <p:cNvSpPr>
              <a:spLocks noChangeArrowheads="1"/>
            </p:cNvSpPr>
            <p:nvPr/>
          </p:nvSpPr>
          <p:spPr bwMode="auto">
            <a:xfrm>
              <a:off x="5897002" y="2161076"/>
              <a:ext cx="23062" cy="23894"/>
            </a:xfrm>
            <a:custGeom>
              <a:avLst/>
              <a:gdLst>
                <a:gd name="T0" fmla="*/ 2147483646 w 16"/>
                <a:gd name="T1" fmla="*/ 0 h 14"/>
                <a:gd name="T2" fmla="*/ 2147483646 w 16"/>
                <a:gd name="T3" fmla="*/ 2147483646 h 14"/>
                <a:gd name="T4" fmla="*/ 2147483646 w 16"/>
                <a:gd name="T5" fmla="*/ 2147483646 h 14"/>
                <a:gd name="T6" fmla="*/ 2147483646 w 16"/>
                <a:gd name="T7" fmla="*/ 2147483646 h 14"/>
                <a:gd name="T8" fmla="*/ 2147483646 w 16"/>
                <a:gd name="T9" fmla="*/ 2147483646 h 14"/>
                <a:gd name="T10" fmla="*/ 2147483646 w 16"/>
                <a:gd name="T11" fmla="*/ 2147483646 h 14"/>
                <a:gd name="T12" fmla="*/ 2147483646 w 16"/>
                <a:gd name="T13" fmla="*/ 2147483646 h 14"/>
                <a:gd name="T14" fmla="*/ 2147483646 w 16"/>
                <a:gd name="T15" fmla="*/ 2147483646 h 14"/>
                <a:gd name="T16" fmla="*/ 2147483646 w 16"/>
                <a:gd name="T17" fmla="*/ 2147483646 h 14"/>
                <a:gd name="T18" fmla="*/ 0 w 16"/>
                <a:gd name="T19" fmla="*/ 2147483646 h 14"/>
                <a:gd name="T20" fmla="*/ 2147483646 w 16"/>
                <a:gd name="T21" fmla="*/ 0 h 14"/>
                <a:gd name="T22" fmla="*/ 2147483646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7" name="Freeform 307"/>
            <p:cNvSpPr>
              <a:spLocks noChangeArrowheads="1"/>
            </p:cNvSpPr>
            <p:nvPr/>
          </p:nvSpPr>
          <p:spPr bwMode="auto">
            <a:xfrm>
              <a:off x="6304049" y="2300458"/>
              <a:ext cx="232928" cy="260179"/>
            </a:xfrm>
            <a:custGeom>
              <a:avLst/>
              <a:gdLst>
                <a:gd name="T0" fmla="*/ 2147483646 w 160"/>
                <a:gd name="T1" fmla="*/ 2147483646 h 164"/>
                <a:gd name="T2" fmla="*/ 2147483646 w 160"/>
                <a:gd name="T3" fmla="*/ 2147483646 h 164"/>
                <a:gd name="T4" fmla="*/ 2147483646 w 160"/>
                <a:gd name="T5" fmla="*/ 2147483646 h 164"/>
                <a:gd name="T6" fmla="*/ 2147483646 w 160"/>
                <a:gd name="T7" fmla="*/ 2147483646 h 164"/>
                <a:gd name="T8" fmla="*/ 2147483646 w 160"/>
                <a:gd name="T9" fmla="*/ 2147483646 h 164"/>
                <a:gd name="T10" fmla="*/ 2147483646 w 160"/>
                <a:gd name="T11" fmla="*/ 2147483646 h 164"/>
                <a:gd name="T12" fmla="*/ 2147483646 w 160"/>
                <a:gd name="T13" fmla="*/ 2147483646 h 164"/>
                <a:gd name="T14" fmla="*/ 2147483646 w 160"/>
                <a:gd name="T15" fmla="*/ 2147483646 h 164"/>
                <a:gd name="T16" fmla="*/ 2147483646 w 160"/>
                <a:gd name="T17" fmla="*/ 2147483646 h 164"/>
                <a:gd name="T18" fmla="*/ 2147483646 w 160"/>
                <a:gd name="T19" fmla="*/ 2147483646 h 164"/>
                <a:gd name="T20" fmla="*/ 2147483646 w 160"/>
                <a:gd name="T21" fmla="*/ 2147483646 h 164"/>
                <a:gd name="T22" fmla="*/ 2147483646 w 160"/>
                <a:gd name="T23" fmla="*/ 2147483646 h 164"/>
                <a:gd name="T24" fmla="*/ 2147483646 w 160"/>
                <a:gd name="T25" fmla="*/ 2147483646 h 164"/>
                <a:gd name="T26" fmla="*/ 2147483646 w 160"/>
                <a:gd name="T27" fmla="*/ 2147483646 h 164"/>
                <a:gd name="T28" fmla="*/ 2147483646 w 160"/>
                <a:gd name="T29" fmla="*/ 2147483646 h 164"/>
                <a:gd name="T30" fmla="*/ 2147483646 w 160"/>
                <a:gd name="T31" fmla="*/ 2147483646 h 164"/>
                <a:gd name="T32" fmla="*/ 2147483646 w 160"/>
                <a:gd name="T33" fmla="*/ 2147483646 h 164"/>
                <a:gd name="T34" fmla="*/ 2147483646 w 160"/>
                <a:gd name="T35" fmla="*/ 2147483646 h 164"/>
                <a:gd name="T36" fmla="*/ 2147483646 w 160"/>
                <a:gd name="T37" fmla="*/ 2147483646 h 164"/>
                <a:gd name="T38" fmla="*/ 2147483646 w 160"/>
                <a:gd name="T39" fmla="*/ 2147483646 h 164"/>
                <a:gd name="T40" fmla="*/ 2147483646 w 160"/>
                <a:gd name="T41" fmla="*/ 2147483646 h 164"/>
                <a:gd name="T42" fmla="*/ 2147483646 w 160"/>
                <a:gd name="T43" fmla="*/ 2147483646 h 164"/>
                <a:gd name="T44" fmla="*/ 2147483646 w 160"/>
                <a:gd name="T45" fmla="*/ 2147483646 h 164"/>
                <a:gd name="T46" fmla="*/ 2147483646 w 160"/>
                <a:gd name="T47" fmla="*/ 2147483646 h 164"/>
                <a:gd name="T48" fmla="*/ 2147483646 w 160"/>
                <a:gd name="T49" fmla="*/ 2147483646 h 164"/>
                <a:gd name="T50" fmla="*/ 2147483646 w 160"/>
                <a:gd name="T51" fmla="*/ 2147483646 h 164"/>
                <a:gd name="T52" fmla="*/ 2147483646 w 160"/>
                <a:gd name="T53" fmla="*/ 2147483646 h 164"/>
                <a:gd name="T54" fmla="*/ 2147483646 w 160"/>
                <a:gd name="T55" fmla="*/ 2147483646 h 164"/>
                <a:gd name="T56" fmla="*/ 2147483646 w 160"/>
                <a:gd name="T57" fmla="*/ 2147483646 h 164"/>
                <a:gd name="T58" fmla="*/ 2147483646 w 160"/>
                <a:gd name="T59" fmla="*/ 2147483646 h 164"/>
                <a:gd name="T60" fmla="*/ 2147483646 w 160"/>
                <a:gd name="T61" fmla="*/ 2147483646 h 164"/>
                <a:gd name="T62" fmla="*/ 2147483646 w 160"/>
                <a:gd name="T63" fmla="*/ 2147483646 h 164"/>
                <a:gd name="T64" fmla="*/ 0 w 160"/>
                <a:gd name="T65" fmla="*/ 2147483646 h 164"/>
                <a:gd name="T66" fmla="*/ 2147483646 w 160"/>
                <a:gd name="T67" fmla="*/ 2147483646 h 164"/>
                <a:gd name="T68" fmla="*/ 2147483646 w 160"/>
                <a:gd name="T69" fmla="*/ 0 h 164"/>
                <a:gd name="T70" fmla="*/ 2147483646 w 160"/>
                <a:gd name="T71" fmla="*/ 2147483646 h 164"/>
                <a:gd name="T72" fmla="*/ 2147483646 w 160"/>
                <a:gd name="T73" fmla="*/ 2147483646 h 164"/>
                <a:gd name="T74" fmla="*/ 2147483646 w 160"/>
                <a:gd name="T75" fmla="*/ 2147483646 h 164"/>
                <a:gd name="T76" fmla="*/ 2147483646 w 160"/>
                <a:gd name="T77" fmla="*/ 2147483646 h 164"/>
                <a:gd name="T78" fmla="*/ 2147483646 w 160"/>
                <a:gd name="T79" fmla="*/ 2147483646 h 164"/>
                <a:gd name="T80" fmla="*/ 2147483646 w 160"/>
                <a:gd name="T81" fmla="*/ 2147483646 h 164"/>
                <a:gd name="T82" fmla="*/ 2147483646 w 160"/>
                <a:gd name="T83" fmla="*/ 2147483646 h 164"/>
                <a:gd name="T84" fmla="*/ 2147483646 w 160"/>
                <a:gd name="T85" fmla="*/ 2147483646 h 164"/>
                <a:gd name="T86" fmla="*/ 2147483646 w 160"/>
                <a:gd name="T87" fmla="*/ 2147483646 h 164"/>
                <a:gd name="T88" fmla="*/ 2147483646 w 160"/>
                <a:gd name="T89" fmla="*/ 2147483646 h 164"/>
                <a:gd name="T90" fmla="*/ 2147483646 w 160"/>
                <a:gd name="T91" fmla="*/ 2147483646 h 164"/>
                <a:gd name="T92" fmla="*/ 2147483646 w 160"/>
                <a:gd name="T93" fmla="*/ 2147483646 h 164"/>
                <a:gd name="T94" fmla="*/ 2147483646 w 160"/>
                <a:gd name="T95" fmla="*/ 2147483646 h 164"/>
                <a:gd name="T96" fmla="*/ 2147483646 w 160"/>
                <a:gd name="T97" fmla="*/ 2147483646 h 164"/>
                <a:gd name="T98" fmla="*/ 2147483646 w 160"/>
                <a:gd name="T99" fmla="*/ 2147483646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8" name="Freeform 308"/>
            <p:cNvSpPr>
              <a:spLocks noChangeArrowheads="1"/>
            </p:cNvSpPr>
            <p:nvPr/>
          </p:nvSpPr>
          <p:spPr bwMode="auto">
            <a:xfrm>
              <a:off x="6016925" y="2560636"/>
              <a:ext cx="34594" cy="19911"/>
            </a:xfrm>
            <a:custGeom>
              <a:avLst/>
              <a:gdLst>
                <a:gd name="T0" fmla="*/ 2147483646 w 24"/>
                <a:gd name="T1" fmla="*/ 2147483646 h 14"/>
                <a:gd name="T2" fmla="*/ 2147483646 w 24"/>
                <a:gd name="T3" fmla="*/ 2147483646 h 14"/>
                <a:gd name="T4" fmla="*/ 0 w 24"/>
                <a:gd name="T5" fmla="*/ 2147483646 h 14"/>
                <a:gd name="T6" fmla="*/ 2147483646 w 24"/>
                <a:gd name="T7" fmla="*/ 0 h 14"/>
                <a:gd name="T8" fmla="*/ 2147483646 w 24"/>
                <a:gd name="T9" fmla="*/ 0 h 14"/>
                <a:gd name="T10" fmla="*/ 2147483646 w 24"/>
                <a:gd name="T11" fmla="*/ 0 h 14"/>
                <a:gd name="T12" fmla="*/ 2147483646 w 24"/>
                <a:gd name="T13" fmla="*/ 0 h 14"/>
                <a:gd name="T14" fmla="*/ 2147483646 w 24"/>
                <a:gd name="T15" fmla="*/ 2147483646 h 14"/>
                <a:gd name="T16" fmla="*/ 2147483646 w 24"/>
                <a:gd name="T17" fmla="*/ 2147483646 h 14"/>
                <a:gd name="T18" fmla="*/ 2147483646 w 24"/>
                <a:gd name="T19" fmla="*/ 2147483646 h 14"/>
                <a:gd name="T20" fmla="*/ 2147483646 w 24"/>
                <a:gd name="T21" fmla="*/ 2147483646 h 14"/>
                <a:gd name="T22" fmla="*/ 2147483646 w 24"/>
                <a:gd name="T23" fmla="*/ 2147483646 h 14"/>
                <a:gd name="T24" fmla="*/ 2147483646 w 24"/>
                <a:gd name="T25" fmla="*/ 2147483646 h 14"/>
                <a:gd name="T26" fmla="*/ 2147483646 w 24"/>
                <a:gd name="T27" fmla="*/ 2147483646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39" name="Freeform 309"/>
            <p:cNvSpPr>
              <a:spLocks noChangeArrowheads="1"/>
            </p:cNvSpPr>
            <p:nvPr/>
          </p:nvSpPr>
          <p:spPr bwMode="auto">
            <a:xfrm>
              <a:off x="6241781" y="3321261"/>
              <a:ext cx="31134" cy="11947"/>
            </a:xfrm>
            <a:custGeom>
              <a:avLst/>
              <a:gdLst>
                <a:gd name="T0" fmla="*/ 2147483646 w 22"/>
                <a:gd name="T1" fmla="*/ 2147483646 h 8"/>
                <a:gd name="T2" fmla="*/ 2147483646 w 22"/>
                <a:gd name="T3" fmla="*/ 2147483646 h 8"/>
                <a:gd name="T4" fmla="*/ 2147483646 w 22"/>
                <a:gd name="T5" fmla="*/ 2147483646 h 8"/>
                <a:gd name="T6" fmla="*/ 0 w 22"/>
                <a:gd name="T7" fmla="*/ 2147483646 h 8"/>
                <a:gd name="T8" fmla="*/ 2147483646 w 22"/>
                <a:gd name="T9" fmla="*/ 2147483646 h 8"/>
                <a:gd name="T10" fmla="*/ 2147483646 w 22"/>
                <a:gd name="T11" fmla="*/ 2147483646 h 8"/>
                <a:gd name="T12" fmla="*/ 2147483646 w 22"/>
                <a:gd name="T13" fmla="*/ 2147483646 h 8"/>
                <a:gd name="T14" fmla="*/ 2147483646 w 22"/>
                <a:gd name="T15" fmla="*/ 2147483646 h 8"/>
                <a:gd name="T16" fmla="*/ 2147483646 w 22"/>
                <a:gd name="T17" fmla="*/ 2147483646 h 8"/>
                <a:gd name="T18" fmla="*/ 2147483646 w 22"/>
                <a:gd name="T19" fmla="*/ 0 h 8"/>
                <a:gd name="T20" fmla="*/ 2147483646 w 22"/>
                <a:gd name="T21" fmla="*/ 0 h 8"/>
                <a:gd name="T22" fmla="*/ 2147483646 w 22"/>
                <a:gd name="T23" fmla="*/ 2147483646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0" name="Freeform 310"/>
            <p:cNvSpPr>
              <a:spLocks noChangeArrowheads="1"/>
            </p:cNvSpPr>
            <p:nvPr/>
          </p:nvSpPr>
          <p:spPr bwMode="auto">
            <a:xfrm>
              <a:off x="6783743" y="2372139"/>
              <a:ext cx="42665" cy="58407"/>
            </a:xfrm>
            <a:custGeom>
              <a:avLst/>
              <a:gdLst>
                <a:gd name="T0" fmla="*/ 2147483646 w 30"/>
                <a:gd name="T1" fmla="*/ 2147483646 h 36"/>
                <a:gd name="T2" fmla="*/ 2147483646 w 30"/>
                <a:gd name="T3" fmla="*/ 2147483646 h 36"/>
                <a:gd name="T4" fmla="*/ 2147483646 w 30"/>
                <a:gd name="T5" fmla="*/ 2147483646 h 36"/>
                <a:gd name="T6" fmla="*/ 2147483646 w 30"/>
                <a:gd name="T7" fmla="*/ 2147483646 h 36"/>
                <a:gd name="T8" fmla="*/ 2147483646 w 30"/>
                <a:gd name="T9" fmla="*/ 2147483646 h 36"/>
                <a:gd name="T10" fmla="*/ 2147483646 w 30"/>
                <a:gd name="T11" fmla="*/ 2147483646 h 36"/>
                <a:gd name="T12" fmla="*/ 2147483646 w 30"/>
                <a:gd name="T13" fmla="*/ 2147483646 h 36"/>
                <a:gd name="T14" fmla="*/ 2147483646 w 30"/>
                <a:gd name="T15" fmla="*/ 2147483646 h 36"/>
                <a:gd name="T16" fmla="*/ 0 w 30"/>
                <a:gd name="T17" fmla="*/ 2147483646 h 36"/>
                <a:gd name="T18" fmla="*/ 0 w 30"/>
                <a:gd name="T19" fmla="*/ 0 h 36"/>
                <a:gd name="T20" fmla="*/ 2147483646 w 30"/>
                <a:gd name="T21" fmla="*/ 2147483646 h 36"/>
                <a:gd name="T22" fmla="*/ 2147483646 w 30"/>
                <a:gd name="T23" fmla="*/ 214748364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1" name="Freeform 311"/>
            <p:cNvSpPr>
              <a:spLocks noChangeArrowheads="1"/>
            </p:cNvSpPr>
            <p:nvPr/>
          </p:nvSpPr>
          <p:spPr bwMode="auto">
            <a:xfrm>
              <a:off x="6413595" y="2305767"/>
              <a:ext cx="18450" cy="19911"/>
            </a:xfrm>
            <a:custGeom>
              <a:avLst/>
              <a:gdLst>
                <a:gd name="T0" fmla="*/ 2147483646 w 12"/>
                <a:gd name="T1" fmla="*/ 2147483646 h 12"/>
                <a:gd name="T2" fmla="*/ 2147483646 w 12"/>
                <a:gd name="T3" fmla="*/ 2147483646 h 12"/>
                <a:gd name="T4" fmla="*/ 2147483646 w 12"/>
                <a:gd name="T5" fmla="*/ 2147483646 h 12"/>
                <a:gd name="T6" fmla="*/ 2147483646 w 12"/>
                <a:gd name="T7" fmla="*/ 2147483646 h 12"/>
                <a:gd name="T8" fmla="*/ 0 w 12"/>
                <a:gd name="T9" fmla="*/ 2147483646 h 12"/>
                <a:gd name="T10" fmla="*/ 0 w 12"/>
                <a:gd name="T11" fmla="*/ 0 h 12"/>
                <a:gd name="T12" fmla="*/ 2147483646 w 12"/>
                <a:gd name="T13" fmla="*/ 2147483646 h 12"/>
                <a:gd name="T14" fmla="*/ 2147483646 w 12"/>
                <a:gd name="T15" fmla="*/ 2147483646 h 12"/>
                <a:gd name="T16" fmla="*/ 2147483646 w 12"/>
                <a:gd name="T17" fmla="*/ 214748364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2" name="Freeform 312"/>
            <p:cNvSpPr>
              <a:spLocks noChangeArrowheads="1"/>
            </p:cNvSpPr>
            <p:nvPr/>
          </p:nvSpPr>
          <p:spPr bwMode="auto">
            <a:xfrm>
              <a:off x="6417054" y="2341608"/>
              <a:ext cx="20756" cy="5310"/>
            </a:xfrm>
            <a:custGeom>
              <a:avLst/>
              <a:gdLst>
                <a:gd name="T0" fmla="*/ 2147483646 w 14"/>
                <a:gd name="T1" fmla="*/ 0 h 4"/>
                <a:gd name="T2" fmla="*/ 2147483646 w 14"/>
                <a:gd name="T3" fmla="*/ 2147483646 h 4"/>
                <a:gd name="T4" fmla="*/ 0 w 14"/>
                <a:gd name="T5" fmla="*/ 2147483646 h 4"/>
                <a:gd name="T6" fmla="*/ 0 w 14"/>
                <a:gd name="T7" fmla="*/ 0 h 4"/>
                <a:gd name="T8" fmla="*/ 2147483646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3" name="Freeform 313"/>
            <p:cNvSpPr>
              <a:spLocks noChangeArrowheads="1"/>
            </p:cNvSpPr>
            <p:nvPr/>
          </p:nvSpPr>
          <p:spPr bwMode="auto">
            <a:xfrm>
              <a:off x="6369776" y="2474353"/>
              <a:ext cx="14991" cy="18584"/>
            </a:xfrm>
            <a:custGeom>
              <a:avLst/>
              <a:gdLst>
                <a:gd name="T0" fmla="*/ 2147483646 w 10"/>
                <a:gd name="T1" fmla="*/ 2147483646 h 12"/>
                <a:gd name="T2" fmla="*/ 2147483646 w 10"/>
                <a:gd name="T3" fmla="*/ 2147483646 h 12"/>
                <a:gd name="T4" fmla="*/ 2147483646 w 10"/>
                <a:gd name="T5" fmla="*/ 2147483646 h 12"/>
                <a:gd name="T6" fmla="*/ 2147483646 w 10"/>
                <a:gd name="T7" fmla="*/ 2147483646 h 12"/>
                <a:gd name="T8" fmla="*/ 0 w 10"/>
                <a:gd name="T9" fmla="*/ 2147483646 h 12"/>
                <a:gd name="T10" fmla="*/ 0 w 10"/>
                <a:gd name="T11" fmla="*/ 2147483646 h 12"/>
                <a:gd name="T12" fmla="*/ 2147483646 w 10"/>
                <a:gd name="T13" fmla="*/ 0 h 12"/>
                <a:gd name="T14" fmla="*/ 2147483646 w 10"/>
                <a:gd name="T15" fmla="*/ 2147483646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4" name="Freeform 314"/>
            <p:cNvSpPr>
              <a:spLocks noChangeArrowheads="1"/>
            </p:cNvSpPr>
            <p:nvPr/>
          </p:nvSpPr>
          <p:spPr bwMode="auto">
            <a:xfrm>
              <a:off x="6292518" y="2289839"/>
              <a:ext cx="21909" cy="10620"/>
            </a:xfrm>
            <a:custGeom>
              <a:avLst/>
              <a:gdLst>
                <a:gd name="T0" fmla="*/ 2147483646 w 16"/>
                <a:gd name="T1" fmla="*/ 2147483646 h 6"/>
                <a:gd name="T2" fmla="*/ 2147483646 w 16"/>
                <a:gd name="T3" fmla="*/ 2147483646 h 6"/>
                <a:gd name="T4" fmla="*/ 2147483646 w 16"/>
                <a:gd name="T5" fmla="*/ 2147483646 h 6"/>
                <a:gd name="T6" fmla="*/ 0 w 16"/>
                <a:gd name="T7" fmla="*/ 2147483646 h 6"/>
                <a:gd name="T8" fmla="*/ 2147483646 w 16"/>
                <a:gd name="T9" fmla="*/ 2147483646 h 6"/>
                <a:gd name="T10" fmla="*/ 2147483646 w 16"/>
                <a:gd name="T11" fmla="*/ 0 h 6"/>
                <a:gd name="T12" fmla="*/ 2147483646 w 16"/>
                <a:gd name="T13" fmla="*/ 0 h 6"/>
                <a:gd name="T14" fmla="*/ 2147483646 w 16"/>
                <a:gd name="T15" fmla="*/ 2147483646 h 6"/>
                <a:gd name="T16" fmla="*/ 2147483646 w 16"/>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5" name="Freeform 315"/>
            <p:cNvSpPr>
              <a:spLocks noChangeArrowheads="1"/>
            </p:cNvSpPr>
            <p:nvPr/>
          </p:nvSpPr>
          <p:spPr bwMode="auto">
            <a:xfrm>
              <a:off x="6154145" y="2345591"/>
              <a:ext cx="13837" cy="5310"/>
            </a:xfrm>
            <a:custGeom>
              <a:avLst/>
              <a:gdLst>
                <a:gd name="T0" fmla="*/ 2147483646 w 10"/>
                <a:gd name="T1" fmla="*/ 0 h 4"/>
                <a:gd name="T2" fmla="*/ 2147483646 w 10"/>
                <a:gd name="T3" fmla="*/ 2147483646 h 4"/>
                <a:gd name="T4" fmla="*/ 2147483646 w 10"/>
                <a:gd name="T5" fmla="*/ 2147483646 h 4"/>
                <a:gd name="T6" fmla="*/ 2147483646 w 10"/>
                <a:gd name="T7" fmla="*/ 2147483646 h 4"/>
                <a:gd name="T8" fmla="*/ 0 w 10"/>
                <a:gd name="T9" fmla="*/ 0 h 4"/>
                <a:gd name="T10" fmla="*/ 2147483646 w 10"/>
                <a:gd name="T11" fmla="*/ 0 h 4"/>
                <a:gd name="T12" fmla="*/ 2147483646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6" name="Freeform 316"/>
            <p:cNvSpPr>
              <a:spLocks noChangeArrowheads="1"/>
            </p:cNvSpPr>
            <p:nvPr/>
          </p:nvSpPr>
          <p:spPr bwMode="auto">
            <a:xfrm>
              <a:off x="6098796" y="1977889"/>
              <a:ext cx="26521" cy="53098"/>
            </a:xfrm>
            <a:custGeom>
              <a:avLst/>
              <a:gdLst>
                <a:gd name="T0" fmla="*/ 2147483646 w 18"/>
                <a:gd name="T1" fmla="*/ 2147483646 h 34"/>
                <a:gd name="T2" fmla="*/ 2147483646 w 18"/>
                <a:gd name="T3" fmla="*/ 2147483646 h 34"/>
                <a:gd name="T4" fmla="*/ 2147483646 w 18"/>
                <a:gd name="T5" fmla="*/ 2147483646 h 34"/>
                <a:gd name="T6" fmla="*/ 2147483646 w 18"/>
                <a:gd name="T7" fmla="*/ 2147483646 h 34"/>
                <a:gd name="T8" fmla="*/ 2147483646 w 18"/>
                <a:gd name="T9" fmla="*/ 2147483646 h 34"/>
                <a:gd name="T10" fmla="*/ 2147483646 w 18"/>
                <a:gd name="T11" fmla="*/ 2147483646 h 34"/>
                <a:gd name="T12" fmla="*/ 2147483646 w 18"/>
                <a:gd name="T13" fmla="*/ 2147483646 h 34"/>
                <a:gd name="T14" fmla="*/ 2147483646 w 18"/>
                <a:gd name="T15" fmla="*/ 2147483646 h 34"/>
                <a:gd name="T16" fmla="*/ 2147483646 w 18"/>
                <a:gd name="T17" fmla="*/ 2147483646 h 34"/>
                <a:gd name="T18" fmla="*/ 2147483646 w 18"/>
                <a:gd name="T19" fmla="*/ 2147483646 h 34"/>
                <a:gd name="T20" fmla="*/ 2147483646 w 18"/>
                <a:gd name="T21" fmla="*/ 2147483646 h 34"/>
                <a:gd name="T22" fmla="*/ 2147483646 w 18"/>
                <a:gd name="T23" fmla="*/ 2147483646 h 34"/>
                <a:gd name="T24" fmla="*/ 0 w 18"/>
                <a:gd name="T25" fmla="*/ 2147483646 h 34"/>
                <a:gd name="T26" fmla="*/ 2147483646 w 18"/>
                <a:gd name="T27" fmla="*/ 2147483646 h 34"/>
                <a:gd name="T28" fmla="*/ 2147483646 w 18"/>
                <a:gd name="T29" fmla="*/ 2147483646 h 34"/>
                <a:gd name="T30" fmla="*/ 2147483646 w 18"/>
                <a:gd name="T31" fmla="*/ 2147483646 h 34"/>
                <a:gd name="T32" fmla="*/ 2147483646 w 18"/>
                <a:gd name="T33" fmla="*/ 2147483646 h 34"/>
                <a:gd name="T34" fmla="*/ 2147483646 w 18"/>
                <a:gd name="T35" fmla="*/ 0 h 34"/>
                <a:gd name="T36" fmla="*/ 2147483646 w 18"/>
                <a:gd name="T37" fmla="*/ 0 h 34"/>
                <a:gd name="T38" fmla="*/ 2147483646 w 18"/>
                <a:gd name="T39" fmla="*/ 2147483646 h 34"/>
                <a:gd name="T40" fmla="*/ 2147483646 w 18"/>
                <a:gd name="T41" fmla="*/ 2147483646 h 34"/>
                <a:gd name="T42" fmla="*/ 2147483646 w 18"/>
                <a:gd name="T43" fmla="*/ 2147483646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7" name="Freeform 317"/>
            <p:cNvSpPr>
              <a:spLocks noChangeArrowheads="1"/>
            </p:cNvSpPr>
            <p:nvPr/>
          </p:nvSpPr>
          <p:spPr bwMode="auto">
            <a:xfrm>
              <a:off x="6127623" y="1999128"/>
              <a:ext cx="19603" cy="19911"/>
            </a:xfrm>
            <a:custGeom>
              <a:avLst/>
              <a:gdLst>
                <a:gd name="T0" fmla="*/ 2147483646 w 14"/>
                <a:gd name="T1" fmla="*/ 0 h 12"/>
                <a:gd name="T2" fmla="*/ 2147483646 w 14"/>
                <a:gd name="T3" fmla="*/ 2147483646 h 12"/>
                <a:gd name="T4" fmla="*/ 2147483646 w 14"/>
                <a:gd name="T5" fmla="*/ 2147483646 h 12"/>
                <a:gd name="T6" fmla="*/ 2147483646 w 14"/>
                <a:gd name="T7" fmla="*/ 2147483646 h 12"/>
                <a:gd name="T8" fmla="*/ 2147483646 w 14"/>
                <a:gd name="T9" fmla="*/ 2147483646 h 12"/>
                <a:gd name="T10" fmla="*/ 2147483646 w 14"/>
                <a:gd name="T11" fmla="*/ 2147483646 h 12"/>
                <a:gd name="T12" fmla="*/ 0 w 14"/>
                <a:gd name="T13" fmla="*/ 2147483646 h 12"/>
                <a:gd name="T14" fmla="*/ 2147483646 w 14"/>
                <a:gd name="T15" fmla="*/ 2147483646 h 12"/>
                <a:gd name="T16" fmla="*/ 2147483646 w 14"/>
                <a:gd name="T17" fmla="*/ 0 h 12"/>
                <a:gd name="T18" fmla="*/ 2147483646 w 14"/>
                <a:gd name="T19" fmla="*/ 0 h 12"/>
                <a:gd name="T20" fmla="*/ 2147483646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8" name="Freeform 318"/>
            <p:cNvSpPr>
              <a:spLocks noChangeArrowheads="1"/>
            </p:cNvSpPr>
            <p:nvPr/>
          </p:nvSpPr>
          <p:spPr bwMode="auto">
            <a:xfrm>
              <a:off x="6110327" y="1930102"/>
              <a:ext cx="17296" cy="25221"/>
            </a:xfrm>
            <a:custGeom>
              <a:avLst/>
              <a:gdLst>
                <a:gd name="T0" fmla="*/ 0 w 12"/>
                <a:gd name="T1" fmla="*/ 2147483646 h 16"/>
                <a:gd name="T2" fmla="*/ 0 w 12"/>
                <a:gd name="T3" fmla="*/ 0 h 16"/>
                <a:gd name="T4" fmla="*/ 2147483646 w 12"/>
                <a:gd name="T5" fmla="*/ 0 h 16"/>
                <a:gd name="T6" fmla="*/ 2147483646 w 12"/>
                <a:gd name="T7" fmla="*/ 2147483646 h 16"/>
                <a:gd name="T8" fmla="*/ 2147483646 w 12"/>
                <a:gd name="T9" fmla="*/ 2147483646 h 16"/>
                <a:gd name="T10" fmla="*/ 2147483646 w 12"/>
                <a:gd name="T11" fmla="*/ 2147483646 h 16"/>
                <a:gd name="T12" fmla="*/ 2147483646 w 12"/>
                <a:gd name="T13" fmla="*/ 2147483646 h 16"/>
                <a:gd name="T14" fmla="*/ 2147483646 w 12"/>
                <a:gd name="T15" fmla="*/ 2147483646 h 16"/>
                <a:gd name="T16" fmla="*/ 2147483646 w 12"/>
                <a:gd name="T17" fmla="*/ 2147483646 h 16"/>
                <a:gd name="T18" fmla="*/ 2147483646 w 12"/>
                <a:gd name="T19" fmla="*/ 2147483646 h 16"/>
                <a:gd name="T20" fmla="*/ 0 w 12"/>
                <a:gd name="T21" fmla="*/ 214748364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49" name="Freeform 319"/>
            <p:cNvSpPr>
              <a:spLocks noChangeArrowheads="1"/>
            </p:cNvSpPr>
            <p:nvPr/>
          </p:nvSpPr>
          <p:spPr bwMode="auto">
            <a:xfrm>
              <a:off x="6038834" y="1903553"/>
              <a:ext cx="29981" cy="31859"/>
            </a:xfrm>
            <a:custGeom>
              <a:avLst/>
              <a:gdLst>
                <a:gd name="T0" fmla="*/ 2147483646 w 20"/>
                <a:gd name="T1" fmla="*/ 2147483646 h 20"/>
                <a:gd name="T2" fmla="*/ 2147483646 w 20"/>
                <a:gd name="T3" fmla="*/ 2147483646 h 20"/>
                <a:gd name="T4" fmla="*/ 2147483646 w 20"/>
                <a:gd name="T5" fmla="*/ 2147483646 h 20"/>
                <a:gd name="T6" fmla="*/ 0 w 20"/>
                <a:gd name="T7" fmla="*/ 0 h 20"/>
                <a:gd name="T8" fmla="*/ 2147483646 w 20"/>
                <a:gd name="T9" fmla="*/ 0 h 20"/>
                <a:gd name="T10" fmla="*/ 2147483646 w 20"/>
                <a:gd name="T11" fmla="*/ 2147483646 h 20"/>
                <a:gd name="T12" fmla="*/ 2147483646 w 20"/>
                <a:gd name="T13" fmla="*/ 2147483646 h 20"/>
                <a:gd name="T14" fmla="*/ 2147483646 w 20"/>
                <a:gd name="T15" fmla="*/ 2147483646 h 20"/>
                <a:gd name="T16" fmla="*/ 2147483646 w 20"/>
                <a:gd name="T17" fmla="*/ 2147483646 h 20"/>
                <a:gd name="T18" fmla="*/ 2147483646 w 20"/>
                <a:gd name="T19" fmla="*/ 2147483646 h 20"/>
                <a:gd name="T20" fmla="*/ 2147483646 w 20"/>
                <a:gd name="T21" fmla="*/ 2147483646 h 20"/>
                <a:gd name="T22" fmla="*/ 2147483646 w 20"/>
                <a:gd name="T23" fmla="*/ 2147483646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50" name="Freeform 320"/>
            <p:cNvSpPr>
              <a:spLocks noChangeArrowheads="1"/>
            </p:cNvSpPr>
            <p:nvPr/>
          </p:nvSpPr>
          <p:spPr bwMode="auto">
            <a:xfrm>
              <a:off x="6899053" y="2483645"/>
              <a:ext cx="20756" cy="25221"/>
            </a:xfrm>
            <a:custGeom>
              <a:avLst/>
              <a:gdLst>
                <a:gd name="T0" fmla="*/ 2147483646 w 14"/>
                <a:gd name="T1" fmla="*/ 2147483646 h 16"/>
                <a:gd name="T2" fmla="*/ 2147483646 w 14"/>
                <a:gd name="T3" fmla="*/ 2147483646 h 16"/>
                <a:gd name="T4" fmla="*/ 2147483646 w 14"/>
                <a:gd name="T5" fmla="*/ 2147483646 h 16"/>
                <a:gd name="T6" fmla="*/ 2147483646 w 14"/>
                <a:gd name="T7" fmla="*/ 2147483646 h 16"/>
                <a:gd name="T8" fmla="*/ 2147483646 w 14"/>
                <a:gd name="T9" fmla="*/ 2147483646 h 16"/>
                <a:gd name="T10" fmla="*/ 0 w 14"/>
                <a:gd name="T11" fmla="*/ 2147483646 h 16"/>
                <a:gd name="T12" fmla="*/ 0 w 14"/>
                <a:gd name="T13" fmla="*/ 0 h 16"/>
                <a:gd name="T14" fmla="*/ 2147483646 w 14"/>
                <a:gd name="T15" fmla="*/ 2147483646 h 16"/>
                <a:gd name="T16" fmla="*/ 2147483646 w 14"/>
                <a:gd name="T17" fmla="*/ 2147483646 h 16"/>
                <a:gd name="T18" fmla="*/ 2147483646 w 14"/>
                <a:gd name="T19" fmla="*/ 2147483646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51" name="Freeform 321"/>
            <p:cNvSpPr>
              <a:spLocks noChangeArrowheads="1"/>
            </p:cNvSpPr>
            <p:nvPr/>
          </p:nvSpPr>
          <p:spPr bwMode="auto">
            <a:xfrm>
              <a:off x="6964781" y="2563292"/>
              <a:ext cx="28828" cy="17257"/>
            </a:xfrm>
            <a:custGeom>
              <a:avLst/>
              <a:gdLst>
                <a:gd name="T0" fmla="*/ 2147483646 w 20"/>
                <a:gd name="T1" fmla="*/ 2147483646 h 12"/>
                <a:gd name="T2" fmla="*/ 2147483646 w 20"/>
                <a:gd name="T3" fmla="*/ 2147483646 h 12"/>
                <a:gd name="T4" fmla="*/ 2147483646 w 20"/>
                <a:gd name="T5" fmla="*/ 2147483646 h 12"/>
                <a:gd name="T6" fmla="*/ 2147483646 w 20"/>
                <a:gd name="T7" fmla="*/ 2147483646 h 12"/>
                <a:gd name="T8" fmla="*/ 2147483646 w 20"/>
                <a:gd name="T9" fmla="*/ 2147483646 h 12"/>
                <a:gd name="T10" fmla="*/ 0 w 20"/>
                <a:gd name="T11" fmla="*/ 2147483646 h 12"/>
                <a:gd name="T12" fmla="*/ 0 w 20"/>
                <a:gd name="T13" fmla="*/ 0 h 12"/>
                <a:gd name="T14" fmla="*/ 2147483646 w 20"/>
                <a:gd name="T15" fmla="*/ 0 h 12"/>
                <a:gd name="T16" fmla="*/ 2147483646 w 20"/>
                <a:gd name="T17" fmla="*/ 2147483646 h 12"/>
                <a:gd name="T18" fmla="*/ 2147483646 w 20"/>
                <a:gd name="T19" fmla="*/ 2147483646 h 12"/>
                <a:gd name="T20" fmla="*/ 2147483646 w 20"/>
                <a:gd name="T21" fmla="*/ 2147483646 h 12"/>
                <a:gd name="T22" fmla="*/ 2147483646 w 20"/>
                <a:gd name="T23" fmla="*/ 2147483646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752" name="Freeform 322"/>
            <p:cNvSpPr>
              <a:spLocks noChangeArrowheads="1"/>
            </p:cNvSpPr>
            <p:nvPr/>
          </p:nvSpPr>
          <p:spPr bwMode="auto">
            <a:xfrm>
              <a:off x="7106614" y="2721257"/>
              <a:ext cx="11531" cy="21239"/>
            </a:xfrm>
            <a:custGeom>
              <a:avLst/>
              <a:gdLst>
                <a:gd name="T0" fmla="*/ 2147483646 w 8"/>
                <a:gd name="T1" fmla="*/ 0 h 14"/>
                <a:gd name="T2" fmla="*/ 2147483646 w 8"/>
                <a:gd name="T3" fmla="*/ 2147483646 h 14"/>
                <a:gd name="T4" fmla="*/ 2147483646 w 8"/>
                <a:gd name="T5" fmla="*/ 2147483646 h 14"/>
                <a:gd name="T6" fmla="*/ 2147483646 w 8"/>
                <a:gd name="T7" fmla="*/ 2147483646 h 14"/>
                <a:gd name="T8" fmla="*/ 2147483646 w 8"/>
                <a:gd name="T9" fmla="*/ 2147483646 h 14"/>
                <a:gd name="T10" fmla="*/ 2147483646 w 8"/>
                <a:gd name="T11" fmla="*/ 2147483646 h 14"/>
                <a:gd name="T12" fmla="*/ 2147483646 w 8"/>
                <a:gd name="T13" fmla="*/ 2147483646 h 14"/>
                <a:gd name="T14" fmla="*/ 2147483646 w 8"/>
                <a:gd name="T15" fmla="*/ 2147483646 h 14"/>
                <a:gd name="T16" fmla="*/ 0 w 8"/>
                <a:gd name="T17" fmla="*/ 2147483646 h 14"/>
                <a:gd name="T18" fmla="*/ 0 w 8"/>
                <a:gd name="T19" fmla="*/ 2147483646 h 14"/>
                <a:gd name="T20" fmla="*/ 0 w 8"/>
                <a:gd name="T21" fmla="*/ 0 h 14"/>
                <a:gd name="T22" fmla="*/ 2147483646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solidFill>
              <a:srgbClr val="403F4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19461" name="矩形 298"/>
          <p:cNvSpPr>
            <a:spLocks noChangeArrowheads="1"/>
          </p:cNvSpPr>
          <p:nvPr/>
        </p:nvSpPr>
        <p:spPr bwMode="auto">
          <a:xfrm>
            <a:off x="9347200" y="2212975"/>
            <a:ext cx="8794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b="1">
                <a:solidFill>
                  <a:schemeClr val="bg1"/>
                </a:solidFill>
                <a:latin typeface="华文细黑" panose="02010600040101010101" pitchFamily="2" charset="-122"/>
                <a:ea typeface="华文细黑" panose="02010600040101010101" pitchFamily="2" charset="-122"/>
                <a:sym typeface="Arial" panose="020B0604020202020204" pitchFamily="34" charset="0"/>
              </a:rPr>
              <a:t>New Yorrk</a:t>
            </a:r>
          </a:p>
        </p:txBody>
      </p:sp>
      <p:sp>
        <p:nvSpPr>
          <p:cNvPr id="19462" name="矩形 299"/>
          <p:cNvSpPr>
            <a:spLocks noChangeArrowheads="1"/>
          </p:cNvSpPr>
          <p:nvPr/>
        </p:nvSpPr>
        <p:spPr bwMode="auto">
          <a:xfrm>
            <a:off x="9472613" y="2517775"/>
            <a:ext cx="2216150" cy="63500"/>
          </a:xfrm>
          <a:prstGeom prst="rect">
            <a:avLst/>
          </a:prstGeom>
          <a:gradFill rotWithShape="1">
            <a:gsLst>
              <a:gs pos="0">
                <a:srgbClr val="E4E130"/>
              </a:gs>
              <a:gs pos="50000">
                <a:srgbClr val="E7E24E"/>
              </a:gs>
              <a:gs pos="100000">
                <a:srgbClr val="F1F29A"/>
              </a:gs>
            </a:gsLst>
            <a:lin ang="108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9463" name="矩形 300"/>
          <p:cNvSpPr>
            <a:spLocks noChangeArrowheads="1"/>
          </p:cNvSpPr>
          <p:nvPr/>
        </p:nvSpPr>
        <p:spPr bwMode="auto">
          <a:xfrm>
            <a:off x="8515350" y="2198688"/>
            <a:ext cx="955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华文细黑" panose="02010600040101010101" pitchFamily="2" charset="-122"/>
                <a:ea typeface="华文细黑" panose="02010600040101010101" pitchFamily="2" charset="-122"/>
                <a:sym typeface="Arial" panose="020B0604020202020204" pitchFamily="34" charset="0"/>
              </a:rPr>
              <a:t>200</a:t>
            </a:r>
            <a:endParaRPr lang="zh-CN" altLang="en-US" sz="1800">
              <a:latin typeface="Arial" panose="020B0604020202020204" pitchFamily="34" charset="0"/>
            </a:endParaRPr>
          </a:p>
        </p:txBody>
      </p:sp>
      <p:sp>
        <p:nvSpPr>
          <p:cNvPr id="19464" name="矩形 296"/>
          <p:cNvSpPr>
            <a:spLocks noChangeArrowheads="1"/>
          </p:cNvSpPr>
          <p:nvPr/>
        </p:nvSpPr>
        <p:spPr bwMode="auto">
          <a:xfrm>
            <a:off x="9478963" y="3140075"/>
            <a:ext cx="1763712" cy="61913"/>
          </a:xfrm>
          <a:prstGeom prst="rect">
            <a:avLst/>
          </a:prstGeom>
          <a:gradFill rotWithShape="1">
            <a:gsLst>
              <a:gs pos="0">
                <a:srgbClr val="6FA429"/>
              </a:gs>
              <a:gs pos="50000">
                <a:srgbClr val="A5CA3D"/>
              </a:gs>
              <a:gs pos="100000">
                <a:srgbClr val="B2D68B"/>
              </a:gs>
            </a:gsLst>
            <a:lin ang="108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9465" name="矩形 297"/>
          <p:cNvSpPr>
            <a:spLocks noChangeArrowheads="1"/>
          </p:cNvSpPr>
          <p:nvPr/>
        </p:nvSpPr>
        <p:spPr bwMode="auto">
          <a:xfrm>
            <a:off x="9347200" y="2828925"/>
            <a:ext cx="4889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Paris</a:t>
            </a:r>
          </a:p>
        </p:txBody>
      </p:sp>
      <p:sp>
        <p:nvSpPr>
          <p:cNvPr id="19466" name="矩形 295"/>
          <p:cNvSpPr>
            <a:spLocks noChangeArrowheads="1"/>
          </p:cNvSpPr>
          <p:nvPr/>
        </p:nvSpPr>
        <p:spPr bwMode="auto">
          <a:xfrm>
            <a:off x="8763000" y="2830513"/>
            <a:ext cx="80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华文细黑" panose="02010600040101010101" pitchFamily="2" charset="-122"/>
                <a:ea typeface="华文细黑" panose="02010600040101010101" pitchFamily="2" charset="-122"/>
                <a:sym typeface="Arial" panose="020B0604020202020204" pitchFamily="34" charset="0"/>
              </a:rPr>
              <a:t>60</a:t>
            </a:r>
          </a:p>
        </p:txBody>
      </p:sp>
      <p:sp>
        <p:nvSpPr>
          <p:cNvPr id="19467" name="矩形 291"/>
          <p:cNvSpPr>
            <a:spLocks noChangeArrowheads="1"/>
          </p:cNvSpPr>
          <p:nvPr/>
        </p:nvSpPr>
        <p:spPr bwMode="auto">
          <a:xfrm>
            <a:off x="9478963" y="3748088"/>
            <a:ext cx="1174750" cy="63500"/>
          </a:xfrm>
          <a:prstGeom prst="rect">
            <a:avLst/>
          </a:prstGeom>
          <a:gradFill rotWithShape="1">
            <a:gsLst>
              <a:gs pos="0">
                <a:srgbClr val="33458E"/>
              </a:gs>
              <a:gs pos="50000">
                <a:srgbClr val="6C7BB7"/>
              </a:gs>
              <a:gs pos="100000">
                <a:srgbClr val="99AAD9"/>
              </a:gs>
            </a:gsLst>
            <a:lin ang="108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9468" name="矩形 292"/>
          <p:cNvSpPr>
            <a:spLocks noChangeArrowheads="1"/>
          </p:cNvSpPr>
          <p:nvPr/>
        </p:nvSpPr>
        <p:spPr bwMode="auto">
          <a:xfrm>
            <a:off x="9347200" y="3433763"/>
            <a:ext cx="7048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London</a:t>
            </a:r>
          </a:p>
        </p:txBody>
      </p:sp>
      <p:sp>
        <p:nvSpPr>
          <p:cNvPr id="19469" name="矩形 293"/>
          <p:cNvSpPr>
            <a:spLocks noChangeArrowheads="1"/>
          </p:cNvSpPr>
          <p:nvPr/>
        </p:nvSpPr>
        <p:spPr bwMode="auto">
          <a:xfrm>
            <a:off x="8763000" y="3416300"/>
            <a:ext cx="803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华文细黑" panose="02010600040101010101" pitchFamily="2" charset="-122"/>
                <a:ea typeface="华文细黑" panose="02010600040101010101" pitchFamily="2" charset="-122"/>
                <a:sym typeface="Arial" panose="020B0604020202020204" pitchFamily="34" charset="0"/>
              </a:rPr>
              <a:t>48</a:t>
            </a:r>
          </a:p>
        </p:txBody>
      </p:sp>
      <p:sp>
        <p:nvSpPr>
          <p:cNvPr id="19470" name="矩形 288"/>
          <p:cNvSpPr>
            <a:spLocks noChangeArrowheads="1"/>
          </p:cNvSpPr>
          <p:nvPr/>
        </p:nvSpPr>
        <p:spPr bwMode="auto">
          <a:xfrm>
            <a:off x="9478963" y="4384675"/>
            <a:ext cx="1763712" cy="63500"/>
          </a:xfrm>
          <a:prstGeom prst="rect">
            <a:avLst/>
          </a:prstGeom>
          <a:gradFill rotWithShape="1">
            <a:gsLst>
              <a:gs pos="0">
                <a:srgbClr val="C9862A"/>
              </a:gs>
              <a:gs pos="50000">
                <a:srgbClr val="F4BE50"/>
              </a:gs>
              <a:gs pos="100000">
                <a:srgbClr val="EFCE76"/>
              </a:gs>
            </a:gsLst>
            <a:lin ang="108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9471" name="矩形 289"/>
          <p:cNvSpPr>
            <a:spLocks noChangeArrowheads="1"/>
          </p:cNvSpPr>
          <p:nvPr/>
        </p:nvSpPr>
        <p:spPr bwMode="auto">
          <a:xfrm>
            <a:off x="9347200" y="4071938"/>
            <a:ext cx="4889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Paris</a:t>
            </a:r>
          </a:p>
        </p:txBody>
      </p:sp>
      <p:sp>
        <p:nvSpPr>
          <p:cNvPr id="19472" name="矩形 290"/>
          <p:cNvSpPr>
            <a:spLocks noChangeArrowheads="1"/>
          </p:cNvSpPr>
          <p:nvPr/>
        </p:nvSpPr>
        <p:spPr bwMode="auto">
          <a:xfrm>
            <a:off x="8812213" y="3973513"/>
            <a:ext cx="7540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华文细黑" panose="02010600040101010101" pitchFamily="2" charset="-122"/>
                <a:ea typeface="华文细黑" panose="02010600040101010101" pitchFamily="2" charset="-122"/>
                <a:sym typeface="Arial" panose="020B0604020202020204" pitchFamily="34" charset="0"/>
              </a:rPr>
              <a:t>57</a:t>
            </a:r>
          </a:p>
        </p:txBody>
      </p:sp>
      <p:sp>
        <p:nvSpPr>
          <p:cNvPr id="19473" name="矩形 285"/>
          <p:cNvSpPr>
            <a:spLocks noChangeArrowheads="1"/>
          </p:cNvSpPr>
          <p:nvPr/>
        </p:nvSpPr>
        <p:spPr bwMode="auto">
          <a:xfrm>
            <a:off x="9478963" y="5027613"/>
            <a:ext cx="1885950" cy="61912"/>
          </a:xfrm>
          <a:prstGeom prst="rect">
            <a:avLst/>
          </a:prstGeom>
          <a:gradFill rotWithShape="1">
            <a:gsLst>
              <a:gs pos="0">
                <a:srgbClr val="1296C2"/>
              </a:gs>
              <a:gs pos="50000">
                <a:srgbClr val="21A2D2"/>
              </a:gs>
              <a:gs pos="100000">
                <a:srgbClr val="5BCEEE"/>
              </a:gs>
            </a:gsLst>
            <a:lin ang="108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4" name="矩形 286"/>
          <p:cNvSpPr>
            <a:spLocks noChangeArrowheads="1"/>
          </p:cNvSpPr>
          <p:nvPr/>
        </p:nvSpPr>
        <p:spPr bwMode="auto">
          <a:xfrm>
            <a:off x="9347200" y="4718050"/>
            <a:ext cx="704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London</a:t>
            </a:r>
          </a:p>
        </p:txBody>
      </p:sp>
      <p:sp>
        <p:nvSpPr>
          <p:cNvPr id="19475" name="矩形 287"/>
          <p:cNvSpPr>
            <a:spLocks noChangeArrowheads="1"/>
          </p:cNvSpPr>
          <p:nvPr/>
        </p:nvSpPr>
        <p:spPr bwMode="auto">
          <a:xfrm>
            <a:off x="8515350" y="4675188"/>
            <a:ext cx="955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华文细黑" panose="02010600040101010101" pitchFamily="2" charset="-122"/>
                <a:ea typeface="华文细黑" panose="02010600040101010101" pitchFamily="2" charset="-122"/>
                <a:sym typeface="Arial" panose="020B0604020202020204" pitchFamily="34" charset="0"/>
              </a:rPr>
              <a:t>139</a:t>
            </a:r>
          </a:p>
        </p:txBody>
      </p:sp>
      <p:sp>
        <p:nvSpPr>
          <p:cNvPr id="19476" name="椭圆 302"/>
          <p:cNvSpPr>
            <a:spLocks noChangeArrowheads="1"/>
          </p:cNvSpPr>
          <p:nvPr/>
        </p:nvSpPr>
        <p:spPr bwMode="auto">
          <a:xfrm>
            <a:off x="5946775" y="2244725"/>
            <a:ext cx="260350" cy="260350"/>
          </a:xfrm>
          <a:prstGeom prst="ellipse">
            <a:avLst/>
          </a:prstGeom>
          <a:gradFill rotWithShape="1">
            <a:gsLst>
              <a:gs pos="0">
                <a:srgbClr val="1296C2"/>
              </a:gs>
              <a:gs pos="50000">
                <a:srgbClr val="22A6D7"/>
              </a:gs>
              <a:gs pos="100000">
                <a:srgbClr val="5BCEEE"/>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7" name="直接连接符 303"/>
          <p:cNvSpPr>
            <a:spLocks noChangeShapeType="1"/>
          </p:cNvSpPr>
          <p:nvPr/>
        </p:nvSpPr>
        <p:spPr bwMode="auto">
          <a:xfrm>
            <a:off x="6076950" y="2505075"/>
            <a:ext cx="1588" cy="2085975"/>
          </a:xfrm>
          <a:prstGeom prst="line">
            <a:avLst/>
          </a:prstGeom>
          <a:noFill/>
          <a:ln w="19050">
            <a:solidFill>
              <a:srgbClr val="55C9EB"/>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9478" name="组合 304"/>
          <p:cNvGrpSpPr>
            <a:grpSpLocks/>
          </p:cNvGrpSpPr>
          <p:nvPr/>
        </p:nvGrpSpPr>
        <p:grpSpPr bwMode="auto">
          <a:xfrm>
            <a:off x="5359400" y="4741863"/>
            <a:ext cx="1435100" cy="773112"/>
            <a:chOff x="0" y="0"/>
            <a:chExt cx="1043304" cy="561771"/>
          </a:xfrm>
        </p:grpSpPr>
        <p:sp>
          <p:nvSpPr>
            <p:cNvPr id="19488" name="矩形 305"/>
            <p:cNvSpPr>
              <a:spLocks noChangeArrowheads="1"/>
            </p:cNvSpPr>
            <p:nvPr/>
          </p:nvSpPr>
          <p:spPr bwMode="auto">
            <a:xfrm>
              <a:off x="140978" y="0"/>
              <a:ext cx="762981" cy="22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Insert Info</a:t>
              </a:r>
              <a:endParaRPr lang="zh-CN" altLang="en-US" sz="1800">
                <a:latin typeface="Arial" panose="020B0604020202020204" pitchFamily="34" charset="0"/>
              </a:endParaRPr>
            </a:p>
          </p:txBody>
        </p:sp>
        <p:sp>
          <p:nvSpPr>
            <p:cNvPr id="19489" name="矩形 306"/>
            <p:cNvSpPr>
              <a:spLocks noChangeArrowheads="1"/>
            </p:cNvSpPr>
            <p:nvPr/>
          </p:nvSpPr>
          <p:spPr bwMode="auto">
            <a:xfrm>
              <a:off x="0" y="199677"/>
              <a:ext cx="1043304" cy="36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Lorem iosum Dolor</a:t>
              </a:r>
              <a:endParaRPr lang="zh-CN" altLang="en-US" sz="1100">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a:p>
              <a:pPr algn="ctr" eaLnBrk="1" hangingPunct="1">
                <a:lnSpc>
                  <a:spcPct val="12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Sit amet</a:t>
              </a:r>
            </a:p>
          </p:txBody>
        </p:sp>
      </p:grpSp>
      <p:sp>
        <p:nvSpPr>
          <p:cNvPr id="19479" name="椭圆 308"/>
          <p:cNvSpPr>
            <a:spLocks noChangeArrowheads="1"/>
          </p:cNvSpPr>
          <p:nvPr/>
        </p:nvSpPr>
        <p:spPr bwMode="auto">
          <a:xfrm>
            <a:off x="1385888" y="3381375"/>
            <a:ext cx="261937" cy="260350"/>
          </a:xfrm>
          <a:prstGeom prst="ellipse">
            <a:avLst/>
          </a:prstGeom>
          <a:gradFill rotWithShape="1">
            <a:gsLst>
              <a:gs pos="0">
                <a:srgbClr val="1296C2"/>
              </a:gs>
              <a:gs pos="50000">
                <a:srgbClr val="22A6D7"/>
              </a:gs>
              <a:gs pos="100000">
                <a:srgbClr val="5BCEEE"/>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19480" name="组合 309"/>
          <p:cNvGrpSpPr>
            <a:grpSpLocks/>
          </p:cNvGrpSpPr>
          <p:nvPr/>
        </p:nvGrpSpPr>
        <p:grpSpPr bwMode="auto">
          <a:xfrm>
            <a:off x="798513" y="4175125"/>
            <a:ext cx="1436687" cy="773113"/>
            <a:chOff x="0" y="0"/>
            <a:chExt cx="1043304" cy="561768"/>
          </a:xfrm>
        </p:grpSpPr>
        <p:sp>
          <p:nvSpPr>
            <p:cNvPr id="19486" name="矩形 311"/>
            <p:cNvSpPr>
              <a:spLocks noChangeArrowheads="1"/>
            </p:cNvSpPr>
            <p:nvPr/>
          </p:nvSpPr>
          <p:spPr bwMode="auto">
            <a:xfrm>
              <a:off x="140161" y="0"/>
              <a:ext cx="762981" cy="22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b="1">
                  <a:solidFill>
                    <a:schemeClr val="bg1"/>
                  </a:solidFill>
                  <a:latin typeface="华文细黑" panose="02010600040101010101" pitchFamily="2" charset="-122"/>
                  <a:ea typeface="华文细黑" panose="02010600040101010101" pitchFamily="2" charset="-122"/>
                  <a:sym typeface="Arial" panose="020B0604020202020204" pitchFamily="34" charset="0"/>
                </a:rPr>
                <a:t>Insert Info</a:t>
              </a:r>
              <a:endParaRPr lang="zh-CN" altLang="en-US" sz="1800">
                <a:latin typeface="Arial" panose="020B0604020202020204" pitchFamily="34" charset="0"/>
              </a:endParaRPr>
            </a:p>
          </p:txBody>
        </p:sp>
        <p:sp>
          <p:nvSpPr>
            <p:cNvPr id="19487" name="矩形 312"/>
            <p:cNvSpPr>
              <a:spLocks noChangeArrowheads="1"/>
            </p:cNvSpPr>
            <p:nvPr/>
          </p:nvSpPr>
          <p:spPr bwMode="auto">
            <a:xfrm>
              <a:off x="0" y="199674"/>
              <a:ext cx="1043304" cy="36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Lorem iosum Dolor</a:t>
              </a:r>
              <a:endParaRPr lang="zh-CN" altLang="en-US" sz="1100">
                <a:solidFill>
                  <a:schemeClr val="bg1"/>
                </a:solidFill>
                <a:latin typeface="华文细黑" panose="02010600040101010101" pitchFamily="2" charset="-122"/>
                <a:ea typeface="华文细黑" panose="02010600040101010101" pitchFamily="2" charset="-122"/>
                <a:sym typeface="Arial" panose="020B0604020202020204" pitchFamily="34" charset="0"/>
              </a:endParaRPr>
            </a:p>
            <a:p>
              <a:pPr algn="ctr" eaLnBrk="1" hangingPunct="1">
                <a:lnSpc>
                  <a:spcPct val="120000"/>
                </a:lnSpc>
                <a:spcBef>
                  <a:spcPct val="0"/>
                </a:spcBef>
                <a:buFont typeface="Arial" panose="020B0604020202020204" pitchFamily="34" charset="0"/>
                <a:buNone/>
              </a:pPr>
              <a:r>
                <a:rPr lang="en-US" altLang="zh-CN" sz="1100">
                  <a:solidFill>
                    <a:schemeClr val="bg1"/>
                  </a:solidFill>
                  <a:latin typeface="华文细黑" panose="02010600040101010101" pitchFamily="2" charset="-122"/>
                  <a:ea typeface="华文细黑" panose="02010600040101010101" pitchFamily="2" charset="-122"/>
                  <a:sym typeface="Arial" panose="020B0604020202020204" pitchFamily="34" charset="0"/>
                </a:rPr>
                <a:t>Sit amet</a:t>
              </a:r>
            </a:p>
          </p:txBody>
        </p:sp>
      </p:grpSp>
      <p:sp>
        <p:nvSpPr>
          <p:cNvPr id="19481" name="直接连接符 310"/>
          <p:cNvSpPr>
            <a:spLocks noChangeShapeType="1"/>
          </p:cNvSpPr>
          <p:nvPr/>
        </p:nvSpPr>
        <p:spPr bwMode="auto">
          <a:xfrm>
            <a:off x="1517650" y="3641725"/>
            <a:ext cx="0" cy="525463"/>
          </a:xfrm>
          <a:prstGeom prst="line">
            <a:avLst/>
          </a:prstGeom>
          <a:noFill/>
          <a:ln w="19050">
            <a:solidFill>
              <a:srgbClr val="55C9EB"/>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9482" name="组合 301"/>
          <p:cNvGrpSpPr>
            <a:grpSpLocks/>
          </p:cNvGrpSpPr>
          <p:nvPr/>
        </p:nvGrpSpPr>
        <p:grpSpPr bwMode="auto">
          <a:xfrm>
            <a:off x="412750" y="53975"/>
            <a:ext cx="588963" cy="587375"/>
            <a:chOff x="0" y="0"/>
            <a:chExt cx="588781" cy="588781"/>
          </a:xfrm>
        </p:grpSpPr>
        <p:sp>
          <p:nvSpPr>
            <p:cNvPr id="19483" name="椭圆 307"/>
            <p:cNvSpPr>
              <a:spLocks noChangeArrowheads="1"/>
            </p:cNvSpPr>
            <p:nvPr/>
          </p:nvSpPr>
          <p:spPr bwMode="auto">
            <a:xfrm>
              <a:off x="0" y="0"/>
              <a:ext cx="588781" cy="588781"/>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19484" name="椭圆 313"/>
            <p:cNvSpPr>
              <a:spLocks noChangeArrowheads="1"/>
            </p:cNvSpPr>
            <p:nvPr/>
          </p:nvSpPr>
          <p:spPr bwMode="auto">
            <a:xfrm>
              <a:off x="38981" y="38981"/>
              <a:ext cx="510819" cy="510819"/>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19485" name="图片 31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5866" y="129697"/>
              <a:ext cx="337048" cy="32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20484" name="空心弧 20"/>
          <p:cNvSpPr>
            <a:spLocks noChangeArrowheads="1"/>
          </p:cNvSpPr>
          <p:nvPr/>
        </p:nvSpPr>
        <p:spPr bwMode="auto">
          <a:xfrm>
            <a:off x="798513" y="1609725"/>
            <a:ext cx="2147887" cy="2146300"/>
          </a:xfrm>
          <a:custGeom>
            <a:avLst/>
            <a:gdLst>
              <a:gd name="T0" fmla="*/ 106792146 w 21600"/>
              <a:gd name="T1" fmla="*/ 0 h 21600"/>
              <a:gd name="T2" fmla="*/ 36338967 w 21600"/>
              <a:gd name="T3" fmla="*/ 35554652 h 21600"/>
              <a:gd name="T4" fmla="*/ 106792146 w 21600"/>
              <a:gd name="T5" fmla="*/ 13279933 h 21600"/>
              <a:gd name="T6" fmla="*/ 177245226 w 21600"/>
              <a:gd name="T7" fmla="*/ 35554652 h 21600"/>
              <a:gd name="T8" fmla="*/ 0 60000 65536"/>
              <a:gd name="T9" fmla="*/ 0 60000 65536"/>
              <a:gd name="T10" fmla="*/ 0 60000 65536"/>
              <a:gd name="T11" fmla="*/ 0 60000 65536"/>
              <a:gd name="T12" fmla="*/ 0 w 21600"/>
              <a:gd name="T13" fmla="*/ 0 h 21600"/>
              <a:gd name="T14" fmla="*/ 21600 w 21600"/>
              <a:gd name="T15" fmla="*/ 927 h 21600"/>
            </a:gdLst>
            <a:ahLst/>
            <a:cxnLst>
              <a:cxn ang="T8">
                <a:pos x="T0" y="T1"/>
              </a:cxn>
              <a:cxn ang="T9">
                <a:pos x="T2" y="T3"/>
              </a:cxn>
              <a:cxn ang="T10">
                <a:pos x="T4" y="T5"/>
              </a:cxn>
              <a:cxn ang="T11">
                <a:pos x="T6" y="T7"/>
              </a:cxn>
            </a:cxnLst>
            <a:rect l="T12" t="T13" r="T14" b="T15"/>
            <a:pathLst>
              <a:path w="21600" h="21600">
                <a:moveTo>
                  <a:pt x="4149" y="4079"/>
                </a:moveTo>
                <a:cubicBezTo>
                  <a:pt x="5919" y="2327"/>
                  <a:pt x="8309" y="1345"/>
                  <a:pt x="10799" y="1345"/>
                </a:cubicBezTo>
                <a:cubicBezTo>
                  <a:pt x="13290" y="1344"/>
                  <a:pt x="15680" y="2327"/>
                  <a:pt x="17450" y="4079"/>
                </a:cubicBezTo>
                <a:lnTo>
                  <a:pt x="18396" y="3123"/>
                </a:lnTo>
                <a:cubicBezTo>
                  <a:pt x="16374" y="1122"/>
                  <a:pt x="13644" y="0"/>
                  <a:pt x="10800" y="0"/>
                </a:cubicBezTo>
                <a:cubicBezTo>
                  <a:pt x="7955" y="-1"/>
                  <a:pt x="5225" y="1122"/>
                  <a:pt x="3203" y="3123"/>
                </a:cubicBezTo>
                <a:lnTo>
                  <a:pt x="4149" y="4079"/>
                </a:lnTo>
                <a:close/>
              </a:path>
            </a:pathLst>
          </a:cu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0485" name="矩形 21"/>
          <p:cNvSpPr>
            <a:spLocks noChangeArrowheads="1"/>
          </p:cNvSpPr>
          <p:nvPr/>
        </p:nvSpPr>
        <p:spPr bwMode="auto">
          <a:xfrm>
            <a:off x="1298575" y="2266950"/>
            <a:ext cx="1146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82</a:t>
            </a:r>
            <a:r>
              <a:rPr lang="en-US" altLang="zh-CN">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a:t>
            </a:r>
          </a:p>
        </p:txBody>
      </p:sp>
      <p:sp>
        <p:nvSpPr>
          <p:cNvPr id="20486" name="矩形 22"/>
          <p:cNvSpPr>
            <a:spLocks noChangeArrowheads="1"/>
          </p:cNvSpPr>
          <p:nvPr/>
        </p:nvSpPr>
        <p:spPr bwMode="auto">
          <a:xfrm>
            <a:off x="684213" y="4581525"/>
            <a:ext cx="2376487"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0487" name="矩形 23"/>
          <p:cNvSpPr>
            <a:spLocks noChangeArrowheads="1"/>
          </p:cNvSpPr>
          <p:nvPr/>
        </p:nvSpPr>
        <p:spPr bwMode="auto">
          <a:xfrm>
            <a:off x="1055688" y="4183063"/>
            <a:ext cx="1633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+17,356,123</a:t>
            </a:r>
            <a:endParaRPr lang="zh-CN" altLang="en-US" sz="1800">
              <a:latin typeface="Arial" panose="020B0604020202020204" pitchFamily="34" charset="0"/>
            </a:endParaRPr>
          </a:p>
        </p:txBody>
      </p:sp>
      <p:sp>
        <p:nvSpPr>
          <p:cNvPr id="20488" name="空心弧 24"/>
          <p:cNvSpPr>
            <a:spLocks noChangeArrowheads="1"/>
          </p:cNvSpPr>
          <p:nvPr/>
        </p:nvSpPr>
        <p:spPr bwMode="auto">
          <a:xfrm>
            <a:off x="3614738" y="1609725"/>
            <a:ext cx="2146300" cy="2146300"/>
          </a:xfrm>
          <a:custGeom>
            <a:avLst/>
            <a:gdLst>
              <a:gd name="T0" fmla="*/ 106634345 w 21600"/>
              <a:gd name="T1" fmla="*/ 0 h 21600"/>
              <a:gd name="T2" fmla="*/ 90728076 w 21600"/>
              <a:gd name="T3" fmla="*/ 7898881 h 21600"/>
              <a:gd name="T4" fmla="*/ 106634345 w 21600"/>
              <a:gd name="T5" fmla="*/ 13279933 h 21600"/>
              <a:gd name="T6" fmla="*/ 122540614 w 21600"/>
              <a:gd name="T7" fmla="*/ 7898881 h 21600"/>
              <a:gd name="T8" fmla="*/ 0 60000 65536"/>
              <a:gd name="T9" fmla="*/ 0 60000 65536"/>
              <a:gd name="T10" fmla="*/ 0 60000 65536"/>
              <a:gd name="T11" fmla="*/ 0 60000 65536"/>
              <a:gd name="T12" fmla="*/ 0 w 21600"/>
              <a:gd name="T13" fmla="*/ 0 h 21600"/>
              <a:gd name="T14" fmla="*/ 21600 w 21600"/>
              <a:gd name="T15" fmla="*/ 364 h 21600"/>
            </a:gdLst>
            <a:ahLst/>
            <a:cxnLst>
              <a:cxn ang="T8">
                <a:pos x="T0" y="T1"/>
              </a:cxn>
              <a:cxn ang="T9">
                <a:pos x="T2" y="T3"/>
              </a:cxn>
              <a:cxn ang="T10">
                <a:pos x="T4" y="T5"/>
              </a:cxn>
              <a:cxn ang="T11">
                <a:pos x="T6" y="T7"/>
              </a:cxn>
            </a:cxnLst>
            <a:rect l="T12" t="T13" r="T14" b="T15"/>
            <a:pathLst>
              <a:path w="21600" h="21600">
                <a:moveTo>
                  <a:pt x="9296" y="1465"/>
                </a:moveTo>
                <a:cubicBezTo>
                  <a:pt x="9793" y="1385"/>
                  <a:pt x="10296" y="1345"/>
                  <a:pt x="10799" y="1345"/>
                </a:cubicBezTo>
                <a:cubicBezTo>
                  <a:pt x="11303" y="1344"/>
                  <a:pt x="11806" y="1385"/>
                  <a:pt x="12303" y="1465"/>
                </a:cubicBezTo>
                <a:lnTo>
                  <a:pt x="12517" y="137"/>
                </a:lnTo>
                <a:cubicBezTo>
                  <a:pt x="11949" y="45"/>
                  <a:pt x="11375" y="0"/>
                  <a:pt x="10800" y="0"/>
                </a:cubicBezTo>
                <a:cubicBezTo>
                  <a:pt x="10224" y="-1"/>
                  <a:pt x="9650" y="45"/>
                  <a:pt x="9082" y="137"/>
                </a:cubicBezTo>
                <a:lnTo>
                  <a:pt x="9296" y="1465"/>
                </a:lnTo>
                <a:close/>
              </a:path>
            </a:pathLst>
          </a:cu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0489" name="矩形 26"/>
          <p:cNvSpPr>
            <a:spLocks noChangeArrowheads="1"/>
          </p:cNvSpPr>
          <p:nvPr/>
        </p:nvSpPr>
        <p:spPr bwMode="auto">
          <a:xfrm>
            <a:off x="4114800" y="2266950"/>
            <a:ext cx="1146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76</a:t>
            </a:r>
            <a:r>
              <a:rPr lang="en-US" altLang="zh-CN">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a:t>
            </a:r>
          </a:p>
        </p:txBody>
      </p:sp>
      <p:sp>
        <p:nvSpPr>
          <p:cNvPr id="20490" name="矩形 27"/>
          <p:cNvSpPr>
            <a:spLocks noChangeArrowheads="1"/>
          </p:cNvSpPr>
          <p:nvPr/>
        </p:nvSpPr>
        <p:spPr bwMode="auto">
          <a:xfrm>
            <a:off x="3500438" y="4581525"/>
            <a:ext cx="2376487"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0491" name="矩形 28"/>
          <p:cNvSpPr>
            <a:spLocks noChangeArrowheads="1"/>
          </p:cNvSpPr>
          <p:nvPr/>
        </p:nvSpPr>
        <p:spPr bwMode="auto">
          <a:xfrm>
            <a:off x="3870325" y="4183063"/>
            <a:ext cx="1635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rPr>
              <a:t>+17,356,123</a:t>
            </a:r>
            <a:endParaRPr lang="zh-CN" altLang="en-US" sz="1800">
              <a:latin typeface="Arial" panose="020B0604020202020204" pitchFamily="34" charset="0"/>
            </a:endParaRPr>
          </a:p>
        </p:txBody>
      </p:sp>
      <p:sp>
        <p:nvSpPr>
          <p:cNvPr id="20492" name="空心弧 29"/>
          <p:cNvSpPr>
            <a:spLocks noChangeArrowheads="1"/>
          </p:cNvSpPr>
          <p:nvPr/>
        </p:nvSpPr>
        <p:spPr bwMode="auto">
          <a:xfrm>
            <a:off x="6430963" y="1609725"/>
            <a:ext cx="2146300" cy="2146300"/>
          </a:xfrm>
          <a:custGeom>
            <a:avLst/>
            <a:gdLst>
              <a:gd name="T0" fmla="*/ 106634345 w 21600"/>
              <a:gd name="T1" fmla="*/ 0 h 21600"/>
              <a:gd name="T2" fmla="*/ 11907494 w 21600"/>
              <a:gd name="T3" fmla="*/ 74565046 h 21600"/>
              <a:gd name="T4" fmla="*/ 106634345 w 21600"/>
              <a:gd name="T5" fmla="*/ 13279933 h 21600"/>
              <a:gd name="T6" fmla="*/ 201361196 w 21600"/>
              <a:gd name="T7" fmla="*/ 74565046 h 21600"/>
              <a:gd name="T8" fmla="*/ 0 60000 65536"/>
              <a:gd name="T9" fmla="*/ 0 60000 65536"/>
              <a:gd name="T10" fmla="*/ 0 60000 65536"/>
              <a:gd name="T11" fmla="*/ 0 60000 65536"/>
              <a:gd name="T12" fmla="*/ 0 w 21600"/>
              <a:gd name="T13" fmla="*/ 0 h 21600"/>
              <a:gd name="T14" fmla="*/ 21600 w 21600"/>
              <a:gd name="T15" fmla="*/ 4295 h 21600"/>
            </a:gdLst>
            <a:ahLst/>
            <a:cxnLst>
              <a:cxn ang="T8">
                <a:pos x="T0" y="T1"/>
              </a:cxn>
              <a:cxn ang="T9">
                <a:pos x="T2" y="T3"/>
              </a:cxn>
              <a:cxn ang="T10">
                <a:pos x="T4" y="T5"/>
              </a:cxn>
              <a:cxn ang="T11">
                <a:pos x="T6" y="T7"/>
              </a:cxn>
            </a:cxnLst>
            <a:rect l="T12" t="T13" r="T14" b="T15"/>
            <a:pathLst>
              <a:path w="21600" h="21600">
                <a:moveTo>
                  <a:pt x="1844" y="7768"/>
                </a:moveTo>
                <a:cubicBezTo>
                  <a:pt x="3143" y="3928"/>
                  <a:pt x="6746" y="1345"/>
                  <a:pt x="10799" y="1345"/>
                </a:cubicBezTo>
                <a:cubicBezTo>
                  <a:pt x="14853" y="1344"/>
                  <a:pt x="18456" y="3928"/>
                  <a:pt x="19755" y="7768"/>
                </a:cubicBezTo>
                <a:lnTo>
                  <a:pt x="21029" y="7337"/>
                </a:lnTo>
                <a:cubicBezTo>
                  <a:pt x="19545" y="2951"/>
                  <a:pt x="15430" y="0"/>
                  <a:pt x="10800" y="0"/>
                </a:cubicBezTo>
                <a:cubicBezTo>
                  <a:pt x="6169" y="-1"/>
                  <a:pt x="2054" y="2951"/>
                  <a:pt x="570" y="7337"/>
                </a:cubicBezTo>
                <a:lnTo>
                  <a:pt x="1844" y="7768"/>
                </a:lnTo>
                <a:close/>
              </a:path>
            </a:pathLst>
          </a:cu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0493" name="矩形 35"/>
          <p:cNvSpPr>
            <a:spLocks noChangeArrowheads="1"/>
          </p:cNvSpPr>
          <p:nvPr/>
        </p:nvSpPr>
        <p:spPr bwMode="auto">
          <a:xfrm>
            <a:off x="6931025" y="2266950"/>
            <a:ext cx="1146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92</a:t>
            </a:r>
            <a:r>
              <a:rPr lang="en-US" altLang="zh-CN">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a:t>
            </a:r>
          </a:p>
        </p:txBody>
      </p:sp>
      <p:sp>
        <p:nvSpPr>
          <p:cNvPr id="20494" name="矩形 36"/>
          <p:cNvSpPr>
            <a:spLocks noChangeArrowheads="1"/>
          </p:cNvSpPr>
          <p:nvPr/>
        </p:nvSpPr>
        <p:spPr bwMode="auto">
          <a:xfrm>
            <a:off x="6316663" y="4581525"/>
            <a:ext cx="23749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0495" name="矩形 37"/>
          <p:cNvSpPr>
            <a:spLocks noChangeArrowheads="1"/>
          </p:cNvSpPr>
          <p:nvPr/>
        </p:nvSpPr>
        <p:spPr bwMode="auto">
          <a:xfrm>
            <a:off x="6686550" y="4183063"/>
            <a:ext cx="1635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97A8D7"/>
                </a:solidFill>
                <a:latin typeface="微软雅黑" panose="020B0503020204020204" pitchFamily="34" charset="-122"/>
                <a:ea typeface="微软雅黑" panose="020B0503020204020204" pitchFamily="34" charset="-122"/>
                <a:sym typeface="微软雅黑" panose="020B0503020204020204" pitchFamily="34" charset="-122"/>
              </a:rPr>
              <a:t>+17,356,123</a:t>
            </a:r>
            <a:endParaRPr lang="zh-CN" altLang="en-US" sz="1800">
              <a:latin typeface="Arial" panose="020B0604020202020204" pitchFamily="34" charset="0"/>
            </a:endParaRPr>
          </a:p>
        </p:txBody>
      </p:sp>
      <p:sp>
        <p:nvSpPr>
          <p:cNvPr id="20496" name="空心弧 38"/>
          <p:cNvSpPr>
            <a:spLocks noChangeArrowheads="1"/>
          </p:cNvSpPr>
          <p:nvPr/>
        </p:nvSpPr>
        <p:spPr bwMode="auto">
          <a:xfrm>
            <a:off x="9245600" y="1609725"/>
            <a:ext cx="2147888" cy="2146300"/>
          </a:xfrm>
          <a:custGeom>
            <a:avLst/>
            <a:gdLst>
              <a:gd name="T0" fmla="*/ 106792196 w 21600"/>
              <a:gd name="T1" fmla="*/ 0 h 21600"/>
              <a:gd name="T2" fmla="*/ 188794781 w 21600"/>
              <a:gd name="T3" fmla="*/ 49239401 h 21600"/>
              <a:gd name="T4" fmla="*/ 106792196 w 21600"/>
              <a:gd name="T5" fmla="*/ 13279933 h 21600"/>
              <a:gd name="T6" fmla="*/ 24789611 w 21600"/>
              <a:gd name="T7" fmla="*/ 49239401 h 21600"/>
              <a:gd name="T8" fmla="*/ 0 60000 65536"/>
              <a:gd name="T9" fmla="*/ 0 60000 65536"/>
              <a:gd name="T10" fmla="*/ 0 60000 65536"/>
              <a:gd name="T11" fmla="*/ 0 60000 65536"/>
              <a:gd name="T12" fmla="*/ 0 w 21600"/>
              <a:gd name="T13" fmla="*/ 0 h 21600"/>
              <a:gd name="T14" fmla="*/ 21600 w 21600"/>
              <a:gd name="T15" fmla="*/ 9851 h 21600"/>
            </a:gdLst>
            <a:ahLst/>
            <a:cxnLst>
              <a:cxn ang="T8">
                <a:pos x="T0" y="T1"/>
              </a:cxn>
              <a:cxn ang="T9">
                <a:pos x="T2" y="T3"/>
              </a:cxn>
              <a:cxn ang="T10">
                <a:pos x="T4" y="T5"/>
              </a:cxn>
              <a:cxn ang="T11">
                <a:pos x="T6" y="T7"/>
              </a:cxn>
            </a:cxnLst>
            <a:rect l="T12" t="T13" r="T14" b="T15"/>
            <a:pathLst>
              <a:path w="21600" h="21600">
                <a:moveTo>
                  <a:pt x="18542" y="5373"/>
                </a:moveTo>
                <a:cubicBezTo>
                  <a:pt x="16772" y="2848"/>
                  <a:pt x="13883" y="1344"/>
                  <a:pt x="10799" y="1345"/>
                </a:cubicBezTo>
                <a:cubicBezTo>
                  <a:pt x="7716" y="1345"/>
                  <a:pt x="4827" y="2848"/>
                  <a:pt x="3057" y="5373"/>
                </a:cubicBezTo>
                <a:lnTo>
                  <a:pt x="1955" y="4601"/>
                </a:lnTo>
                <a:cubicBezTo>
                  <a:pt x="3977" y="1717"/>
                  <a:pt x="7278" y="-1"/>
                  <a:pt x="10800" y="0"/>
                </a:cubicBezTo>
                <a:cubicBezTo>
                  <a:pt x="14321" y="0"/>
                  <a:pt x="17622" y="1717"/>
                  <a:pt x="19644" y="4601"/>
                </a:cubicBezTo>
                <a:lnTo>
                  <a:pt x="18542" y="5373"/>
                </a:lnTo>
                <a:close/>
              </a:path>
            </a:pathLst>
          </a:cu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0497" name="矩形 39"/>
          <p:cNvSpPr>
            <a:spLocks noChangeArrowheads="1"/>
          </p:cNvSpPr>
          <p:nvPr/>
        </p:nvSpPr>
        <p:spPr bwMode="auto">
          <a:xfrm>
            <a:off x="9747250" y="2266950"/>
            <a:ext cx="1146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54</a:t>
            </a:r>
            <a:r>
              <a:rPr lang="en-US" altLang="zh-CN">
                <a:solidFill>
                  <a:schemeClr val="bg1"/>
                </a:solidFill>
                <a:latin typeface="华文细黑" panose="02010600040101010101" pitchFamily="2" charset="-122"/>
                <a:ea typeface="华文细黑" panose="02010600040101010101" pitchFamily="2" charset="-122"/>
                <a:sym typeface="Segoe UI Light" panose="020B0502040204020203" pitchFamily="34" charset="0"/>
              </a:rPr>
              <a:t>%</a:t>
            </a:r>
          </a:p>
        </p:txBody>
      </p:sp>
      <p:sp>
        <p:nvSpPr>
          <p:cNvPr id="20498" name="矩形 40"/>
          <p:cNvSpPr>
            <a:spLocks noChangeArrowheads="1"/>
          </p:cNvSpPr>
          <p:nvPr/>
        </p:nvSpPr>
        <p:spPr bwMode="auto">
          <a:xfrm>
            <a:off x="9131300" y="4581525"/>
            <a:ext cx="237648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0499" name="矩形 41"/>
          <p:cNvSpPr>
            <a:spLocks noChangeArrowheads="1"/>
          </p:cNvSpPr>
          <p:nvPr/>
        </p:nvSpPr>
        <p:spPr bwMode="auto">
          <a:xfrm>
            <a:off x="9502775" y="4183063"/>
            <a:ext cx="1633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rgbClr val="EFCD74"/>
                </a:solidFill>
                <a:latin typeface="微软雅黑" panose="020B0503020204020204" pitchFamily="34" charset="-122"/>
                <a:ea typeface="微软雅黑" panose="020B0503020204020204" pitchFamily="34" charset="-122"/>
                <a:sym typeface="微软雅黑" panose="020B0503020204020204" pitchFamily="34" charset="-122"/>
              </a:rPr>
              <a:t>+17,356,123</a:t>
            </a:r>
            <a:endParaRPr lang="zh-CN" altLang="en-US" sz="1800">
              <a:latin typeface="Arial" panose="020B0604020202020204" pitchFamily="34" charset="0"/>
            </a:endParaRPr>
          </a:p>
        </p:txBody>
      </p:sp>
      <p:grpSp>
        <p:nvGrpSpPr>
          <p:cNvPr id="20500" name="组合 42"/>
          <p:cNvGrpSpPr>
            <a:grpSpLocks/>
          </p:cNvGrpSpPr>
          <p:nvPr/>
        </p:nvGrpSpPr>
        <p:grpSpPr bwMode="auto">
          <a:xfrm>
            <a:off x="412750" y="53975"/>
            <a:ext cx="588963" cy="587375"/>
            <a:chOff x="0" y="0"/>
            <a:chExt cx="588781" cy="588781"/>
          </a:xfrm>
        </p:grpSpPr>
        <p:sp>
          <p:nvSpPr>
            <p:cNvPr id="20501" name="椭圆 43"/>
            <p:cNvSpPr>
              <a:spLocks noChangeArrowheads="1"/>
            </p:cNvSpPr>
            <p:nvPr/>
          </p:nvSpPr>
          <p:spPr bwMode="auto">
            <a:xfrm>
              <a:off x="0" y="0"/>
              <a:ext cx="588781" cy="588781"/>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0502" name="椭圆 44"/>
            <p:cNvSpPr>
              <a:spLocks noChangeArrowheads="1"/>
            </p:cNvSpPr>
            <p:nvPr/>
          </p:nvSpPr>
          <p:spPr bwMode="auto">
            <a:xfrm>
              <a:off x="38981" y="38981"/>
              <a:ext cx="510819" cy="510819"/>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0503" name="图片 4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5866" y="129697"/>
              <a:ext cx="337048" cy="32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21508" name="矩形 55"/>
          <p:cNvSpPr>
            <a:spLocks noChangeArrowheads="1"/>
          </p:cNvSpPr>
          <p:nvPr/>
        </p:nvSpPr>
        <p:spPr bwMode="auto">
          <a:xfrm>
            <a:off x="695325" y="3894138"/>
            <a:ext cx="3155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t>
            </a:r>
            <a:endParaRPr lang="en-US" altLang="zh-CN" sz="1100">
              <a:solidFill>
                <a:schemeClr val="bg1"/>
              </a:solidFill>
              <a:latin typeface="华文细黑" panose="02010600040101010101" pitchFamily="2" charset="-122"/>
              <a:ea typeface="华文细黑" panose="02010600040101010101" pitchFamily="2" charset="-122"/>
              <a:sym typeface="Open Sans" pitchFamily="2" charset="0"/>
            </a:endParaRPr>
          </a:p>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adipisicing elit, sed do eiusmod tempor </a:t>
            </a:r>
            <a:endParaRPr lang="en-US" altLang="zh-CN" sz="1100">
              <a:solidFill>
                <a:schemeClr val="bg1"/>
              </a:solidFill>
              <a:latin typeface="华文细黑" panose="02010600040101010101" pitchFamily="2" charset="-122"/>
              <a:ea typeface="华文细黑" panose="02010600040101010101" pitchFamily="2" charset="-122"/>
              <a:sym typeface="Open Sans" pitchFamily="2" charset="0"/>
            </a:endParaRPr>
          </a:p>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incididunt ut labore et dolore magna</a:t>
            </a:r>
          </a:p>
        </p:txBody>
      </p:sp>
      <p:sp>
        <p:nvSpPr>
          <p:cNvPr id="21509" name="直接连接符 67"/>
          <p:cNvSpPr>
            <a:spLocks noChangeShapeType="1"/>
          </p:cNvSpPr>
          <p:nvPr/>
        </p:nvSpPr>
        <p:spPr bwMode="auto">
          <a:xfrm>
            <a:off x="995363" y="4868863"/>
            <a:ext cx="2555875" cy="0"/>
          </a:xfrm>
          <a:prstGeom prst="line">
            <a:avLst/>
          </a:prstGeom>
          <a:noFill/>
          <a:ln w="6350">
            <a:solidFill>
              <a:schemeClr val="bg1"/>
            </a:solidFill>
            <a:prstDash val="sysDot"/>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0" name="矩形 55"/>
          <p:cNvSpPr>
            <a:spLocks noChangeArrowheads="1"/>
          </p:cNvSpPr>
          <p:nvPr/>
        </p:nvSpPr>
        <p:spPr bwMode="auto">
          <a:xfrm>
            <a:off x="4518025" y="3894138"/>
            <a:ext cx="3155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t>
            </a:r>
            <a:endParaRPr lang="en-US" altLang="zh-CN" sz="1100">
              <a:solidFill>
                <a:schemeClr val="bg1"/>
              </a:solidFill>
              <a:latin typeface="华文细黑" panose="02010600040101010101" pitchFamily="2" charset="-122"/>
              <a:ea typeface="华文细黑" panose="02010600040101010101" pitchFamily="2" charset="-122"/>
              <a:sym typeface="Open Sans" pitchFamily="2" charset="0"/>
            </a:endParaRPr>
          </a:p>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adipisicing elit, sed do eiusmod tempor </a:t>
            </a:r>
            <a:endParaRPr lang="en-US" altLang="zh-CN" sz="1100">
              <a:solidFill>
                <a:schemeClr val="bg1"/>
              </a:solidFill>
              <a:latin typeface="华文细黑" panose="02010600040101010101" pitchFamily="2" charset="-122"/>
              <a:ea typeface="华文细黑" panose="02010600040101010101" pitchFamily="2" charset="-122"/>
              <a:sym typeface="Open Sans" pitchFamily="2" charset="0"/>
            </a:endParaRPr>
          </a:p>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incididunt ut labore et dolore magna</a:t>
            </a:r>
          </a:p>
        </p:txBody>
      </p:sp>
      <p:sp>
        <p:nvSpPr>
          <p:cNvPr id="21511" name="直接连接符 71"/>
          <p:cNvSpPr>
            <a:spLocks noChangeShapeType="1"/>
          </p:cNvSpPr>
          <p:nvPr/>
        </p:nvSpPr>
        <p:spPr bwMode="auto">
          <a:xfrm>
            <a:off x="4818063" y="4868863"/>
            <a:ext cx="2555875" cy="0"/>
          </a:xfrm>
          <a:prstGeom prst="line">
            <a:avLst/>
          </a:prstGeom>
          <a:noFill/>
          <a:ln w="6350">
            <a:solidFill>
              <a:schemeClr val="bg1"/>
            </a:solidFill>
            <a:prstDash val="sysDot"/>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2" name="矩形 55"/>
          <p:cNvSpPr>
            <a:spLocks noChangeArrowheads="1"/>
          </p:cNvSpPr>
          <p:nvPr/>
        </p:nvSpPr>
        <p:spPr bwMode="auto">
          <a:xfrm>
            <a:off x="8340725" y="3894138"/>
            <a:ext cx="3155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Lorem ipsum dolor sit amet, consectetur </a:t>
            </a:r>
            <a:endParaRPr lang="en-US" altLang="zh-CN" sz="1100">
              <a:solidFill>
                <a:schemeClr val="bg1"/>
              </a:solidFill>
              <a:latin typeface="华文细黑" panose="02010600040101010101" pitchFamily="2" charset="-122"/>
              <a:ea typeface="华文细黑" panose="02010600040101010101" pitchFamily="2" charset="-122"/>
              <a:sym typeface="Open Sans" pitchFamily="2" charset="0"/>
            </a:endParaRPr>
          </a:p>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adipisicing elit, sed do eiusmod tempor </a:t>
            </a:r>
            <a:endParaRPr lang="en-US" altLang="zh-CN" sz="1100">
              <a:solidFill>
                <a:schemeClr val="bg1"/>
              </a:solidFill>
              <a:latin typeface="华文细黑" panose="02010600040101010101" pitchFamily="2" charset="-122"/>
              <a:ea typeface="华文细黑" panose="02010600040101010101" pitchFamily="2" charset="-122"/>
              <a:sym typeface="Open Sans" pitchFamily="2" charset="0"/>
            </a:endParaRPr>
          </a:p>
          <a:p>
            <a:pPr eaLnBrk="1" hangingPunct="1">
              <a:lnSpc>
                <a:spcPct val="120000"/>
              </a:lnSpc>
              <a:spcBef>
                <a:spcPct val="0"/>
              </a:spcBef>
              <a:buFont typeface="Arial" panose="020B0604020202020204" pitchFamily="34" charset="0"/>
              <a:buNone/>
            </a:pPr>
            <a:r>
              <a:rPr lang="zh-CN" altLang="en-US" sz="1100">
                <a:solidFill>
                  <a:schemeClr val="bg1"/>
                </a:solidFill>
                <a:latin typeface="华文细黑" panose="02010600040101010101" pitchFamily="2" charset="-122"/>
                <a:ea typeface="华文细黑" panose="02010600040101010101" pitchFamily="2" charset="-122"/>
                <a:sym typeface="Open Sans" pitchFamily="2" charset="0"/>
              </a:rPr>
              <a:t>incididunt ut labore et dolore magna</a:t>
            </a:r>
          </a:p>
        </p:txBody>
      </p:sp>
      <p:sp>
        <p:nvSpPr>
          <p:cNvPr id="21513" name="直接连接符 73"/>
          <p:cNvSpPr>
            <a:spLocks noChangeShapeType="1"/>
          </p:cNvSpPr>
          <p:nvPr/>
        </p:nvSpPr>
        <p:spPr bwMode="auto">
          <a:xfrm>
            <a:off x="8640763" y="4868863"/>
            <a:ext cx="2555875" cy="0"/>
          </a:xfrm>
          <a:prstGeom prst="line">
            <a:avLst/>
          </a:prstGeom>
          <a:noFill/>
          <a:ln w="6350">
            <a:solidFill>
              <a:schemeClr val="bg1"/>
            </a:solidFill>
            <a:prstDash val="sysDot"/>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4" name="矩形 39"/>
          <p:cNvSpPr>
            <a:spLocks noChangeArrowheads="1"/>
          </p:cNvSpPr>
          <p:nvPr/>
        </p:nvSpPr>
        <p:spPr bwMode="auto">
          <a:xfrm>
            <a:off x="847725" y="3132138"/>
            <a:ext cx="2849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LOREM IPSUM DOLOR AMET </a:t>
            </a:r>
          </a:p>
        </p:txBody>
      </p:sp>
      <p:sp>
        <p:nvSpPr>
          <p:cNvPr id="21515" name="矩形 75"/>
          <p:cNvSpPr>
            <a:spLocks noChangeArrowheads="1"/>
          </p:cNvSpPr>
          <p:nvPr/>
        </p:nvSpPr>
        <p:spPr bwMode="auto">
          <a:xfrm>
            <a:off x="847725" y="3509963"/>
            <a:ext cx="1952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EFEE87"/>
                </a:solidFill>
                <a:latin typeface="微软雅黑" panose="020B0503020204020204" pitchFamily="34" charset="-122"/>
                <a:ea typeface="微软雅黑" panose="020B0503020204020204" pitchFamily="34" charset="-122"/>
                <a:sym typeface="微软雅黑" panose="020B0503020204020204" pitchFamily="34" charset="-122"/>
              </a:rPr>
              <a:t>CONSECTETUR ELIT</a:t>
            </a:r>
          </a:p>
        </p:txBody>
      </p:sp>
      <p:sp>
        <p:nvSpPr>
          <p:cNvPr id="21516" name="矩形 39"/>
          <p:cNvSpPr>
            <a:spLocks noChangeArrowheads="1"/>
          </p:cNvSpPr>
          <p:nvPr/>
        </p:nvSpPr>
        <p:spPr bwMode="auto">
          <a:xfrm>
            <a:off x="4670425" y="3132138"/>
            <a:ext cx="2851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rPr>
              <a:t>LOREM IPSUM DOLOR AMET </a:t>
            </a:r>
          </a:p>
        </p:txBody>
      </p:sp>
      <p:sp>
        <p:nvSpPr>
          <p:cNvPr id="21517" name="矩形 77"/>
          <p:cNvSpPr>
            <a:spLocks noChangeArrowheads="1"/>
          </p:cNvSpPr>
          <p:nvPr/>
        </p:nvSpPr>
        <p:spPr bwMode="auto">
          <a:xfrm>
            <a:off x="4670425" y="3509963"/>
            <a:ext cx="1952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B2D68A"/>
                </a:solidFill>
                <a:latin typeface="微软雅黑" panose="020B0503020204020204" pitchFamily="34" charset="-122"/>
                <a:ea typeface="微软雅黑" panose="020B0503020204020204" pitchFamily="34" charset="-122"/>
                <a:sym typeface="微软雅黑" panose="020B0503020204020204" pitchFamily="34" charset="-122"/>
              </a:rPr>
              <a:t>CONSECTETUR ELIT</a:t>
            </a:r>
          </a:p>
        </p:txBody>
      </p:sp>
      <p:sp>
        <p:nvSpPr>
          <p:cNvPr id="21518" name="矩形 39"/>
          <p:cNvSpPr>
            <a:spLocks noChangeArrowheads="1"/>
          </p:cNvSpPr>
          <p:nvPr/>
        </p:nvSpPr>
        <p:spPr bwMode="auto">
          <a:xfrm>
            <a:off x="8494713" y="3132138"/>
            <a:ext cx="2849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EFCD74"/>
                </a:solidFill>
                <a:latin typeface="微软雅黑" panose="020B0503020204020204" pitchFamily="34" charset="-122"/>
                <a:ea typeface="微软雅黑" panose="020B0503020204020204" pitchFamily="34" charset="-122"/>
                <a:sym typeface="微软雅黑" panose="020B0503020204020204" pitchFamily="34" charset="-122"/>
              </a:rPr>
              <a:t>LOREM IPSUM DOLOR AMET </a:t>
            </a:r>
          </a:p>
        </p:txBody>
      </p:sp>
      <p:sp>
        <p:nvSpPr>
          <p:cNvPr id="21519" name="矩形 79"/>
          <p:cNvSpPr>
            <a:spLocks noChangeArrowheads="1"/>
          </p:cNvSpPr>
          <p:nvPr/>
        </p:nvSpPr>
        <p:spPr bwMode="auto">
          <a:xfrm>
            <a:off x="8494713" y="3509963"/>
            <a:ext cx="1951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EFCD74"/>
                </a:solidFill>
                <a:latin typeface="微软雅黑" panose="020B0503020204020204" pitchFamily="34" charset="-122"/>
                <a:ea typeface="微软雅黑" panose="020B0503020204020204" pitchFamily="34" charset="-122"/>
                <a:sym typeface="微软雅黑" panose="020B0503020204020204" pitchFamily="34" charset="-122"/>
              </a:rPr>
              <a:t>CONSECTETUR ELIT</a:t>
            </a:r>
          </a:p>
        </p:txBody>
      </p:sp>
      <p:pic>
        <p:nvPicPr>
          <p:cNvPr id="21520" name="图片 8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9638" y="1471613"/>
            <a:ext cx="272573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1" name="图片 8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92675" y="1776413"/>
            <a:ext cx="240665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2" name="图片 8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742363" y="1123950"/>
            <a:ext cx="2354262"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3" name="文本框 69"/>
          <p:cNvSpPr>
            <a:spLocks noChangeArrowheads="1"/>
          </p:cNvSpPr>
          <p:nvPr/>
        </p:nvSpPr>
        <p:spPr bwMode="auto">
          <a:xfrm>
            <a:off x="1717675" y="5116513"/>
            <a:ext cx="18415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81,680</a:t>
            </a:r>
            <a:endParaRPr lang="zh-CN" altLang="en-US" sz="320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21524" name="椭圆 108"/>
          <p:cNvSpPr>
            <a:spLocks noChangeArrowheads="1"/>
          </p:cNvSpPr>
          <p:nvPr/>
        </p:nvSpPr>
        <p:spPr bwMode="auto">
          <a:xfrm>
            <a:off x="985838" y="5083175"/>
            <a:ext cx="650875" cy="650875"/>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1525" name="图片 10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04900" y="5160963"/>
            <a:ext cx="41433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6" name="文本框 111"/>
          <p:cNvSpPr>
            <a:spLocks noChangeArrowheads="1"/>
          </p:cNvSpPr>
          <p:nvPr/>
        </p:nvSpPr>
        <p:spPr bwMode="auto">
          <a:xfrm>
            <a:off x="9364663" y="5116513"/>
            <a:ext cx="18415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81,680</a:t>
            </a:r>
            <a:endParaRPr lang="zh-CN" altLang="en-US" sz="320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21527" name="椭圆 113"/>
          <p:cNvSpPr>
            <a:spLocks noChangeArrowheads="1"/>
          </p:cNvSpPr>
          <p:nvPr/>
        </p:nvSpPr>
        <p:spPr bwMode="auto">
          <a:xfrm>
            <a:off x="8632825" y="5083175"/>
            <a:ext cx="650875" cy="650875"/>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1528" name="图片 114"/>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750300" y="5160963"/>
            <a:ext cx="41433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9" name="文本框 116"/>
          <p:cNvSpPr>
            <a:spLocks noChangeArrowheads="1"/>
          </p:cNvSpPr>
          <p:nvPr/>
        </p:nvSpPr>
        <p:spPr bwMode="auto">
          <a:xfrm>
            <a:off x="5540375" y="5116513"/>
            <a:ext cx="18415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81,680</a:t>
            </a:r>
            <a:endParaRPr lang="zh-CN" altLang="en-US" sz="320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21530" name="椭圆 118"/>
          <p:cNvSpPr>
            <a:spLocks noChangeArrowheads="1"/>
          </p:cNvSpPr>
          <p:nvPr/>
        </p:nvSpPr>
        <p:spPr bwMode="auto">
          <a:xfrm>
            <a:off x="4810125" y="5083175"/>
            <a:ext cx="650875" cy="650875"/>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1531" name="图片 1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927600" y="5160963"/>
            <a:ext cx="41433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32" name="组合 40"/>
          <p:cNvGrpSpPr>
            <a:grpSpLocks/>
          </p:cNvGrpSpPr>
          <p:nvPr/>
        </p:nvGrpSpPr>
        <p:grpSpPr bwMode="auto">
          <a:xfrm>
            <a:off x="412750" y="53975"/>
            <a:ext cx="588963" cy="587375"/>
            <a:chOff x="0" y="0"/>
            <a:chExt cx="588781" cy="588781"/>
          </a:xfrm>
        </p:grpSpPr>
        <p:sp>
          <p:nvSpPr>
            <p:cNvPr id="21533" name="椭圆 41"/>
            <p:cNvSpPr>
              <a:spLocks noChangeArrowheads="1"/>
            </p:cNvSpPr>
            <p:nvPr/>
          </p:nvSpPr>
          <p:spPr bwMode="auto">
            <a:xfrm>
              <a:off x="0" y="0"/>
              <a:ext cx="588781" cy="588781"/>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1534" name="椭圆 42"/>
            <p:cNvSpPr>
              <a:spLocks noChangeArrowheads="1"/>
            </p:cNvSpPr>
            <p:nvPr/>
          </p:nvSpPr>
          <p:spPr bwMode="auto">
            <a:xfrm>
              <a:off x="38981" y="38981"/>
              <a:ext cx="510819" cy="510819"/>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1535" name="图片 43"/>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25866" y="129697"/>
              <a:ext cx="337048" cy="32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3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65400" y="2871788"/>
            <a:ext cx="70612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矩形 34"/>
          <p:cNvSpPr>
            <a:spLocks noChangeArrowheads="1"/>
          </p:cNvSpPr>
          <p:nvPr/>
        </p:nvSpPr>
        <p:spPr bwMode="auto">
          <a:xfrm>
            <a:off x="2566988" y="4540250"/>
            <a:ext cx="37560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3F3E43"/>
                </a:solidFill>
                <a:latin typeface="华文细黑" panose="02010600040101010101" pitchFamily="2" charset="-122"/>
                <a:ea typeface="华文细黑" panose="02010600040101010101" pitchFamily="2" charset="-122"/>
                <a:sym typeface="Arial" panose="020B0604020202020204" pitchFamily="34" charset="0"/>
              </a:rPr>
              <a:t>Click to add title</a:t>
            </a:r>
            <a:endParaRPr lang="zh-CN" altLang="en-US" sz="1800">
              <a:latin typeface="Arial" panose="020B0604020202020204" pitchFamily="34" charset="0"/>
            </a:endParaRPr>
          </a:p>
        </p:txBody>
      </p:sp>
      <p:sp>
        <p:nvSpPr>
          <p:cNvPr id="22532" name="矩形 35"/>
          <p:cNvSpPr>
            <a:spLocks noChangeArrowheads="1"/>
          </p:cNvSpPr>
          <p:nvPr/>
        </p:nvSpPr>
        <p:spPr bwMode="auto">
          <a:xfrm>
            <a:off x="2566988" y="5126038"/>
            <a:ext cx="705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rgbClr val="3F3E43"/>
                </a:solidFill>
                <a:latin typeface="华文细黑" panose="02010600040101010101" pitchFamily="2" charset="-122"/>
                <a:ea typeface="华文细黑" panose="02010600040101010101" pitchFamily="2" charset="-122"/>
                <a:sym typeface="Arial" panose="020B0604020202020204" pitchFamily="34" charset="0"/>
              </a:rPr>
              <a:t>Thought for customer service "is the sacred mission of hi design.</a:t>
            </a:r>
          </a:p>
        </p:txBody>
      </p:sp>
      <p:pic>
        <p:nvPicPr>
          <p:cNvPr id="22533" name="图片 2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2192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图片 3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82888" y="3067050"/>
            <a:ext cx="693737"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图片 3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705350" y="3030538"/>
            <a:ext cx="80486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图片 33"/>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737350" y="3098800"/>
            <a:ext cx="68262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7" name="组合 2"/>
          <p:cNvGrpSpPr>
            <a:grpSpLocks/>
          </p:cNvGrpSpPr>
          <p:nvPr/>
        </p:nvGrpSpPr>
        <p:grpSpPr bwMode="auto">
          <a:xfrm>
            <a:off x="8602663" y="2960688"/>
            <a:ext cx="936625" cy="936625"/>
            <a:chOff x="0" y="0"/>
            <a:chExt cx="937189" cy="937189"/>
          </a:xfrm>
        </p:grpSpPr>
        <p:sp>
          <p:nvSpPr>
            <p:cNvPr id="22539" name="椭圆 26"/>
            <p:cNvSpPr>
              <a:spLocks noChangeArrowheads="1"/>
            </p:cNvSpPr>
            <p:nvPr/>
          </p:nvSpPr>
          <p:spPr bwMode="auto">
            <a:xfrm>
              <a:off x="0" y="0"/>
              <a:ext cx="937189" cy="937189"/>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2540" name="椭圆 27"/>
            <p:cNvSpPr>
              <a:spLocks noChangeArrowheads="1"/>
            </p:cNvSpPr>
            <p:nvPr/>
          </p:nvSpPr>
          <p:spPr bwMode="auto">
            <a:xfrm>
              <a:off x="62048" y="62048"/>
              <a:ext cx="813093" cy="813093"/>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2541" name="图片 18"/>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18637" y="136333"/>
              <a:ext cx="499915" cy="66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8" name="文本框 13"/>
          <p:cNvSpPr>
            <a:spLocks noChangeArrowheads="1"/>
          </p:cNvSpPr>
          <p:nvPr/>
        </p:nvSpPr>
        <p:spPr bwMode="auto">
          <a:xfrm>
            <a:off x="4440238" y="1317625"/>
            <a:ext cx="33004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CONTENTS</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5" name="组合 1"/>
          <p:cNvGrpSpPr>
            <a:grpSpLocks/>
          </p:cNvGrpSpPr>
          <p:nvPr/>
        </p:nvGrpSpPr>
        <p:grpSpPr bwMode="auto">
          <a:xfrm>
            <a:off x="412750" y="53975"/>
            <a:ext cx="588963" cy="587375"/>
            <a:chOff x="0" y="0"/>
            <a:chExt cx="588781" cy="588781"/>
          </a:xfrm>
        </p:grpSpPr>
        <p:sp>
          <p:nvSpPr>
            <p:cNvPr id="23579" name="椭圆 38"/>
            <p:cNvSpPr>
              <a:spLocks noChangeArrowheads="1"/>
            </p:cNvSpPr>
            <p:nvPr/>
          </p:nvSpPr>
          <p:spPr bwMode="auto">
            <a:xfrm>
              <a:off x="0" y="0"/>
              <a:ext cx="588781" cy="588781"/>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3580" name="椭圆 39"/>
            <p:cNvSpPr>
              <a:spLocks noChangeArrowheads="1"/>
            </p:cNvSpPr>
            <p:nvPr/>
          </p:nvSpPr>
          <p:spPr bwMode="auto">
            <a:xfrm>
              <a:off x="38981" y="38981"/>
              <a:ext cx="510819" cy="510819"/>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3581" name="图片 3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37357" y="85650"/>
              <a:ext cx="314067" cy="41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56"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23557" name="Flowchart: Data 40"/>
          <p:cNvSpPr>
            <a:spLocks noChangeArrowheads="1"/>
          </p:cNvSpPr>
          <p:nvPr/>
        </p:nvSpPr>
        <p:spPr bwMode="auto">
          <a:xfrm rot="-5400000" flipH="1" flipV="1">
            <a:off x="5443537" y="3244851"/>
            <a:ext cx="868363" cy="290512"/>
          </a:xfrm>
          <a:prstGeom prst="flowChartInputOutput">
            <a:avLst/>
          </a:prstGeom>
          <a:solidFill>
            <a:srgbClr val="476F2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b="1">
              <a:solidFill>
                <a:schemeClr val="bg1"/>
              </a:solidFill>
              <a:latin typeface="华文细黑" panose="02010600040101010101" pitchFamily="2" charset="-122"/>
              <a:ea typeface="华文细黑" panose="02010600040101010101" pitchFamily="2" charset="-122"/>
              <a:sym typeface="Segoe UI Black" pitchFamily="34" charset="0"/>
            </a:endParaRPr>
          </a:p>
        </p:txBody>
      </p:sp>
      <p:sp>
        <p:nvSpPr>
          <p:cNvPr id="23558" name="Flowchart: Data 32"/>
          <p:cNvSpPr>
            <a:spLocks noChangeArrowheads="1"/>
          </p:cNvSpPr>
          <p:nvPr/>
        </p:nvSpPr>
        <p:spPr bwMode="auto">
          <a:xfrm rot="-5400000" flipH="1" flipV="1">
            <a:off x="2856706" y="3245644"/>
            <a:ext cx="868363" cy="288925"/>
          </a:xfrm>
          <a:prstGeom prst="flowChartInputOutput">
            <a:avLst/>
          </a:prstGeom>
          <a:solidFill>
            <a:srgbClr val="548135"/>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b="1">
              <a:solidFill>
                <a:schemeClr val="bg1"/>
              </a:solidFill>
              <a:latin typeface="华文细黑" panose="02010600040101010101" pitchFamily="2" charset="-122"/>
              <a:ea typeface="华文细黑" panose="02010600040101010101" pitchFamily="2" charset="-122"/>
              <a:sym typeface="Segoe UI Black" pitchFamily="34" charset="0"/>
            </a:endParaRPr>
          </a:p>
        </p:txBody>
      </p:sp>
      <p:sp>
        <p:nvSpPr>
          <p:cNvPr id="23559" name="Rectangle 34"/>
          <p:cNvSpPr>
            <a:spLocks noChangeArrowheads="1"/>
          </p:cNvSpPr>
          <p:nvPr/>
        </p:nvSpPr>
        <p:spPr bwMode="auto">
          <a:xfrm>
            <a:off x="3435350" y="3133725"/>
            <a:ext cx="2587625" cy="696913"/>
          </a:xfrm>
          <a:prstGeom prst="rect">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sp>
        <p:nvSpPr>
          <p:cNvPr id="23560" name="Flowchart: Data 37"/>
          <p:cNvSpPr>
            <a:spLocks noChangeArrowheads="1"/>
          </p:cNvSpPr>
          <p:nvPr/>
        </p:nvSpPr>
        <p:spPr bwMode="auto">
          <a:xfrm rot="-5400000" flipH="1" flipV="1">
            <a:off x="8024019" y="1861344"/>
            <a:ext cx="869950" cy="290512"/>
          </a:xfrm>
          <a:prstGeom prst="flowChartInputOutput">
            <a:avLst/>
          </a:prstGeom>
          <a:solidFill>
            <a:srgbClr val="C55A1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b="1">
              <a:solidFill>
                <a:schemeClr val="bg1"/>
              </a:solidFill>
              <a:latin typeface="华文细黑" panose="02010600040101010101" pitchFamily="2" charset="-122"/>
              <a:ea typeface="华文细黑" panose="02010600040101010101" pitchFamily="2" charset="-122"/>
              <a:sym typeface="Segoe UI Black" pitchFamily="34" charset="0"/>
            </a:endParaRPr>
          </a:p>
        </p:txBody>
      </p:sp>
      <p:sp>
        <p:nvSpPr>
          <p:cNvPr id="23561" name="Pentagon 39"/>
          <p:cNvSpPr>
            <a:spLocks noChangeArrowheads="1"/>
          </p:cNvSpPr>
          <p:nvPr/>
        </p:nvSpPr>
        <p:spPr bwMode="auto">
          <a:xfrm>
            <a:off x="8604250" y="1749425"/>
            <a:ext cx="2587625" cy="696913"/>
          </a:xfrm>
          <a:prstGeom prst="homePlate">
            <a:avLst>
              <a:gd name="adj" fmla="val 92825"/>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sp>
        <p:nvSpPr>
          <p:cNvPr id="23562" name="Flowchart: Data 42"/>
          <p:cNvSpPr>
            <a:spLocks noChangeArrowheads="1"/>
          </p:cNvSpPr>
          <p:nvPr/>
        </p:nvSpPr>
        <p:spPr bwMode="auto">
          <a:xfrm rot="-5400000" flipH="1" flipV="1">
            <a:off x="8027987" y="2552701"/>
            <a:ext cx="868363" cy="296862"/>
          </a:xfrm>
          <a:prstGeom prst="flowChartInputOutput">
            <a:avLst/>
          </a:prstGeom>
          <a:solidFill>
            <a:srgbClr val="0020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b="1">
              <a:solidFill>
                <a:schemeClr val="bg1"/>
              </a:solidFill>
              <a:latin typeface="华文细黑" panose="02010600040101010101" pitchFamily="2" charset="-122"/>
              <a:ea typeface="华文细黑" panose="02010600040101010101" pitchFamily="2" charset="-122"/>
              <a:sym typeface="Segoe UI Black" pitchFamily="34" charset="0"/>
            </a:endParaRPr>
          </a:p>
        </p:txBody>
      </p:sp>
      <p:sp>
        <p:nvSpPr>
          <p:cNvPr id="23563" name="Rectangle 44"/>
          <p:cNvSpPr>
            <a:spLocks noChangeArrowheads="1"/>
          </p:cNvSpPr>
          <p:nvPr/>
        </p:nvSpPr>
        <p:spPr bwMode="auto">
          <a:xfrm>
            <a:off x="6022975" y="2438400"/>
            <a:ext cx="2587625" cy="695325"/>
          </a:xfrm>
          <a:prstGeom prst="rect">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sp>
        <p:nvSpPr>
          <p:cNvPr id="23564" name="Flowchart: Data 41"/>
          <p:cNvSpPr>
            <a:spLocks noChangeArrowheads="1"/>
          </p:cNvSpPr>
          <p:nvPr/>
        </p:nvSpPr>
        <p:spPr bwMode="auto">
          <a:xfrm rot="-5400000" flipH="1" flipV="1">
            <a:off x="5443538" y="2554288"/>
            <a:ext cx="868362" cy="290512"/>
          </a:xfrm>
          <a:prstGeom prst="flowChartInputOutput">
            <a:avLst/>
          </a:prstGeom>
          <a:solidFill>
            <a:srgbClr val="0020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b="1">
              <a:solidFill>
                <a:schemeClr val="bg1"/>
              </a:solidFill>
              <a:latin typeface="华文细黑" panose="02010600040101010101" pitchFamily="2" charset="-122"/>
              <a:ea typeface="华文细黑" panose="02010600040101010101" pitchFamily="2" charset="-122"/>
              <a:sym typeface="Segoe UI Black" pitchFamily="34" charset="0"/>
            </a:endParaRPr>
          </a:p>
        </p:txBody>
      </p:sp>
      <p:sp>
        <p:nvSpPr>
          <p:cNvPr id="23565" name="Flowchart: Data 26"/>
          <p:cNvSpPr>
            <a:spLocks noChangeArrowheads="1"/>
          </p:cNvSpPr>
          <p:nvPr/>
        </p:nvSpPr>
        <p:spPr bwMode="auto">
          <a:xfrm rot="-5400000" flipH="1" flipV="1">
            <a:off x="2856707" y="3942556"/>
            <a:ext cx="868362" cy="288925"/>
          </a:xfrm>
          <a:prstGeom prst="flowChartInputOutput">
            <a:avLst/>
          </a:prstGeom>
          <a:solidFill>
            <a:srgbClr val="A9A61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b="1">
              <a:solidFill>
                <a:schemeClr val="bg1"/>
              </a:solidFill>
              <a:latin typeface="华文细黑" panose="02010600040101010101" pitchFamily="2" charset="-122"/>
              <a:ea typeface="华文细黑" panose="02010600040101010101" pitchFamily="2" charset="-122"/>
              <a:sym typeface="Segoe UI Black" pitchFamily="34" charset="0"/>
            </a:endParaRPr>
          </a:p>
        </p:txBody>
      </p:sp>
      <p:sp>
        <p:nvSpPr>
          <p:cNvPr id="23566" name="Rectangle 29"/>
          <p:cNvSpPr>
            <a:spLocks noChangeArrowheads="1"/>
          </p:cNvSpPr>
          <p:nvPr/>
        </p:nvSpPr>
        <p:spPr bwMode="auto">
          <a:xfrm>
            <a:off x="847725" y="3830638"/>
            <a:ext cx="2587625" cy="695325"/>
          </a:xfrm>
          <a:prstGeom prst="rect">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grpSp>
        <p:nvGrpSpPr>
          <p:cNvPr id="23567" name="组合 18"/>
          <p:cNvGrpSpPr>
            <a:grpSpLocks/>
          </p:cNvGrpSpPr>
          <p:nvPr/>
        </p:nvGrpSpPr>
        <p:grpSpPr bwMode="auto">
          <a:xfrm>
            <a:off x="847725" y="4708525"/>
            <a:ext cx="2565400" cy="1096963"/>
            <a:chOff x="0" y="0"/>
            <a:chExt cx="2565857" cy="1097117"/>
          </a:xfrm>
        </p:grpSpPr>
        <p:sp>
          <p:nvSpPr>
            <p:cNvPr id="23577" name="矩形 29"/>
            <p:cNvSpPr>
              <a:spLocks noChangeArrowheads="1"/>
            </p:cNvSpPr>
            <p:nvPr/>
          </p:nvSpPr>
          <p:spPr bwMode="auto">
            <a:xfrm>
              <a:off x="0" y="268044"/>
              <a:ext cx="2565857"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3578" name="矩形 30"/>
            <p:cNvSpPr>
              <a:spLocks noChangeArrowheads="1"/>
            </p:cNvSpPr>
            <p:nvPr/>
          </p:nvSpPr>
          <p:spPr bwMode="auto">
            <a:xfrm>
              <a:off x="0" y="0"/>
              <a:ext cx="1729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rgbClr val="EFEE87"/>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grpSp>
      <p:grpSp>
        <p:nvGrpSpPr>
          <p:cNvPr id="23568" name="组合 19"/>
          <p:cNvGrpSpPr>
            <a:grpSpLocks/>
          </p:cNvGrpSpPr>
          <p:nvPr/>
        </p:nvGrpSpPr>
        <p:grpSpPr bwMode="auto">
          <a:xfrm>
            <a:off x="3490913" y="4013200"/>
            <a:ext cx="2566987" cy="1098550"/>
            <a:chOff x="0" y="0"/>
            <a:chExt cx="2565857" cy="1097117"/>
          </a:xfrm>
        </p:grpSpPr>
        <p:sp>
          <p:nvSpPr>
            <p:cNvPr id="23575" name="矩形 27"/>
            <p:cNvSpPr>
              <a:spLocks noChangeArrowheads="1"/>
            </p:cNvSpPr>
            <p:nvPr/>
          </p:nvSpPr>
          <p:spPr bwMode="auto">
            <a:xfrm>
              <a:off x="0" y="268044"/>
              <a:ext cx="2565857"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3576" name="矩形 28"/>
            <p:cNvSpPr>
              <a:spLocks noChangeArrowheads="1"/>
            </p:cNvSpPr>
            <p:nvPr/>
          </p:nvSpPr>
          <p:spPr bwMode="auto">
            <a:xfrm>
              <a:off x="0" y="0"/>
              <a:ext cx="1729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rgbClr val="B2D68A"/>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grpSp>
      <p:grpSp>
        <p:nvGrpSpPr>
          <p:cNvPr id="23569" name="组合 20"/>
          <p:cNvGrpSpPr>
            <a:grpSpLocks/>
          </p:cNvGrpSpPr>
          <p:nvPr/>
        </p:nvGrpSpPr>
        <p:grpSpPr bwMode="auto">
          <a:xfrm>
            <a:off x="6135688" y="3317875"/>
            <a:ext cx="2565400" cy="1098550"/>
            <a:chOff x="0" y="0"/>
            <a:chExt cx="2565857" cy="1097117"/>
          </a:xfrm>
        </p:grpSpPr>
        <p:sp>
          <p:nvSpPr>
            <p:cNvPr id="23573" name="矩形 24"/>
            <p:cNvSpPr>
              <a:spLocks noChangeArrowheads="1"/>
            </p:cNvSpPr>
            <p:nvPr/>
          </p:nvSpPr>
          <p:spPr bwMode="auto">
            <a:xfrm>
              <a:off x="0" y="268044"/>
              <a:ext cx="2565857"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3574" name="矩形 26"/>
            <p:cNvSpPr>
              <a:spLocks noChangeArrowheads="1"/>
            </p:cNvSpPr>
            <p:nvPr/>
          </p:nvSpPr>
          <p:spPr bwMode="auto">
            <a:xfrm>
              <a:off x="0" y="0"/>
              <a:ext cx="1729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rgbClr val="97A8D7"/>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grpSp>
      <p:grpSp>
        <p:nvGrpSpPr>
          <p:cNvPr id="23570" name="组合 21"/>
          <p:cNvGrpSpPr>
            <a:grpSpLocks/>
          </p:cNvGrpSpPr>
          <p:nvPr/>
        </p:nvGrpSpPr>
        <p:grpSpPr bwMode="auto">
          <a:xfrm>
            <a:off x="8778875" y="2624138"/>
            <a:ext cx="2565400" cy="1096962"/>
            <a:chOff x="0" y="0"/>
            <a:chExt cx="2565857" cy="1097117"/>
          </a:xfrm>
        </p:grpSpPr>
        <p:sp>
          <p:nvSpPr>
            <p:cNvPr id="23571" name="矩形 22"/>
            <p:cNvSpPr>
              <a:spLocks noChangeArrowheads="1"/>
            </p:cNvSpPr>
            <p:nvPr/>
          </p:nvSpPr>
          <p:spPr bwMode="auto">
            <a:xfrm>
              <a:off x="0" y="268044"/>
              <a:ext cx="2565857"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3572" name="矩形 23"/>
            <p:cNvSpPr>
              <a:spLocks noChangeArrowheads="1"/>
            </p:cNvSpPr>
            <p:nvPr/>
          </p:nvSpPr>
          <p:spPr bwMode="auto">
            <a:xfrm>
              <a:off x="0" y="0"/>
              <a:ext cx="1729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rgbClr val="EFCD74"/>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gr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24580" name="Flowchart: Off-page Connector 42"/>
          <p:cNvSpPr>
            <a:spLocks noChangeArrowheads="1"/>
          </p:cNvSpPr>
          <p:nvPr/>
        </p:nvSpPr>
        <p:spPr bwMode="auto">
          <a:xfrm rot="-5400000">
            <a:off x="534987" y="557213"/>
            <a:ext cx="957263" cy="2027238"/>
          </a:xfrm>
          <a:prstGeom prst="flowChartOffpageConnector">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581" name="Notched Right Arrow 20"/>
          <p:cNvSpPr>
            <a:spLocks noChangeArrowheads="1"/>
          </p:cNvSpPr>
          <p:nvPr/>
        </p:nvSpPr>
        <p:spPr bwMode="auto">
          <a:xfrm>
            <a:off x="1763713" y="1092200"/>
            <a:ext cx="8834437" cy="957263"/>
          </a:xfrm>
          <a:prstGeom prst="notchedRightArrow">
            <a:avLst>
              <a:gd name="adj1" fmla="val 100000"/>
              <a:gd name="adj2" fmla="val 46016"/>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grpSp>
        <p:nvGrpSpPr>
          <p:cNvPr id="24582" name="组合 10"/>
          <p:cNvGrpSpPr>
            <a:grpSpLocks/>
          </p:cNvGrpSpPr>
          <p:nvPr/>
        </p:nvGrpSpPr>
        <p:grpSpPr bwMode="auto">
          <a:xfrm>
            <a:off x="2454275" y="1189038"/>
            <a:ext cx="7131050" cy="765175"/>
            <a:chOff x="0" y="0"/>
            <a:chExt cx="7130321" cy="765479"/>
          </a:xfrm>
        </p:grpSpPr>
        <p:sp>
          <p:nvSpPr>
            <p:cNvPr id="24617" name="TextBox 72"/>
            <p:cNvSpPr>
              <a:spLocks noChangeArrowheads="1"/>
            </p:cNvSpPr>
            <p:nvPr/>
          </p:nvSpPr>
          <p:spPr bwMode="auto">
            <a:xfrm>
              <a:off x="0" y="0"/>
              <a:ext cx="30780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rgbClr val="3F3F3F"/>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sp>
          <p:nvSpPr>
            <p:cNvPr id="24618" name="TextBox 74"/>
            <p:cNvSpPr>
              <a:spLocks noChangeArrowheads="1"/>
            </p:cNvSpPr>
            <p:nvPr/>
          </p:nvSpPr>
          <p:spPr bwMode="auto">
            <a:xfrm>
              <a:off x="0" y="228152"/>
              <a:ext cx="7130321" cy="53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rgbClr val="3F3F3F"/>
                  </a:solidFill>
                  <a:latin typeface="Segoe UI Light" panose="020B0502040204020203" pitchFamily="34" charset="0"/>
                  <a:sym typeface="Segoe UI Light" panose="020B0502040204020203" pitchFamily="34" charset="0"/>
                </a:rPr>
                <a:t>The concepts national income and national product have roughly the same value and can be used interchangeably if our interest is in their sum total which is measured as the market value</a:t>
              </a:r>
            </a:p>
          </p:txBody>
        </p:sp>
      </p:grpSp>
      <p:sp>
        <p:nvSpPr>
          <p:cNvPr id="24583" name="Flowchart: Off-page Connector 46"/>
          <p:cNvSpPr>
            <a:spLocks noChangeArrowheads="1"/>
          </p:cNvSpPr>
          <p:nvPr/>
        </p:nvSpPr>
        <p:spPr bwMode="auto">
          <a:xfrm rot="5400000">
            <a:off x="10698957" y="1872456"/>
            <a:ext cx="957262" cy="2028825"/>
          </a:xfrm>
          <a:prstGeom prst="flowChartOffpageConnector">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584" name="Notched Right Arrow 24"/>
          <p:cNvSpPr>
            <a:spLocks noChangeArrowheads="1"/>
          </p:cNvSpPr>
          <p:nvPr/>
        </p:nvSpPr>
        <p:spPr bwMode="auto">
          <a:xfrm rot="10800000">
            <a:off x="1593850" y="2408238"/>
            <a:ext cx="8834438" cy="957262"/>
          </a:xfrm>
          <a:prstGeom prst="notchedRightArrow">
            <a:avLst>
              <a:gd name="adj1" fmla="val 100000"/>
              <a:gd name="adj2" fmla="val 46016"/>
            </a:avLst>
          </a:prstGeom>
          <a:gradFill rotWithShape="0">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585" name="TextBox 72"/>
          <p:cNvSpPr>
            <a:spLocks noChangeArrowheads="1"/>
          </p:cNvSpPr>
          <p:nvPr/>
        </p:nvSpPr>
        <p:spPr bwMode="auto">
          <a:xfrm>
            <a:off x="6731000" y="2505075"/>
            <a:ext cx="30781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1600">
                <a:solidFill>
                  <a:srgbClr val="3F3F3F"/>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sp>
        <p:nvSpPr>
          <p:cNvPr id="24586" name="TextBox 74"/>
          <p:cNvSpPr>
            <a:spLocks noChangeArrowheads="1"/>
          </p:cNvSpPr>
          <p:nvPr/>
        </p:nvSpPr>
        <p:spPr bwMode="auto">
          <a:xfrm>
            <a:off x="2679700" y="2732088"/>
            <a:ext cx="713105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14000"/>
              </a:lnSpc>
              <a:spcBef>
                <a:spcPct val="0"/>
              </a:spcBef>
              <a:buFont typeface="Arial" panose="020B0604020202020204" pitchFamily="34" charset="0"/>
              <a:buNone/>
            </a:pPr>
            <a:r>
              <a:rPr lang="en-US" altLang="zh-CN" sz="1400">
                <a:solidFill>
                  <a:srgbClr val="3F3F3F"/>
                </a:solidFill>
                <a:latin typeface="Segoe UI Light" panose="020B0502040204020203" pitchFamily="34" charset="0"/>
                <a:sym typeface="Segoe UI Light" panose="020B0502040204020203" pitchFamily="34" charset="0"/>
              </a:rPr>
              <a:t>The concepts national income and national product have roughly the same value and can be used interchangeably if our interest is in their sum total which is measured as the market value</a:t>
            </a:r>
          </a:p>
        </p:txBody>
      </p:sp>
      <p:grpSp>
        <p:nvGrpSpPr>
          <p:cNvPr id="24587" name="组合 3"/>
          <p:cNvGrpSpPr>
            <a:grpSpLocks/>
          </p:cNvGrpSpPr>
          <p:nvPr/>
        </p:nvGrpSpPr>
        <p:grpSpPr bwMode="auto">
          <a:xfrm>
            <a:off x="0" y="3724275"/>
            <a:ext cx="10598150" cy="957263"/>
            <a:chOff x="0" y="0"/>
            <a:chExt cx="10598314" cy="957809"/>
          </a:xfrm>
        </p:grpSpPr>
        <p:sp>
          <p:nvSpPr>
            <p:cNvPr id="24615" name="Flowchart: Off-page Connector 56"/>
            <p:cNvSpPr>
              <a:spLocks noChangeArrowheads="1"/>
            </p:cNvSpPr>
            <p:nvPr/>
          </p:nvSpPr>
          <p:spPr bwMode="auto">
            <a:xfrm rot="-5400000">
              <a:off x="534836" y="-534836"/>
              <a:ext cx="957808" cy="2027479"/>
            </a:xfrm>
            <a:prstGeom prst="flowChartOffpageConnector">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616" name="Notched Right Arrow 37"/>
            <p:cNvSpPr>
              <a:spLocks noChangeArrowheads="1"/>
            </p:cNvSpPr>
            <p:nvPr/>
          </p:nvSpPr>
          <p:spPr bwMode="auto">
            <a:xfrm>
              <a:off x="1764295" y="0"/>
              <a:ext cx="8834019" cy="957809"/>
            </a:xfrm>
            <a:prstGeom prst="notchedRightArrow">
              <a:avLst>
                <a:gd name="adj1" fmla="val 100000"/>
                <a:gd name="adj2" fmla="val 45988"/>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grpSp>
      <p:grpSp>
        <p:nvGrpSpPr>
          <p:cNvPr id="24588" name="组合 26"/>
          <p:cNvGrpSpPr>
            <a:grpSpLocks/>
          </p:cNvGrpSpPr>
          <p:nvPr/>
        </p:nvGrpSpPr>
        <p:grpSpPr bwMode="auto">
          <a:xfrm>
            <a:off x="2454275" y="3819525"/>
            <a:ext cx="7131050" cy="765175"/>
            <a:chOff x="0" y="0"/>
            <a:chExt cx="7130321" cy="765479"/>
          </a:xfrm>
        </p:grpSpPr>
        <p:sp>
          <p:nvSpPr>
            <p:cNvPr id="24613" name="TextBox 72"/>
            <p:cNvSpPr>
              <a:spLocks noChangeArrowheads="1"/>
            </p:cNvSpPr>
            <p:nvPr/>
          </p:nvSpPr>
          <p:spPr bwMode="auto">
            <a:xfrm>
              <a:off x="0" y="0"/>
              <a:ext cx="30780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rgbClr val="3F3F3F"/>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sp>
          <p:nvSpPr>
            <p:cNvPr id="24614" name="TextBox 74"/>
            <p:cNvSpPr>
              <a:spLocks noChangeArrowheads="1"/>
            </p:cNvSpPr>
            <p:nvPr/>
          </p:nvSpPr>
          <p:spPr bwMode="auto">
            <a:xfrm>
              <a:off x="0" y="228152"/>
              <a:ext cx="7130321" cy="53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rgbClr val="3F3F3F"/>
                  </a:solidFill>
                  <a:latin typeface="Segoe UI Light" panose="020B0502040204020203" pitchFamily="34" charset="0"/>
                  <a:sym typeface="Segoe UI Light" panose="020B0502040204020203" pitchFamily="34" charset="0"/>
                </a:rPr>
                <a:t>The concepts national income and national product have roughly the same value and can be used interchangeably if our interest is in their sum total which is measured as the market value</a:t>
              </a:r>
            </a:p>
          </p:txBody>
        </p:sp>
      </p:grpSp>
      <p:sp>
        <p:nvSpPr>
          <p:cNvPr id="24589" name="Flowchart: Off-page Connector 62"/>
          <p:cNvSpPr>
            <a:spLocks noChangeArrowheads="1"/>
          </p:cNvSpPr>
          <p:nvPr/>
        </p:nvSpPr>
        <p:spPr bwMode="auto">
          <a:xfrm rot="5400000">
            <a:off x="10698163" y="4503737"/>
            <a:ext cx="958850" cy="2028825"/>
          </a:xfrm>
          <a:prstGeom prst="flowChartOffpageConnector">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590" name="Notched Right Arrow 32"/>
          <p:cNvSpPr>
            <a:spLocks noChangeArrowheads="1"/>
          </p:cNvSpPr>
          <p:nvPr/>
        </p:nvSpPr>
        <p:spPr bwMode="auto">
          <a:xfrm rot="10800000">
            <a:off x="1593850" y="5040313"/>
            <a:ext cx="8834438" cy="957262"/>
          </a:xfrm>
          <a:prstGeom prst="notchedRightArrow">
            <a:avLst>
              <a:gd name="adj1" fmla="val 100000"/>
              <a:gd name="adj2" fmla="val 46016"/>
            </a:avLst>
          </a:prstGeom>
          <a:gradFill rotWithShape="0">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591" name="TextBox 72"/>
          <p:cNvSpPr>
            <a:spLocks noChangeArrowheads="1"/>
          </p:cNvSpPr>
          <p:nvPr/>
        </p:nvSpPr>
        <p:spPr bwMode="auto">
          <a:xfrm>
            <a:off x="6731000" y="5135563"/>
            <a:ext cx="30781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1600">
                <a:solidFill>
                  <a:srgbClr val="3F3F3F"/>
                </a:solidFill>
                <a:latin typeface="Segoe UI Black" pitchFamily="34" charset="0"/>
                <a:sym typeface="Segoe UI Black" pitchFamily="34" charset="0"/>
              </a:rPr>
              <a:t>ADD THE TITLE</a:t>
            </a:r>
            <a:endParaRPr lang="zh-CN" altLang="en-US" sz="1800">
              <a:latin typeface="Arial" panose="020B0604020202020204" pitchFamily="34" charset="0"/>
            </a:endParaRPr>
          </a:p>
        </p:txBody>
      </p:sp>
      <p:sp>
        <p:nvSpPr>
          <p:cNvPr id="24592" name="TextBox 74"/>
          <p:cNvSpPr>
            <a:spLocks noChangeArrowheads="1"/>
          </p:cNvSpPr>
          <p:nvPr/>
        </p:nvSpPr>
        <p:spPr bwMode="auto">
          <a:xfrm>
            <a:off x="2679700" y="5364163"/>
            <a:ext cx="71310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14000"/>
              </a:lnSpc>
              <a:spcBef>
                <a:spcPct val="0"/>
              </a:spcBef>
              <a:buFont typeface="Arial" panose="020B0604020202020204" pitchFamily="34" charset="0"/>
              <a:buNone/>
            </a:pPr>
            <a:r>
              <a:rPr lang="en-US" altLang="zh-CN" sz="1400">
                <a:solidFill>
                  <a:srgbClr val="3F3F3F"/>
                </a:solidFill>
                <a:latin typeface="Segoe UI Light" panose="020B0502040204020203" pitchFamily="34" charset="0"/>
                <a:sym typeface="Segoe UI Light" panose="020B0502040204020203" pitchFamily="34" charset="0"/>
              </a:rPr>
              <a:t>The concepts national income and national product have roughly the same value and can be used interchangeably if our interest is in their sum total which is measured as the market value</a:t>
            </a:r>
          </a:p>
        </p:txBody>
      </p:sp>
      <p:grpSp>
        <p:nvGrpSpPr>
          <p:cNvPr id="24593" name="组合 5"/>
          <p:cNvGrpSpPr>
            <a:grpSpLocks/>
          </p:cNvGrpSpPr>
          <p:nvPr/>
        </p:nvGrpSpPr>
        <p:grpSpPr bwMode="auto">
          <a:xfrm>
            <a:off x="9585325" y="1244600"/>
            <a:ext cx="654050" cy="654050"/>
            <a:chOff x="0" y="0"/>
            <a:chExt cx="654484" cy="654481"/>
          </a:xfrm>
        </p:grpSpPr>
        <p:sp>
          <p:nvSpPr>
            <p:cNvPr id="24610" name="Oval 28"/>
            <p:cNvSpPr>
              <a:spLocks noChangeAspect="1" noChangeArrowheads="1"/>
            </p:cNvSpPr>
            <p:nvPr/>
          </p:nvSpPr>
          <p:spPr bwMode="auto">
            <a:xfrm>
              <a:off x="0" y="0"/>
              <a:ext cx="654484" cy="654481"/>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611" name="Oval 28"/>
            <p:cNvSpPr>
              <a:spLocks noChangeAspect="1" noChangeArrowheads="1"/>
            </p:cNvSpPr>
            <p:nvPr/>
          </p:nvSpPr>
          <p:spPr bwMode="auto">
            <a:xfrm>
              <a:off x="72282" y="72281"/>
              <a:ext cx="509921" cy="509919"/>
            </a:xfrm>
            <a:prstGeom prst="ellipse">
              <a:avLst/>
            </a:prstGeom>
            <a:solidFill>
              <a:srgbClr val="28272A"/>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b="1">
                <a:solidFill>
                  <a:srgbClr val="114B93"/>
                </a:solidFill>
              </a:endParaRPr>
            </a:p>
          </p:txBody>
        </p:sp>
        <p:sp>
          <p:nvSpPr>
            <p:cNvPr id="24612" name="文本框 7"/>
            <p:cNvSpPr>
              <a:spLocks noChangeArrowheads="1"/>
            </p:cNvSpPr>
            <p:nvPr/>
          </p:nvSpPr>
          <p:spPr bwMode="auto">
            <a:xfrm>
              <a:off x="106669" y="14257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01</a:t>
              </a:r>
              <a:endParaRPr lang="zh-CN" altLang="en-US"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24594" name="组合 4"/>
          <p:cNvGrpSpPr>
            <a:grpSpLocks/>
          </p:cNvGrpSpPr>
          <p:nvPr/>
        </p:nvGrpSpPr>
        <p:grpSpPr bwMode="auto">
          <a:xfrm>
            <a:off x="1882775" y="2559050"/>
            <a:ext cx="655638" cy="655638"/>
            <a:chOff x="0" y="0"/>
            <a:chExt cx="654484" cy="654481"/>
          </a:xfrm>
        </p:grpSpPr>
        <p:sp>
          <p:nvSpPr>
            <p:cNvPr id="24607" name="Oval 28"/>
            <p:cNvSpPr>
              <a:spLocks noChangeAspect="1" noChangeArrowheads="1"/>
            </p:cNvSpPr>
            <p:nvPr/>
          </p:nvSpPr>
          <p:spPr bwMode="auto">
            <a:xfrm>
              <a:off x="0" y="0"/>
              <a:ext cx="654484" cy="654481"/>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608" name="Oval 28"/>
            <p:cNvSpPr>
              <a:spLocks noChangeAspect="1" noChangeArrowheads="1"/>
            </p:cNvSpPr>
            <p:nvPr/>
          </p:nvSpPr>
          <p:spPr bwMode="auto">
            <a:xfrm>
              <a:off x="72282" y="72281"/>
              <a:ext cx="509921" cy="509919"/>
            </a:xfrm>
            <a:prstGeom prst="ellipse">
              <a:avLst/>
            </a:prstGeom>
            <a:solidFill>
              <a:srgbClr val="28272A"/>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b="1">
                <a:solidFill>
                  <a:srgbClr val="114B93"/>
                </a:solidFill>
              </a:endParaRPr>
            </a:p>
          </p:txBody>
        </p:sp>
        <p:sp>
          <p:nvSpPr>
            <p:cNvPr id="24609" name="文本框 44"/>
            <p:cNvSpPr>
              <a:spLocks noChangeArrowheads="1"/>
            </p:cNvSpPr>
            <p:nvPr/>
          </p:nvSpPr>
          <p:spPr bwMode="auto">
            <a:xfrm>
              <a:off x="106669" y="142574"/>
              <a:ext cx="441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02</a:t>
              </a:r>
              <a:endParaRPr lang="zh-CN" altLang="en-US"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24595" name="组合 1"/>
          <p:cNvGrpSpPr>
            <a:grpSpLocks/>
          </p:cNvGrpSpPr>
          <p:nvPr/>
        </p:nvGrpSpPr>
        <p:grpSpPr bwMode="auto">
          <a:xfrm>
            <a:off x="1882775" y="5191125"/>
            <a:ext cx="655638" cy="654050"/>
            <a:chOff x="0" y="0"/>
            <a:chExt cx="654484" cy="654481"/>
          </a:xfrm>
        </p:grpSpPr>
        <p:sp>
          <p:nvSpPr>
            <p:cNvPr id="24604" name="Oval 28"/>
            <p:cNvSpPr>
              <a:spLocks noChangeAspect="1" noChangeArrowheads="1"/>
            </p:cNvSpPr>
            <p:nvPr/>
          </p:nvSpPr>
          <p:spPr bwMode="auto">
            <a:xfrm>
              <a:off x="0" y="0"/>
              <a:ext cx="654484" cy="654481"/>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605" name="Oval 28"/>
            <p:cNvSpPr>
              <a:spLocks noChangeAspect="1" noChangeArrowheads="1"/>
            </p:cNvSpPr>
            <p:nvPr/>
          </p:nvSpPr>
          <p:spPr bwMode="auto">
            <a:xfrm>
              <a:off x="72282" y="72281"/>
              <a:ext cx="509921" cy="509919"/>
            </a:xfrm>
            <a:prstGeom prst="ellipse">
              <a:avLst/>
            </a:prstGeom>
            <a:solidFill>
              <a:srgbClr val="28272A"/>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b="1">
                <a:solidFill>
                  <a:srgbClr val="114B93"/>
                </a:solidFill>
              </a:endParaRPr>
            </a:p>
          </p:txBody>
        </p:sp>
        <p:sp>
          <p:nvSpPr>
            <p:cNvPr id="24606" name="文本框 48"/>
            <p:cNvSpPr>
              <a:spLocks noChangeArrowheads="1"/>
            </p:cNvSpPr>
            <p:nvPr/>
          </p:nvSpPr>
          <p:spPr bwMode="auto">
            <a:xfrm>
              <a:off x="106669" y="142574"/>
              <a:ext cx="441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04</a:t>
              </a:r>
              <a:endParaRPr lang="zh-CN" altLang="en-US"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24596" name="组合 2"/>
          <p:cNvGrpSpPr>
            <a:grpSpLocks/>
          </p:cNvGrpSpPr>
          <p:nvPr/>
        </p:nvGrpSpPr>
        <p:grpSpPr bwMode="auto">
          <a:xfrm>
            <a:off x="9585325" y="3875088"/>
            <a:ext cx="654050" cy="655637"/>
            <a:chOff x="0" y="0"/>
            <a:chExt cx="654484" cy="654481"/>
          </a:xfrm>
        </p:grpSpPr>
        <p:sp>
          <p:nvSpPr>
            <p:cNvPr id="24601" name="Oval 28"/>
            <p:cNvSpPr>
              <a:spLocks noChangeAspect="1" noChangeArrowheads="1"/>
            </p:cNvSpPr>
            <p:nvPr/>
          </p:nvSpPr>
          <p:spPr bwMode="auto">
            <a:xfrm>
              <a:off x="0" y="0"/>
              <a:ext cx="654484" cy="654481"/>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b="1">
                <a:solidFill>
                  <a:srgbClr val="403F44"/>
                </a:solidFill>
                <a:latin typeface="华文细黑" panose="02010600040101010101" pitchFamily="2" charset="-122"/>
                <a:ea typeface="华文细黑" panose="02010600040101010101" pitchFamily="2" charset="-122"/>
                <a:sym typeface="Segoe UI Light" panose="020B0502040204020203" pitchFamily="34" charset="0"/>
              </a:endParaRPr>
            </a:p>
          </p:txBody>
        </p:sp>
        <p:sp>
          <p:nvSpPr>
            <p:cNvPr id="24602" name="Oval 28"/>
            <p:cNvSpPr>
              <a:spLocks noChangeAspect="1" noChangeArrowheads="1"/>
            </p:cNvSpPr>
            <p:nvPr/>
          </p:nvSpPr>
          <p:spPr bwMode="auto">
            <a:xfrm>
              <a:off x="72282" y="72281"/>
              <a:ext cx="509921" cy="509919"/>
            </a:xfrm>
            <a:prstGeom prst="ellipse">
              <a:avLst/>
            </a:prstGeom>
            <a:solidFill>
              <a:srgbClr val="28272A"/>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b="1">
                <a:solidFill>
                  <a:srgbClr val="114B93"/>
                </a:solidFill>
              </a:endParaRPr>
            </a:p>
          </p:txBody>
        </p:sp>
        <p:sp>
          <p:nvSpPr>
            <p:cNvPr id="24603" name="文本框 52"/>
            <p:cNvSpPr>
              <a:spLocks noChangeArrowheads="1"/>
            </p:cNvSpPr>
            <p:nvPr/>
          </p:nvSpPr>
          <p:spPr bwMode="auto">
            <a:xfrm>
              <a:off x="106669" y="142574"/>
              <a:ext cx="441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03</a:t>
              </a:r>
              <a:endParaRPr lang="zh-CN" altLang="en-US" sz="1800" b="1">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grpSp>
      <p:grpSp>
        <p:nvGrpSpPr>
          <p:cNvPr id="24597" name="组合 53"/>
          <p:cNvGrpSpPr>
            <a:grpSpLocks/>
          </p:cNvGrpSpPr>
          <p:nvPr/>
        </p:nvGrpSpPr>
        <p:grpSpPr bwMode="auto">
          <a:xfrm>
            <a:off x="412750" y="53975"/>
            <a:ext cx="588963" cy="587375"/>
            <a:chOff x="0" y="0"/>
            <a:chExt cx="588781" cy="588781"/>
          </a:xfrm>
        </p:grpSpPr>
        <p:sp>
          <p:nvSpPr>
            <p:cNvPr id="24598" name="椭圆 54"/>
            <p:cNvSpPr>
              <a:spLocks noChangeArrowheads="1"/>
            </p:cNvSpPr>
            <p:nvPr/>
          </p:nvSpPr>
          <p:spPr bwMode="auto">
            <a:xfrm>
              <a:off x="0" y="0"/>
              <a:ext cx="588781" cy="588781"/>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4599" name="椭圆 55"/>
            <p:cNvSpPr>
              <a:spLocks noChangeArrowheads="1"/>
            </p:cNvSpPr>
            <p:nvPr/>
          </p:nvSpPr>
          <p:spPr bwMode="auto">
            <a:xfrm>
              <a:off x="38981" y="38981"/>
              <a:ext cx="510819" cy="510819"/>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4600" name="图片 5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37357" y="85650"/>
              <a:ext cx="314067" cy="41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5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25"/>
          <p:cNvSpPr>
            <a:spLocks noChangeArrowheads="1"/>
          </p:cNvSpPr>
          <p:nvPr/>
        </p:nvSpPr>
        <p:spPr bwMode="auto">
          <a:xfrm>
            <a:off x="1001713" y="101600"/>
            <a:ext cx="35687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600" b="1">
                <a:solidFill>
                  <a:srgbClr val="D0CECE"/>
                </a:solidFill>
                <a:latin typeface="华文细黑" panose="02010600040101010101" pitchFamily="2" charset="-122"/>
                <a:ea typeface="华文细黑" panose="02010600040101010101" pitchFamily="2" charset="-122"/>
                <a:sym typeface="Arial" panose="020B0604020202020204" pitchFamily="34" charset="0"/>
              </a:rPr>
              <a:t>ADD YOUR TITLE HERE</a:t>
            </a:r>
            <a:endParaRPr lang="zh-CN" altLang="en-US" sz="2600" b="1">
              <a:solidFill>
                <a:srgbClr val="D0CEC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25604" name="任意多边形 26"/>
          <p:cNvSpPr>
            <a:spLocks noChangeArrowheads="1"/>
          </p:cNvSpPr>
          <p:nvPr/>
        </p:nvSpPr>
        <p:spPr bwMode="auto">
          <a:xfrm>
            <a:off x="4097338" y="2130425"/>
            <a:ext cx="4006850" cy="4232275"/>
          </a:xfrm>
          <a:custGeom>
            <a:avLst/>
            <a:gdLst>
              <a:gd name="T0" fmla="*/ 1928950 w 4631801"/>
              <a:gd name="T1" fmla="*/ 2132544 h 4893273"/>
              <a:gd name="T2" fmla="*/ 2112143 w 4631801"/>
              <a:gd name="T3" fmla="*/ 2132544 h 4893273"/>
              <a:gd name="T4" fmla="*/ 2068681 w 4631801"/>
              <a:gd name="T5" fmla="*/ 2522415 h 4893273"/>
              <a:gd name="T6" fmla="*/ 1928950 w 4631801"/>
              <a:gd name="T7" fmla="*/ 4232275 h 4893273"/>
              <a:gd name="T8" fmla="*/ 1885489 w 4631801"/>
              <a:gd name="T9" fmla="*/ 2522415 h 4893273"/>
              <a:gd name="T10" fmla="*/ 2820228 w 4631801"/>
              <a:gd name="T11" fmla="*/ 37 h 4893273"/>
              <a:gd name="T12" fmla="*/ 3022400 w 4631801"/>
              <a:gd name="T13" fmla="*/ 344383 h 4893273"/>
              <a:gd name="T14" fmla="*/ 3011089 w 4631801"/>
              <a:gd name="T15" fmla="*/ 514431 h 4893273"/>
              <a:gd name="T16" fmla="*/ 2954538 w 4631801"/>
              <a:gd name="T17" fmla="*/ 571113 h 4893273"/>
              <a:gd name="T18" fmla="*/ 2784883 w 4631801"/>
              <a:gd name="T19" fmla="*/ 639132 h 4893273"/>
              <a:gd name="T20" fmla="*/ 2581297 w 4631801"/>
              <a:gd name="T21" fmla="*/ 718487 h 4893273"/>
              <a:gd name="T22" fmla="*/ 3112883 w 4631801"/>
              <a:gd name="T23" fmla="*/ 1069919 h 4893273"/>
              <a:gd name="T24" fmla="*/ 3361710 w 4631801"/>
              <a:gd name="T25" fmla="*/ 1251303 h 4893273"/>
              <a:gd name="T26" fmla="*/ 3259917 w 4631801"/>
              <a:gd name="T27" fmla="*/ 1330658 h 4893273"/>
              <a:gd name="T28" fmla="*/ 3180744 w 4631801"/>
              <a:gd name="T29" fmla="*/ 1273976 h 4893273"/>
              <a:gd name="T30" fmla="*/ 2841435 w 4631801"/>
              <a:gd name="T31" fmla="*/ 1092592 h 4893273"/>
              <a:gd name="T32" fmla="*/ 2174125 w 4631801"/>
              <a:gd name="T33" fmla="*/ 1092592 h 4893273"/>
              <a:gd name="T34" fmla="*/ 1947919 w 4631801"/>
              <a:gd name="T35" fmla="*/ 1285313 h 4893273"/>
              <a:gd name="T36" fmla="*/ 2615228 w 4631801"/>
              <a:gd name="T37" fmla="*/ 1228630 h 4893273"/>
              <a:gd name="T38" fmla="*/ 3158123 w 4631801"/>
              <a:gd name="T39" fmla="*/ 1432687 h 4893273"/>
              <a:gd name="T40" fmla="*/ 3633158 w 4631801"/>
              <a:gd name="T41" fmla="*/ 1500705 h 4893273"/>
              <a:gd name="T42" fmla="*/ 3814123 w 4631801"/>
              <a:gd name="T43" fmla="*/ 1421350 h 4893273"/>
              <a:gd name="T44" fmla="*/ 4006398 w 4631801"/>
              <a:gd name="T45" fmla="*/ 1341995 h 4893273"/>
              <a:gd name="T46" fmla="*/ 3859364 w 4631801"/>
              <a:gd name="T47" fmla="*/ 1682090 h 4893273"/>
              <a:gd name="T48" fmla="*/ 3599226 w 4631801"/>
              <a:gd name="T49" fmla="*/ 1704763 h 4893273"/>
              <a:gd name="T50" fmla="*/ 2762262 w 4631801"/>
              <a:gd name="T51" fmla="*/ 1534715 h 4893273"/>
              <a:gd name="T52" fmla="*/ 1834816 w 4631801"/>
              <a:gd name="T53" fmla="*/ 1738772 h 4893273"/>
              <a:gd name="T54" fmla="*/ 1461575 w 4631801"/>
              <a:gd name="T55" fmla="*/ 2169559 h 4893273"/>
              <a:gd name="T56" fmla="*/ 1065714 w 4631801"/>
              <a:gd name="T57" fmla="*/ 2078867 h 4893273"/>
              <a:gd name="T58" fmla="*/ 477577 w 4631801"/>
              <a:gd name="T59" fmla="*/ 1863473 h 4893273"/>
              <a:gd name="T60" fmla="*/ 381187 w 4631801"/>
              <a:gd name="T61" fmla="*/ 1895742 h 4893273"/>
              <a:gd name="T62" fmla="*/ 409715 w 4631801"/>
              <a:gd name="T63" fmla="*/ 1886146 h 4893273"/>
              <a:gd name="T64" fmla="*/ 381187 w 4631801"/>
              <a:gd name="T65" fmla="*/ 1895742 h 4893273"/>
              <a:gd name="T66" fmla="*/ 194819 w 4631801"/>
              <a:gd name="T67" fmla="*/ 1931492 h 4893273"/>
              <a:gd name="T68" fmla="*/ 2543 w 4631801"/>
              <a:gd name="T69" fmla="*/ 1897483 h 4893273"/>
              <a:gd name="T70" fmla="*/ 296611 w 4631801"/>
              <a:gd name="T71" fmla="*/ 1636744 h 4893273"/>
              <a:gd name="T72" fmla="*/ 556749 w 4631801"/>
              <a:gd name="T73" fmla="*/ 1704763 h 4893273"/>
              <a:gd name="T74" fmla="*/ 1246679 w 4631801"/>
              <a:gd name="T75" fmla="*/ 1829464 h 4893273"/>
              <a:gd name="T76" fmla="*/ 1280610 w 4631801"/>
              <a:gd name="T77" fmla="*/ 1523378 h 4893273"/>
              <a:gd name="T78" fmla="*/ 1506817 w 4631801"/>
              <a:gd name="T79" fmla="*/ 979227 h 4893273"/>
              <a:gd name="T80" fmla="*/ 1529437 w 4631801"/>
              <a:gd name="T81" fmla="*/ 741160 h 4893273"/>
              <a:gd name="T82" fmla="*/ 1201438 w 4631801"/>
              <a:gd name="T83" fmla="*/ 650469 h 4893273"/>
              <a:gd name="T84" fmla="*/ 1371093 w 4631801"/>
              <a:gd name="T85" fmla="*/ 616459 h 4893273"/>
              <a:gd name="T86" fmla="*/ 1676472 w 4631801"/>
              <a:gd name="T87" fmla="*/ 514431 h 4893273"/>
              <a:gd name="T88" fmla="*/ 2083643 w 4631801"/>
              <a:gd name="T89" fmla="*/ 469085 h 4893273"/>
              <a:gd name="T90" fmla="*/ 2490815 w 4631801"/>
              <a:gd name="T91" fmla="*/ 378393 h 4893273"/>
              <a:gd name="T92" fmla="*/ 2660470 w 4631801"/>
              <a:gd name="T93" fmla="*/ 38298 h 489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631801"/>
              <a:gd name="T142" fmla="*/ 0 h 4893273"/>
              <a:gd name="T143" fmla="*/ 4631801 w 4631801"/>
              <a:gd name="T144" fmla="*/ 4893273 h 48932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631801" h="4893273">
                <a:moveTo>
                  <a:pt x="2179570" y="2465605"/>
                </a:moveTo>
                <a:lnTo>
                  <a:pt x="2229810" y="2465605"/>
                </a:lnTo>
                <a:lnTo>
                  <a:pt x="2391334" y="2465605"/>
                </a:lnTo>
                <a:lnTo>
                  <a:pt x="2441575" y="2465605"/>
                </a:lnTo>
                <a:lnTo>
                  <a:pt x="2441575" y="2916366"/>
                </a:lnTo>
                <a:lnTo>
                  <a:pt x="2391334" y="2916366"/>
                </a:lnTo>
                <a:lnTo>
                  <a:pt x="2391334" y="4893273"/>
                </a:lnTo>
                <a:lnTo>
                  <a:pt x="2229810" y="4893273"/>
                </a:lnTo>
                <a:lnTo>
                  <a:pt x="2229810" y="2916366"/>
                </a:lnTo>
                <a:lnTo>
                  <a:pt x="2179570" y="2916366"/>
                </a:lnTo>
                <a:lnTo>
                  <a:pt x="2179570" y="2465605"/>
                </a:lnTo>
                <a:close/>
                <a:moveTo>
                  <a:pt x="3260101" y="43"/>
                </a:moveTo>
                <a:cubicBezTo>
                  <a:pt x="3359793" y="1682"/>
                  <a:pt x="3474194" y="50833"/>
                  <a:pt x="3533029" y="240885"/>
                </a:cubicBezTo>
                <a:cubicBezTo>
                  <a:pt x="3533029" y="240885"/>
                  <a:pt x="3546103" y="358848"/>
                  <a:pt x="3493806" y="398169"/>
                </a:cubicBezTo>
                <a:cubicBezTo>
                  <a:pt x="3493806" y="398169"/>
                  <a:pt x="3519954" y="450597"/>
                  <a:pt x="3480731" y="476812"/>
                </a:cubicBezTo>
                <a:cubicBezTo>
                  <a:pt x="3480731" y="476812"/>
                  <a:pt x="3506880" y="581668"/>
                  <a:pt x="3480731" y="594775"/>
                </a:cubicBezTo>
                <a:cubicBezTo>
                  <a:pt x="3480731" y="594775"/>
                  <a:pt x="3441508" y="594775"/>
                  <a:pt x="3441508" y="620989"/>
                </a:cubicBezTo>
                <a:cubicBezTo>
                  <a:pt x="3441508" y="620989"/>
                  <a:pt x="3441508" y="647203"/>
                  <a:pt x="3415359" y="660310"/>
                </a:cubicBezTo>
                <a:cubicBezTo>
                  <a:pt x="3415359" y="660310"/>
                  <a:pt x="3389210" y="712738"/>
                  <a:pt x="3376136" y="712738"/>
                </a:cubicBezTo>
                <a:cubicBezTo>
                  <a:pt x="3376136" y="712738"/>
                  <a:pt x="3336913" y="804487"/>
                  <a:pt x="3219243" y="738952"/>
                </a:cubicBezTo>
                <a:cubicBezTo>
                  <a:pt x="3219243" y="738952"/>
                  <a:pt x="3127722" y="712738"/>
                  <a:pt x="3023127" y="765166"/>
                </a:cubicBezTo>
                <a:cubicBezTo>
                  <a:pt x="3023127" y="765166"/>
                  <a:pt x="2996978" y="817594"/>
                  <a:pt x="2983904" y="830701"/>
                </a:cubicBezTo>
                <a:cubicBezTo>
                  <a:pt x="2983904" y="830701"/>
                  <a:pt x="3180020" y="935558"/>
                  <a:pt x="3271541" y="1027307"/>
                </a:cubicBezTo>
                <a:cubicBezTo>
                  <a:pt x="3271541" y="1027307"/>
                  <a:pt x="3519954" y="1210805"/>
                  <a:pt x="3598401" y="1237019"/>
                </a:cubicBezTo>
                <a:cubicBezTo>
                  <a:pt x="3598401" y="1237019"/>
                  <a:pt x="3872963" y="1250126"/>
                  <a:pt x="3872963" y="1315661"/>
                </a:cubicBezTo>
                <a:cubicBezTo>
                  <a:pt x="3886038" y="1446732"/>
                  <a:pt x="3886038" y="1446732"/>
                  <a:pt x="3886038" y="1446732"/>
                </a:cubicBezTo>
                <a:cubicBezTo>
                  <a:pt x="3886038" y="1446732"/>
                  <a:pt x="3951410" y="1512267"/>
                  <a:pt x="3859889" y="1499160"/>
                </a:cubicBezTo>
                <a:cubicBezTo>
                  <a:pt x="3859889" y="1499160"/>
                  <a:pt x="3807591" y="1551588"/>
                  <a:pt x="3768368" y="1538481"/>
                </a:cubicBezTo>
                <a:cubicBezTo>
                  <a:pt x="3768368" y="1538481"/>
                  <a:pt x="3676847" y="1525374"/>
                  <a:pt x="3716070" y="1499160"/>
                </a:cubicBezTo>
                <a:cubicBezTo>
                  <a:pt x="3716070" y="1499160"/>
                  <a:pt x="3637624" y="1486053"/>
                  <a:pt x="3676847" y="1472946"/>
                </a:cubicBezTo>
                <a:cubicBezTo>
                  <a:pt x="3676847" y="1472946"/>
                  <a:pt x="3572252" y="1407411"/>
                  <a:pt x="3559178" y="1368090"/>
                </a:cubicBezTo>
                <a:cubicBezTo>
                  <a:pt x="3559178" y="1368090"/>
                  <a:pt x="3415359" y="1276340"/>
                  <a:pt x="3284615" y="1263233"/>
                </a:cubicBezTo>
                <a:cubicBezTo>
                  <a:pt x="3284615" y="1263233"/>
                  <a:pt x="2892383" y="1171484"/>
                  <a:pt x="2813937" y="1040414"/>
                </a:cubicBezTo>
                <a:cubicBezTo>
                  <a:pt x="2813937" y="1040414"/>
                  <a:pt x="2722416" y="1276340"/>
                  <a:pt x="2513225" y="1263233"/>
                </a:cubicBezTo>
                <a:cubicBezTo>
                  <a:pt x="2513225" y="1263233"/>
                  <a:pt x="2343258" y="1381197"/>
                  <a:pt x="2290961" y="1394304"/>
                </a:cubicBezTo>
                <a:cubicBezTo>
                  <a:pt x="2290961" y="1394304"/>
                  <a:pt x="2212514" y="1472946"/>
                  <a:pt x="2251737" y="1486053"/>
                </a:cubicBezTo>
                <a:cubicBezTo>
                  <a:pt x="2251737" y="1486053"/>
                  <a:pt x="2552449" y="1420518"/>
                  <a:pt x="2722416" y="1420518"/>
                </a:cubicBezTo>
                <a:cubicBezTo>
                  <a:pt x="2722416" y="1420518"/>
                  <a:pt x="2983904" y="1420518"/>
                  <a:pt x="3023127" y="1420518"/>
                </a:cubicBezTo>
                <a:cubicBezTo>
                  <a:pt x="3075425" y="1420518"/>
                  <a:pt x="3153871" y="1381197"/>
                  <a:pt x="3258466" y="1499160"/>
                </a:cubicBezTo>
                <a:cubicBezTo>
                  <a:pt x="3258466" y="1499160"/>
                  <a:pt x="3493806" y="1630230"/>
                  <a:pt x="3650698" y="1656444"/>
                </a:cubicBezTo>
                <a:cubicBezTo>
                  <a:pt x="3650698" y="1656444"/>
                  <a:pt x="3938335" y="1748193"/>
                  <a:pt x="4056005" y="1761300"/>
                </a:cubicBezTo>
                <a:cubicBezTo>
                  <a:pt x="4056005" y="1761300"/>
                  <a:pt x="4160600" y="1735086"/>
                  <a:pt x="4199824" y="1735086"/>
                </a:cubicBezTo>
                <a:cubicBezTo>
                  <a:pt x="4199824" y="1735086"/>
                  <a:pt x="4212898" y="1708872"/>
                  <a:pt x="4252121" y="1721979"/>
                </a:cubicBezTo>
                <a:cubicBezTo>
                  <a:pt x="4252121" y="1721979"/>
                  <a:pt x="4382865" y="1682658"/>
                  <a:pt x="4409014" y="1643337"/>
                </a:cubicBezTo>
                <a:cubicBezTo>
                  <a:pt x="4448237" y="1617123"/>
                  <a:pt x="4500535" y="1590909"/>
                  <a:pt x="4513609" y="1551588"/>
                </a:cubicBezTo>
                <a:cubicBezTo>
                  <a:pt x="4513609" y="1512267"/>
                  <a:pt x="4592056" y="1407411"/>
                  <a:pt x="4631278" y="1551588"/>
                </a:cubicBezTo>
                <a:cubicBezTo>
                  <a:pt x="4631278" y="1551588"/>
                  <a:pt x="4644353" y="1682658"/>
                  <a:pt x="4539758" y="1800622"/>
                </a:cubicBezTo>
                <a:cubicBezTo>
                  <a:pt x="4539758" y="1800622"/>
                  <a:pt x="4474386" y="1892371"/>
                  <a:pt x="4461312" y="1944799"/>
                </a:cubicBezTo>
                <a:cubicBezTo>
                  <a:pt x="4461312" y="1944799"/>
                  <a:pt x="4435163" y="2075869"/>
                  <a:pt x="4330568" y="2062762"/>
                </a:cubicBezTo>
                <a:cubicBezTo>
                  <a:pt x="4330568" y="2062762"/>
                  <a:pt x="4160600" y="2010334"/>
                  <a:pt x="4160600" y="1971013"/>
                </a:cubicBezTo>
                <a:cubicBezTo>
                  <a:pt x="4160600" y="1971013"/>
                  <a:pt x="4016782" y="1892371"/>
                  <a:pt x="3886038" y="1918585"/>
                </a:cubicBezTo>
                <a:cubicBezTo>
                  <a:pt x="3886038" y="1918585"/>
                  <a:pt x="3467657" y="1957906"/>
                  <a:pt x="3193094" y="1774407"/>
                </a:cubicBezTo>
                <a:cubicBezTo>
                  <a:pt x="3193094" y="1774407"/>
                  <a:pt x="3062350" y="1669551"/>
                  <a:pt x="2931606" y="1761300"/>
                </a:cubicBezTo>
                <a:cubicBezTo>
                  <a:pt x="2931606" y="1761300"/>
                  <a:pt x="2395556" y="2023441"/>
                  <a:pt x="2120993" y="2010334"/>
                </a:cubicBezTo>
                <a:cubicBezTo>
                  <a:pt x="1951026" y="2010334"/>
                  <a:pt x="1951026" y="2010334"/>
                  <a:pt x="1951026" y="2010334"/>
                </a:cubicBezTo>
                <a:cubicBezTo>
                  <a:pt x="1951026" y="2010334"/>
                  <a:pt x="1781059" y="2482187"/>
                  <a:pt x="1689538" y="2508401"/>
                </a:cubicBezTo>
                <a:cubicBezTo>
                  <a:pt x="1689538" y="2508401"/>
                  <a:pt x="1506496" y="2534615"/>
                  <a:pt x="1336529" y="2416652"/>
                </a:cubicBezTo>
                <a:cubicBezTo>
                  <a:pt x="1336529" y="2416652"/>
                  <a:pt x="1271157" y="2416652"/>
                  <a:pt x="1231934" y="2403545"/>
                </a:cubicBezTo>
                <a:cubicBezTo>
                  <a:pt x="1231934" y="2403545"/>
                  <a:pt x="996595" y="2311796"/>
                  <a:pt x="891999" y="2233153"/>
                </a:cubicBezTo>
                <a:cubicBezTo>
                  <a:pt x="891999" y="2233153"/>
                  <a:pt x="656660" y="2115190"/>
                  <a:pt x="552065" y="2154511"/>
                </a:cubicBezTo>
                <a:cubicBezTo>
                  <a:pt x="552065" y="2154511"/>
                  <a:pt x="473619" y="2180725"/>
                  <a:pt x="447470" y="2193832"/>
                </a:cubicBezTo>
                <a:lnTo>
                  <a:pt x="440641" y="2191819"/>
                </a:lnTo>
                <a:lnTo>
                  <a:pt x="443997" y="2190760"/>
                </a:lnTo>
                <a:cubicBezTo>
                  <a:pt x="462179" y="2184821"/>
                  <a:pt x="473619" y="2180725"/>
                  <a:pt x="473619" y="2180725"/>
                </a:cubicBezTo>
                <a:cubicBezTo>
                  <a:pt x="473619" y="2180725"/>
                  <a:pt x="444201" y="2188098"/>
                  <a:pt x="440524" y="2191784"/>
                </a:cubicBezTo>
                <a:lnTo>
                  <a:pt x="440641" y="2191819"/>
                </a:lnTo>
                <a:lnTo>
                  <a:pt x="412256" y="2200770"/>
                </a:lnTo>
                <a:cubicBezTo>
                  <a:pt x="352885" y="2218818"/>
                  <a:pt x="266062" y="2241345"/>
                  <a:pt x="225205" y="2233153"/>
                </a:cubicBezTo>
                <a:cubicBezTo>
                  <a:pt x="225205" y="2233153"/>
                  <a:pt x="159833" y="2220046"/>
                  <a:pt x="133684" y="2259368"/>
                </a:cubicBezTo>
                <a:cubicBezTo>
                  <a:pt x="133684" y="2259368"/>
                  <a:pt x="-23209" y="2403545"/>
                  <a:pt x="2940" y="2193832"/>
                </a:cubicBezTo>
                <a:cubicBezTo>
                  <a:pt x="2940" y="2193832"/>
                  <a:pt x="16014" y="1971013"/>
                  <a:pt x="172907" y="1944799"/>
                </a:cubicBezTo>
                <a:cubicBezTo>
                  <a:pt x="172907" y="1944799"/>
                  <a:pt x="290577" y="1931692"/>
                  <a:pt x="342874" y="1892371"/>
                </a:cubicBezTo>
                <a:cubicBezTo>
                  <a:pt x="395172" y="1853050"/>
                  <a:pt x="434395" y="1774407"/>
                  <a:pt x="525916" y="1905478"/>
                </a:cubicBezTo>
                <a:cubicBezTo>
                  <a:pt x="525916" y="1905478"/>
                  <a:pt x="617437" y="1944799"/>
                  <a:pt x="643586" y="1971013"/>
                </a:cubicBezTo>
                <a:lnTo>
                  <a:pt x="708958" y="1971013"/>
                </a:lnTo>
                <a:cubicBezTo>
                  <a:pt x="708958" y="1971013"/>
                  <a:pt x="1192711" y="1931692"/>
                  <a:pt x="1441124" y="2115190"/>
                </a:cubicBezTo>
                <a:cubicBezTo>
                  <a:pt x="1441124" y="2115190"/>
                  <a:pt x="1480348" y="2141404"/>
                  <a:pt x="1454199" y="1984120"/>
                </a:cubicBezTo>
                <a:cubicBezTo>
                  <a:pt x="1454199" y="1984120"/>
                  <a:pt x="1467273" y="1813729"/>
                  <a:pt x="1480348" y="1761300"/>
                </a:cubicBezTo>
                <a:cubicBezTo>
                  <a:pt x="1480348" y="1761300"/>
                  <a:pt x="1428050" y="1420518"/>
                  <a:pt x="1637240" y="1250126"/>
                </a:cubicBezTo>
                <a:cubicBezTo>
                  <a:pt x="1637240" y="1250126"/>
                  <a:pt x="1676464" y="1171484"/>
                  <a:pt x="1741836" y="1132163"/>
                </a:cubicBezTo>
                <a:cubicBezTo>
                  <a:pt x="1741836" y="1132163"/>
                  <a:pt x="2042547" y="843808"/>
                  <a:pt x="2068696" y="778273"/>
                </a:cubicBezTo>
                <a:cubicBezTo>
                  <a:pt x="2068696" y="778273"/>
                  <a:pt x="1833356" y="804487"/>
                  <a:pt x="1767984" y="856915"/>
                </a:cubicBezTo>
                <a:cubicBezTo>
                  <a:pt x="1767984" y="856915"/>
                  <a:pt x="1624166" y="922451"/>
                  <a:pt x="1571868" y="896236"/>
                </a:cubicBezTo>
                <a:cubicBezTo>
                  <a:pt x="1571868" y="896236"/>
                  <a:pt x="1388827" y="830701"/>
                  <a:pt x="1388827" y="752059"/>
                </a:cubicBezTo>
                <a:cubicBezTo>
                  <a:pt x="1388827" y="752059"/>
                  <a:pt x="1323455" y="647203"/>
                  <a:pt x="1441124" y="647203"/>
                </a:cubicBezTo>
                <a:cubicBezTo>
                  <a:pt x="1441124" y="647203"/>
                  <a:pt x="1584943" y="647203"/>
                  <a:pt x="1584943" y="712738"/>
                </a:cubicBezTo>
                <a:cubicBezTo>
                  <a:pt x="1584943" y="712738"/>
                  <a:pt x="1584943" y="778273"/>
                  <a:pt x="1624166" y="778273"/>
                </a:cubicBezTo>
                <a:cubicBezTo>
                  <a:pt x="1676464" y="765166"/>
                  <a:pt x="1885654" y="620989"/>
                  <a:pt x="1937952" y="594775"/>
                </a:cubicBezTo>
                <a:cubicBezTo>
                  <a:pt x="1977175" y="581668"/>
                  <a:pt x="2055621" y="529240"/>
                  <a:pt x="2212514" y="542347"/>
                </a:cubicBezTo>
                <a:cubicBezTo>
                  <a:pt x="2356333" y="555454"/>
                  <a:pt x="2408630" y="542347"/>
                  <a:pt x="2408630" y="542347"/>
                </a:cubicBezTo>
                <a:cubicBezTo>
                  <a:pt x="2474002" y="516133"/>
                  <a:pt x="2578597" y="463705"/>
                  <a:pt x="2683193" y="450597"/>
                </a:cubicBezTo>
                <a:cubicBezTo>
                  <a:pt x="2774713" y="450597"/>
                  <a:pt x="2761639" y="411276"/>
                  <a:pt x="2879309" y="437490"/>
                </a:cubicBezTo>
                <a:cubicBezTo>
                  <a:pt x="2996978" y="463705"/>
                  <a:pt x="2970829" y="437490"/>
                  <a:pt x="2970829" y="437490"/>
                </a:cubicBezTo>
                <a:cubicBezTo>
                  <a:pt x="2970829" y="437490"/>
                  <a:pt x="2892383" y="149136"/>
                  <a:pt x="3075425" y="44279"/>
                </a:cubicBezTo>
                <a:cubicBezTo>
                  <a:pt x="3075425" y="44279"/>
                  <a:pt x="3160408" y="-1595"/>
                  <a:pt x="3260101" y="43"/>
                </a:cubicBezTo>
                <a:close/>
              </a:path>
            </a:pathLst>
          </a:custGeom>
          <a:gradFill rotWithShape="1">
            <a:gsLst>
              <a:gs pos="0">
                <a:srgbClr val="2C2B2E"/>
              </a:gs>
              <a:gs pos="100000">
                <a:srgbClr val="3F3F3F"/>
              </a:gs>
            </a:gsLst>
            <a:lin ang="162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nvGrpSpPr>
          <p:cNvPr id="25605" name="组合 27"/>
          <p:cNvGrpSpPr>
            <a:grpSpLocks/>
          </p:cNvGrpSpPr>
          <p:nvPr/>
        </p:nvGrpSpPr>
        <p:grpSpPr bwMode="auto">
          <a:xfrm>
            <a:off x="1231900" y="1862138"/>
            <a:ext cx="4017963" cy="1379537"/>
            <a:chOff x="0" y="0"/>
            <a:chExt cx="4644594" cy="1594977"/>
          </a:xfrm>
        </p:grpSpPr>
        <p:sp>
          <p:nvSpPr>
            <p:cNvPr id="25623" name="等腰三角形 46"/>
            <p:cNvSpPr>
              <a:spLocks noChangeArrowheads="1"/>
            </p:cNvSpPr>
            <p:nvPr/>
          </p:nvSpPr>
          <p:spPr bwMode="auto">
            <a:xfrm>
              <a:off x="2635394" y="0"/>
              <a:ext cx="2009200" cy="1594977"/>
            </a:xfrm>
            <a:custGeom>
              <a:avLst/>
              <a:gdLst>
                <a:gd name="T0" fmla="*/ 0 w 2009200"/>
                <a:gd name="T1" fmla="*/ 581475 h 1594977"/>
                <a:gd name="T2" fmla="*/ 201913 w 2009200"/>
                <a:gd name="T3" fmla="*/ 0 h 1594977"/>
                <a:gd name="T4" fmla="*/ 2009200 w 2009200"/>
                <a:gd name="T5" fmla="*/ 1594977 h 1594977"/>
                <a:gd name="T6" fmla="*/ 0 w 2009200"/>
                <a:gd name="T7" fmla="*/ 581475 h 1594977"/>
                <a:gd name="T8" fmla="*/ 0 60000 65536"/>
                <a:gd name="T9" fmla="*/ 0 60000 65536"/>
                <a:gd name="T10" fmla="*/ 0 60000 65536"/>
                <a:gd name="T11" fmla="*/ 0 60000 65536"/>
                <a:gd name="T12" fmla="*/ 0 w 2009200"/>
                <a:gd name="T13" fmla="*/ 0 h 1594977"/>
                <a:gd name="T14" fmla="*/ 2009200 w 2009200"/>
                <a:gd name="T15" fmla="*/ 1594977 h 1594977"/>
              </a:gdLst>
              <a:ahLst/>
              <a:cxnLst>
                <a:cxn ang="T8">
                  <a:pos x="T0" y="T1"/>
                </a:cxn>
                <a:cxn ang="T9">
                  <a:pos x="T2" y="T3"/>
                </a:cxn>
                <a:cxn ang="T10">
                  <a:pos x="T4" y="T5"/>
                </a:cxn>
                <a:cxn ang="T11">
                  <a:pos x="T6" y="T7"/>
                </a:cxn>
              </a:cxnLst>
              <a:rect l="T12" t="T13" r="T14" b="T15"/>
              <a:pathLst>
                <a:path w="2009200" h="1594977">
                  <a:moveTo>
                    <a:pt x="0" y="581475"/>
                  </a:moveTo>
                  <a:lnTo>
                    <a:pt x="201913" y="0"/>
                  </a:lnTo>
                  <a:lnTo>
                    <a:pt x="2009200" y="1594977"/>
                  </a:lnTo>
                  <a:lnTo>
                    <a:pt x="0" y="581475"/>
                  </a:lnTo>
                  <a:close/>
                </a:path>
              </a:pathLst>
            </a:cu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5624" name="平行四边形 28"/>
            <p:cNvSpPr>
              <a:spLocks noChangeArrowheads="1"/>
            </p:cNvSpPr>
            <p:nvPr/>
          </p:nvSpPr>
          <p:spPr bwMode="auto">
            <a:xfrm>
              <a:off x="0" y="649"/>
              <a:ext cx="2854120" cy="581141"/>
            </a:xfrm>
            <a:prstGeom prst="parallelogram">
              <a:avLst>
                <a:gd name="adj" fmla="val 34651"/>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4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grpSp>
      <p:grpSp>
        <p:nvGrpSpPr>
          <p:cNvPr id="25606" name="组合 30"/>
          <p:cNvGrpSpPr>
            <a:grpSpLocks/>
          </p:cNvGrpSpPr>
          <p:nvPr/>
        </p:nvGrpSpPr>
        <p:grpSpPr bwMode="auto">
          <a:xfrm>
            <a:off x="6946900" y="1862138"/>
            <a:ext cx="4013200" cy="1379537"/>
            <a:chOff x="0" y="0"/>
            <a:chExt cx="4637945" cy="1594328"/>
          </a:xfrm>
        </p:grpSpPr>
        <p:sp>
          <p:nvSpPr>
            <p:cNvPr id="25621" name="等腰三角形 46"/>
            <p:cNvSpPr>
              <a:spLocks noChangeArrowheads="1"/>
            </p:cNvSpPr>
            <p:nvPr/>
          </p:nvSpPr>
          <p:spPr bwMode="auto">
            <a:xfrm flipH="1">
              <a:off x="0" y="264"/>
              <a:ext cx="2001906" cy="1594064"/>
            </a:xfrm>
            <a:custGeom>
              <a:avLst/>
              <a:gdLst>
                <a:gd name="T0" fmla="*/ 203072 w 2001906"/>
                <a:gd name="T1" fmla="*/ 578737 h 1594064"/>
                <a:gd name="T2" fmla="*/ 0 w 2001906"/>
                <a:gd name="T3" fmla="*/ 0 h 1594064"/>
                <a:gd name="T4" fmla="*/ 2001906 w 2001906"/>
                <a:gd name="T5" fmla="*/ 1594064 h 1594064"/>
                <a:gd name="T6" fmla="*/ 203072 w 2001906"/>
                <a:gd name="T7" fmla="*/ 578737 h 1594064"/>
                <a:gd name="T8" fmla="*/ 0 60000 65536"/>
                <a:gd name="T9" fmla="*/ 0 60000 65536"/>
                <a:gd name="T10" fmla="*/ 0 60000 65536"/>
                <a:gd name="T11" fmla="*/ 0 60000 65536"/>
                <a:gd name="T12" fmla="*/ 0 w 2001906"/>
                <a:gd name="T13" fmla="*/ 0 h 1594064"/>
                <a:gd name="T14" fmla="*/ 2001906 w 2001906"/>
                <a:gd name="T15" fmla="*/ 1594064 h 1594064"/>
              </a:gdLst>
              <a:ahLst/>
              <a:cxnLst>
                <a:cxn ang="T8">
                  <a:pos x="T0" y="T1"/>
                </a:cxn>
                <a:cxn ang="T9">
                  <a:pos x="T2" y="T3"/>
                </a:cxn>
                <a:cxn ang="T10">
                  <a:pos x="T4" y="T5"/>
                </a:cxn>
                <a:cxn ang="T11">
                  <a:pos x="T6" y="T7"/>
                </a:cxn>
              </a:cxnLst>
              <a:rect l="T12" t="T13" r="T14" b="T15"/>
              <a:pathLst>
                <a:path w="2001906" h="1594064">
                  <a:moveTo>
                    <a:pt x="203072" y="578737"/>
                  </a:moveTo>
                  <a:lnTo>
                    <a:pt x="0" y="0"/>
                  </a:lnTo>
                  <a:lnTo>
                    <a:pt x="2001906" y="1594064"/>
                  </a:lnTo>
                  <a:lnTo>
                    <a:pt x="203072" y="578737"/>
                  </a:lnTo>
                  <a:close/>
                </a:path>
              </a:pathLst>
            </a:cu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5622" name="平行四边形 31"/>
            <p:cNvSpPr>
              <a:spLocks noChangeArrowheads="1"/>
            </p:cNvSpPr>
            <p:nvPr/>
          </p:nvSpPr>
          <p:spPr bwMode="auto">
            <a:xfrm>
              <a:off x="1783825" y="0"/>
              <a:ext cx="2854120" cy="581141"/>
            </a:xfrm>
            <a:prstGeom prst="parallelogram">
              <a:avLst>
                <a:gd name="adj" fmla="val 34651"/>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4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grpSp>
      <p:grpSp>
        <p:nvGrpSpPr>
          <p:cNvPr id="25607" name="组合 33"/>
          <p:cNvGrpSpPr>
            <a:grpSpLocks/>
          </p:cNvGrpSpPr>
          <p:nvPr/>
        </p:nvGrpSpPr>
        <p:grpSpPr bwMode="auto">
          <a:xfrm>
            <a:off x="1231900" y="3683000"/>
            <a:ext cx="4029075" cy="1381125"/>
            <a:chOff x="0" y="0"/>
            <a:chExt cx="4657847" cy="1598074"/>
          </a:xfrm>
        </p:grpSpPr>
        <p:sp>
          <p:nvSpPr>
            <p:cNvPr id="25619" name="等腰三角形 46"/>
            <p:cNvSpPr>
              <a:spLocks noChangeArrowheads="1"/>
            </p:cNvSpPr>
            <p:nvPr/>
          </p:nvSpPr>
          <p:spPr bwMode="auto">
            <a:xfrm flipV="1">
              <a:off x="2652251" y="0"/>
              <a:ext cx="2005596" cy="1598074"/>
            </a:xfrm>
            <a:custGeom>
              <a:avLst/>
              <a:gdLst>
                <a:gd name="T0" fmla="*/ 192796 w 2001600"/>
                <a:gd name="T1" fmla="*/ 579810 h 1598074"/>
                <a:gd name="T2" fmla="*/ 0 w 2001600"/>
                <a:gd name="T3" fmla="*/ 0 h 1598074"/>
                <a:gd name="T4" fmla="*/ 2009600 w 2001600"/>
                <a:gd name="T5" fmla="*/ 1598074 h 1598074"/>
                <a:gd name="T6" fmla="*/ 192796 w 2001600"/>
                <a:gd name="T7" fmla="*/ 579810 h 1598074"/>
                <a:gd name="T8" fmla="*/ 0 60000 65536"/>
                <a:gd name="T9" fmla="*/ 0 60000 65536"/>
                <a:gd name="T10" fmla="*/ 0 60000 65536"/>
                <a:gd name="T11" fmla="*/ 0 60000 65536"/>
                <a:gd name="T12" fmla="*/ 0 w 2001600"/>
                <a:gd name="T13" fmla="*/ 0 h 1598074"/>
                <a:gd name="T14" fmla="*/ 2001600 w 2001600"/>
                <a:gd name="T15" fmla="*/ 1598074 h 1598074"/>
              </a:gdLst>
              <a:ahLst/>
              <a:cxnLst>
                <a:cxn ang="T8">
                  <a:pos x="T0" y="T1"/>
                </a:cxn>
                <a:cxn ang="T9">
                  <a:pos x="T2" y="T3"/>
                </a:cxn>
                <a:cxn ang="T10">
                  <a:pos x="T4" y="T5"/>
                </a:cxn>
                <a:cxn ang="T11">
                  <a:pos x="T6" y="T7"/>
                </a:cxn>
              </a:cxnLst>
              <a:rect l="T12" t="T13" r="T14" b="T15"/>
              <a:pathLst>
                <a:path w="2001600" h="1598074">
                  <a:moveTo>
                    <a:pt x="192029" y="579810"/>
                  </a:moveTo>
                  <a:lnTo>
                    <a:pt x="0" y="0"/>
                  </a:lnTo>
                  <a:lnTo>
                    <a:pt x="2001600" y="1598074"/>
                  </a:lnTo>
                  <a:lnTo>
                    <a:pt x="192029" y="579810"/>
                  </a:lnTo>
                  <a:close/>
                </a:path>
              </a:pathLst>
            </a:cu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5620" name="平行四边形 34"/>
            <p:cNvSpPr>
              <a:spLocks noChangeArrowheads="1"/>
            </p:cNvSpPr>
            <p:nvPr/>
          </p:nvSpPr>
          <p:spPr bwMode="auto">
            <a:xfrm>
              <a:off x="0" y="1013836"/>
              <a:ext cx="2854120" cy="581141"/>
            </a:xfrm>
            <a:prstGeom prst="parallelogram">
              <a:avLst>
                <a:gd name="adj" fmla="val 34651"/>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4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grpSp>
      <p:grpSp>
        <p:nvGrpSpPr>
          <p:cNvPr id="25608" name="组合 41"/>
          <p:cNvGrpSpPr>
            <a:grpSpLocks/>
          </p:cNvGrpSpPr>
          <p:nvPr/>
        </p:nvGrpSpPr>
        <p:grpSpPr bwMode="auto">
          <a:xfrm>
            <a:off x="6924675" y="3684588"/>
            <a:ext cx="4033838" cy="1379537"/>
            <a:chOff x="0" y="0"/>
            <a:chExt cx="4664958" cy="1594977"/>
          </a:xfrm>
        </p:grpSpPr>
        <p:sp>
          <p:nvSpPr>
            <p:cNvPr id="25617" name="等腰三角形 46"/>
            <p:cNvSpPr>
              <a:spLocks noChangeArrowheads="1"/>
            </p:cNvSpPr>
            <p:nvPr/>
          </p:nvSpPr>
          <p:spPr bwMode="auto">
            <a:xfrm flipH="1" flipV="1">
              <a:off x="0" y="0"/>
              <a:ext cx="2009200" cy="1594977"/>
            </a:xfrm>
            <a:custGeom>
              <a:avLst/>
              <a:gdLst>
                <a:gd name="T0" fmla="*/ 0 w 2009200"/>
                <a:gd name="T1" fmla="*/ 581475 h 1594977"/>
                <a:gd name="T2" fmla="*/ 201913 w 2009200"/>
                <a:gd name="T3" fmla="*/ 0 h 1594977"/>
                <a:gd name="T4" fmla="*/ 2009200 w 2009200"/>
                <a:gd name="T5" fmla="*/ 1594977 h 1594977"/>
                <a:gd name="T6" fmla="*/ 0 w 2009200"/>
                <a:gd name="T7" fmla="*/ 581475 h 1594977"/>
                <a:gd name="T8" fmla="*/ 0 60000 65536"/>
                <a:gd name="T9" fmla="*/ 0 60000 65536"/>
                <a:gd name="T10" fmla="*/ 0 60000 65536"/>
                <a:gd name="T11" fmla="*/ 0 60000 65536"/>
                <a:gd name="T12" fmla="*/ 0 w 2009200"/>
                <a:gd name="T13" fmla="*/ 0 h 1594977"/>
                <a:gd name="T14" fmla="*/ 2009200 w 2009200"/>
                <a:gd name="T15" fmla="*/ 1594977 h 1594977"/>
              </a:gdLst>
              <a:ahLst/>
              <a:cxnLst>
                <a:cxn ang="T8">
                  <a:pos x="T0" y="T1"/>
                </a:cxn>
                <a:cxn ang="T9">
                  <a:pos x="T2" y="T3"/>
                </a:cxn>
                <a:cxn ang="T10">
                  <a:pos x="T4" y="T5"/>
                </a:cxn>
                <a:cxn ang="T11">
                  <a:pos x="T6" y="T7"/>
                </a:cxn>
              </a:cxnLst>
              <a:rect l="T12" t="T13" r="T14" b="T15"/>
              <a:pathLst>
                <a:path w="2009200" h="1594977">
                  <a:moveTo>
                    <a:pt x="0" y="581475"/>
                  </a:moveTo>
                  <a:lnTo>
                    <a:pt x="201913" y="0"/>
                  </a:lnTo>
                  <a:lnTo>
                    <a:pt x="2009200" y="1594977"/>
                  </a:lnTo>
                  <a:lnTo>
                    <a:pt x="0" y="581475"/>
                  </a:lnTo>
                  <a:close/>
                </a:path>
              </a:pathLst>
            </a:cu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5618" name="平行四边形 42"/>
            <p:cNvSpPr>
              <a:spLocks noChangeArrowheads="1"/>
            </p:cNvSpPr>
            <p:nvPr/>
          </p:nvSpPr>
          <p:spPr bwMode="auto">
            <a:xfrm>
              <a:off x="1810838" y="1013836"/>
              <a:ext cx="2854120" cy="581141"/>
            </a:xfrm>
            <a:prstGeom prst="parallelogram">
              <a:avLst>
                <a:gd name="adj" fmla="val 34651"/>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24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KEYWORD</a:t>
              </a:r>
              <a:endParaRPr lang="zh-CN" altLang="en-US" sz="1800">
                <a:latin typeface="Arial" panose="020B0604020202020204" pitchFamily="34" charset="0"/>
              </a:endParaRPr>
            </a:p>
          </p:txBody>
        </p:sp>
      </p:grpSp>
      <p:sp>
        <p:nvSpPr>
          <p:cNvPr id="25609" name="矩形 44"/>
          <p:cNvSpPr>
            <a:spLocks noChangeArrowheads="1"/>
          </p:cNvSpPr>
          <p:nvPr/>
        </p:nvSpPr>
        <p:spPr bwMode="auto">
          <a:xfrm>
            <a:off x="1231900" y="5151438"/>
            <a:ext cx="2470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5610" name="矩形 45"/>
          <p:cNvSpPr>
            <a:spLocks noChangeArrowheads="1"/>
          </p:cNvSpPr>
          <p:nvPr/>
        </p:nvSpPr>
        <p:spPr bwMode="auto">
          <a:xfrm>
            <a:off x="8489950" y="5151438"/>
            <a:ext cx="2470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5611" name="矩形 46"/>
          <p:cNvSpPr>
            <a:spLocks noChangeArrowheads="1"/>
          </p:cNvSpPr>
          <p:nvPr/>
        </p:nvSpPr>
        <p:spPr bwMode="auto">
          <a:xfrm>
            <a:off x="1231900" y="2436813"/>
            <a:ext cx="2470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sp>
        <p:nvSpPr>
          <p:cNvPr id="25612" name="矩形 47"/>
          <p:cNvSpPr>
            <a:spLocks noChangeArrowheads="1"/>
          </p:cNvSpPr>
          <p:nvPr/>
        </p:nvSpPr>
        <p:spPr bwMode="auto">
          <a:xfrm>
            <a:off x="8499475" y="2436813"/>
            <a:ext cx="2459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400">
                <a:solidFill>
                  <a:schemeClr val="bg1"/>
                </a:solidFill>
                <a:latin typeface="Segoe UI Light" panose="020B0502040204020203" pitchFamily="34" charset="0"/>
                <a:sym typeface="Segoe UI Light" panose="020B0502040204020203" pitchFamily="34" charset="0"/>
              </a:rPr>
              <a:t>The concepts national income and national product have roughly </a:t>
            </a:r>
            <a:endParaRPr lang="zh-CN" altLang="en-US" sz="1800">
              <a:latin typeface="Arial" panose="020B0604020202020204" pitchFamily="34" charset="0"/>
            </a:endParaRPr>
          </a:p>
        </p:txBody>
      </p:sp>
      <p:grpSp>
        <p:nvGrpSpPr>
          <p:cNvPr id="25613" name="组合 48"/>
          <p:cNvGrpSpPr>
            <a:grpSpLocks/>
          </p:cNvGrpSpPr>
          <p:nvPr/>
        </p:nvGrpSpPr>
        <p:grpSpPr bwMode="auto">
          <a:xfrm>
            <a:off x="412750" y="53975"/>
            <a:ext cx="588963" cy="587375"/>
            <a:chOff x="0" y="0"/>
            <a:chExt cx="588781" cy="588781"/>
          </a:xfrm>
        </p:grpSpPr>
        <p:sp>
          <p:nvSpPr>
            <p:cNvPr id="25614" name="椭圆 49"/>
            <p:cNvSpPr>
              <a:spLocks noChangeArrowheads="1"/>
            </p:cNvSpPr>
            <p:nvPr/>
          </p:nvSpPr>
          <p:spPr bwMode="auto">
            <a:xfrm>
              <a:off x="0" y="0"/>
              <a:ext cx="588781" cy="588781"/>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5615" name="椭圆 50"/>
            <p:cNvSpPr>
              <a:spLocks noChangeArrowheads="1"/>
            </p:cNvSpPr>
            <p:nvPr/>
          </p:nvSpPr>
          <p:spPr bwMode="auto">
            <a:xfrm>
              <a:off x="38981" y="38981"/>
              <a:ext cx="510819" cy="510819"/>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pic>
          <p:nvPicPr>
            <p:cNvPr id="25616" name="图片 5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37357" y="85650"/>
              <a:ext cx="314067" cy="41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文本框 23"/>
          <p:cNvSpPr>
            <a:spLocks noChangeArrowheads="1"/>
          </p:cNvSpPr>
          <p:nvPr/>
        </p:nvSpPr>
        <p:spPr bwMode="auto">
          <a:xfrm>
            <a:off x="1844675" y="4162425"/>
            <a:ext cx="8489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800" b="1">
                <a:solidFill>
                  <a:srgbClr val="403F44"/>
                </a:solidFill>
                <a:latin typeface="华文细黑" panose="02010600040101010101" pitchFamily="2" charset="-122"/>
                <a:ea typeface="华文细黑" panose="02010600040101010101" pitchFamily="2" charset="-122"/>
                <a:sym typeface="Segoe UI Light" panose="020B0502040204020203" pitchFamily="34" charset="0"/>
              </a:rPr>
              <a:t>THANK YOU FOR WATCHING</a:t>
            </a:r>
          </a:p>
        </p:txBody>
      </p:sp>
      <p:sp>
        <p:nvSpPr>
          <p:cNvPr id="26628" name="矩形 44"/>
          <p:cNvSpPr>
            <a:spLocks noChangeArrowheads="1"/>
          </p:cNvSpPr>
          <p:nvPr/>
        </p:nvSpPr>
        <p:spPr bwMode="auto">
          <a:xfrm>
            <a:off x="4948238" y="5232400"/>
            <a:ext cx="2295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rgbClr val="403F44"/>
                </a:solidFill>
                <a:latin typeface="华文细黑" panose="02010600040101010101" pitchFamily="2" charset="-122"/>
                <a:ea typeface="华文细黑" panose="02010600040101010101" pitchFamily="2" charset="-122"/>
                <a:sym typeface="Segoe UI Black" pitchFamily="34" charset="0"/>
              </a:rPr>
              <a:t>MarcoKing DESIGN</a:t>
            </a:r>
            <a:endParaRPr lang="zh-CN" altLang="en-US" sz="1800">
              <a:solidFill>
                <a:srgbClr val="403F44"/>
              </a:solidFill>
              <a:latin typeface="华文细黑" panose="02010600040101010101" pitchFamily="2" charset="-122"/>
              <a:ea typeface="华文细黑" panose="02010600040101010101" pitchFamily="2" charset="-122"/>
              <a:sym typeface="Segoe UI Black" pitchFamily="34" charset="0"/>
            </a:endParaRPr>
          </a:p>
        </p:txBody>
      </p:sp>
      <p:grpSp>
        <p:nvGrpSpPr>
          <p:cNvPr id="26629" name="组合 19"/>
          <p:cNvGrpSpPr>
            <a:grpSpLocks/>
          </p:cNvGrpSpPr>
          <p:nvPr/>
        </p:nvGrpSpPr>
        <p:grpSpPr bwMode="auto">
          <a:xfrm>
            <a:off x="1408113" y="1863725"/>
            <a:ext cx="9375775" cy="2060575"/>
            <a:chOff x="0" y="0"/>
            <a:chExt cx="9374861" cy="2059660"/>
          </a:xfrm>
        </p:grpSpPr>
        <p:sp>
          <p:nvSpPr>
            <p:cNvPr id="26630" name="任意多边形 20"/>
            <p:cNvSpPr>
              <a:spLocks noChangeArrowheads="1"/>
            </p:cNvSpPr>
            <p:nvPr/>
          </p:nvSpPr>
          <p:spPr bwMode="auto">
            <a:xfrm>
              <a:off x="0" y="0"/>
              <a:ext cx="9374861" cy="2059660"/>
            </a:xfrm>
            <a:custGeom>
              <a:avLst/>
              <a:gdLst>
                <a:gd name="T0" fmla="*/ 1029831 w 9374861"/>
                <a:gd name="T1" fmla="*/ 0 h 2059660"/>
                <a:gd name="T2" fmla="*/ 1978731 w 9374861"/>
                <a:gd name="T3" fmla="*/ 628974 h 2059660"/>
                <a:gd name="T4" fmla="*/ 2005217 w 9374861"/>
                <a:gd name="T5" fmla="*/ 714298 h 2059660"/>
                <a:gd name="T6" fmla="*/ 2492844 w 9374861"/>
                <a:gd name="T7" fmla="*/ 714298 h 2059660"/>
                <a:gd name="T8" fmla="*/ 2519330 w 9374861"/>
                <a:gd name="T9" fmla="*/ 628974 h 2059660"/>
                <a:gd name="T10" fmla="*/ 3468230 w 9374861"/>
                <a:gd name="T11" fmla="*/ 0 h 2059660"/>
                <a:gd name="T12" fmla="*/ 4417131 w 9374861"/>
                <a:gd name="T13" fmla="*/ 628974 h 2059660"/>
                <a:gd name="T14" fmla="*/ 4443617 w 9374861"/>
                <a:gd name="T15" fmla="*/ 714298 h 2059660"/>
                <a:gd name="T16" fmla="*/ 4931243 w 9374861"/>
                <a:gd name="T17" fmla="*/ 714298 h 2059660"/>
                <a:gd name="T18" fmla="*/ 4957729 w 9374861"/>
                <a:gd name="T19" fmla="*/ 628974 h 2059660"/>
                <a:gd name="T20" fmla="*/ 5906630 w 9374861"/>
                <a:gd name="T21" fmla="*/ 0 h 2059660"/>
                <a:gd name="T22" fmla="*/ 6855531 w 9374861"/>
                <a:gd name="T23" fmla="*/ 628974 h 2059660"/>
                <a:gd name="T24" fmla="*/ 6882017 w 9374861"/>
                <a:gd name="T25" fmla="*/ 714298 h 2059660"/>
                <a:gd name="T26" fmla="*/ 7369644 w 9374861"/>
                <a:gd name="T27" fmla="*/ 714298 h 2059660"/>
                <a:gd name="T28" fmla="*/ 7396130 w 9374861"/>
                <a:gd name="T29" fmla="*/ 628974 h 2059660"/>
                <a:gd name="T30" fmla="*/ 8345031 w 9374861"/>
                <a:gd name="T31" fmla="*/ 0 h 2059660"/>
                <a:gd name="T32" fmla="*/ 9374861 w 9374861"/>
                <a:gd name="T33" fmla="*/ 1029830 h 2059660"/>
                <a:gd name="T34" fmla="*/ 8345031 w 9374861"/>
                <a:gd name="T35" fmla="*/ 2059660 h 2059660"/>
                <a:gd name="T36" fmla="*/ 7396130 w 9374861"/>
                <a:gd name="T37" fmla="*/ 1430686 h 2059660"/>
                <a:gd name="T38" fmla="*/ 7369644 w 9374861"/>
                <a:gd name="T39" fmla="*/ 1345362 h 2059660"/>
                <a:gd name="T40" fmla="*/ 6882017 w 9374861"/>
                <a:gd name="T41" fmla="*/ 1345362 h 2059660"/>
                <a:gd name="T42" fmla="*/ 6855531 w 9374861"/>
                <a:gd name="T43" fmla="*/ 1430686 h 2059660"/>
                <a:gd name="T44" fmla="*/ 5906630 w 9374861"/>
                <a:gd name="T45" fmla="*/ 2059660 h 2059660"/>
                <a:gd name="T46" fmla="*/ 4957729 w 9374861"/>
                <a:gd name="T47" fmla="*/ 1430686 h 2059660"/>
                <a:gd name="T48" fmla="*/ 4931243 w 9374861"/>
                <a:gd name="T49" fmla="*/ 1345362 h 2059660"/>
                <a:gd name="T50" fmla="*/ 4443617 w 9374861"/>
                <a:gd name="T51" fmla="*/ 1345362 h 2059660"/>
                <a:gd name="T52" fmla="*/ 4417131 w 9374861"/>
                <a:gd name="T53" fmla="*/ 1430686 h 2059660"/>
                <a:gd name="T54" fmla="*/ 3468230 w 9374861"/>
                <a:gd name="T55" fmla="*/ 2059660 h 2059660"/>
                <a:gd name="T56" fmla="*/ 2519330 w 9374861"/>
                <a:gd name="T57" fmla="*/ 1430686 h 2059660"/>
                <a:gd name="T58" fmla="*/ 2492844 w 9374861"/>
                <a:gd name="T59" fmla="*/ 1345362 h 2059660"/>
                <a:gd name="T60" fmla="*/ 2005217 w 9374861"/>
                <a:gd name="T61" fmla="*/ 1345362 h 2059660"/>
                <a:gd name="T62" fmla="*/ 1978731 w 9374861"/>
                <a:gd name="T63" fmla="*/ 1430686 h 2059660"/>
                <a:gd name="T64" fmla="*/ 1029831 w 9374861"/>
                <a:gd name="T65" fmla="*/ 2059660 h 2059660"/>
                <a:gd name="T66" fmla="*/ 0 w 9374861"/>
                <a:gd name="T67" fmla="*/ 1029830 h 2059660"/>
                <a:gd name="T68" fmla="*/ 1029831 w 9374861"/>
                <a:gd name="T69" fmla="*/ 0 h 20596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374861"/>
                <a:gd name="T106" fmla="*/ 0 h 2059660"/>
                <a:gd name="T107" fmla="*/ 9374861 w 9374861"/>
                <a:gd name="T108" fmla="*/ 2059660 h 20596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374861" h="2059660">
                  <a:moveTo>
                    <a:pt x="1029831" y="0"/>
                  </a:moveTo>
                  <a:cubicBezTo>
                    <a:pt x="1456400" y="0"/>
                    <a:pt x="1822395" y="259353"/>
                    <a:pt x="1978731" y="628974"/>
                  </a:cubicBezTo>
                  <a:lnTo>
                    <a:pt x="2005217" y="714298"/>
                  </a:lnTo>
                  <a:lnTo>
                    <a:pt x="2492844" y="714298"/>
                  </a:lnTo>
                  <a:lnTo>
                    <a:pt x="2519330" y="628974"/>
                  </a:lnTo>
                  <a:cubicBezTo>
                    <a:pt x="2675666" y="259353"/>
                    <a:pt x="3041661" y="0"/>
                    <a:pt x="3468230" y="0"/>
                  </a:cubicBezTo>
                  <a:cubicBezTo>
                    <a:pt x="3894800" y="0"/>
                    <a:pt x="4260794" y="259353"/>
                    <a:pt x="4417131" y="628974"/>
                  </a:cubicBezTo>
                  <a:lnTo>
                    <a:pt x="4443617" y="714298"/>
                  </a:lnTo>
                  <a:lnTo>
                    <a:pt x="4931243" y="714298"/>
                  </a:lnTo>
                  <a:lnTo>
                    <a:pt x="4957729" y="628974"/>
                  </a:lnTo>
                  <a:cubicBezTo>
                    <a:pt x="5114066" y="259353"/>
                    <a:pt x="5480061" y="0"/>
                    <a:pt x="5906630" y="0"/>
                  </a:cubicBezTo>
                  <a:cubicBezTo>
                    <a:pt x="6333199" y="0"/>
                    <a:pt x="6699194" y="259353"/>
                    <a:pt x="6855531" y="628974"/>
                  </a:cubicBezTo>
                  <a:lnTo>
                    <a:pt x="6882017" y="714298"/>
                  </a:lnTo>
                  <a:lnTo>
                    <a:pt x="7369644" y="714298"/>
                  </a:lnTo>
                  <a:lnTo>
                    <a:pt x="7396130" y="628974"/>
                  </a:lnTo>
                  <a:cubicBezTo>
                    <a:pt x="7552467" y="259353"/>
                    <a:pt x="7918462" y="0"/>
                    <a:pt x="8345031" y="0"/>
                  </a:cubicBezTo>
                  <a:cubicBezTo>
                    <a:pt x="8913790" y="0"/>
                    <a:pt x="9374861" y="461071"/>
                    <a:pt x="9374861" y="1029830"/>
                  </a:cubicBezTo>
                  <a:cubicBezTo>
                    <a:pt x="9374861" y="1598589"/>
                    <a:pt x="8913790" y="2059660"/>
                    <a:pt x="8345031" y="2059660"/>
                  </a:cubicBezTo>
                  <a:cubicBezTo>
                    <a:pt x="7918462" y="2059660"/>
                    <a:pt x="7552467" y="1800308"/>
                    <a:pt x="7396130" y="1430686"/>
                  </a:cubicBezTo>
                  <a:lnTo>
                    <a:pt x="7369644" y="1345362"/>
                  </a:lnTo>
                  <a:lnTo>
                    <a:pt x="6882017" y="1345362"/>
                  </a:lnTo>
                  <a:lnTo>
                    <a:pt x="6855531" y="1430686"/>
                  </a:lnTo>
                  <a:cubicBezTo>
                    <a:pt x="6699194" y="1800308"/>
                    <a:pt x="6333199" y="2059660"/>
                    <a:pt x="5906630" y="2059660"/>
                  </a:cubicBezTo>
                  <a:cubicBezTo>
                    <a:pt x="5480061" y="2059660"/>
                    <a:pt x="5114066" y="1800308"/>
                    <a:pt x="4957729" y="1430686"/>
                  </a:cubicBezTo>
                  <a:lnTo>
                    <a:pt x="4931243" y="1345362"/>
                  </a:lnTo>
                  <a:lnTo>
                    <a:pt x="4443617" y="1345362"/>
                  </a:lnTo>
                  <a:lnTo>
                    <a:pt x="4417131" y="1430686"/>
                  </a:lnTo>
                  <a:cubicBezTo>
                    <a:pt x="4260794" y="1800308"/>
                    <a:pt x="3894800" y="2059660"/>
                    <a:pt x="3468230" y="2059660"/>
                  </a:cubicBezTo>
                  <a:cubicBezTo>
                    <a:pt x="3041661" y="2059660"/>
                    <a:pt x="2675666" y="1800308"/>
                    <a:pt x="2519330" y="1430686"/>
                  </a:cubicBezTo>
                  <a:lnTo>
                    <a:pt x="2492844" y="1345362"/>
                  </a:lnTo>
                  <a:lnTo>
                    <a:pt x="2005217" y="1345362"/>
                  </a:lnTo>
                  <a:lnTo>
                    <a:pt x="1978731" y="1430686"/>
                  </a:lnTo>
                  <a:cubicBezTo>
                    <a:pt x="1822395" y="1800308"/>
                    <a:pt x="1456400" y="2059660"/>
                    <a:pt x="1029831" y="2059660"/>
                  </a:cubicBezTo>
                  <a:cubicBezTo>
                    <a:pt x="461072" y="2059660"/>
                    <a:pt x="0" y="1598589"/>
                    <a:pt x="0" y="1029830"/>
                  </a:cubicBezTo>
                  <a:cubicBezTo>
                    <a:pt x="0" y="461071"/>
                    <a:pt x="461072" y="0"/>
                    <a:pt x="1029831" y="0"/>
                  </a:cubicBezTo>
                  <a:close/>
                </a:path>
              </a:pathLst>
            </a:custGeom>
            <a:solidFill>
              <a:srgbClr val="403F4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6631" name="椭圆 21"/>
            <p:cNvSpPr>
              <a:spLocks noChangeArrowheads="1"/>
            </p:cNvSpPr>
            <p:nvPr/>
          </p:nvSpPr>
          <p:spPr bwMode="auto">
            <a:xfrm>
              <a:off x="135708" y="135708"/>
              <a:ext cx="1788244" cy="1788244"/>
            </a:xfrm>
            <a:prstGeom prst="ellipse">
              <a:avLst/>
            </a:prstGeom>
            <a:gradFill rotWithShape="1">
              <a:gsLst>
                <a:gs pos="0">
                  <a:srgbClr val="E4E130"/>
                </a:gs>
                <a:gs pos="50000">
                  <a:srgbClr val="E7E24E"/>
                </a:gs>
                <a:gs pos="100000">
                  <a:srgbClr val="F1F29A"/>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2" name="椭圆 24"/>
            <p:cNvSpPr>
              <a:spLocks noChangeArrowheads="1"/>
            </p:cNvSpPr>
            <p:nvPr/>
          </p:nvSpPr>
          <p:spPr bwMode="auto">
            <a:xfrm>
              <a:off x="254101" y="254101"/>
              <a:ext cx="1551458" cy="1551458"/>
            </a:xfrm>
            <a:prstGeom prst="ellipse">
              <a:avLst/>
            </a:prstGeom>
            <a:gradFill rotWithShape="1">
              <a:gsLst>
                <a:gs pos="0">
                  <a:srgbClr val="E4E130"/>
                </a:gs>
                <a:gs pos="50000">
                  <a:srgbClr val="E7E24E"/>
                </a:gs>
                <a:gs pos="100000">
                  <a:srgbClr val="F1F29A"/>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2</a:t>
              </a:r>
              <a:endParaRPr lang="zh-CN" altLang="en-US"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3" name="椭圆 25"/>
            <p:cNvSpPr>
              <a:spLocks noChangeArrowheads="1"/>
            </p:cNvSpPr>
            <p:nvPr/>
          </p:nvSpPr>
          <p:spPr bwMode="auto">
            <a:xfrm>
              <a:off x="2574108" y="135708"/>
              <a:ext cx="1788244" cy="1788244"/>
            </a:xfrm>
            <a:prstGeom prst="ellipse">
              <a:avLst/>
            </a:prstGeom>
            <a:gradFill rotWithShape="1">
              <a:gsLst>
                <a:gs pos="0">
                  <a:srgbClr val="6FA429"/>
                </a:gs>
                <a:gs pos="50000">
                  <a:srgbClr val="A5CA3D"/>
                </a:gs>
                <a:gs pos="100000">
                  <a:srgbClr val="B2D68B"/>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4" name="椭圆 26"/>
            <p:cNvSpPr>
              <a:spLocks noChangeArrowheads="1"/>
            </p:cNvSpPr>
            <p:nvPr/>
          </p:nvSpPr>
          <p:spPr bwMode="auto">
            <a:xfrm>
              <a:off x="2692501" y="254101"/>
              <a:ext cx="1551458" cy="1551458"/>
            </a:xfrm>
            <a:prstGeom prst="ellipse">
              <a:avLst/>
            </a:prstGeom>
            <a:gradFill rotWithShape="1">
              <a:gsLst>
                <a:gs pos="0">
                  <a:srgbClr val="6FA429"/>
                </a:gs>
                <a:gs pos="50000">
                  <a:srgbClr val="A5CA3D"/>
                </a:gs>
                <a:gs pos="100000">
                  <a:srgbClr val="B2D68B"/>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0</a:t>
              </a:r>
              <a:endParaRPr lang="zh-CN" altLang="en-US"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5" name="椭圆 29"/>
            <p:cNvSpPr>
              <a:spLocks noChangeArrowheads="1"/>
            </p:cNvSpPr>
            <p:nvPr/>
          </p:nvSpPr>
          <p:spPr bwMode="auto">
            <a:xfrm>
              <a:off x="5012508" y="135708"/>
              <a:ext cx="1788244" cy="1788244"/>
            </a:xfrm>
            <a:prstGeom prst="ellipse">
              <a:avLst/>
            </a:prstGeom>
            <a:gradFill rotWithShape="1">
              <a:gsLst>
                <a:gs pos="0">
                  <a:srgbClr val="33458E"/>
                </a:gs>
                <a:gs pos="50000">
                  <a:srgbClr val="6C7BB7"/>
                </a:gs>
                <a:gs pos="100000">
                  <a:srgbClr val="99AAD9"/>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6" name="椭圆 30"/>
            <p:cNvSpPr>
              <a:spLocks noChangeArrowheads="1"/>
            </p:cNvSpPr>
            <p:nvPr/>
          </p:nvSpPr>
          <p:spPr bwMode="auto">
            <a:xfrm>
              <a:off x="5130901" y="254101"/>
              <a:ext cx="1551458" cy="1551458"/>
            </a:xfrm>
            <a:prstGeom prst="ellipse">
              <a:avLst/>
            </a:prstGeom>
            <a:gradFill rotWithShape="1">
              <a:gsLst>
                <a:gs pos="0">
                  <a:srgbClr val="33458E"/>
                </a:gs>
                <a:gs pos="50000">
                  <a:srgbClr val="6C7BB7"/>
                </a:gs>
                <a:gs pos="100000">
                  <a:srgbClr val="99AAD9"/>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1</a:t>
              </a:r>
              <a:endParaRPr lang="zh-CN" altLang="en-US"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7" name="椭圆 31"/>
            <p:cNvSpPr>
              <a:spLocks noChangeArrowheads="1"/>
            </p:cNvSpPr>
            <p:nvPr/>
          </p:nvSpPr>
          <p:spPr bwMode="auto">
            <a:xfrm>
              <a:off x="7450909" y="135708"/>
              <a:ext cx="1788244" cy="1788244"/>
            </a:xfrm>
            <a:prstGeom prst="ellipse">
              <a:avLst/>
            </a:prstGeom>
            <a:gradFill rotWithShape="1">
              <a:gsLst>
                <a:gs pos="0">
                  <a:srgbClr val="C9862A"/>
                </a:gs>
                <a:gs pos="50000">
                  <a:srgbClr val="F4BE50"/>
                </a:gs>
                <a:gs pos="100000">
                  <a:srgbClr val="EFCE76"/>
                </a:gs>
              </a:gsLst>
              <a:lin ang="162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8800" b="1">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sp>
          <p:nvSpPr>
            <p:cNvPr id="26638" name="椭圆 32"/>
            <p:cNvSpPr>
              <a:spLocks noChangeArrowheads="1"/>
            </p:cNvSpPr>
            <p:nvPr/>
          </p:nvSpPr>
          <p:spPr bwMode="auto">
            <a:xfrm>
              <a:off x="7569302" y="254101"/>
              <a:ext cx="1551458" cy="1551458"/>
            </a:xfrm>
            <a:prstGeom prst="ellipse">
              <a:avLst/>
            </a:prstGeom>
            <a:gradFill rotWithShape="1">
              <a:gsLst>
                <a:gs pos="0">
                  <a:srgbClr val="C9862A"/>
                </a:gs>
                <a:gs pos="50000">
                  <a:srgbClr val="F4BE50"/>
                </a:gs>
                <a:gs pos="100000">
                  <a:srgbClr val="EFCE76"/>
                </a:gs>
              </a:gsLst>
              <a:lin ang="5400000" scaled="1"/>
            </a:gra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8800" b="1" dirty="0">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rPr>
                <a:t>X</a:t>
              </a:r>
              <a:endParaRPr lang="zh-CN" altLang="en-US" sz="8800" b="1" dirty="0">
                <a:solidFill>
                  <a:srgbClr val="403F44"/>
                </a:solidFill>
                <a:latin typeface="Segoe UI Light" panose="020B0502040204020203" pitchFamily="34" charset="0"/>
                <a:ea typeface="方正兰亭超细黑简体" panose="02000000000000000000" pitchFamily="2" charset="-122"/>
                <a:sym typeface="Segoe UI Light" panose="020B0502040204020203" pitchFamily="34" charset="0"/>
              </a:endParaRPr>
            </a:p>
          </p:txBody>
        </p:sp>
      </p:grpSp>
    </p:spTree>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灰色质感多用途PPT模板下载"/>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TotalTime>
  <Pages>0</Pages>
  <Words>1436</Words>
  <Characters>0</Characters>
  <Application>Microsoft Office PowerPoint</Application>
  <DocSecurity>0</DocSecurity>
  <PresentationFormat>宽屏</PresentationFormat>
  <Lines>0</Lines>
  <Paragraphs>237</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HelveticaNeueLT Pro 67 MdCn</vt:lpstr>
      <vt:lpstr>方正兰亭超细黑简体</vt:lpstr>
      <vt:lpstr>华文细黑</vt:lpstr>
      <vt:lpstr>宋体</vt:lpstr>
      <vt:lpstr>微软雅黑</vt:lpstr>
      <vt:lpstr>Arial</vt:lpstr>
      <vt:lpstr>Calibri</vt:lpstr>
      <vt:lpstr>Calibri Light</vt:lpstr>
      <vt:lpstr>Open Sans</vt:lpstr>
      <vt:lpstr>Segoe UI Black</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Lenovo</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灰色质感多用途PPT模板下载</dc:title>
  <dc:subject/>
  <dc:creator>马灏锵</dc:creator>
  <cp:keywords/>
  <dc:description/>
  <cp:lastModifiedBy>faith123</cp:lastModifiedBy>
  <cp:revision>39</cp:revision>
  <dcterms:created xsi:type="dcterms:W3CDTF">2015-05-10T07:26:00Z</dcterms:created>
  <dcterms:modified xsi:type="dcterms:W3CDTF">2020-01-21T05:45:59Z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2052-9.1.0.5218</vt:lpwstr>
  </property>
</Properties>
</file>