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21" r:id="rId2"/>
    <p:sldId id="3123" r:id="rId3"/>
    <p:sldId id="3129" r:id="rId4"/>
    <p:sldId id="3083" r:id="rId5"/>
    <p:sldId id="3078" r:id="rId6"/>
    <p:sldId id="3096" r:id="rId7"/>
    <p:sldId id="3079" r:id="rId8"/>
    <p:sldId id="3130" r:id="rId9"/>
    <p:sldId id="3080" r:id="rId10"/>
    <p:sldId id="3087" r:id="rId11"/>
    <p:sldId id="3097" r:id="rId12"/>
    <p:sldId id="3089" r:id="rId13"/>
    <p:sldId id="3131" r:id="rId14"/>
    <p:sldId id="3094" r:id="rId15"/>
    <p:sldId id="3090" r:id="rId16"/>
    <p:sldId id="3088" r:id="rId17"/>
    <p:sldId id="3132" r:id="rId18"/>
    <p:sldId id="3095" r:id="rId19"/>
    <p:sldId id="3086" r:id="rId20"/>
    <p:sldId id="3093" r:id="rId21"/>
    <p:sldId id="3084" r:id="rId22"/>
    <p:sldId id="313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3831"/>
    <a:srgbClr val="EF5850"/>
    <a:srgbClr val="DE9008"/>
    <a:srgbClr val="2C3759"/>
    <a:srgbClr val="2E4861"/>
    <a:srgbClr val="0CCDD8"/>
    <a:srgbClr val="0FCE9A"/>
    <a:srgbClr val="006AB6"/>
    <a:srgbClr val="1CB7F1"/>
    <a:srgbClr val="8ED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-594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48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288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05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4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144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7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267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94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0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723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087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09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74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81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51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503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52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95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64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9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7372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6116060" y="3760341"/>
            <a:ext cx="5678478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itchFamily="2" charset="-122"/>
                <a:ea typeface="华文中宋" pitchFamily="2" charset="-122"/>
                <a:cs typeface="Arial" panose="020B0604020202020204" pitchFamily="34" charset="0"/>
              </a:rPr>
              <a:t>奋斗永无止境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itchFamily="2" charset="-122"/>
              <a:ea typeface="华文中宋" pitchFamily="2" charset="-122"/>
              <a:cs typeface="Arial" panose="020B0604020202020204" pitchFamily="34" charset="0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6900784" y="5313034"/>
            <a:ext cx="4109022" cy="307777"/>
            <a:chOff x="4711919" y="4416522"/>
            <a:chExt cx="4109022" cy="307777"/>
          </a:xfrm>
        </p:grpSpPr>
        <p:sp>
          <p:nvSpPr>
            <p:cNvPr id="114" name="矩形 259"/>
            <p:cNvSpPr>
              <a:spLocks noChangeArrowheads="1"/>
            </p:cNvSpPr>
            <p:nvPr/>
          </p:nvSpPr>
          <p:spPr bwMode="auto">
            <a:xfrm>
              <a:off x="4711919" y="4416522"/>
              <a:ext cx="18487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汇报人</a:t>
              </a:r>
              <a:r>
                <a:rPr lang="zh-CN" altLang="en-US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endParaRPr lang="zh-CN" altLang="en-US" sz="1400" cap="all" dirty="0">
                <a:solidFill>
                  <a:srgbClr val="51383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259"/>
            <p:cNvSpPr>
              <a:spLocks noChangeArrowheads="1"/>
            </p:cNvSpPr>
            <p:nvPr/>
          </p:nvSpPr>
          <p:spPr bwMode="auto">
            <a:xfrm>
              <a:off x="6560685" y="4461789"/>
              <a:ext cx="22602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800" cap="all" dirty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person</a:t>
              </a:r>
              <a:r>
                <a:rPr lang="en-US" altLang="zh-CN" sz="800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PPT</a:t>
              </a:r>
              <a:endParaRPr lang="zh-CN" altLang="en-US" sz="800" cap="all" dirty="0">
                <a:solidFill>
                  <a:srgbClr val="51383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05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836747" y="2813785"/>
            <a:ext cx="4158141" cy="61593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72924" y="2838987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32744" y="2759171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3" name="圆角矩形 12"/>
          <p:cNvSpPr/>
          <p:nvPr/>
        </p:nvSpPr>
        <p:spPr bwMode="auto">
          <a:xfrm>
            <a:off x="6987333" y="2827342"/>
            <a:ext cx="714192" cy="588823"/>
          </a:xfrm>
          <a:prstGeom prst="roundRect">
            <a:avLst/>
          </a:prstGeom>
          <a:solidFill>
            <a:schemeClr val="accent6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836747" y="3797721"/>
            <a:ext cx="4158141" cy="61593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72924" y="3822923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432744" y="374310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7" name="圆角矩形 1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圆角矩形 18"/>
          <p:cNvSpPr/>
          <p:nvPr/>
        </p:nvSpPr>
        <p:spPr bwMode="auto">
          <a:xfrm>
            <a:off x="6987333" y="3811279"/>
            <a:ext cx="714192" cy="588823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836747" y="4783477"/>
            <a:ext cx="4158141" cy="61593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72924" y="4808678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432744" y="4728863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圆角矩形 24"/>
          <p:cNvSpPr/>
          <p:nvPr/>
        </p:nvSpPr>
        <p:spPr bwMode="auto">
          <a:xfrm>
            <a:off x="6987333" y="4797034"/>
            <a:ext cx="714192" cy="588823"/>
          </a:xfrm>
          <a:prstGeom prst="roundRect">
            <a:avLst/>
          </a:prstGeom>
          <a:solidFill>
            <a:schemeClr val="accent3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7836747" y="5786291"/>
            <a:ext cx="4158141" cy="61593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72924" y="5811493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432744" y="573167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9" name="圆角矩形 2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1" name="圆角矩形 30"/>
          <p:cNvSpPr/>
          <p:nvPr/>
        </p:nvSpPr>
        <p:spPr bwMode="auto">
          <a:xfrm>
            <a:off x="6987333" y="5799848"/>
            <a:ext cx="714192" cy="588823"/>
          </a:xfrm>
          <a:prstGeom prst="roundRect">
            <a:avLst/>
          </a:prstGeom>
          <a:solidFill>
            <a:schemeClr val="accent5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5"/>
          <p:cNvSpPr txBox="1"/>
          <p:nvPr/>
        </p:nvSpPr>
        <p:spPr>
          <a:xfrm>
            <a:off x="6419478" y="1526029"/>
            <a:ext cx="1601523" cy="892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US" altLang="zh-CN" sz="28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en-US" altLang="zh-CN" sz="2400" cap="all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zh-CN" altLang="en-US" sz="2400" cap="all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65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8" grpId="0" animBg="1"/>
      <p:bldP spid="9" grpId="0"/>
      <p:bldP spid="13" grpId="0" animBg="1"/>
      <p:bldP spid="14" grpId="0" animBg="1"/>
      <p:bldP spid="15" grpId="0"/>
      <p:bldP spid="19" grpId="0" animBg="1"/>
      <p:bldP spid="20" grpId="0" animBg="1"/>
      <p:bldP spid="21" grpId="0"/>
      <p:bldP spid="25" grpId="0" animBg="1"/>
      <p:bldP spid="26" grpId="0" animBg="1"/>
      <p:bldP spid="27" grpId="0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95" y="3067893"/>
            <a:ext cx="815365" cy="812262"/>
            <a:chOff x="7009562" y="1639318"/>
            <a:chExt cx="773225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62" y="1703654"/>
              <a:ext cx="716209" cy="6416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79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2762294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4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98615" y="3278180"/>
            <a:ext cx="12858044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75109" y="2162105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21" name="TextBox 15"/>
          <p:cNvSpPr txBox="1"/>
          <p:nvPr/>
        </p:nvSpPr>
        <p:spPr>
          <a:xfrm>
            <a:off x="5317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5317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42159" y="2162105"/>
            <a:ext cx="2023227" cy="2023227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2" name="TextBox 15"/>
          <p:cNvSpPr txBox="1"/>
          <p:nvPr/>
        </p:nvSpPr>
        <p:spPr>
          <a:xfrm>
            <a:off x="35988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5988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18709" y="2162105"/>
            <a:ext cx="2023227" cy="2023227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5" name="TextBox 15"/>
          <p:cNvSpPr txBox="1"/>
          <p:nvPr/>
        </p:nvSpPr>
        <p:spPr>
          <a:xfrm>
            <a:off x="64753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4753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885759" y="2162105"/>
            <a:ext cx="2023227" cy="2023227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8" name="TextBox 15"/>
          <p:cNvSpPr txBox="1"/>
          <p:nvPr/>
        </p:nvSpPr>
        <p:spPr>
          <a:xfrm>
            <a:off x="95424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5424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3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79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3603184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3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750550" y="3098800"/>
            <a:ext cx="2108200" cy="33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7924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0988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8719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41783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4995863"/>
            <a:ext cx="1308100" cy="307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5303838"/>
            <a:ext cx="1938338" cy="338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490325" y="3871913"/>
            <a:ext cx="1368425" cy="2968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750550" y="4178300"/>
            <a:ext cx="2108200" cy="328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490325" y="2792413"/>
            <a:ext cx="1368425" cy="2984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3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25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79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820372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33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7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任意多边形 3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79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4756153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7397" y="1193881"/>
            <a:ext cx="2414977" cy="264027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855864" y="1193881"/>
            <a:ext cx="2414977" cy="26402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45399" y="1193881"/>
            <a:ext cx="2414977" cy="264027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433866" y="1193881"/>
            <a:ext cx="2414977" cy="264027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520047" y="3064009"/>
            <a:ext cx="1443182" cy="154028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342830" y="3047088"/>
            <a:ext cx="1443182" cy="1540287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21901" y="2938264"/>
            <a:ext cx="1443182" cy="1540287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40077" y="2938264"/>
            <a:ext cx="1443182" cy="1540287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768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35016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35017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850232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850233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638699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38700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463380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63381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548494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356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118021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38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V="1">
            <a:off x="5747093" y="4249720"/>
            <a:ext cx="0" cy="15775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169813" y="3458297"/>
            <a:ext cx="0" cy="201901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591925" y="2374900"/>
            <a:ext cx="1266825" cy="2571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1341100" y="2689225"/>
            <a:ext cx="1517650" cy="44291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219450"/>
            <a:ext cx="1266825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533775"/>
            <a:ext cx="1517650" cy="44291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1593513" y="2700338"/>
            <a:ext cx="1265237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1342688" y="3014663"/>
            <a:ext cx="1516062" cy="44291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2781300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3057525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3908425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4186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5053013"/>
            <a:ext cx="1536700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0" y="5329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520769" y="4119971"/>
            <a:ext cx="5722047" cy="2372556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210"/>
          <p:cNvSpPr>
            <a:spLocks/>
          </p:cNvSpPr>
          <p:nvPr/>
        </p:nvSpPr>
        <p:spPr bwMode="auto">
          <a:xfrm flipH="1" flipV="1">
            <a:off x="5734969" y="397509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>
            <a:spLocks/>
          </p:cNvSpPr>
          <p:nvPr/>
        </p:nvSpPr>
        <p:spPr bwMode="auto">
          <a:xfrm flipH="1" flipV="1">
            <a:off x="5648727" y="362921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592532" y="3675673"/>
            <a:ext cx="0" cy="133520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568632" y="2752567"/>
            <a:ext cx="778959" cy="7789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1568632" y="3873034"/>
            <a:ext cx="778959" cy="7789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573538" y="5022784"/>
            <a:ext cx="778959" cy="7789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1811965" y="4131452"/>
            <a:ext cx="267759" cy="23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1798585" y="3009596"/>
            <a:ext cx="294521" cy="235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1840278" y="5285855"/>
            <a:ext cx="252827" cy="252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任意多边形 39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8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6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1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6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1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build="p"/>
      <p:bldP spid="29" grpId="0" build="p"/>
      <p:bldP spid="30" grpId="0" build="p"/>
      <p:bldP spid="33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13" grpId="0" animBg="1"/>
      <p:bldP spid="14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任意多边形 34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6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任意多边形 71"/>
          <p:cNvSpPr/>
          <p:nvPr/>
        </p:nvSpPr>
        <p:spPr>
          <a:xfrm rot="16200000">
            <a:off x="1592646" y="-1093803"/>
            <a:ext cx="479931" cy="292608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  <a:gd name="connsiteX0" fmla="*/ 21025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21025 w 3252551"/>
              <a:gd name="connsiteY10" fmla="*/ 0 h 6202391"/>
              <a:gd name="connsiteX0" fmla="*/ 0 w 3252551"/>
              <a:gd name="connsiteY0" fmla="*/ 0 h 6202391"/>
              <a:gd name="connsiteX1" fmla="*/ 3252551 w 3252551"/>
              <a:gd name="connsiteY1" fmla="*/ 2525334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0 h 6202391"/>
              <a:gd name="connsiteX1" fmla="*/ 3231524 w 3252551"/>
              <a:gd name="connsiteY1" fmla="*/ 22548 h 6202391"/>
              <a:gd name="connsiteX2" fmla="*/ 3252551 w 3252551"/>
              <a:gd name="connsiteY2" fmla="*/ 4667851 h 6202391"/>
              <a:gd name="connsiteX3" fmla="*/ 3244497 w 3252551"/>
              <a:gd name="connsiteY3" fmla="*/ 4667851 h 6202391"/>
              <a:gd name="connsiteX4" fmla="*/ 3240653 w 3252551"/>
              <a:gd name="connsiteY4" fmla="*/ 4743969 h 6202391"/>
              <a:gd name="connsiteX5" fmla="*/ 1624520 w 3252551"/>
              <a:gd name="connsiteY5" fmla="*/ 6202391 h 6202391"/>
              <a:gd name="connsiteX6" fmla="*/ 8387 w 3252551"/>
              <a:gd name="connsiteY6" fmla="*/ 4743969 h 6202391"/>
              <a:gd name="connsiteX7" fmla="*/ 4544 w 3252551"/>
              <a:gd name="connsiteY7" fmla="*/ 4667851 h 6202391"/>
              <a:gd name="connsiteX8" fmla="*/ 0 w 3252551"/>
              <a:gd name="connsiteY8" fmla="*/ 4667851 h 6202391"/>
              <a:gd name="connsiteX9" fmla="*/ 0 w 3252551"/>
              <a:gd name="connsiteY9" fmla="*/ 4577871 h 6202391"/>
              <a:gd name="connsiteX10" fmla="*/ 0 w 3252551"/>
              <a:gd name="connsiteY10" fmla="*/ 0 h 6202391"/>
              <a:gd name="connsiteX0" fmla="*/ 0 w 3252551"/>
              <a:gd name="connsiteY0" fmla="*/ 15040398 h 21242789"/>
              <a:gd name="connsiteX1" fmla="*/ 3231518 w 3252551"/>
              <a:gd name="connsiteY1" fmla="*/ 3 h 21242789"/>
              <a:gd name="connsiteX2" fmla="*/ 3252551 w 3252551"/>
              <a:gd name="connsiteY2" fmla="*/ 19708249 h 21242789"/>
              <a:gd name="connsiteX3" fmla="*/ 3244497 w 3252551"/>
              <a:gd name="connsiteY3" fmla="*/ 19708249 h 21242789"/>
              <a:gd name="connsiteX4" fmla="*/ 3240653 w 3252551"/>
              <a:gd name="connsiteY4" fmla="*/ 19784367 h 21242789"/>
              <a:gd name="connsiteX5" fmla="*/ 1624520 w 3252551"/>
              <a:gd name="connsiteY5" fmla="*/ 21242789 h 21242789"/>
              <a:gd name="connsiteX6" fmla="*/ 8387 w 3252551"/>
              <a:gd name="connsiteY6" fmla="*/ 19784367 h 21242789"/>
              <a:gd name="connsiteX7" fmla="*/ 4544 w 3252551"/>
              <a:gd name="connsiteY7" fmla="*/ 19708249 h 21242789"/>
              <a:gd name="connsiteX8" fmla="*/ 0 w 3252551"/>
              <a:gd name="connsiteY8" fmla="*/ 19708249 h 21242789"/>
              <a:gd name="connsiteX9" fmla="*/ 0 w 3252551"/>
              <a:gd name="connsiteY9" fmla="*/ 19618269 h 21242789"/>
              <a:gd name="connsiteX10" fmla="*/ 0 w 3252551"/>
              <a:gd name="connsiteY10" fmla="*/ 15040398 h 21242789"/>
              <a:gd name="connsiteX0" fmla="*/ 0 w 3252551"/>
              <a:gd name="connsiteY0" fmla="*/ 0 h 21265340"/>
              <a:gd name="connsiteX1" fmla="*/ 3231518 w 3252551"/>
              <a:gd name="connsiteY1" fmla="*/ 22554 h 21265340"/>
              <a:gd name="connsiteX2" fmla="*/ 3252551 w 3252551"/>
              <a:gd name="connsiteY2" fmla="*/ 19730800 h 21265340"/>
              <a:gd name="connsiteX3" fmla="*/ 3244497 w 3252551"/>
              <a:gd name="connsiteY3" fmla="*/ 19730800 h 21265340"/>
              <a:gd name="connsiteX4" fmla="*/ 3240653 w 3252551"/>
              <a:gd name="connsiteY4" fmla="*/ 19806918 h 21265340"/>
              <a:gd name="connsiteX5" fmla="*/ 1624520 w 3252551"/>
              <a:gd name="connsiteY5" fmla="*/ 21265340 h 21265340"/>
              <a:gd name="connsiteX6" fmla="*/ 8387 w 3252551"/>
              <a:gd name="connsiteY6" fmla="*/ 19806918 h 21265340"/>
              <a:gd name="connsiteX7" fmla="*/ 4544 w 3252551"/>
              <a:gd name="connsiteY7" fmla="*/ 19730800 h 21265340"/>
              <a:gd name="connsiteX8" fmla="*/ 0 w 3252551"/>
              <a:gd name="connsiteY8" fmla="*/ 19730800 h 21265340"/>
              <a:gd name="connsiteX9" fmla="*/ 0 w 3252551"/>
              <a:gd name="connsiteY9" fmla="*/ 19640820 h 21265340"/>
              <a:gd name="connsiteX10" fmla="*/ 0 w 3252551"/>
              <a:gd name="connsiteY10" fmla="*/ 0 h 21265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2551" h="21265340">
                <a:moveTo>
                  <a:pt x="0" y="0"/>
                </a:moveTo>
                <a:lnTo>
                  <a:pt x="3231518" y="22554"/>
                </a:lnTo>
                <a:lnTo>
                  <a:pt x="3252551" y="19730800"/>
                </a:lnTo>
                <a:lnTo>
                  <a:pt x="3244497" y="19730800"/>
                </a:lnTo>
                <a:lnTo>
                  <a:pt x="3240653" y="19806918"/>
                </a:lnTo>
                <a:cubicBezTo>
                  <a:pt x="3157461" y="20626092"/>
                  <a:pt x="2465643" y="21265340"/>
                  <a:pt x="1624520" y="21265340"/>
                </a:cubicBezTo>
                <a:cubicBezTo>
                  <a:pt x="783397" y="21265340"/>
                  <a:pt x="91579" y="20626092"/>
                  <a:pt x="8387" y="19806918"/>
                </a:cubicBezTo>
                <a:lnTo>
                  <a:pt x="4544" y="19730800"/>
                </a:lnTo>
                <a:lnTo>
                  <a:pt x="0" y="19730800"/>
                </a:lnTo>
                <a:lnTo>
                  <a:pt x="0" y="196408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189992" y="129272"/>
            <a:ext cx="143256" cy="479932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algn="ctr"/>
            <a:endParaRPr lang="zh-CN" altLang="en-US">
              <a:solidFill>
                <a:srgbClr val="EF5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28"/>
          <p:cNvSpPr>
            <a:spLocks noChangeArrowheads="1"/>
          </p:cNvSpPr>
          <p:nvPr/>
        </p:nvSpPr>
        <p:spPr bwMode="auto">
          <a:xfrm>
            <a:off x="49796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</a:t>
            </a:r>
            <a:r>
              <a:rPr lang="zh-CN" altLang="en-US" sz="2000" dirty="0">
                <a:solidFill>
                  <a:srgbClr val="EF58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altLang="zh-CN" sz="2000" dirty="0">
              <a:solidFill>
                <a:srgbClr val="EF5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6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6002247" y="4040649"/>
            <a:ext cx="5906104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089545" y="4721604"/>
            <a:ext cx="392026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ENDLESS STRUGGLE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6900784" y="5313034"/>
            <a:ext cx="4109022" cy="307777"/>
            <a:chOff x="4711919" y="4416522"/>
            <a:chExt cx="4109022" cy="307777"/>
          </a:xfrm>
        </p:grpSpPr>
        <p:sp>
          <p:nvSpPr>
            <p:cNvPr id="114" name="矩形 259"/>
            <p:cNvSpPr>
              <a:spLocks noChangeArrowheads="1"/>
            </p:cNvSpPr>
            <p:nvPr/>
          </p:nvSpPr>
          <p:spPr bwMode="auto">
            <a:xfrm>
              <a:off x="4711919" y="4416522"/>
              <a:ext cx="168883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汇报人</a:t>
              </a:r>
              <a:r>
                <a:rPr lang="zh-CN" altLang="en-US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400" b="1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endParaRPr lang="zh-CN" altLang="en-US" sz="1400" cap="all" dirty="0">
                <a:solidFill>
                  <a:srgbClr val="51383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259"/>
            <p:cNvSpPr>
              <a:spLocks noChangeArrowheads="1"/>
            </p:cNvSpPr>
            <p:nvPr/>
          </p:nvSpPr>
          <p:spPr bwMode="auto">
            <a:xfrm>
              <a:off x="6560685" y="4461789"/>
              <a:ext cx="22602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800" cap="all" dirty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person: </a:t>
              </a:r>
              <a:r>
                <a:rPr lang="en-US" altLang="zh-CN" sz="800" cap="all" dirty="0" smtClean="0">
                  <a:solidFill>
                    <a:srgbClr val="5138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endParaRPr lang="zh-CN" altLang="en-US" sz="800" cap="all" dirty="0">
                <a:solidFill>
                  <a:srgbClr val="51383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44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攀岩奋斗"/>
</p:tagLst>
</file>

<file path=ppt/theme/theme1.xml><?xml version="1.0" encoding="utf-8"?>
<a:theme xmlns:a="http://schemas.openxmlformats.org/drawingml/2006/main" name="第一PPT，www.1ppt.com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F2FD1"/>
      </a:accent1>
      <a:accent2>
        <a:srgbClr val="E10E0E"/>
      </a:accent2>
      <a:accent3>
        <a:srgbClr val="FFD00A"/>
      </a:accent3>
      <a:accent4>
        <a:srgbClr val="FFC000"/>
      </a:accent4>
      <a:accent5>
        <a:srgbClr val="1BAF11"/>
      </a:accent5>
      <a:accent6>
        <a:srgbClr val="FF0000"/>
      </a:accent6>
      <a:hlink>
        <a:srgbClr val="FFD00A"/>
      </a:hlink>
      <a:folHlink>
        <a:srgbClr val="1BAF1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3135</Words>
  <Application>Microsoft Office PowerPoint</Application>
  <PresentationFormat>自定义</PresentationFormat>
  <Paragraphs>206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攀岩奋斗</dc:title>
  <dc:creator/>
  <cp:keywords>第一PPT模板网：www.1ppt.com</cp:keywords>
  <cp:lastModifiedBy/>
  <cp:revision>1</cp:revision>
  <dcterms:created xsi:type="dcterms:W3CDTF">2016-10-17T14:00:15Z</dcterms:created>
  <dcterms:modified xsi:type="dcterms:W3CDTF">2020-04-08T01:59:25Z</dcterms:modified>
</cp:coreProperties>
</file>