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tags/tag6.xml" ContentType="application/vnd.openxmlformats-officedocument.presentationml.tags+xml"/>
  <Override PartName="/ppt/tags/tag8.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tags/tag16.xml" ContentType="application/vnd.openxmlformats-officedocument.presentationml.tags+xml"/>
  <Override PartName="/ppt/tags/tag18.xml" ContentType="application/vnd.openxmlformats-officedocument.presentationml.tags+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tags/tag12.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21.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tags/tag19.xml" ContentType="application/vnd.openxmlformats-officedocument.presentationml.tags+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tags/tag17.xml" ContentType="application/vnd.openxmlformats-officedocument.presentationml.tags+xml"/>
  <Override PartName="/ppt/notesSlides/notesSlide22.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20.xml" ContentType="application/vnd.openxmlformats-officedocument.presentationml.notesSlide+xml"/>
  <Override PartName="/ppt/notesSlides/notesSlide6.xml" ContentType="application/vnd.openxmlformats-officedocument.presentationml.notesSlide+xml"/>
  <Override PartName="/ppt/tags/tag13.xml" ContentType="application/vnd.openxmlformats-officedocument.presentationml.tags+xml"/>
  <Override PartName="/ppt/slides/slide8.xml" ContentType="application/vnd.openxmlformats-officedocument.presentationml.slide+xml"/>
  <Override PartName="/ppt/notesSlides/notesSlide4.xml" ContentType="application/vnd.openxmlformats-officedocument.presentationml.notesSlide+xml"/>
  <Override PartName="/ppt/tags/tag11.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58" r:id="rId4"/>
    <p:sldId id="280" r:id="rId5"/>
    <p:sldId id="264" r:id="rId6"/>
    <p:sldId id="265" r:id="rId7"/>
    <p:sldId id="279" r:id="rId8"/>
    <p:sldId id="266" r:id="rId9"/>
    <p:sldId id="259" r:id="rId10"/>
    <p:sldId id="272" r:id="rId11"/>
    <p:sldId id="271" r:id="rId12"/>
    <p:sldId id="260" r:id="rId13"/>
    <p:sldId id="274" r:id="rId14"/>
    <p:sldId id="268" r:id="rId15"/>
    <p:sldId id="273" r:id="rId16"/>
    <p:sldId id="261" r:id="rId17"/>
    <p:sldId id="269" r:id="rId18"/>
    <p:sldId id="276" r:id="rId19"/>
    <p:sldId id="281" r:id="rId20"/>
    <p:sldId id="275" r:id="rId21"/>
    <p:sldId id="262" r:id="rId22"/>
    <p:sldId id="270" r:id="rId23"/>
    <p:sldId id="277" r:id="rId24"/>
    <p:sldId id="263"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p:scale>
          <a:sx n="58" d="100"/>
          <a:sy n="58" d="100"/>
        </p:scale>
        <p:origin x="-2556" y="-1158"/>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C78021-ED8E-4DB2-A61F-213FCC41ADD7}" type="datetimeFigureOut">
              <a:rPr lang="zh-CN" altLang="en-US" smtClean="0"/>
              <a:pPr/>
              <a:t>2020/9/11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7952ED-4A1D-4758-A725-A306BD5695B0}" type="slidenum">
              <a:rPr lang="zh-CN" altLang="en-US" smtClean="0"/>
              <a:pPr/>
              <a:t>‹#›</a:t>
            </a:fld>
            <a:endParaRPr lang="zh-CN" altLang="en-US"/>
          </a:p>
        </p:txBody>
      </p:sp>
    </p:spTree>
    <p:extLst>
      <p:ext uri="{BB962C8B-B14F-4D97-AF65-F5344CB8AC3E}">
        <p14:creationId xmlns:p14="http://schemas.microsoft.com/office/powerpoint/2010/main" xmlns="" val="5624997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7952ED-4A1D-4758-A725-A306BD5695B0}" type="slidenum">
              <a:rPr lang="zh-CN" altLang="en-US" smtClean="0"/>
              <a:pPr/>
              <a:t>1</a:t>
            </a:fld>
            <a:endParaRPr lang="zh-CN" altLang="en-US"/>
          </a:p>
        </p:txBody>
      </p:sp>
    </p:spTree>
    <p:extLst>
      <p:ext uri="{BB962C8B-B14F-4D97-AF65-F5344CB8AC3E}">
        <p14:creationId xmlns:p14="http://schemas.microsoft.com/office/powerpoint/2010/main" xmlns="" val="13898067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7952ED-4A1D-4758-A725-A306BD5695B0}" type="slidenum">
              <a:rPr lang="zh-CN" altLang="en-US" smtClean="0"/>
              <a:pPr/>
              <a:t>2</a:t>
            </a:fld>
            <a:endParaRPr lang="zh-CN" altLang="en-US"/>
          </a:p>
        </p:txBody>
      </p:sp>
    </p:spTree>
    <p:extLst>
      <p:ext uri="{BB962C8B-B14F-4D97-AF65-F5344CB8AC3E}">
        <p14:creationId xmlns:p14="http://schemas.microsoft.com/office/powerpoint/2010/main" xmlns="" val="297250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7952ED-4A1D-4758-A725-A306BD5695B0}" type="slidenum">
              <a:rPr lang="zh-CN" altLang="en-US" smtClean="0"/>
              <a:pPr/>
              <a:t>3</a:t>
            </a:fld>
            <a:endParaRPr lang="zh-CN" altLang="en-US"/>
          </a:p>
        </p:txBody>
      </p:sp>
    </p:spTree>
    <p:extLst>
      <p:ext uri="{BB962C8B-B14F-4D97-AF65-F5344CB8AC3E}">
        <p14:creationId xmlns:p14="http://schemas.microsoft.com/office/powerpoint/2010/main" xmlns="" val="24255949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7952ED-4A1D-4758-A725-A306BD5695B0}" type="slidenum">
              <a:rPr lang="zh-CN" altLang="en-US" smtClean="0"/>
              <a:pPr/>
              <a:t>4</a:t>
            </a:fld>
            <a:endParaRPr lang="zh-CN" altLang="en-US"/>
          </a:p>
        </p:txBody>
      </p:sp>
    </p:spTree>
    <p:extLst>
      <p:ext uri="{BB962C8B-B14F-4D97-AF65-F5344CB8AC3E}">
        <p14:creationId xmlns:p14="http://schemas.microsoft.com/office/powerpoint/2010/main" xmlns="" val="14083333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7952ED-4A1D-4758-A725-A306BD5695B0}" type="slidenum">
              <a:rPr lang="zh-CN" altLang="en-US" smtClean="0"/>
              <a:pPr/>
              <a:t>5</a:t>
            </a:fld>
            <a:endParaRPr lang="zh-CN" altLang="en-US"/>
          </a:p>
        </p:txBody>
      </p:sp>
    </p:spTree>
    <p:extLst>
      <p:ext uri="{BB962C8B-B14F-4D97-AF65-F5344CB8AC3E}">
        <p14:creationId xmlns:p14="http://schemas.microsoft.com/office/powerpoint/2010/main" xmlns="" val="27652962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7952ED-4A1D-4758-A725-A306BD5695B0}" type="slidenum">
              <a:rPr lang="zh-CN" altLang="en-US" smtClean="0"/>
              <a:pPr/>
              <a:t>6</a:t>
            </a:fld>
            <a:endParaRPr lang="zh-CN" altLang="en-US"/>
          </a:p>
        </p:txBody>
      </p:sp>
    </p:spTree>
    <p:extLst>
      <p:ext uri="{BB962C8B-B14F-4D97-AF65-F5344CB8AC3E}">
        <p14:creationId xmlns:p14="http://schemas.microsoft.com/office/powerpoint/2010/main" xmlns="" val="32364277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7952ED-4A1D-4758-A725-A306BD5695B0}" type="slidenum">
              <a:rPr lang="zh-CN" altLang="en-US" smtClean="0"/>
              <a:pPr/>
              <a:t>7</a:t>
            </a:fld>
            <a:endParaRPr lang="zh-CN" altLang="en-US"/>
          </a:p>
        </p:txBody>
      </p:sp>
    </p:spTree>
    <p:extLst>
      <p:ext uri="{BB962C8B-B14F-4D97-AF65-F5344CB8AC3E}">
        <p14:creationId xmlns:p14="http://schemas.microsoft.com/office/powerpoint/2010/main" xmlns="" val="27605952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7952ED-4A1D-4758-A725-A306BD5695B0}" type="slidenum">
              <a:rPr lang="zh-CN" altLang="en-US" smtClean="0"/>
              <a:pPr/>
              <a:t>8</a:t>
            </a:fld>
            <a:endParaRPr lang="zh-CN" altLang="en-US"/>
          </a:p>
        </p:txBody>
      </p:sp>
    </p:spTree>
    <p:extLst>
      <p:ext uri="{BB962C8B-B14F-4D97-AF65-F5344CB8AC3E}">
        <p14:creationId xmlns:p14="http://schemas.microsoft.com/office/powerpoint/2010/main" xmlns="" val="4455607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7952ED-4A1D-4758-A725-A306BD5695B0}" type="slidenum">
              <a:rPr lang="zh-CN" altLang="en-US" smtClean="0"/>
              <a:pPr/>
              <a:t>9</a:t>
            </a:fld>
            <a:endParaRPr lang="zh-CN" altLang="en-US"/>
          </a:p>
        </p:txBody>
      </p:sp>
    </p:spTree>
    <p:extLst>
      <p:ext uri="{BB962C8B-B14F-4D97-AF65-F5344CB8AC3E}">
        <p14:creationId xmlns:p14="http://schemas.microsoft.com/office/powerpoint/2010/main" xmlns="" val="37915688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7952ED-4A1D-4758-A725-A306BD5695B0}" type="slidenum">
              <a:rPr lang="zh-CN" altLang="en-US" smtClean="0"/>
              <a:pPr/>
              <a:t>10</a:t>
            </a:fld>
            <a:endParaRPr lang="zh-CN" altLang="en-US"/>
          </a:p>
        </p:txBody>
      </p:sp>
    </p:spTree>
    <p:extLst>
      <p:ext uri="{BB962C8B-B14F-4D97-AF65-F5344CB8AC3E}">
        <p14:creationId xmlns:p14="http://schemas.microsoft.com/office/powerpoint/2010/main" xmlns="" val="14081090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7952ED-4A1D-4758-A725-A306BD5695B0}" type="slidenum">
              <a:rPr lang="zh-CN" altLang="en-US" smtClean="0"/>
              <a:pPr/>
              <a:t>11</a:t>
            </a:fld>
            <a:endParaRPr lang="zh-CN" altLang="en-US"/>
          </a:p>
        </p:txBody>
      </p:sp>
    </p:spTree>
    <p:extLst>
      <p:ext uri="{BB962C8B-B14F-4D97-AF65-F5344CB8AC3E}">
        <p14:creationId xmlns:p14="http://schemas.microsoft.com/office/powerpoint/2010/main" xmlns="" val="21010517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7952ED-4A1D-4758-A725-A306BD5695B0}" type="slidenum">
              <a:rPr lang="zh-CN" altLang="en-US" smtClean="0"/>
              <a:pPr/>
              <a:t>12</a:t>
            </a:fld>
            <a:endParaRPr lang="zh-CN" altLang="en-US"/>
          </a:p>
        </p:txBody>
      </p:sp>
    </p:spTree>
    <p:extLst>
      <p:ext uri="{BB962C8B-B14F-4D97-AF65-F5344CB8AC3E}">
        <p14:creationId xmlns:p14="http://schemas.microsoft.com/office/powerpoint/2010/main" xmlns="" val="17590990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7952ED-4A1D-4758-A725-A306BD5695B0}" type="slidenum">
              <a:rPr lang="zh-CN" altLang="en-US" smtClean="0"/>
              <a:pPr/>
              <a:t>13</a:t>
            </a:fld>
            <a:endParaRPr lang="zh-CN" altLang="en-US"/>
          </a:p>
        </p:txBody>
      </p:sp>
    </p:spTree>
    <p:extLst>
      <p:ext uri="{BB962C8B-B14F-4D97-AF65-F5344CB8AC3E}">
        <p14:creationId xmlns:p14="http://schemas.microsoft.com/office/powerpoint/2010/main" xmlns="" val="28350660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7952ED-4A1D-4758-A725-A306BD5695B0}" type="slidenum">
              <a:rPr lang="zh-CN" altLang="en-US" smtClean="0"/>
              <a:pPr/>
              <a:t>14</a:t>
            </a:fld>
            <a:endParaRPr lang="zh-CN" altLang="en-US"/>
          </a:p>
        </p:txBody>
      </p:sp>
    </p:spTree>
    <p:extLst>
      <p:ext uri="{BB962C8B-B14F-4D97-AF65-F5344CB8AC3E}">
        <p14:creationId xmlns:p14="http://schemas.microsoft.com/office/powerpoint/2010/main" xmlns="" val="10412561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7952ED-4A1D-4758-A725-A306BD5695B0}" type="slidenum">
              <a:rPr lang="zh-CN" altLang="en-US" smtClean="0"/>
              <a:pPr/>
              <a:t>15</a:t>
            </a:fld>
            <a:endParaRPr lang="zh-CN" altLang="en-US"/>
          </a:p>
        </p:txBody>
      </p:sp>
    </p:spTree>
    <p:extLst>
      <p:ext uri="{BB962C8B-B14F-4D97-AF65-F5344CB8AC3E}">
        <p14:creationId xmlns:p14="http://schemas.microsoft.com/office/powerpoint/2010/main" xmlns="" val="7989393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7952ED-4A1D-4758-A725-A306BD5695B0}" type="slidenum">
              <a:rPr lang="zh-CN" altLang="en-US" smtClean="0"/>
              <a:pPr/>
              <a:t>16</a:t>
            </a:fld>
            <a:endParaRPr lang="zh-CN" altLang="en-US"/>
          </a:p>
        </p:txBody>
      </p:sp>
    </p:spTree>
    <p:extLst>
      <p:ext uri="{BB962C8B-B14F-4D97-AF65-F5344CB8AC3E}">
        <p14:creationId xmlns:p14="http://schemas.microsoft.com/office/powerpoint/2010/main" xmlns="" val="25127956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7952ED-4A1D-4758-A725-A306BD5695B0}" type="slidenum">
              <a:rPr lang="zh-CN" altLang="en-US" smtClean="0"/>
              <a:pPr/>
              <a:t>17</a:t>
            </a:fld>
            <a:endParaRPr lang="zh-CN" altLang="en-US"/>
          </a:p>
        </p:txBody>
      </p:sp>
    </p:spTree>
    <p:extLst>
      <p:ext uri="{BB962C8B-B14F-4D97-AF65-F5344CB8AC3E}">
        <p14:creationId xmlns:p14="http://schemas.microsoft.com/office/powerpoint/2010/main" xmlns="" val="15954547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7952ED-4A1D-4758-A725-A306BD5695B0}" type="slidenum">
              <a:rPr lang="zh-CN" altLang="en-US" smtClean="0"/>
              <a:pPr/>
              <a:t>18</a:t>
            </a:fld>
            <a:endParaRPr lang="zh-CN" altLang="en-US"/>
          </a:p>
        </p:txBody>
      </p:sp>
    </p:spTree>
    <p:extLst>
      <p:ext uri="{BB962C8B-B14F-4D97-AF65-F5344CB8AC3E}">
        <p14:creationId xmlns:p14="http://schemas.microsoft.com/office/powerpoint/2010/main" xmlns="" val="42616305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7952ED-4A1D-4758-A725-A306BD5695B0}" type="slidenum">
              <a:rPr lang="zh-CN" altLang="en-US" smtClean="0"/>
              <a:pPr/>
              <a:t>19</a:t>
            </a:fld>
            <a:endParaRPr lang="zh-CN" altLang="en-US"/>
          </a:p>
        </p:txBody>
      </p:sp>
    </p:spTree>
    <p:extLst>
      <p:ext uri="{BB962C8B-B14F-4D97-AF65-F5344CB8AC3E}">
        <p14:creationId xmlns:p14="http://schemas.microsoft.com/office/powerpoint/2010/main" xmlns="" val="30335097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7952ED-4A1D-4758-A725-A306BD5695B0}" type="slidenum">
              <a:rPr lang="zh-CN" altLang="en-US" smtClean="0"/>
              <a:pPr/>
              <a:t>20</a:t>
            </a:fld>
            <a:endParaRPr lang="zh-CN" altLang="en-US"/>
          </a:p>
        </p:txBody>
      </p:sp>
    </p:spTree>
    <p:extLst>
      <p:ext uri="{BB962C8B-B14F-4D97-AF65-F5344CB8AC3E}">
        <p14:creationId xmlns:p14="http://schemas.microsoft.com/office/powerpoint/2010/main" xmlns="" val="16904147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7952ED-4A1D-4758-A725-A306BD5695B0}" type="slidenum">
              <a:rPr lang="zh-CN" altLang="en-US" smtClean="0"/>
              <a:pPr/>
              <a:t>21</a:t>
            </a:fld>
            <a:endParaRPr lang="zh-CN" altLang="en-US"/>
          </a:p>
        </p:txBody>
      </p:sp>
    </p:spTree>
    <p:extLst>
      <p:ext uri="{BB962C8B-B14F-4D97-AF65-F5344CB8AC3E}">
        <p14:creationId xmlns:p14="http://schemas.microsoft.com/office/powerpoint/2010/main" xmlns="" val="16144113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7952ED-4A1D-4758-A725-A306BD5695B0}" type="slidenum">
              <a:rPr lang="zh-CN" altLang="en-US" smtClean="0"/>
              <a:pPr/>
              <a:t>22</a:t>
            </a:fld>
            <a:endParaRPr lang="zh-CN" altLang="en-US"/>
          </a:p>
        </p:txBody>
      </p:sp>
    </p:spTree>
    <p:extLst>
      <p:ext uri="{BB962C8B-B14F-4D97-AF65-F5344CB8AC3E}">
        <p14:creationId xmlns:p14="http://schemas.microsoft.com/office/powerpoint/2010/main" xmlns="" val="3821689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7952ED-4A1D-4758-A725-A306BD5695B0}" type="slidenum">
              <a:rPr lang="zh-CN" altLang="en-US" smtClean="0"/>
              <a:pPr/>
              <a:t>23</a:t>
            </a:fld>
            <a:endParaRPr lang="zh-CN" altLang="en-US"/>
          </a:p>
        </p:txBody>
      </p:sp>
    </p:spTree>
    <p:extLst>
      <p:ext uri="{BB962C8B-B14F-4D97-AF65-F5344CB8AC3E}">
        <p14:creationId xmlns:p14="http://schemas.microsoft.com/office/powerpoint/2010/main" xmlns="" val="712283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7952ED-4A1D-4758-A725-A306BD5695B0}" type="slidenum">
              <a:rPr lang="zh-CN" altLang="en-US" smtClean="0"/>
              <a:pPr/>
              <a:t>24</a:t>
            </a:fld>
            <a:endParaRPr lang="zh-CN" altLang="en-US"/>
          </a:p>
        </p:txBody>
      </p:sp>
    </p:spTree>
    <p:extLst>
      <p:ext uri="{BB962C8B-B14F-4D97-AF65-F5344CB8AC3E}">
        <p14:creationId xmlns:p14="http://schemas.microsoft.com/office/powerpoint/2010/main" xmlns="" val="5511016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xmlns=""/>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3725587097"/>
      </p:ext>
    </p:extLst>
  </p:cSld>
  <p:clrMapOvr>
    <a:masterClrMapping/>
  </p:clrMapOvr>
  <mc:AlternateContent xmlns:mc="http://schemas.openxmlformats.org/markup-compatibility/2006">
    <mc:Choice xmlns:p14="http://schemas.microsoft.com/office/powerpoint/2010/main" xmlns="" Requires="p14">
      <p:transition spd="slow" p14:dur="3400" advClick="0" advTm="3000">
        <p14:reveal/>
      </p:transition>
    </mc:Choice>
    <mc:Fallback>
      <p:transition spd="slow" advClick="0"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xmlns=""/>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4037455688"/>
      </p:ext>
    </p:extLst>
  </p:cSld>
  <p:clrMapOvr>
    <a:masterClrMapping/>
  </p:clrMapOvr>
  <mc:AlternateContent xmlns:mc="http://schemas.openxmlformats.org/markup-compatibility/2006">
    <mc:Choice xmlns:p14="http://schemas.microsoft.com/office/powerpoint/2010/main" xmlns="" Requires="p14">
      <p:transition spd="slow" p14:dur="3400" advClick="0" advTm="3000">
        <p14:reveal/>
      </p:transition>
    </mc:Choice>
    <mc:Fallback>
      <p:transition spd="slow" advClick="0" advTm="3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xmlns=""/>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4185694325"/>
      </p:ext>
    </p:extLst>
  </p:cSld>
  <p:clrMapOvr>
    <a:masterClrMapping/>
  </p:clrMapOvr>
  <mc:AlternateContent xmlns:mc="http://schemas.openxmlformats.org/markup-compatibility/2006">
    <mc:Choice xmlns:p14="http://schemas.microsoft.com/office/powerpoint/2010/main" xmlns="" Requires="p14">
      <p:transition spd="slow" p14:dur="3400" advClick="0" advTm="3000">
        <p14:reveal/>
      </p:transition>
    </mc:Choice>
    <mc:Fallback>
      <p:transition spd="slow" advClick="0" advTm="3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3731921320"/>
      </p:ext>
    </p:extLst>
  </p:cSld>
  <p:clrMapOvr>
    <a:masterClrMapping/>
  </p:clrMapOvr>
  <mc:AlternateContent xmlns:mc="http://schemas.openxmlformats.org/markup-compatibility/2006">
    <mc:Choice xmlns:p14="http://schemas.microsoft.com/office/powerpoint/2010/main" xmlns="" Requires="p14">
      <p:transition spd="slow" p14:dur="3400" advClick="0" advTm="3000">
        <p14:reveal/>
      </p:transition>
    </mc:Choice>
    <mc:Fallback>
      <p:transition spd="slow" advClick="0" advTm="3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439486549"/>
      </p:ext>
    </p:extLst>
  </p:cSld>
  <p:clrMapOvr>
    <a:masterClrMapping/>
  </p:clrMapOvr>
  <mc:AlternateContent xmlns:mc="http://schemas.openxmlformats.org/markup-compatibility/2006">
    <mc:Choice xmlns:p14="http://schemas.microsoft.com/office/powerpoint/2010/main" xmlns="" Requires="p14">
      <p:transition spd="slow" p14:dur="3400" advClick="0" advTm="3000">
        <p14:reveal/>
      </p:transition>
    </mc:Choice>
    <mc:Fallback>
      <p:transition spd="slow" advClick="0" advTm="3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1566789121"/>
      </p:ext>
    </p:extLst>
  </p:cSld>
  <p:clrMapOvr>
    <a:masterClrMapping/>
  </p:clrMapOvr>
  <mc:AlternateContent xmlns:mc="http://schemas.openxmlformats.org/markup-compatibility/2006">
    <mc:Choice xmlns:p14="http://schemas.microsoft.com/office/powerpoint/2010/main" xmlns="" Requires="p14">
      <p:transition spd="slow" p14:dur="3400" advClick="0" advTm="3000">
        <p14:reveal/>
      </p:transition>
    </mc:Choice>
    <mc:Fallback>
      <p:transition spd="slow" advClick="0" advTm="3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4" name="矩形 3"/>
          <p:cNvSpPr/>
          <p:nvPr userDrawn="1"/>
        </p:nvSpPr>
        <p:spPr>
          <a:xfrm>
            <a:off x="8325228" y="6545425"/>
            <a:ext cx="775136" cy="23083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jieri/          PPT</a:t>
            </a:r>
            <a:r>
              <a:rPr kumimoji="0" lang="zh-CN" altLang="en-US" sz="100" b="0" i="0" u="none" strike="noStrike" kern="0" cap="none" spc="0" normalizeH="0" baseline="0" noProof="0" dirty="0" smtClean="0">
                <a:ln>
                  <a:noFill/>
                </a:ln>
                <a:solidFill>
                  <a:prstClr val="white"/>
                </a:solidFill>
                <a:effectLst/>
                <a:uLnTx/>
                <a:uFillTx/>
              </a:rPr>
              <a:t>素材</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beijing/        PPT</a:t>
            </a:r>
            <a:r>
              <a:rPr kumimoji="0" lang="zh-CN" altLang="en-US" sz="100" b="0" i="0" u="none" strike="noStrike" kern="0" cap="none" spc="0" normalizeH="0" baseline="0" noProof="0" dirty="0" smtClean="0">
                <a:ln>
                  <a:noFill/>
                </a:ln>
                <a:solidFill>
                  <a:prstClr val="white"/>
                </a:solidFill>
                <a:effectLst/>
                <a:uLnTx/>
                <a:uFillTx/>
              </a:rPr>
              <a:t>图表</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精美</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课件</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kejian/             </a:t>
            </a:r>
            <a:r>
              <a:rPr kumimoji="0" lang="zh-CN" altLang="en-US" sz="100" b="0" i="0" u="none" strike="noStrike" kern="0" cap="none" spc="0" normalizeH="0" baseline="0" noProof="0" dirty="0" smtClean="0">
                <a:ln>
                  <a:noFill/>
                </a:ln>
                <a:solidFill>
                  <a:prstClr val="white"/>
                </a:solidFill>
                <a:effectLst/>
                <a:uLnTx/>
                <a:uFillTx/>
              </a:rPr>
              <a:t>字体下载</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ziti/</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工作总结</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xiazai/zongjie/ </a:t>
            </a:r>
            <a:r>
              <a:rPr kumimoji="0" lang="zh-CN" altLang="en-US" sz="100" b="0" i="0" u="none" strike="noStrike" kern="0" cap="none" spc="0" normalizeH="0" baseline="0" noProof="0" dirty="0" smtClean="0">
                <a:ln>
                  <a:noFill/>
                </a:ln>
                <a:solidFill>
                  <a:prstClr val="white"/>
                </a:solidFill>
                <a:effectLst/>
                <a:uLnTx/>
                <a:uFillTx/>
              </a:rPr>
              <a:t>工作计划</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xiazai/jihua/</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商务</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moban/shangwu/  </a:t>
            </a:r>
            <a:r>
              <a:rPr kumimoji="0" lang="zh-CN" altLang="en-US" sz="100" b="0" i="0" u="none" strike="noStrike" kern="0" cap="none" spc="0" normalizeH="0" baseline="0" noProof="0" dirty="0" smtClean="0">
                <a:ln>
                  <a:noFill/>
                </a:ln>
                <a:solidFill>
                  <a:prstClr val="white"/>
                </a:solidFill>
                <a:effectLst/>
                <a:uLnTx/>
                <a:uFillTx/>
              </a:rPr>
              <a:t>个人简历</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xiazai/jianli/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毕业答辩</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xiazai/dabian/  </a:t>
            </a:r>
            <a:r>
              <a:rPr kumimoji="0" lang="zh-CN" altLang="en-US" sz="100" b="0" i="0" u="none" strike="noStrike" kern="0" cap="none" spc="0" normalizeH="0" baseline="0" noProof="0" dirty="0" smtClean="0">
                <a:ln>
                  <a:noFill/>
                </a:ln>
                <a:solidFill>
                  <a:prstClr val="white"/>
                </a:solidFill>
                <a:effectLst/>
                <a:uLnTx/>
                <a:uFillTx/>
              </a:rPr>
              <a:t>工作汇报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xiazai/huibao/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p>
        </p:txBody>
      </p:sp>
    </p:spTree>
    <p:extLst>
      <p:ext uri="{BB962C8B-B14F-4D97-AF65-F5344CB8AC3E}">
        <p14:creationId xmlns:p14="http://schemas.microsoft.com/office/powerpoint/2010/main" xmlns="" val="1183383545"/>
      </p:ext>
    </p:extLst>
  </p:cSld>
  <p:clrMapOvr>
    <a:masterClrMapping/>
  </p:clrMapOvr>
  <mc:AlternateContent xmlns:mc="http://schemas.openxmlformats.org/markup-compatibility/2006">
    <mc:Choice xmlns:p14="http://schemas.microsoft.com/office/powerpoint/2010/main" xmlns="" Requires="p14">
      <p:transition spd="slow" p14:dur="3400" advClick="0" advTm="3000">
        <p14:reveal/>
      </p:transition>
    </mc:Choice>
    <mc:Fallback>
      <p:transition spd="slow" advClick="0" advTm="3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3976297747"/>
      </p:ext>
    </p:extLst>
  </p:cSld>
  <p:clrMapOvr>
    <a:masterClrMapping/>
  </p:clrMapOvr>
  <mc:AlternateContent xmlns:mc="http://schemas.openxmlformats.org/markup-compatibility/2006">
    <mc:Choice xmlns:p14="http://schemas.microsoft.com/office/powerpoint/2010/main" xmlns="" Requires="p14">
      <p:transition spd="slow" p14:dur="3400" advClick="0" advTm="3000">
        <p14:reveal/>
      </p:transition>
    </mc:Choice>
    <mc:Fallback>
      <p:transition spd="slow" advClick="0" advTm="3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3317591302"/>
      </p:ext>
    </p:extLst>
  </p:cSld>
  <p:clrMapOvr>
    <a:masterClrMapping/>
  </p:clrMapOvr>
  <mc:AlternateContent xmlns:mc="http://schemas.openxmlformats.org/markup-compatibility/2006">
    <mc:Choice xmlns:p14="http://schemas.microsoft.com/office/powerpoint/2010/main" xmlns="" Requires="p14">
      <p:transition spd="slow" p14:dur="3400" advClick="0" advTm="3000">
        <p14:reveal/>
      </p:transition>
    </mc:Choice>
    <mc:Fallback>
      <p:transition spd="slow" advClick="0" advTm="3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3240633043"/>
      </p:ext>
    </p:extLst>
  </p:cSld>
  <p:clrMapOvr>
    <a:masterClrMapping/>
  </p:clrMapOvr>
  <mc:AlternateContent xmlns:mc="http://schemas.openxmlformats.org/markup-compatibility/2006">
    <mc:Choice xmlns:p14="http://schemas.microsoft.com/office/powerpoint/2010/main" xmlns="" Requires="p14">
      <p:transition spd="slow" p14:dur="3400" advClick="0" advTm="3000">
        <p14:reveal/>
      </p:transition>
    </mc:Choice>
    <mc:Fallback>
      <p:transition spd="slow" advClick="0" advTm="3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5934426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mc:AlternateContent xmlns:mc="http://schemas.openxmlformats.org/markup-compatibility/2006">
    <mc:Choice xmlns:p14="http://schemas.microsoft.com/office/powerpoint/2010/main" xmlns="" Requires="p14">
      <p:transition spd="slow" p14:dur="3400" advClick="0" advTm="3000">
        <p14:reveal/>
      </p:transition>
    </mc:Choice>
    <mc:Fallback>
      <p:transition spd="slow" advClick="0" advTm="3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0.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1.png"/><Relationship Id="rId4" Type="http://schemas.microsoft.com/office/2007/relationships/hdphoto" Target="../media/hdphoto3.wdp"/></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0.png"/><Relationship Id="rId7"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1.png"/><Relationship Id="rId4" Type="http://schemas.microsoft.com/office/2007/relationships/hdphoto" Target="../media/hdphoto3.wdp"/></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0.png"/><Relationship Id="rId7"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1.png"/><Relationship Id="rId4" Type="http://schemas.microsoft.com/office/2007/relationships/hdphoto" Target="../media/hdphoto3.wdp"/></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0.png"/><Relationship Id="rId7"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1.png"/><Relationship Id="rId4" Type="http://schemas.microsoft.com/office/2007/relationships/hdphoto" Target="../media/hdphoto3.wdp"/></Relationships>
</file>

<file path=ppt/slides/_rels/slide17.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image" Target="../media/image12.pn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notesSlide" Target="../notesSlides/notesSlide17.xml"/><Relationship Id="rId2" Type="http://schemas.openxmlformats.org/officeDocument/2006/relationships/tags" Target="../tags/tag3.xml"/><Relationship Id="rId16" Type="http://schemas.openxmlformats.org/officeDocument/2006/relationships/slideLayout" Target="../slideLayouts/slideLayout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tags" Target="../tags/tag1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tags" Target="../tags/tag19.xml"/><Relationship Id="rId7" Type="http://schemas.openxmlformats.org/officeDocument/2006/relationships/notesSlide" Target="../notesSlides/notesSlide20.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slideLayout" Target="../slideLayouts/slideLayout3.xml"/><Relationship Id="rId5" Type="http://schemas.openxmlformats.org/officeDocument/2006/relationships/tags" Target="../tags/tag21.xml"/><Relationship Id="rId4" Type="http://schemas.openxmlformats.org/officeDocument/2006/relationships/tags" Target="../tags/tag20.xml"/></Relationships>
</file>

<file path=ppt/slides/_rels/slide2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0.png"/><Relationship Id="rId7"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1.png"/><Relationship Id="rId4" Type="http://schemas.microsoft.com/office/2007/relationships/hdphoto" Target="../media/hdphoto3.wdp"/></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1590590" y="2739756"/>
            <a:ext cx="9010820" cy="949232"/>
            <a:chOff x="1590590" y="2739756"/>
            <a:chExt cx="9010820" cy="949232"/>
          </a:xfrm>
        </p:grpSpPr>
        <p:sp>
          <p:nvSpPr>
            <p:cNvPr id="3" name="文本框 2">
              <a:extLst>
                <a:ext uri="{FF2B5EF4-FFF2-40B4-BE49-F238E27FC236}">
                  <a16:creationId xmlns="" xmlns:a16="http://schemas.microsoft.com/office/drawing/2014/main" id="{723A4293-DDAC-44FC-9080-87FAC443B9F1}"/>
                </a:ext>
              </a:extLst>
            </p:cNvPr>
            <p:cNvSpPr txBox="1"/>
            <p:nvPr/>
          </p:nvSpPr>
          <p:spPr>
            <a:xfrm>
              <a:off x="2042330" y="2752707"/>
              <a:ext cx="8107340" cy="923330"/>
            </a:xfrm>
            <a:prstGeom prst="rect">
              <a:avLst/>
            </a:prstGeom>
            <a:noFill/>
          </p:spPr>
          <p:txBody>
            <a:bodyPr wrap="square" rtlCol="0">
              <a:spAutoFit/>
            </a:bodyPr>
            <a:lstStyle/>
            <a:p>
              <a:pPr algn="ctr"/>
              <a:r>
                <a:rPr lang="zh-CN" altLang="en-US" sz="5400" b="1" dirty="0" smtClean="0">
                  <a:solidFill>
                    <a:srgbClr val="C00000"/>
                  </a:solidFill>
                  <a:latin typeface="微软雅黑" panose="020B0503020204020204" pitchFamily="34" charset="-122"/>
                  <a:ea typeface="微软雅黑" panose="020B0503020204020204" pitchFamily="34" charset="-122"/>
                  <a:sym typeface="Arial"/>
                </a:rPr>
                <a:t>精美剪纸民族风</a:t>
              </a:r>
              <a:r>
                <a:rPr lang="en-US" altLang="zh-CN" sz="5400" b="1" dirty="0" smtClean="0">
                  <a:solidFill>
                    <a:srgbClr val="C00000"/>
                  </a:solidFill>
                  <a:latin typeface="微软雅黑" panose="020B0503020204020204" pitchFamily="34" charset="-122"/>
                  <a:ea typeface="微软雅黑" panose="020B0503020204020204" pitchFamily="34" charset="-122"/>
                  <a:sym typeface="Arial"/>
                </a:rPr>
                <a:t>PPT</a:t>
              </a:r>
              <a:r>
                <a:rPr lang="zh-CN" altLang="en-US" sz="5400" b="1" dirty="0" smtClean="0">
                  <a:solidFill>
                    <a:srgbClr val="C00000"/>
                  </a:solidFill>
                  <a:latin typeface="微软雅黑" panose="020B0503020204020204" pitchFamily="34" charset="-122"/>
                  <a:ea typeface="微软雅黑" panose="020B0503020204020204" pitchFamily="34" charset="-122"/>
                  <a:sym typeface="Arial"/>
                </a:rPr>
                <a:t>模</a:t>
              </a:r>
              <a:r>
                <a:rPr lang="zh-CN" altLang="en-US" sz="5400" b="1" dirty="0">
                  <a:solidFill>
                    <a:srgbClr val="C00000"/>
                  </a:solidFill>
                  <a:latin typeface="微软雅黑" panose="020B0503020204020204" pitchFamily="34" charset="-122"/>
                  <a:ea typeface="微软雅黑" panose="020B0503020204020204" pitchFamily="34" charset="-122"/>
                  <a:sym typeface="Arial"/>
                </a:rPr>
                <a:t>板</a:t>
              </a:r>
            </a:p>
          </p:txBody>
        </p:sp>
        <p:grpSp>
          <p:nvGrpSpPr>
            <p:cNvPr id="6" name="组合 5"/>
            <p:cNvGrpSpPr/>
            <p:nvPr/>
          </p:nvGrpSpPr>
          <p:grpSpPr>
            <a:xfrm>
              <a:off x="1590590" y="2739756"/>
              <a:ext cx="9010820" cy="949232"/>
              <a:chOff x="1630680" y="2612756"/>
              <a:chExt cx="9010820" cy="949232"/>
            </a:xfrm>
          </p:grpSpPr>
          <p:pic>
            <p:nvPicPr>
              <p:cNvPr id="2" name="图片 1"/>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630680" y="2612756"/>
                <a:ext cx="491830" cy="949232"/>
              </a:xfrm>
              <a:prstGeom prst="rect">
                <a:avLst/>
              </a:prstGeom>
            </p:spPr>
          </p:pic>
          <p:pic>
            <p:nvPicPr>
              <p:cNvPr id="5" name="图片 4"/>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flipH="1">
                <a:off x="10149670" y="2612756"/>
                <a:ext cx="491830" cy="949232"/>
              </a:xfrm>
              <a:prstGeom prst="rect">
                <a:avLst/>
              </a:prstGeom>
            </p:spPr>
          </p:pic>
        </p:grpSp>
      </p:grpSp>
      <p:grpSp>
        <p:nvGrpSpPr>
          <p:cNvPr id="8" name="组合 7">
            <a:extLst>
              <a:ext uri="{FF2B5EF4-FFF2-40B4-BE49-F238E27FC236}">
                <a16:creationId xmlns="" xmlns:a16="http://schemas.microsoft.com/office/drawing/2014/main" id="{1C09B526-7FC3-497D-9D1D-04D2D0429BB8}"/>
              </a:ext>
            </a:extLst>
          </p:cNvPr>
          <p:cNvGrpSpPr/>
          <p:nvPr/>
        </p:nvGrpSpPr>
        <p:grpSpPr>
          <a:xfrm>
            <a:off x="3835566" y="1625601"/>
            <a:ext cx="847006" cy="856092"/>
            <a:chOff x="2063743" y="1634615"/>
            <a:chExt cx="1793467" cy="1812706"/>
          </a:xfrm>
        </p:grpSpPr>
        <p:grpSp>
          <p:nvGrpSpPr>
            <p:cNvPr id="9" name="组合 8">
              <a:extLst>
                <a:ext uri="{FF2B5EF4-FFF2-40B4-BE49-F238E27FC236}">
                  <a16:creationId xmlns="" xmlns:a16="http://schemas.microsoft.com/office/drawing/2014/main" id="{1140698E-EA43-4625-B2A1-AD02A8DF75EE}"/>
                </a:ext>
              </a:extLst>
            </p:cNvPr>
            <p:cNvGrpSpPr/>
            <p:nvPr/>
          </p:nvGrpSpPr>
          <p:grpSpPr>
            <a:xfrm>
              <a:off x="2063743" y="1634615"/>
              <a:ext cx="1793467" cy="1812706"/>
              <a:chOff x="2071801" y="1634615"/>
              <a:chExt cx="1793467" cy="1812706"/>
            </a:xfrm>
          </p:grpSpPr>
          <p:pic>
            <p:nvPicPr>
              <p:cNvPr id="11" name="图片 10">
                <a:extLst>
                  <a:ext uri="{FF2B5EF4-FFF2-40B4-BE49-F238E27FC236}">
                    <a16:creationId xmlns="" xmlns:a16="http://schemas.microsoft.com/office/drawing/2014/main" id="{C96ED9EB-03CF-4FFE-8A38-AD61324C730C}"/>
                  </a:ext>
                </a:extLst>
              </p:cNvPr>
              <p:cNvPicPr>
                <a:picLocks noChangeAspect="1"/>
              </p:cNvPicPr>
              <p:nvPr/>
            </p:nvPicPr>
            <p:blipFill>
              <a:blip r:embed="rId4" cstate="screen">
                <a:extLst>
                  <a:ext uri="{BEBA8EAE-BF5A-486C-A8C5-ECC9F3942E4B}">
                    <a14:imgProps xmlns:a14="http://schemas.microsoft.com/office/drawing/2010/main" xmlns="">
                      <a14:imgLayer r:embed="rId5">
                        <a14:imgEffect>
                          <a14:brightnessContrast bright="-20000" contrast="40000"/>
                        </a14:imgEffect>
                      </a14:imgLayer>
                    </a14:imgProps>
                  </a:ext>
                  <a:ext uri="{28A0092B-C50C-407E-A947-70E740481C1C}">
                    <a14:useLocalDpi xmlns:a14="http://schemas.microsoft.com/office/drawing/2010/main" xmlns=""/>
                  </a:ext>
                </a:extLst>
              </a:blip>
              <a:stretch>
                <a:fillRect/>
              </a:stretch>
            </p:blipFill>
            <p:spPr>
              <a:xfrm>
                <a:off x="2871370" y="1634615"/>
                <a:ext cx="993898" cy="1812706"/>
              </a:xfrm>
              <a:prstGeom prst="rect">
                <a:avLst/>
              </a:prstGeom>
            </p:spPr>
          </p:pic>
          <p:pic>
            <p:nvPicPr>
              <p:cNvPr id="12" name="图片 11">
                <a:extLst>
                  <a:ext uri="{FF2B5EF4-FFF2-40B4-BE49-F238E27FC236}">
                    <a16:creationId xmlns="" xmlns:a16="http://schemas.microsoft.com/office/drawing/2014/main" id="{CEDC72BF-7AC0-4DBE-99B8-E7AEF688B6D3}"/>
                  </a:ext>
                </a:extLst>
              </p:cNvPr>
              <p:cNvPicPr>
                <a:picLocks noChangeAspect="1"/>
              </p:cNvPicPr>
              <p:nvPr/>
            </p:nvPicPr>
            <p:blipFill>
              <a:blip r:embed="rId4" cstate="screen">
                <a:extLst>
                  <a:ext uri="{BEBA8EAE-BF5A-486C-A8C5-ECC9F3942E4B}">
                    <a14:imgProps xmlns:a14="http://schemas.microsoft.com/office/drawing/2010/main" xmlns="">
                      <a14:imgLayer r:embed="rId5">
                        <a14:imgEffect>
                          <a14:brightnessContrast bright="-20000" contrast="40000"/>
                        </a14:imgEffect>
                      </a14:imgLayer>
                    </a14:imgProps>
                  </a:ext>
                  <a:ext uri="{28A0092B-C50C-407E-A947-70E740481C1C}">
                    <a14:useLocalDpi xmlns:a14="http://schemas.microsoft.com/office/drawing/2010/main" xmlns=""/>
                  </a:ext>
                </a:extLst>
              </a:blip>
              <a:stretch>
                <a:fillRect/>
              </a:stretch>
            </p:blipFill>
            <p:spPr>
              <a:xfrm flipH="1">
                <a:off x="2071801" y="1634615"/>
                <a:ext cx="993899" cy="1812706"/>
              </a:xfrm>
              <a:prstGeom prst="rect">
                <a:avLst/>
              </a:prstGeom>
            </p:spPr>
          </p:pic>
        </p:grpSp>
        <p:sp>
          <p:nvSpPr>
            <p:cNvPr id="10" name="文本框 9">
              <a:extLst>
                <a:ext uri="{FF2B5EF4-FFF2-40B4-BE49-F238E27FC236}">
                  <a16:creationId xmlns="" xmlns:a16="http://schemas.microsoft.com/office/drawing/2014/main" id="{CD6ACC0F-C775-4829-B34B-14AB537337CC}"/>
                </a:ext>
              </a:extLst>
            </p:cNvPr>
            <p:cNvSpPr txBox="1"/>
            <p:nvPr/>
          </p:nvSpPr>
          <p:spPr>
            <a:xfrm>
              <a:off x="2452666" y="1921858"/>
              <a:ext cx="1004760" cy="1238214"/>
            </a:xfrm>
            <a:prstGeom prst="rect">
              <a:avLst/>
            </a:prstGeom>
            <a:noFill/>
          </p:spPr>
          <p:txBody>
            <a:bodyPr wrap="square" rtlCol="0" anchor="ctr">
              <a:spAutoFit/>
            </a:bodyPr>
            <a:lstStyle/>
            <a:p>
              <a:pPr algn="ctr"/>
              <a:r>
                <a:rPr lang="en-US" altLang="zh-CN" sz="3200" b="1" spc="-3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2</a:t>
              </a:r>
              <a:r>
                <a:rPr lang="zh-CN" altLang="en-US" sz="3200" b="1" spc="-300" dirty="0" smtClean="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 </a:t>
              </a:r>
              <a:endParaRPr lang="en-US" altLang="zh-CN" sz="3200" b="1" spc="-3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3" name="组合 12">
            <a:extLst>
              <a:ext uri="{FF2B5EF4-FFF2-40B4-BE49-F238E27FC236}">
                <a16:creationId xmlns="" xmlns:a16="http://schemas.microsoft.com/office/drawing/2014/main" id="{1C09B526-7FC3-497D-9D1D-04D2D0429BB8}"/>
              </a:ext>
            </a:extLst>
          </p:cNvPr>
          <p:cNvGrpSpPr/>
          <p:nvPr/>
        </p:nvGrpSpPr>
        <p:grpSpPr>
          <a:xfrm>
            <a:off x="5060187" y="1625601"/>
            <a:ext cx="847006" cy="856092"/>
            <a:chOff x="2063743" y="1634615"/>
            <a:chExt cx="1793467" cy="1812706"/>
          </a:xfrm>
        </p:grpSpPr>
        <p:grpSp>
          <p:nvGrpSpPr>
            <p:cNvPr id="14" name="组合 13">
              <a:extLst>
                <a:ext uri="{FF2B5EF4-FFF2-40B4-BE49-F238E27FC236}">
                  <a16:creationId xmlns="" xmlns:a16="http://schemas.microsoft.com/office/drawing/2014/main" id="{1140698E-EA43-4625-B2A1-AD02A8DF75EE}"/>
                </a:ext>
              </a:extLst>
            </p:cNvPr>
            <p:cNvGrpSpPr/>
            <p:nvPr/>
          </p:nvGrpSpPr>
          <p:grpSpPr>
            <a:xfrm>
              <a:off x="2063743" y="1634615"/>
              <a:ext cx="1793467" cy="1812706"/>
              <a:chOff x="2071801" y="1634615"/>
              <a:chExt cx="1793467" cy="1812706"/>
            </a:xfrm>
          </p:grpSpPr>
          <p:pic>
            <p:nvPicPr>
              <p:cNvPr id="16" name="图片 15">
                <a:extLst>
                  <a:ext uri="{FF2B5EF4-FFF2-40B4-BE49-F238E27FC236}">
                    <a16:creationId xmlns="" xmlns:a16="http://schemas.microsoft.com/office/drawing/2014/main" id="{C96ED9EB-03CF-4FFE-8A38-AD61324C730C}"/>
                  </a:ext>
                </a:extLst>
              </p:cNvPr>
              <p:cNvPicPr>
                <a:picLocks noChangeAspect="1"/>
              </p:cNvPicPr>
              <p:nvPr/>
            </p:nvPicPr>
            <p:blipFill>
              <a:blip r:embed="rId4" cstate="screen">
                <a:extLst>
                  <a:ext uri="{BEBA8EAE-BF5A-486C-A8C5-ECC9F3942E4B}">
                    <a14:imgProps xmlns:a14="http://schemas.microsoft.com/office/drawing/2010/main" xmlns="">
                      <a14:imgLayer r:embed="rId5">
                        <a14:imgEffect>
                          <a14:brightnessContrast bright="-20000" contrast="40000"/>
                        </a14:imgEffect>
                      </a14:imgLayer>
                    </a14:imgProps>
                  </a:ext>
                  <a:ext uri="{28A0092B-C50C-407E-A947-70E740481C1C}">
                    <a14:useLocalDpi xmlns:a14="http://schemas.microsoft.com/office/drawing/2010/main" xmlns=""/>
                  </a:ext>
                </a:extLst>
              </a:blip>
              <a:stretch>
                <a:fillRect/>
              </a:stretch>
            </p:blipFill>
            <p:spPr>
              <a:xfrm>
                <a:off x="2871370" y="1634615"/>
                <a:ext cx="993898" cy="1812706"/>
              </a:xfrm>
              <a:prstGeom prst="rect">
                <a:avLst/>
              </a:prstGeom>
            </p:spPr>
          </p:pic>
          <p:pic>
            <p:nvPicPr>
              <p:cNvPr id="17" name="图片 16">
                <a:extLst>
                  <a:ext uri="{FF2B5EF4-FFF2-40B4-BE49-F238E27FC236}">
                    <a16:creationId xmlns="" xmlns:a16="http://schemas.microsoft.com/office/drawing/2014/main" id="{CEDC72BF-7AC0-4DBE-99B8-E7AEF688B6D3}"/>
                  </a:ext>
                </a:extLst>
              </p:cNvPr>
              <p:cNvPicPr>
                <a:picLocks noChangeAspect="1"/>
              </p:cNvPicPr>
              <p:nvPr/>
            </p:nvPicPr>
            <p:blipFill>
              <a:blip r:embed="rId4" cstate="screen">
                <a:extLst>
                  <a:ext uri="{BEBA8EAE-BF5A-486C-A8C5-ECC9F3942E4B}">
                    <a14:imgProps xmlns:a14="http://schemas.microsoft.com/office/drawing/2010/main" xmlns="">
                      <a14:imgLayer r:embed="rId5">
                        <a14:imgEffect>
                          <a14:brightnessContrast bright="-20000" contrast="40000"/>
                        </a14:imgEffect>
                      </a14:imgLayer>
                    </a14:imgProps>
                  </a:ext>
                  <a:ext uri="{28A0092B-C50C-407E-A947-70E740481C1C}">
                    <a14:useLocalDpi xmlns:a14="http://schemas.microsoft.com/office/drawing/2010/main" xmlns=""/>
                  </a:ext>
                </a:extLst>
              </a:blip>
              <a:stretch>
                <a:fillRect/>
              </a:stretch>
            </p:blipFill>
            <p:spPr>
              <a:xfrm flipH="1">
                <a:off x="2071801" y="1634615"/>
                <a:ext cx="993899" cy="1812706"/>
              </a:xfrm>
              <a:prstGeom prst="rect">
                <a:avLst/>
              </a:prstGeom>
            </p:spPr>
          </p:pic>
        </p:grpSp>
        <p:sp>
          <p:nvSpPr>
            <p:cNvPr id="15" name="文本框 14">
              <a:extLst>
                <a:ext uri="{FF2B5EF4-FFF2-40B4-BE49-F238E27FC236}">
                  <a16:creationId xmlns="" xmlns:a16="http://schemas.microsoft.com/office/drawing/2014/main" id="{CD6ACC0F-C775-4829-B34B-14AB537337CC}"/>
                </a:ext>
              </a:extLst>
            </p:cNvPr>
            <p:cNvSpPr txBox="1"/>
            <p:nvPr/>
          </p:nvSpPr>
          <p:spPr>
            <a:xfrm>
              <a:off x="2452666" y="1921858"/>
              <a:ext cx="1004760" cy="1238214"/>
            </a:xfrm>
            <a:prstGeom prst="rect">
              <a:avLst/>
            </a:prstGeom>
            <a:noFill/>
          </p:spPr>
          <p:txBody>
            <a:bodyPr wrap="square" rtlCol="0" anchor="ctr">
              <a:spAutoFit/>
            </a:bodyPr>
            <a:lstStyle/>
            <a:p>
              <a:pPr algn="ctr"/>
              <a:r>
                <a:rPr lang="en-US" altLang="zh-CN" sz="3200" b="1" spc="-3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0</a:t>
              </a:r>
              <a:r>
                <a:rPr lang="zh-CN" altLang="en-US" sz="3200" b="1" spc="-300" dirty="0" smtClean="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 </a:t>
              </a:r>
              <a:endParaRPr lang="en-US" altLang="zh-CN" sz="3200" b="1" spc="-3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 name="组合 17">
            <a:extLst>
              <a:ext uri="{FF2B5EF4-FFF2-40B4-BE49-F238E27FC236}">
                <a16:creationId xmlns="" xmlns:a16="http://schemas.microsoft.com/office/drawing/2014/main" id="{1C09B526-7FC3-497D-9D1D-04D2D0429BB8}"/>
              </a:ext>
            </a:extLst>
          </p:cNvPr>
          <p:cNvGrpSpPr/>
          <p:nvPr/>
        </p:nvGrpSpPr>
        <p:grpSpPr>
          <a:xfrm>
            <a:off x="6284808" y="1625601"/>
            <a:ext cx="847006" cy="856092"/>
            <a:chOff x="2063743" y="1634615"/>
            <a:chExt cx="1793467" cy="1812706"/>
          </a:xfrm>
        </p:grpSpPr>
        <p:grpSp>
          <p:nvGrpSpPr>
            <p:cNvPr id="19" name="组合 18">
              <a:extLst>
                <a:ext uri="{FF2B5EF4-FFF2-40B4-BE49-F238E27FC236}">
                  <a16:creationId xmlns="" xmlns:a16="http://schemas.microsoft.com/office/drawing/2014/main" id="{1140698E-EA43-4625-B2A1-AD02A8DF75EE}"/>
                </a:ext>
              </a:extLst>
            </p:cNvPr>
            <p:cNvGrpSpPr/>
            <p:nvPr/>
          </p:nvGrpSpPr>
          <p:grpSpPr>
            <a:xfrm>
              <a:off x="2063743" y="1634615"/>
              <a:ext cx="1793467" cy="1812706"/>
              <a:chOff x="2071801" y="1634615"/>
              <a:chExt cx="1793467" cy="1812706"/>
            </a:xfrm>
          </p:grpSpPr>
          <p:pic>
            <p:nvPicPr>
              <p:cNvPr id="21" name="图片 20">
                <a:extLst>
                  <a:ext uri="{FF2B5EF4-FFF2-40B4-BE49-F238E27FC236}">
                    <a16:creationId xmlns="" xmlns:a16="http://schemas.microsoft.com/office/drawing/2014/main" id="{C96ED9EB-03CF-4FFE-8A38-AD61324C730C}"/>
                  </a:ext>
                </a:extLst>
              </p:cNvPr>
              <p:cNvPicPr>
                <a:picLocks noChangeAspect="1"/>
              </p:cNvPicPr>
              <p:nvPr/>
            </p:nvPicPr>
            <p:blipFill>
              <a:blip r:embed="rId4" cstate="screen">
                <a:extLst>
                  <a:ext uri="{BEBA8EAE-BF5A-486C-A8C5-ECC9F3942E4B}">
                    <a14:imgProps xmlns:a14="http://schemas.microsoft.com/office/drawing/2010/main" xmlns="">
                      <a14:imgLayer r:embed="rId5">
                        <a14:imgEffect>
                          <a14:brightnessContrast bright="-20000" contrast="40000"/>
                        </a14:imgEffect>
                      </a14:imgLayer>
                    </a14:imgProps>
                  </a:ext>
                  <a:ext uri="{28A0092B-C50C-407E-A947-70E740481C1C}">
                    <a14:useLocalDpi xmlns:a14="http://schemas.microsoft.com/office/drawing/2010/main" xmlns=""/>
                  </a:ext>
                </a:extLst>
              </a:blip>
              <a:stretch>
                <a:fillRect/>
              </a:stretch>
            </p:blipFill>
            <p:spPr>
              <a:xfrm>
                <a:off x="2871370" y="1634615"/>
                <a:ext cx="993898" cy="1812706"/>
              </a:xfrm>
              <a:prstGeom prst="rect">
                <a:avLst/>
              </a:prstGeom>
            </p:spPr>
          </p:pic>
          <p:pic>
            <p:nvPicPr>
              <p:cNvPr id="22" name="图片 21">
                <a:extLst>
                  <a:ext uri="{FF2B5EF4-FFF2-40B4-BE49-F238E27FC236}">
                    <a16:creationId xmlns="" xmlns:a16="http://schemas.microsoft.com/office/drawing/2014/main" id="{CEDC72BF-7AC0-4DBE-99B8-E7AEF688B6D3}"/>
                  </a:ext>
                </a:extLst>
              </p:cNvPr>
              <p:cNvPicPr>
                <a:picLocks noChangeAspect="1"/>
              </p:cNvPicPr>
              <p:nvPr/>
            </p:nvPicPr>
            <p:blipFill>
              <a:blip r:embed="rId4" cstate="screen">
                <a:extLst>
                  <a:ext uri="{BEBA8EAE-BF5A-486C-A8C5-ECC9F3942E4B}">
                    <a14:imgProps xmlns:a14="http://schemas.microsoft.com/office/drawing/2010/main" xmlns="">
                      <a14:imgLayer r:embed="rId5">
                        <a14:imgEffect>
                          <a14:brightnessContrast bright="-20000" contrast="40000"/>
                        </a14:imgEffect>
                      </a14:imgLayer>
                    </a14:imgProps>
                  </a:ext>
                  <a:ext uri="{28A0092B-C50C-407E-A947-70E740481C1C}">
                    <a14:useLocalDpi xmlns:a14="http://schemas.microsoft.com/office/drawing/2010/main" xmlns=""/>
                  </a:ext>
                </a:extLst>
              </a:blip>
              <a:stretch>
                <a:fillRect/>
              </a:stretch>
            </p:blipFill>
            <p:spPr>
              <a:xfrm flipH="1">
                <a:off x="2071801" y="1634615"/>
                <a:ext cx="993899" cy="1812706"/>
              </a:xfrm>
              <a:prstGeom prst="rect">
                <a:avLst/>
              </a:prstGeom>
            </p:spPr>
          </p:pic>
        </p:grpSp>
        <p:sp>
          <p:nvSpPr>
            <p:cNvPr id="20" name="文本框 19">
              <a:extLst>
                <a:ext uri="{FF2B5EF4-FFF2-40B4-BE49-F238E27FC236}">
                  <a16:creationId xmlns="" xmlns:a16="http://schemas.microsoft.com/office/drawing/2014/main" id="{CD6ACC0F-C775-4829-B34B-14AB537337CC}"/>
                </a:ext>
              </a:extLst>
            </p:cNvPr>
            <p:cNvSpPr txBox="1"/>
            <p:nvPr/>
          </p:nvSpPr>
          <p:spPr>
            <a:xfrm>
              <a:off x="2452666" y="1921858"/>
              <a:ext cx="1004760" cy="1238214"/>
            </a:xfrm>
            <a:prstGeom prst="rect">
              <a:avLst/>
            </a:prstGeom>
            <a:noFill/>
          </p:spPr>
          <p:txBody>
            <a:bodyPr wrap="square" rtlCol="0" anchor="ctr">
              <a:spAutoFit/>
            </a:bodyPr>
            <a:lstStyle/>
            <a:p>
              <a:pPr algn="ctr"/>
              <a:r>
                <a:rPr lang="en-US" altLang="zh-CN" sz="3200" b="1" spc="-300" dirty="0" smtClean="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2</a:t>
              </a:r>
              <a:r>
                <a:rPr lang="zh-CN" altLang="en-US" sz="3200" b="1" spc="-300" dirty="0" smtClean="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 </a:t>
              </a:r>
              <a:endParaRPr lang="en-US" altLang="zh-CN" sz="3200" b="1" spc="-3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3" name="组合 22">
            <a:extLst>
              <a:ext uri="{FF2B5EF4-FFF2-40B4-BE49-F238E27FC236}">
                <a16:creationId xmlns="" xmlns:a16="http://schemas.microsoft.com/office/drawing/2014/main" id="{1C09B526-7FC3-497D-9D1D-04D2D0429BB8}"/>
              </a:ext>
            </a:extLst>
          </p:cNvPr>
          <p:cNvGrpSpPr/>
          <p:nvPr/>
        </p:nvGrpSpPr>
        <p:grpSpPr>
          <a:xfrm>
            <a:off x="7509429" y="1625601"/>
            <a:ext cx="847006" cy="856092"/>
            <a:chOff x="2063743" y="1634615"/>
            <a:chExt cx="1793467" cy="1812706"/>
          </a:xfrm>
        </p:grpSpPr>
        <p:grpSp>
          <p:nvGrpSpPr>
            <p:cNvPr id="24" name="组合 23">
              <a:extLst>
                <a:ext uri="{FF2B5EF4-FFF2-40B4-BE49-F238E27FC236}">
                  <a16:creationId xmlns="" xmlns:a16="http://schemas.microsoft.com/office/drawing/2014/main" id="{1140698E-EA43-4625-B2A1-AD02A8DF75EE}"/>
                </a:ext>
              </a:extLst>
            </p:cNvPr>
            <p:cNvGrpSpPr/>
            <p:nvPr/>
          </p:nvGrpSpPr>
          <p:grpSpPr>
            <a:xfrm>
              <a:off x="2063743" y="1634615"/>
              <a:ext cx="1793467" cy="1812706"/>
              <a:chOff x="2071801" y="1634615"/>
              <a:chExt cx="1793467" cy="1812706"/>
            </a:xfrm>
          </p:grpSpPr>
          <p:pic>
            <p:nvPicPr>
              <p:cNvPr id="26" name="图片 25">
                <a:extLst>
                  <a:ext uri="{FF2B5EF4-FFF2-40B4-BE49-F238E27FC236}">
                    <a16:creationId xmlns="" xmlns:a16="http://schemas.microsoft.com/office/drawing/2014/main" id="{C96ED9EB-03CF-4FFE-8A38-AD61324C730C}"/>
                  </a:ext>
                </a:extLst>
              </p:cNvPr>
              <p:cNvPicPr>
                <a:picLocks noChangeAspect="1"/>
              </p:cNvPicPr>
              <p:nvPr/>
            </p:nvPicPr>
            <p:blipFill>
              <a:blip r:embed="rId4" cstate="screen">
                <a:extLst>
                  <a:ext uri="{BEBA8EAE-BF5A-486C-A8C5-ECC9F3942E4B}">
                    <a14:imgProps xmlns:a14="http://schemas.microsoft.com/office/drawing/2010/main" xmlns="">
                      <a14:imgLayer r:embed="rId5">
                        <a14:imgEffect>
                          <a14:brightnessContrast bright="-20000" contrast="40000"/>
                        </a14:imgEffect>
                      </a14:imgLayer>
                    </a14:imgProps>
                  </a:ext>
                  <a:ext uri="{28A0092B-C50C-407E-A947-70E740481C1C}">
                    <a14:useLocalDpi xmlns:a14="http://schemas.microsoft.com/office/drawing/2010/main" xmlns=""/>
                  </a:ext>
                </a:extLst>
              </a:blip>
              <a:stretch>
                <a:fillRect/>
              </a:stretch>
            </p:blipFill>
            <p:spPr>
              <a:xfrm>
                <a:off x="2871370" y="1634615"/>
                <a:ext cx="993898" cy="1812706"/>
              </a:xfrm>
              <a:prstGeom prst="rect">
                <a:avLst/>
              </a:prstGeom>
            </p:spPr>
          </p:pic>
          <p:pic>
            <p:nvPicPr>
              <p:cNvPr id="27" name="图片 26">
                <a:extLst>
                  <a:ext uri="{FF2B5EF4-FFF2-40B4-BE49-F238E27FC236}">
                    <a16:creationId xmlns="" xmlns:a16="http://schemas.microsoft.com/office/drawing/2014/main" id="{CEDC72BF-7AC0-4DBE-99B8-E7AEF688B6D3}"/>
                  </a:ext>
                </a:extLst>
              </p:cNvPr>
              <p:cNvPicPr>
                <a:picLocks noChangeAspect="1"/>
              </p:cNvPicPr>
              <p:nvPr/>
            </p:nvPicPr>
            <p:blipFill>
              <a:blip r:embed="rId4" cstate="screen">
                <a:extLst>
                  <a:ext uri="{BEBA8EAE-BF5A-486C-A8C5-ECC9F3942E4B}">
                    <a14:imgProps xmlns:a14="http://schemas.microsoft.com/office/drawing/2010/main" xmlns="">
                      <a14:imgLayer r:embed="rId5">
                        <a14:imgEffect>
                          <a14:brightnessContrast bright="-20000" contrast="40000"/>
                        </a14:imgEffect>
                      </a14:imgLayer>
                    </a14:imgProps>
                  </a:ext>
                  <a:ext uri="{28A0092B-C50C-407E-A947-70E740481C1C}">
                    <a14:useLocalDpi xmlns:a14="http://schemas.microsoft.com/office/drawing/2010/main" xmlns=""/>
                  </a:ext>
                </a:extLst>
              </a:blip>
              <a:stretch>
                <a:fillRect/>
              </a:stretch>
            </p:blipFill>
            <p:spPr>
              <a:xfrm flipH="1">
                <a:off x="2071801" y="1634615"/>
                <a:ext cx="993899" cy="1812706"/>
              </a:xfrm>
              <a:prstGeom prst="rect">
                <a:avLst/>
              </a:prstGeom>
            </p:spPr>
          </p:pic>
        </p:grpSp>
        <p:sp>
          <p:nvSpPr>
            <p:cNvPr id="25" name="文本框 24">
              <a:extLst>
                <a:ext uri="{FF2B5EF4-FFF2-40B4-BE49-F238E27FC236}">
                  <a16:creationId xmlns="" xmlns:a16="http://schemas.microsoft.com/office/drawing/2014/main" id="{CD6ACC0F-C775-4829-B34B-14AB537337CC}"/>
                </a:ext>
              </a:extLst>
            </p:cNvPr>
            <p:cNvSpPr txBox="1"/>
            <p:nvPr/>
          </p:nvSpPr>
          <p:spPr>
            <a:xfrm>
              <a:off x="2452666" y="1921858"/>
              <a:ext cx="1004760" cy="1238214"/>
            </a:xfrm>
            <a:prstGeom prst="rect">
              <a:avLst/>
            </a:prstGeom>
            <a:noFill/>
          </p:spPr>
          <p:txBody>
            <a:bodyPr wrap="square" rtlCol="0" anchor="ctr">
              <a:spAutoFit/>
            </a:bodyPr>
            <a:lstStyle/>
            <a:p>
              <a:pPr algn="ctr"/>
              <a:r>
                <a:rPr lang="en-US" altLang="zh-CN" sz="3200" b="1" spc="-3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0</a:t>
              </a:r>
              <a:r>
                <a:rPr lang="zh-CN" altLang="en-US" sz="3200" b="1" spc="-300" dirty="0" smtClean="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 </a:t>
              </a:r>
              <a:endParaRPr lang="en-US" altLang="zh-CN" sz="3200" b="1" spc="-3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9" name="TextBox 28"/>
          <p:cNvSpPr txBox="1"/>
          <p:nvPr/>
        </p:nvSpPr>
        <p:spPr>
          <a:xfrm>
            <a:off x="3337594" y="4584372"/>
            <a:ext cx="4761240" cy="461665"/>
          </a:xfrm>
          <a:prstGeom prst="rect">
            <a:avLst/>
          </a:prstGeom>
          <a:noFill/>
        </p:spPr>
        <p:txBody>
          <a:bodyPr wrap="none" rtlCol="0">
            <a:spAutoFit/>
          </a:bodyPr>
          <a:lstStyle/>
          <a:p>
            <a:pPr algn="ctr"/>
            <a:r>
              <a:rPr lang="zh-CN" altLang="en-US" sz="2400" dirty="0">
                <a:solidFill>
                  <a:srgbClr val="C00000"/>
                </a:solidFill>
                <a:latin typeface="微软雅黑" panose="020B0503020204020204" pitchFamily="34" charset="-122"/>
                <a:ea typeface="微软雅黑" panose="020B0503020204020204" pitchFamily="34" charset="-122"/>
              </a:rPr>
              <a:t>汇报</a:t>
            </a:r>
            <a:r>
              <a:rPr lang="zh-CN" altLang="en-US" sz="2400" dirty="0" smtClean="0">
                <a:solidFill>
                  <a:srgbClr val="C00000"/>
                </a:solidFill>
                <a:latin typeface="微软雅黑" panose="020B0503020204020204" pitchFamily="34" charset="-122"/>
                <a:ea typeface="微软雅黑" panose="020B0503020204020204" pitchFamily="34" charset="-122"/>
              </a:rPr>
              <a:t>人</a:t>
            </a:r>
            <a:r>
              <a:rPr lang="zh-CN" altLang="en-US" sz="2400" dirty="0" smtClean="0">
                <a:solidFill>
                  <a:srgbClr val="C00000"/>
                </a:solidFill>
                <a:latin typeface="微软雅黑" panose="020B0503020204020204" pitchFamily="34" charset="-122"/>
                <a:ea typeface="微软雅黑" panose="020B0503020204020204" pitchFamily="34" charset="-122"/>
              </a:rPr>
              <a:t>：</a:t>
            </a:r>
            <a:r>
              <a:rPr lang="en-US" altLang="zh-CN" sz="2400" dirty="0" smtClean="0">
                <a:solidFill>
                  <a:srgbClr val="C00000"/>
                </a:solidFill>
                <a:latin typeface="微软雅黑" panose="020B0503020204020204" pitchFamily="34" charset="-122"/>
                <a:ea typeface="微软雅黑" panose="020B0503020204020204" pitchFamily="34" charset="-122"/>
              </a:rPr>
              <a:t>PPT   </a:t>
            </a:r>
            <a:r>
              <a:rPr lang="zh-CN" altLang="en-US" sz="2400" dirty="0" smtClean="0">
                <a:solidFill>
                  <a:srgbClr val="C00000"/>
                </a:solidFill>
                <a:latin typeface="微软雅黑" panose="020B0503020204020204" pitchFamily="34" charset="-122"/>
                <a:ea typeface="微软雅黑" panose="020B0503020204020204" pitchFamily="34" charset="-122"/>
              </a:rPr>
              <a:t>时间：</a:t>
            </a:r>
            <a:r>
              <a:rPr lang="en-US" altLang="zh-CN" sz="2400" dirty="0" smtClean="0">
                <a:solidFill>
                  <a:srgbClr val="C00000"/>
                </a:solidFill>
                <a:latin typeface="微软雅黑" panose="020B0503020204020204" pitchFamily="34" charset="-122"/>
                <a:ea typeface="微软雅黑" panose="020B0503020204020204" pitchFamily="34" charset="-122"/>
              </a:rPr>
              <a:t>2020.09.11</a:t>
            </a:r>
            <a:endParaRPr lang="zh-CN" altLang="en-US" sz="2400" dirty="0">
              <a:solidFill>
                <a:srgbClr val="C0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3973504339"/>
      </p:ext>
    </p:extLst>
  </p:cSld>
  <p:clrMapOvr>
    <a:masterClrMapping/>
  </p:clrMapOvr>
  <mc:AlternateContent xmlns:mc="http://schemas.openxmlformats.org/markup-compatibility/2006">
    <mc:Choice xmlns:p14="http://schemas.microsoft.com/office/powerpoint/2010/main" xmlns="" Requires="p14">
      <p:transition spd="slow" p14:dur="3400" advClick="0" advTm="3000">
        <p14:reveal/>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1000" fill="hold"/>
                                        <p:tgtEl>
                                          <p:spTgt spid="13"/>
                                        </p:tgtEl>
                                        <p:attrNameLst>
                                          <p:attrName>ppt_w</p:attrName>
                                        </p:attrNameLst>
                                      </p:cBhvr>
                                      <p:tavLst>
                                        <p:tav tm="0">
                                          <p:val>
                                            <p:fltVal val="0"/>
                                          </p:val>
                                        </p:tav>
                                        <p:tav tm="100000">
                                          <p:val>
                                            <p:strVal val="#ppt_w"/>
                                          </p:val>
                                        </p:tav>
                                      </p:tavLst>
                                    </p:anim>
                                    <p:anim calcmode="lin" valueType="num">
                                      <p:cBhvr>
                                        <p:cTn id="14" dur="1000" fill="hold"/>
                                        <p:tgtEl>
                                          <p:spTgt spid="13"/>
                                        </p:tgtEl>
                                        <p:attrNameLst>
                                          <p:attrName>ppt_h</p:attrName>
                                        </p:attrNameLst>
                                      </p:cBhvr>
                                      <p:tavLst>
                                        <p:tav tm="0">
                                          <p:val>
                                            <p:fltVal val="0"/>
                                          </p:val>
                                        </p:tav>
                                        <p:tav tm="100000">
                                          <p:val>
                                            <p:strVal val="#ppt_h"/>
                                          </p:val>
                                        </p:tav>
                                      </p:tavLst>
                                    </p:anim>
                                    <p:anim calcmode="lin" valueType="num">
                                      <p:cBhvr>
                                        <p:cTn id="15" dur="1000" fill="hold"/>
                                        <p:tgtEl>
                                          <p:spTgt spid="13"/>
                                        </p:tgtEl>
                                        <p:attrNameLst>
                                          <p:attrName>style.rotation</p:attrName>
                                        </p:attrNameLst>
                                      </p:cBhvr>
                                      <p:tavLst>
                                        <p:tav tm="0">
                                          <p:val>
                                            <p:fltVal val="90"/>
                                          </p:val>
                                        </p:tav>
                                        <p:tav tm="100000">
                                          <p:val>
                                            <p:fltVal val="0"/>
                                          </p:val>
                                        </p:tav>
                                      </p:tavLst>
                                    </p:anim>
                                    <p:animEffect transition="in" filter="fade">
                                      <p:cBhvr>
                                        <p:cTn id="16" dur="1000"/>
                                        <p:tgtEl>
                                          <p:spTgt spid="13"/>
                                        </p:tgtEl>
                                      </p:cBhvr>
                                    </p:animEffect>
                                  </p:childTnLst>
                                </p:cTn>
                              </p:par>
                              <p:par>
                                <p:cTn id="17" presetID="3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1000" fill="hold"/>
                                        <p:tgtEl>
                                          <p:spTgt spid="18"/>
                                        </p:tgtEl>
                                        <p:attrNameLst>
                                          <p:attrName>ppt_w</p:attrName>
                                        </p:attrNameLst>
                                      </p:cBhvr>
                                      <p:tavLst>
                                        <p:tav tm="0">
                                          <p:val>
                                            <p:fltVal val="0"/>
                                          </p:val>
                                        </p:tav>
                                        <p:tav tm="100000">
                                          <p:val>
                                            <p:strVal val="#ppt_w"/>
                                          </p:val>
                                        </p:tav>
                                      </p:tavLst>
                                    </p:anim>
                                    <p:anim calcmode="lin" valueType="num">
                                      <p:cBhvr>
                                        <p:cTn id="20" dur="1000" fill="hold"/>
                                        <p:tgtEl>
                                          <p:spTgt spid="18"/>
                                        </p:tgtEl>
                                        <p:attrNameLst>
                                          <p:attrName>ppt_h</p:attrName>
                                        </p:attrNameLst>
                                      </p:cBhvr>
                                      <p:tavLst>
                                        <p:tav tm="0">
                                          <p:val>
                                            <p:fltVal val="0"/>
                                          </p:val>
                                        </p:tav>
                                        <p:tav tm="100000">
                                          <p:val>
                                            <p:strVal val="#ppt_h"/>
                                          </p:val>
                                        </p:tav>
                                      </p:tavLst>
                                    </p:anim>
                                    <p:anim calcmode="lin" valueType="num">
                                      <p:cBhvr>
                                        <p:cTn id="21" dur="1000" fill="hold"/>
                                        <p:tgtEl>
                                          <p:spTgt spid="18"/>
                                        </p:tgtEl>
                                        <p:attrNameLst>
                                          <p:attrName>style.rotation</p:attrName>
                                        </p:attrNameLst>
                                      </p:cBhvr>
                                      <p:tavLst>
                                        <p:tav tm="0">
                                          <p:val>
                                            <p:fltVal val="90"/>
                                          </p:val>
                                        </p:tav>
                                        <p:tav tm="100000">
                                          <p:val>
                                            <p:fltVal val="0"/>
                                          </p:val>
                                        </p:tav>
                                      </p:tavLst>
                                    </p:anim>
                                    <p:animEffect transition="in" filter="fade">
                                      <p:cBhvr>
                                        <p:cTn id="22" dur="1000"/>
                                        <p:tgtEl>
                                          <p:spTgt spid="18"/>
                                        </p:tgtEl>
                                      </p:cBhvr>
                                    </p:animEffect>
                                  </p:childTnLst>
                                </p:cTn>
                              </p:par>
                              <p:par>
                                <p:cTn id="23" presetID="31" presetClass="entr" presetSubtype="0"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p:cTn id="25" dur="1000" fill="hold"/>
                                        <p:tgtEl>
                                          <p:spTgt spid="23"/>
                                        </p:tgtEl>
                                        <p:attrNameLst>
                                          <p:attrName>ppt_w</p:attrName>
                                        </p:attrNameLst>
                                      </p:cBhvr>
                                      <p:tavLst>
                                        <p:tav tm="0">
                                          <p:val>
                                            <p:fltVal val="0"/>
                                          </p:val>
                                        </p:tav>
                                        <p:tav tm="100000">
                                          <p:val>
                                            <p:strVal val="#ppt_w"/>
                                          </p:val>
                                        </p:tav>
                                      </p:tavLst>
                                    </p:anim>
                                    <p:anim calcmode="lin" valueType="num">
                                      <p:cBhvr>
                                        <p:cTn id="26" dur="1000" fill="hold"/>
                                        <p:tgtEl>
                                          <p:spTgt spid="23"/>
                                        </p:tgtEl>
                                        <p:attrNameLst>
                                          <p:attrName>ppt_h</p:attrName>
                                        </p:attrNameLst>
                                      </p:cBhvr>
                                      <p:tavLst>
                                        <p:tav tm="0">
                                          <p:val>
                                            <p:fltVal val="0"/>
                                          </p:val>
                                        </p:tav>
                                        <p:tav tm="100000">
                                          <p:val>
                                            <p:strVal val="#ppt_h"/>
                                          </p:val>
                                        </p:tav>
                                      </p:tavLst>
                                    </p:anim>
                                    <p:anim calcmode="lin" valueType="num">
                                      <p:cBhvr>
                                        <p:cTn id="27" dur="1000" fill="hold"/>
                                        <p:tgtEl>
                                          <p:spTgt spid="23"/>
                                        </p:tgtEl>
                                        <p:attrNameLst>
                                          <p:attrName>style.rotation</p:attrName>
                                        </p:attrNameLst>
                                      </p:cBhvr>
                                      <p:tavLst>
                                        <p:tav tm="0">
                                          <p:val>
                                            <p:fltVal val="90"/>
                                          </p:val>
                                        </p:tav>
                                        <p:tav tm="100000">
                                          <p:val>
                                            <p:fltVal val="0"/>
                                          </p:val>
                                        </p:tav>
                                      </p:tavLst>
                                    </p:anim>
                                    <p:animEffect transition="in" filter="fade">
                                      <p:cBhvr>
                                        <p:cTn id="28" dur="1000"/>
                                        <p:tgtEl>
                                          <p:spTgt spid="23"/>
                                        </p:tgtEl>
                                      </p:cBhvr>
                                    </p:animEffect>
                                  </p:childTnLst>
                                </p:cTn>
                              </p:par>
                            </p:childTnLst>
                          </p:cTn>
                        </p:par>
                        <p:par>
                          <p:cTn id="29" fill="hold">
                            <p:stCondLst>
                              <p:cond delay="1000"/>
                            </p:stCondLst>
                            <p:childTnLst>
                              <p:par>
                                <p:cTn id="30" presetID="53" presetClass="entr" presetSubtype="16" fill="hold" nodeType="after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p:cTn id="32" dur="500" fill="hold"/>
                                        <p:tgtEl>
                                          <p:spTgt spid="36"/>
                                        </p:tgtEl>
                                        <p:attrNameLst>
                                          <p:attrName>ppt_w</p:attrName>
                                        </p:attrNameLst>
                                      </p:cBhvr>
                                      <p:tavLst>
                                        <p:tav tm="0">
                                          <p:val>
                                            <p:fltVal val="0"/>
                                          </p:val>
                                        </p:tav>
                                        <p:tav tm="100000">
                                          <p:val>
                                            <p:strVal val="#ppt_w"/>
                                          </p:val>
                                        </p:tav>
                                      </p:tavLst>
                                    </p:anim>
                                    <p:anim calcmode="lin" valueType="num">
                                      <p:cBhvr>
                                        <p:cTn id="33" dur="500" fill="hold"/>
                                        <p:tgtEl>
                                          <p:spTgt spid="36"/>
                                        </p:tgtEl>
                                        <p:attrNameLst>
                                          <p:attrName>ppt_h</p:attrName>
                                        </p:attrNameLst>
                                      </p:cBhvr>
                                      <p:tavLst>
                                        <p:tav tm="0">
                                          <p:val>
                                            <p:fltVal val="0"/>
                                          </p:val>
                                        </p:tav>
                                        <p:tav tm="100000">
                                          <p:val>
                                            <p:strVal val="#ppt_h"/>
                                          </p:val>
                                        </p:tav>
                                      </p:tavLst>
                                    </p:anim>
                                    <p:animEffect transition="in" filter="fade">
                                      <p:cBhvr>
                                        <p:cTn id="3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108276" y="1417034"/>
            <a:ext cx="1793859" cy="4023933"/>
            <a:chOff x="1872749" y="1501308"/>
            <a:chExt cx="1793859" cy="4023933"/>
          </a:xfrm>
        </p:grpSpPr>
        <p:grpSp>
          <p:nvGrpSpPr>
            <p:cNvPr id="8" name="组合 7">
              <a:extLst>
                <a:ext uri="{FF2B5EF4-FFF2-40B4-BE49-F238E27FC236}">
                  <a16:creationId xmlns="" xmlns:a16="http://schemas.microsoft.com/office/drawing/2014/main" id="{1C09B526-7FC3-497D-9D1D-04D2D0429BB8}"/>
                </a:ext>
              </a:extLst>
            </p:cNvPr>
            <p:cNvGrpSpPr/>
            <p:nvPr/>
          </p:nvGrpSpPr>
          <p:grpSpPr>
            <a:xfrm>
              <a:off x="1872749" y="1501308"/>
              <a:ext cx="1793859" cy="1812706"/>
              <a:chOff x="2063743" y="1634615"/>
              <a:chExt cx="1793859" cy="1812706"/>
            </a:xfrm>
          </p:grpSpPr>
          <p:grpSp>
            <p:nvGrpSpPr>
              <p:cNvPr id="9" name="组合 8">
                <a:extLst>
                  <a:ext uri="{FF2B5EF4-FFF2-40B4-BE49-F238E27FC236}">
                    <a16:creationId xmlns="" xmlns:a16="http://schemas.microsoft.com/office/drawing/2014/main" id="{1140698E-EA43-4625-B2A1-AD02A8DF75EE}"/>
                  </a:ext>
                </a:extLst>
              </p:cNvPr>
              <p:cNvGrpSpPr/>
              <p:nvPr/>
            </p:nvGrpSpPr>
            <p:grpSpPr>
              <a:xfrm>
                <a:off x="2063743" y="1634615"/>
                <a:ext cx="1793859" cy="1812706"/>
                <a:chOff x="2071801" y="1634615"/>
                <a:chExt cx="1793859" cy="1812706"/>
              </a:xfrm>
            </p:grpSpPr>
            <p:pic>
              <p:nvPicPr>
                <p:cNvPr id="11" name="图片 10">
                  <a:extLst>
                    <a:ext uri="{FF2B5EF4-FFF2-40B4-BE49-F238E27FC236}">
                      <a16:creationId xmlns="" xmlns:a16="http://schemas.microsoft.com/office/drawing/2014/main" id="{C96ED9EB-03CF-4FFE-8A38-AD61324C730C}"/>
                    </a:ext>
                  </a:extLst>
                </p:cNvPr>
                <p:cNvPicPr>
                  <a:picLocks noChangeAspect="1"/>
                </p:cNvPicPr>
                <p:nvPr/>
              </p:nvPicPr>
              <p:blipFill>
                <a:blip r:embed="rId3" cstate="screen">
                  <a:extLst>
                    <a:ext uri="{BEBA8EAE-BF5A-486C-A8C5-ECC9F3942E4B}">
                      <a14:imgProps xmlns:a14="http://schemas.microsoft.com/office/drawing/2010/main" xmlns="">
                        <a14:imgLayer r:embed="rId4">
                          <a14:imgEffect>
                            <a14:brightnessContrast bright="-20000" contrast="40000"/>
                          </a14:imgEffect>
                        </a14:imgLayer>
                      </a14:imgProps>
                    </a:ext>
                    <a:ext uri="{28A0092B-C50C-407E-A947-70E740481C1C}">
                      <a14:useLocalDpi xmlns:a14="http://schemas.microsoft.com/office/drawing/2010/main" xmlns=""/>
                    </a:ext>
                  </a:extLst>
                </a:blip>
                <a:stretch>
                  <a:fillRect/>
                </a:stretch>
              </p:blipFill>
              <p:spPr>
                <a:xfrm>
                  <a:off x="2871761" y="1634615"/>
                  <a:ext cx="993899" cy="1812706"/>
                </a:xfrm>
                <a:prstGeom prst="rect">
                  <a:avLst/>
                </a:prstGeom>
              </p:spPr>
            </p:pic>
            <p:pic>
              <p:nvPicPr>
                <p:cNvPr id="12" name="图片 11">
                  <a:extLst>
                    <a:ext uri="{FF2B5EF4-FFF2-40B4-BE49-F238E27FC236}">
                      <a16:creationId xmlns="" xmlns:a16="http://schemas.microsoft.com/office/drawing/2014/main" id="{CEDC72BF-7AC0-4DBE-99B8-E7AEF688B6D3}"/>
                    </a:ext>
                  </a:extLst>
                </p:cNvPr>
                <p:cNvPicPr>
                  <a:picLocks noChangeAspect="1"/>
                </p:cNvPicPr>
                <p:nvPr/>
              </p:nvPicPr>
              <p:blipFill>
                <a:blip r:embed="rId3" cstate="screen">
                  <a:extLst>
                    <a:ext uri="{BEBA8EAE-BF5A-486C-A8C5-ECC9F3942E4B}">
                      <a14:imgProps xmlns:a14="http://schemas.microsoft.com/office/drawing/2010/main" xmlns="">
                        <a14:imgLayer r:embed="rId4">
                          <a14:imgEffect>
                            <a14:brightnessContrast bright="-20000" contrast="40000"/>
                          </a14:imgEffect>
                        </a14:imgLayer>
                      </a14:imgProps>
                    </a:ext>
                    <a:ext uri="{28A0092B-C50C-407E-A947-70E740481C1C}">
                      <a14:useLocalDpi xmlns:a14="http://schemas.microsoft.com/office/drawing/2010/main" xmlns=""/>
                    </a:ext>
                  </a:extLst>
                </a:blip>
                <a:stretch>
                  <a:fillRect/>
                </a:stretch>
              </p:blipFill>
              <p:spPr>
                <a:xfrm flipH="1">
                  <a:off x="2071801" y="1634615"/>
                  <a:ext cx="993899" cy="1812706"/>
                </a:xfrm>
                <a:prstGeom prst="rect">
                  <a:avLst/>
                </a:prstGeom>
              </p:spPr>
            </p:pic>
          </p:grpSp>
          <p:sp>
            <p:nvSpPr>
              <p:cNvPr id="10" name="文本框 9">
                <a:extLst>
                  <a:ext uri="{FF2B5EF4-FFF2-40B4-BE49-F238E27FC236}">
                    <a16:creationId xmlns="" xmlns:a16="http://schemas.microsoft.com/office/drawing/2014/main" id="{CD6ACC0F-C775-4829-B34B-14AB537337CC}"/>
                  </a:ext>
                </a:extLst>
              </p:cNvPr>
              <p:cNvSpPr txBox="1"/>
              <p:nvPr/>
            </p:nvSpPr>
            <p:spPr>
              <a:xfrm>
                <a:off x="2452864" y="2033136"/>
                <a:ext cx="1004758" cy="1015663"/>
              </a:xfrm>
              <a:prstGeom prst="rect">
                <a:avLst/>
              </a:prstGeom>
              <a:noFill/>
            </p:spPr>
            <p:txBody>
              <a:bodyPr wrap="square" rtlCol="0">
                <a:spAutoFit/>
              </a:bodyPr>
              <a:lstStyle/>
              <a:p>
                <a:pPr algn="ctr"/>
                <a:r>
                  <a:rPr lang="zh-CN" altLang="en-US" sz="6000" b="1" spc="-3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目 </a:t>
                </a:r>
                <a:endParaRPr lang="en-US" altLang="zh-CN" sz="6000" b="1" spc="-3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3" name="组合 12">
              <a:extLst>
                <a:ext uri="{FF2B5EF4-FFF2-40B4-BE49-F238E27FC236}">
                  <a16:creationId xmlns="" xmlns:a16="http://schemas.microsoft.com/office/drawing/2014/main" id="{1C09B526-7FC3-497D-9D1D-04D2D0429BB8}"/>
                </a:ext>
              </a:extLst>
            </p:cNvPr>
            <p:cNvGrpSpPr/>
            <p:nvPr/>
          </p:nvGrpSpPr>
          <p:grpSpPr>
            <a:xfrm>
              <a:off x="1872749" y="3712535"/>
              <a:ext cx="1793859" cy="1812706"/>
              <a:chOff x="2063743" y="1634615"/>
              <a:chExt cx="1793859" cy="1812706"/>
            </a:xfrm>
          </p:grpSpPr>
          <p:grpSp>
            <p:nvGrpSpPr>
              <p:cNvPr id="14" name="组合 13">
                <a:extLst>
                  <a:ext uri="{FF2B5EF4-FFF2-40B4-BE49-F238E27FC236}">
                    <a16:creationId xmlns="" xmlns:a16="http://schemas.microsoft.com/office/drawing/2014/main" id="{1140698E-EA43-4625-B2A1-AD02A8DF75EE}"/>
                  </a:ext>
                </a:extLst>
              </p:cNvPr>
              <p:cNvGrpSpPr/>
              <p:nvPr/>
            </p:nvGrpSpPr>
            <p:grpSpPr>
              <a:xfrm>
                <a:off x="2063743" y="1634615"/>
                <a:ext cx="1793859" cy="1812706"/>
                <a:chOff x="2071801" y="1634615"/>
                <a:chExt cx="1793859" cy="1812706"/>
              </a:xfrm>
            </p:grpSpPr>
            <p:pic>
              <p:nvPicPr>
                <p:cNvPr id="16" name="图片 15">
                  <a:extLst>
                    <a:ext uri="{FF2B5EF4-FFF2-40B4-BE49-F238E27FC236}">
                      <a16:creationId xmlns="" xmlns:a16="http://schemas.microsoft.com/office/drawing/2014/main" id="{C96ED9EB-03CF-4FFE-8A38-AD61324C730C}"/>
                    </a:ext>
                  </a:extLst>
                </p:cNvPr>
                <p:cNvPicPr>
                  <a:picLocks noChangeAspect="1"/>
                </p:cNvPicPr>
                <p:nvPr/>
              </p:nvPicPr>
              <p:blipFill>
                <a:blip r:embed="rId3" cstate="screen">
                  <a:extLst>
                    <a:ext uri="{BEBA8EAE-BF5A-486C-A8C5-ECC9F3942E4B}">
                      <a14:imgProps xmlns:a14="http://schemas.microsoft.com/office/drawing/2010/main" xmlns="">
                        <a14:imgLayer r:embed="rId4">
                          <a14:imgEffect>
                            <a14:brightnessContrast bright="-20000" contrast="40000"/>
                          </a14:imgEffect>
                        </a14:imgLayer>
                      </a14:imgProps>
                    </a:ext>
                    <a:ext uri="{28A0092B-C50C-407E-A947-70E740481C1C}">
                      <a14:useLocalDpi xmlns:a14="http://schemas.microsoft.com/office/drawing/2010/main" xmlns=""/>
                    </a:ext>
                  </a:extLst>
                </a:blip>
                <a:stretch>
                  <a:fillRect/>
                </a:stretch>
              </p:blipFill>
              <p:spPr>
                <a:xfrm>
                  <a:off x="2871761" y="1634615"/>
                  <a:ext cx="993899" cy="1812706"/>
                </a:xfrm>
                <a:prstGeom prst="rect">
                  <a:avLst/>
                </a:prstGeom>
              </p:spPr>
            </p:pic>
            <p:pic>
              <p:nvPicPr>
                <p:cNvPr id="17" name="图片 16">
                  <a:extLst>
                    <a:ext uri="{FF2B5EF4-FFF2-40B4-BE49-F238E27FC236}">
                      <a16:creationId xmlns="" xmlns:a16="http://schemas.microsoft.com/office/drawing/2014/main" id="{CEDC72BF-7AC0-4DBE-99B8-E7AEF688B6D3}"/>
                    </a:ext>
                  </a:extLst>
                </p:cNvPr>
                <p:cNvPicPr>
                  <a:picLocks noChangeAspect="1"/>
                </p:cNvPicPr>
                <p:nvPr/>
              </p:nvPicPr>
              <p:blipFill>
                <a:blip r:embed="rId3" cstate="screen">
                  <a:extLst>
                    <a:ext uri="{BEBA8EAE-BF5A-486C-A8C5-ECC9F3942E4B}">
                      <a14:imgProps xmlns:a14="http://schemas.microsoft.com/office/drawing/2010/main" xmlns="">
                        <a14:imgLayer r:embed="rId4">
                          <a14:imgEffect>
                            <a14:brightnessContrast bright="-20000" contrast="40000"/>
                          </a14:imgEffect>
                        </a14:imgLayer>
                      </a14:imgProps>
                    </a:ext>
                    <a:ext uri="{28A0092B-C50C-407E-A947-70E740481C1C}">
                      <a14:useLocalDpi xmlns:a14="http://schemas.microsoft.com/office/drawing/2010/main" xmlns=""/>
                    </a:ext>
                  </a:extLst>
                </a:blip>
                <a:stretch>
                  <a:fillRect/>
                </a:stretch>
              </p:blipFill>
              <p:spPr>
                <a:xfrm flipH="1">
                  <a:off x="2071801" y="1634615"/>
                  <a:ext cx="993899" cy="1812706"/>
                </a:xfrm>
                <a:prstGeom prst="rect">
                  <a:avLst/>
                </a:prstGeom>
              </p:spPr>
            </p:pic>
          </p:grpSp>
          <p:sp>
            <p:nvSpPr>
              <p:cNvPr id="15" name="文本框 14">
                <a:extLst>
                  <a:ext uri="{FF2B5EF4-FFF2-40B4-BE49-F238E27FC236}">
                    <a16:creationId xmlns="" xmlns:a16="http://schemas.microsoft.com/office/drawing/2014/main" id="{CD6ACC0F-C775-4829-B34B-14AB537337CC}"/>
                  </a:ext>
                </a:extLst>
              </p:cNvPr>
              <p:cNvSpPr txBox="1"/>
              <p:nvPr/>
            </p:nvSpPr>
            <p:spPr>
              <a:xfrm>
                <a:off x="2452864" y="2033136"/>
                <a:ext cx="1004758" cy="1015663"/>
              </a:xfrm>
              <a:prstGeom prst="rect">
                <a:avLst/>
              </a:prstGeom>
              <a:noFill/>
            </p:spPr>
            <p:txBody>
              <a:bodyPr wrap="square" rtlCol="0">
                <a:spAutoFit/>
              </a:bodyPr>
              <a:lstStyle/>
              <a:p>
                <a:pPr algn="ctr"/>
                <a:r>
                  <a:rPr lang="zh-CN" altLang="en-US" sz="6000" b="1" spc="-3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录 </a:t>
                </a:r>
                <a:endParaRPr lang="en-US" altLang="zh-CN" sz="6000" b="1" spc="-3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42" name="组合 41"/>
          <p:cNvGrpSpPr/>
          <p:nvPr/>
        </p:nvGrpSpPr>
        <p:grpSpPr>
          <a:xfrm>
            <a:off x="9104537" y="1309545"/>
            <a:ext cx="719138" cy="4238910"/>
            <a:chOff x="9104537" y="1309545"/>
            <a:chExt cx="719138" cy="4238910"/>
          </a:xfrm>
        </p:grpSpPr>
        <p:grpSp>
          <p:nvGrpSpPr>
            <p:cNvPr id="5" name="组合 4"/>
            <p:cNvGrpSpPr/>
            <p:nvPr/>
          </p:nvGrpSpPr>
          <p:grpSpPr>
            <a:xfrm>
              <a:off x="9104537" y="1309545"/>
              <a:ext cx="719138" cy="4238910"/>
              <a:chOff x="8008217" y="1357170"/>
              <a:chExt cx="719138" cy="4238910"/>
            </a:xfrm>
          </p:grpSpPr>
          <p:pic>
            <p:nvPicPr>
              <p:cNvPr id="2" name="图片 1">
                <a:extLst>
                  <a:ext uri="{FF2B5EF4-FFF2-40B4-BE49-F238E27FC236}">
                    <a16:creationId xmlns="" xmlns:a16="http://schemas.microsoft.com/office/drawing/2014/main" id="{4640DECB-5C47-4E9F-9AE9-CEA54AB0896C}"/>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8008217" y="1357170"/>
                <a:ext cx="719138" cy="2119455"/>
              </a:xfrm>
              <a:prstGeom prst="rect">
                <a:avLst/>
              </a:prstGeom>
            </p:spPr>
          </p:pic>
          <p:pic>
            <p:nvPicPr>
              <p:cNvPr id="4" name="图片 3">
                <a:extLst>
                  <a:ext uri="{FF2B5EF4-FFF2-40B4-BE49-F238E27FC236}">
                    <a16:creationId xmlns="" xmlns:a16="http://schemas.microsoft.com/office/drawing/2014/main" id="{4640DECB-5C47-4E9F-9AE9-CEA54AB0896C}"/>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flipV="1">
                <a:off x="8008217" y="3476625"/>
                <a:ext cx="719138" cy="2119455"/>
              </a:xfrm>
              <a:prstGeom prst="rect">
                <a:avLst/>
              </a:prstGeom>
            </p:spPr>
          </p:pic>
        </p:grpSp>
        <p:sp>
          <p:nvSpPr>
            <p:cNvPr id="31" name="文本框 30"/>
            <p:cNvSpPr txBox="1"/>
            <p:nvPr/>
          </p:nvSpPr>
          <p:spPr>
            <a:xfrm>
              <a:off x="9171718" y="2215847"/>
              <a:ext cx="584775" cy="2426305"/>
            </a:xfrm>
            <a:prstGeom prst="rect">
              <a:avLst/>
            </a:prstGeom>
            <a:noFill/>
          </p:spPr>
          <p:txBody>
            <a:bodyPr vert="eaVert" wrap="none" rtlCol="0" anchor="ctr">
              <a:spAutoFit/>
            </a:bodyPr>
            <a:lstStyle/>
            <a:p>
              <a:pPr algn="ctr"/>
              <a:r>
                <a:rPr lang="zh-CN" altLang="en-US" sz="2600" dirty="0">
                  <a:solidFill>
                    <a:srgbClr val="C00000"/>
                  </a:solidFill>
                  <a:latin typeface="方正清刻本悦宋简体" panose="02000000000000000000" pitchFamily="2" charset="-122"/>
                  <a:ea typeface="方正清刻本悦宋简体" panose="02000000000000000000" pitchFamily="2" charset="-122"/>
                </a:rPr>
                <a:t>参考文献及总结</a:t>
              </a:r>
            </a:p>
          </p:txBody>
        </p:sp>
      </p:grpSp>
      <p:grpSp>
        <p:nvGrpSpPr>
          <p:cNvPr id="41" name="组合 40"/>
          <p:cNvGrpSpPr/>
          <p:nvPr/>
        </p:nvGrpSpPr>
        <p:grpSpPr>
          <a:xfrm>
            <a:off x="7999345" y="1309545"/>
            <a:ext cx="719138" cy="4238910"/>
            <a:chOff x="7999345" y="1309545"/>
            <a:chExt cx="719138" cy="4238910"/>
          </a:xfrm>
        </p:grpSpPr>
        <p:grpSp>
          <p:nvGrpSpPr>
            <p:cNvPr id="19" name="组合 18"/>
            <p:cNvGrpSpPr/>
            <p:nvPr/>
          </p:nvGrpSpPr>
          <p:grpSpPr>
            <a:xfrm>
              <a:off x="7999345" y="1309545"/>
              <a:ext cx="719138" cy="4238910"/>
              <a:chOff x="8008217" y="1357170"/>
              <a:chExt cx="719138" cy="4238910"/>
            </a:xfrm>
          </p:grpSpPr>
          <p:pic>
            <p:nvPicPr>
              <p:cNvPr id="20" name="图片 19">
                <a:extLst>
                  <a:ext uri="{FF2B5EF4-FFF2-40B4-BE49-F238E27FC236}">
                    <a16:creationId xmlns="" xmlns:a16="http://schemas.microsoft.com/office/drawing/2014/main" id="{4640DECB-5C47-4E9F-9AE9-CEA54AB0896C}"/>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8008217" y="1357170"/>
                <a:ext cx="719138" cy="2119455"/>
              </a:xfrm>
              <a:prstGeom prst="rect">
                <a:avLst/>
              </a:prstGeom>
            </p:spPr>
          </p:pic>
          <p:pic>
            <p:nvPicPr>
              <p:cNvPr id="21" name="图片 20">
                <a:extLst>
                  <a:ext uri="{FF2B5EF4-FFF2-40B4-BE49-F238E27FC236}">
                    <a16:creationId xmlns="" xmlns:a16="http://schemas.microsoft.com/office/drawing/2014/main" id="{4640DECB-5C47-4E9F-9AE9-CEA54AB0896C}"/>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flipV="1">
                <a:off x="8008217" y="3476625"/>
                <a:ext cx="719138" cy="2119455"/>
              </a:xfrm>
              <a:prstGeom prst="rect">
                <a:avLst/>
              </a:prstGeom>
            </p:spPr>
          </p:pic>
        </p:grpSp>
        <p:sp>
          <p:nvSpPr>
            <p:cNvPr id="32" name="文本框 31"/>
            <p:cNvSpPr txBox="1"/>
            <p:nvPr/>
          </p:nvSpPr>
          <p:spPr>
            <a:xfrm>
              <a:off x="8066526" y="2215847"/>
              <a:ext cx="584775" cy="2426305"/>
            </a:xfrm>
            <a:prstGeom prst="rect">
              <a:avLst/>
            </a:prstGeom>
            <a:noFill/>
          </p:spPr>
          <p:txBody>
            <a:bodyPr vert="eaVert" wrap="none" rtlCol="0" anchor="ctr">
              <a:spAutoFit/>
            </a:bodyPr>
            <a:lstStyle/>
            <a:p>
              <a:pPr algn="ctr"/>
              <a:r>
                <a:rPr lang="zh-CN" altLang="en-US" sz="2600" dirty="0">
                  <a:solidFill>
                    <a:srgbClr val="C00000"/>
                  </a:solidFill>
                  <a:latin typeface="方正清刻本悦宋简体" panose="02000000000000000000" pitchFamily="2" charset="-122"/>
                  <a:ea typeface="方正清刻本悦宋简体" panose="02000000000000000000" pitchFamily="2" charset="-122"/>
                </a:rPr>
                <a:t>研究数据及结果</a:t>
              </a:r>
            </a:p>
          </p:txBody>
        </p:sp>
      </p:grpSp>
      <p:grpSp>
        <p:nvGrpSpPr>
          <p:cNvPr id="40" name="组合 39"/>
          <p:cNvGrpSpPr/>
          <p:nvPr/>
        </p:nvGrpSpPr>
        <p:grpSpPr>
          <a:xfrm>
            <a:off x="6894153" y="1309545"/>
            <a:ext cx="719138" cy="4238910"/>
            <a:chOff x="6894153" y="1309545"/>
            <a:chExt cx="719138" cy="4238910"/>
          </a:xfrm>
        </p:grpSpPr>
        <p:grpSp>
          <p:nvGrpSpPr>
            <p:cNvPr id="22" name="组合 21"/>
            <p:cNvGrpSpPr/>
            <p:nvPr/>
          </p:nvGrpSpPr>
          <p:grpSpPr>
            <a:xfrm>
              <a:off x="6894153" y="1309545"/>
              <a:ext cx="719138" cy="4238910"/>
              <a:chOff x="8008217" y="1357170"/>
              <a:chExt cx="719138" cy="4238910"/>
            </a:xfrm>
          </p:grpSpPr>
          <p:pic>
            <p:nvPicPr>
              <p:cNvPr id="23" name="图片 22">
                <a:extLst>
                  <a:ext uri="{FF2B5EF4-FFF2-40B4-BE49-F238E27FC236}">
                    <a16:creationId xmlns="" xmlns:a16="http://schemas.microsoft.com/office/drawing/2014/main" id="{4640DECB-5C47-4E9F-9AE9-CEA54AB0896C}"/>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8008217" y="1357170"/>
                <a:ext cx="719138" cy="2119455"/>
              </a:xfrm>
              <a:prstGeom prst="rect">
                <a:avLst/>
              </a:prstGeom>
            </p:spPr>
          </p:pic>
          <p:pic>
            <p:nvPicPr>
              <p:cNvPr id="24" name="图片 23">
                <a:extLst>
                  <a:ext uri="{FF2B5EF4-FFF2-40B4-BE49-F238E27FC236}">
                    <a16:creationId xmlns="" xmlns:a16="http://schemas.microsoft.com/office/drawing/2014/main" id="{4640DECB-5C47-4E9F-9AE9-CEA54AB0896C}"/>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flipV="1">
                <a:off x="8008217" y="3476625"/>
                <a:ext cx="719138" cy="2119455"/>
              </a:xfrm>
              <a:prstGeom prst="rect">
                <a:avLst/>
              </a:prstGeom>
            </p:spPr>
          </p:pic>
        </p:grpSp>
        <p:sp>
          <p:nvSpPr>
            <p:cNvPr id="33" name="文本框 32"/>
            <p:cNvSpPr txBox="1"/>
            <p:nvPr/>
          </p:nvSpPr>
          <p:spPr>
            <a:xfrm>
              <a:off x="6961334" y="2215847"/>
              <a:ext cx="584775" cy="2426305"/>
            </a:xfrm>
            <a:prstGeom prst="rect">
              <a:avLst/>
            </a:prstGeom>
            <a:noFill/>
          </p:spPr>
          <p:txBody>
            <a:bodyPr vert="eaVert" wrap="none" rtlCol="0" anchor="ctr">
              <a:spAutoFit/>
            </a:bodyPr>
            <a:lstStyle/>
            <a:p>
              <a:pPr algn="ctr"/>
              <a:r>
                <a:rPr lang="zh-CN" altLang="en-US" sz="2600" dirty="0">
                  <a:solidFill>
                    <a:srgbClr val="C00000"/>
                  </a:solidFill>
                  <a:latin typeface="方正清刻本悦宋简体" panose="02000000000000000000" pitchFamily="2" charset="-122"/>
                  <a:ea typeface="方正清刻本悦宋简体" panose="02000000000000000000" pitchFamily="2" charset="-122"/>
                </a:rPr>
                <a:t>研究思路及过程</a:t>
              </a:r>
            </a:p>
          </p:txBody>
        </p:sp>
      </p:grpSp>
      <p:grpSp>
        <p:nvGrpSpPr>
          <p:cNvPr id="39" name="组合 38"/>
          <p:cNvGrpSpPr/>
          <p:nvPr/>
        </p:nvGrpSpPr>
        <p:grpSpPr>
          <a:xfrm>
            <a:off x="5788961" y="1309545"/>
            <a:ext cx="719138" cy="4238910"/>
            <a:chOff x="5788961" y="1309545"/>
            <a:chExt cx="719138" cy="4238910"/>
          </a:xfrm>
        </p:grpSpPr>
        <p:grpSp>
          <p:nvGrpSpPr>
            <p:cNvPr id="28" name="组合 27"/>
            <p:cNvGrpSpPr/>
            <p:nvPr/>
          </p:nvGrpSpPr>
          <p:grpSpPr>
            <a:xfrm>
              <a:off x="5788961" y="1309545"/>
              <a:ext cx="719138" cy="4238910"/>
              <a:chOff x="8008217" y="1357170"/>
              <a:chExt cx="719138" cy="4238910"/>
            </a:xfrm>
          </p:grpSpPr>
          <p:pic>
            <p:nvPicPr>
              <p:cNvPr id="29" name="图片 28">
                <a:extLst>
                  <a:ext uri="{FF2B5EF4-FFF2-40B4-BE49-F238E27FC236}">
                    <a16:creationId xmlns="" xmlns:a16="http://schemas.microsoft.com/office/drawing/2014/main" id="{4640DECB-5C47-4E9F-9AE9-CEA54AB0896C}"/>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8008217" y="1357170"/>
                <a:ext cx="719138" cy="2119455"/>
              </a:xfrm>
              <a:prstGeom prst="rect">
                <a:avLst/>
              </a:prstGeom>
            </p:spPr>
          </p:pic>
          <p:pic>
            <p:nvPicPr>
              <p:cNvPr id="30" name="图片 29">
                <a:extLst>
                  <a:ext uri="{FF2B5EF4-FFF2-40B4-BE49-F238E27FC236}">
                    <a16:creationId xmlns="" xmlns:a16="http://schemas.microsoft.com/office/drawing/2014/main" id="{4640DECB-5C47-4E9F-9AE9-CEA54AB0896C}"/>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flipV="1">
                <a:off x="8008217" y="3476625"/>
                <a:ext cx="719138" cy="2119455"/>
              </a:xfrm>
              <a:prstGeom prst="rect">
                <a:avLst/>
              </a:prstGeom>
            </p:spPr>
          </p:pic>
        </p:grpSp>
        <p:sp>
          <p:nvSpPr>
            <p:cNvPr id="34" name="文本框 33"/>
            <p:cNvSpPr txBox="1"/>
            <p:nvPr/>
          </p:nvSpPr>
          <p:spPr>
            <a:xfrm>
              <a:off x="5856142" y="2215847"/>
              <a:ext cx="584775" cy="2426305"/>
            </a:xfrm>
            <a:prstGeom prst="rect">
              <a:avLst/>
            </a:prstGeom>
            <a:noFill/>
          </p:spPr>
          <p:txBody>
            <a:bodyPr vert="eaVert" wrap="none" rtlCol="0" anchor="ctr">
              <a:spAutoFit/>
            </a:bodyPr>
            <a:lstStyle/>
            <a:p>
              <a:pPr algn="ctr"/>
              <a:r>
                <a:rPr lang="zh-CN" altLang="en-US" sz="2600" dirty="0">
                  <a:solidFill>
                    <a:srgbClr val="C00000"/>
                  </a:solidFill>
                  <a:latin typeface="方正清刻本悦宋简体" panose="02000000000000000000" pitchFamily="2" charset="-122"/>
                  <a:ea typeface="方正清刻本悦宋简体" panose="02000000000000000000" pitchFamily="2" charset="-122"/>
                </a:rPr>
                <a:t>课题现状及发展</a:t>
              </a:r>
            </a:p>
          </p:txBody>
        </p:sp>
      </p:grpSp>
      <p:grpSp>
        <p:nvGrpSpPr>
          <p:cNvPr id="38" name="组合 37"/>
          <p:cNvGrpSpPr/>
          <p:nvPr/>
        </p:nvGrpSpPr>
        <p:grpSpPr>
          <a:xfrm>
            <a:off x="4683769" y="1309545"/>
            <a:ext cx="719138" cy="4238910"/>
            <a:chOff x="4683769" y="1309545"/>
            <a:chExt cx="719138" cy="4238910"/>
          </a:xfrm>
        </p:grpSpPr>
        <p:grpSp>
          <p:nvGrpSpPr>
            <p:cNvPr id="25" name="组合 24"/>
            <p:cNvGrpSpPr/>
            <p:nvPr/>
          </p:nvGrpSpPr>
          <p:grpSpPr>
            <a:xfrm>
              <a:off x="4683769" y="1309545"/>
              <a:ext cx="719138" cy="4238910"/>
              <a:chOff x="8008217" y="1357170"/>
              <a:chExt cx="719138" cy="4238910"/>
            </a:xfrm>
          </p:grpSpPr>
          <p:pic>
            <p:nvPicPr>
              <p:cNvPr id="26" name="图片 25">
                <a:extLst>
                  <a:ext uri="{FF2B5EF4-FFF2-40B4-BE49-F238E27FC236}">
                    <a16:creationId xmlns="" xmlns:a16="http://schemas.microsoft.com/office/drawing/2014/main" id="{4640DECB-5C47-4E9F-9AE9-CEA54AB0896C}"/>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8008217" y="1357170"/>
                <a:ext cx="719138" cy="2119455"/>
              </a:xfrm>
              <a:prstGeom prst="rect">
                <a:avLst/>
              </a:prstGeom>
            </p:spPr>
          </p:pic>
          <p:pic>
            <p:nvPicPr>
              <p:cNvPr id="27" name="图片 26">
                <a:extLst>
                  <a:ext uri="{FF2B5EF4-FFF2-40B4-BE49-F238E27FC236}">
                    <a16:creationId xmlns="" xmlns:a16="http://schemas.microsoft.com/office/drawing/2014/main" id="{4640DECB-5C47-4E9F-9AE9-CEA54AB0896C}"/>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flipV="1">
                <a:off x="8008217" y="3476625"/>
                <a:ext cx="719138" cy="2119455"/>
              </a:xfrm>
              <a:prstGeom prst="rect">
                <a:avLst/>
              </a:prstGeom>
            </p:spPr>
          </p:pic>
        </p:grpSp>
        <p:sp>
          <p:nvSpPr>
            <p:cNvPr id="35" name="文本框 34"/>
            <p:cNvSpPr txBox="1"/>
            <p:nvPr/>
          </p:nvSpPr>
          <p:spPr>
            <a:xfrm>
              <a:off x="4747012" y="2215847"/>
              <a:ext cx="584775" cy="2426305"/>
            </a:xfrm>
            <a:prstGeom prst="rect">
              <a:avLst/>
            </a:prstGeom>
            <a:noFill/>
          </p:spPr>
          <p:txBody>
            <a:bodyPr vert="eaVert" wrap="none" rtlCol="0" anchor="ctr">
              <a:spAutoFit/>
            </a:bodyPr>
            <a:lstStyle/>
            <a:p>
              <a:pPr algn="ctr"/>
              <a:r>
                <a:rPr lang="zh-CN" altLang="en-US" sz="2600">
                  <a:solidFill>
                    <a:srgbClr val="C00000"/>
                  </a:solidFill>
                  <a:latin typeface="方正清刻本悦宋简体" panose="02000000000000000000" pitchFamily="2" charset="-122"/>
                  <a:ea typeface="方正清刻本悦宋简体" panose="02000000000000000000" pitchFamily="2" charset="-122"/>
                </a:rPr>
                <a:t>课题背景及内容</a:t>
              </a:r>
              <a:endParaRPr lang="zh-CN" altLang="en-US" sz="2600" dirty="0">
                <a:solidFill>
                  <a:srgbClr val="C00000"/>
                </a:solidFill>
                <a:latin typeface="方正清刻本悦宋简体" panose="02000000000000000000" pitchFamily="2" charset="-122"/>
                <a:ea typeface="方正清刻本悦宋简体" panose="02000000000000000000" pitchFamily="2" charset="-122"/>
              </a:endParaRPr>
            </a:p>
          </p:txBody>
        </p:sp>
      </p:grpSp>
      <p:pic>
        <p:nvPicPr>
          <p:cNvPr id="36" name="图片 35"/>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a:off x="9171166" y="885372"/>
            <a:ext cx="2733427" cy="650022"/>
          </a:xfrm>
          <a:prstGeom prst="rect">
            <a:avLst/>
          </a:prstGeom>
        </p:spPr>
      </p:pic>
      <p:pic>
        <p:nvPicPr>
          <p:cNvPr id="37" name="图片 36"/>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300144" y="5095983"/>
            <a:ext cx="1877757" cy="904943"/>
          </a:xfrm>
          <a:prstGeom prst="rect">
            <a:avLst/>
          </a:prstGeom>
        </p:spPr>
      </p:pic>
    </p:spTree>
    <p:extLst>
      <p:ext uri="{BB962C8B-B14F-4D97-AF65-F5344CB8AC3E}">
        <p14:creationId xmlns:p14="http://schemas.microsoft.com/office/powerpoint/2010/main" xmlns="" val="1962579407"/>
      </p:ext>
    </p:extLst>
  </p:cSld>
  <p:clrMapOvr>
    <a:masterClrMapping/>
  </p:clrMapOvr>
  <mc:AlternateContent xmlns:mc="http://schemas.openxmlformats.org/markup-compatibility/2006">
    <mc:Choice xmlns:p14="http://schemas.microsoft.com/office/powerpoint/2010/main" xmlns="" Requires="p14">
      <p:transition spd="slow" p14:dur="3400" advClick="0" advTm="3000">
        <p14:reveal/>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1000"/>
                                        <p:tgtEl>
                                          <p:spTgt spid="38"/>
                                        </p:tgtEl>
                                      </p:cBhvr>
                                    </p:animEffect>
                                    <p:anim calcmode="lin" valueType="num">
                                      <p:cBhvr>
                                        <p:cTn id="13" dur="1000" fill="hold"/>
                                        <p:tgtEl>
                                          <p:spTgt spid="38"/>
                                        </p:tgtEl>
                                        <p:attrNameLst>
                                          <p:attrName>ppt_x</p:attrName>
                                        </p:attrNameLst>
                                      </p:cBhvr>
                                      <p:tavLst>
                                        <p:tav tm="0">
                                          <p:val>
                                            <p:strVal val="#ppt_x"/>
                                          </p:val>
                                        </p:tav>
                                        <p:tav tm="100000">
                                          <p:val>
                                            <p:strVal val="#ppt_x"/>
                                          </p:val>
                                        </p:tav>
                                      </p:tavLst>
                                    </p:anim>
                                    <p:anim calcmode="lin" valueType="num">
                                      <p:cBhvr>
                                        <p:cTn id="14" dur="1000" fill="hold"/>
                                        <p:tgtEl>
                                          <p:spTgt spid="3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25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1000"/>
                                        <p:tgtEl>
                                          <p:spTgt spid="39"/>
                                        </p:tgtEl>
                                      </p:cBhvr>
                                    </p:animEffect>
                                    <p:anim calcmode="lin" valueType="num">
                                      <p:cBhvr>
                                        <p:cTn id="18" dur="1000" fill="hold"/>
                                        <p:tgtEl>
                                          <p:spTgt spid="39"/>
                                        </p:tgtEl>
                                        <p:attrNameLst>
                                          <p:attrName>ppt_x</p:attrName>
                                        </p:attrNameLst>
                                      </p:cBhvr>
                                      <p:tavLst>
                                        <p:tav tm="0">
                                          <p:val>
                                            <p:strVal val="#ppt_x"/>
                                          </p:val>
                                        </p:tav>
                                        <p:tav tm="100000">
                                          <p:val>
                                            <p:strVal val="#ppt_x"/>
                                          </p:val>
                                        </p:tav>
                                      </p:tavLst>
                                    </p:anim>
                                    <p:anim calcmode="lin" valueType="num">
                                      <p:cBhvr>
                                        <p:cTn id="19" dur="1000" fill="hold"/>
                                        <p:tgtEl>
                                          <p:spTgt spid="3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50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1000"/>
                                        <p:tgtEl>
                                          <p:spTgt spid="40"/>
                                        </p:tgtEl>
                                      </p:cBhvr>
                                    </p:animEffect>
                                    <p:anim calcmode="lin" valueType="num">
                                      <p:cBhvr>
                                        <p:cTn id="23" dur="1000" fill="hold"/>
                                        <p:tgtEl>
                                          <p:spTgt spid="40"/>
                                        </p:tgtEl>
                                        <p:attrNameLst>
                                          <p:attrName>ppt_x</p:attrName>
                                        </p:attrNameLst>
                                      </p:cBhvr>
                                      <p:tavLst>
                                        <p:tav tm="0">
                                          <p:val>
                                            <p:strVal val="#ppt_x"/>
                                          </p:val>
                                        </p:tav>
                                        <p:tav tm="100000">
                                          <p:val>
                                            <p:strVal val="#ppt_x"/>
                                          </p:val>
                                        </p:tav>
                                      </p:tavLst>
                                    </p:anim>
                                    <p:anim calcmode="lin" valueType="num">
                                      <p:cBhvr>
                                        <p:cTn id="24" dur="1000" fill="hold"/>
                                        <p:tgtEl>
                                          <p:spTgt spid="40"/>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75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1000"/>
                                        <p:tgtEl>
                                          <p:spTgt spid="41"/>
                                        </p:tgtEl>
                                      </p:cBhvr>
                                    </p:animEffect>
                                    <p:anim calcmode="lin" valueType="num">
                                      <p:cBhvr>
                                        <p:cTn id="28" dur="1000" fill="hold"/>
                                        <p:tgtEl>
                                          <p:spTgt spid="41"/>
                                        </p:tgtEl>
                                        <p:attrNameLst>
                                          <p:attrName>ppt_x</p:attrName>
                                        </p:attrNameLst>
                                      </p:cBhvr>
                                      <p:tavLst>
                                        <p:tav tm="0">
                                          <p:val>
                                            <p:strVal val="#ppt_x"/>
                                          </p:val>
                                        </p:tav>
                                        <p:tav tm="100000">
                                          <p:val>
                                            <p:strVal val="#ppt_x"/>
                                          </p:val>
                                        </p:tav>
                                      </p:tavLst>
                                    </p:anim>
                                    <p:anim calcmode="lin" valueType="num">
                                      <p:cBhvr>
                                        <p:cTn id="29" dur="1000" fill="hold"/>
                                        <p:tgtEl>
                                          <p:spTgt spid="41"/>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1000"/>
                                  </p:stCondLst>
                                  <p:childTnLst>
                                    <p:set>
                                      <p:cBhvr>
                                        <p:cTn id="31" dur="1" fill="hold">
                                          <p:stCondLst>
                                            <p:cond delay="0"/>
                                          </p:stCondLst>
                                        </p:cTn>
                                        <p:tgtEl>
                                          <p:spTgt spid="42"/>
                                        </p:tgtEl>
                                        <p:attrNameLst>
                                          <p:attrName>style.visibility</p:attrName>
                                        </p:attrNameLst>
                                      </p:cBhvr>
                                      <p:to>
                                        <p:strVal val="visible"/>
                                      </p:to>
                                    </p:set>
                                    <p:animEffect transition="in" filter="fade">
                                      <p:cBhvr>
                                        <p:cTn id="32" dur="1000"/>
                                        <p:tgtEl>
                                          <p:spTgt spid="42"/>
                                        </p:tgtEl>
                                      </p:cBhvr>
                                    </p:animEffect>
                                    <p:anim calcmode="lin" valueType="num">
                                      <p:cBhvr>
                                        <p:cTn id="33" dur="1000" fill="hold"/>
                                        <p:tgtEl>
                                          <p:spTgt spid="42"/>
                                        </p:tgtEl>
                                        <p:attrNameLst>
                                          <p:attrName>ppt_x</p:attrName>
                                        </p:attrNameLst>
                                      </p:cBhvr>
                                      <p:tavLst>
                                        <p:tav tm="0">
                                          <p:val>
                                            <p:strVal val="#ppt_x"/>
                                          </p:val>
                                        </p:tav>
                                        <p:tav tm="100000">
                                          <p:val>
                                            <p:strVal val="#ppt_x"/>
                                          </p:val>
                                        </p:tav>
                                      </p:tavLst>
                                    </p:anim>
                                    <p:anim calcmode="lin" valueType="num">
                                      <p:cBhvr>
                                        <p:cTn id="34"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 xmlns:a16="http://schemas.microsoft.com/office/drawing/2014/main" id="{1C09B526-7FC3-497D-9D1D-04D2D0429BB8}"/>
              </a:ext>
            </a:extLst>
          </p:cNvPr>
          <p:cNvGrpSpPr/>
          <p:nvPr/>
        </p:nvGrpSpPr>
        <p:grpSpPr>
          <a:xfrm>
            <a:off x="2418126" y="1999745"/>
            <a:ext cx="2828790" cy="2858508"/>
            <a:chOff x="2063743" y="1634615"/>
            <a:chExt cx="1793859" cy="1812706"/>
          </a:xfrm>
        </p:grpSpPr>
        <p:grpSp>
          <p:nvGrpSpPr>
            <p:cNvPr id="9" name="组合 8">
              <a:extLst>
                <a:ext uri="{FF2B5EF4-FFF2-40B4-BE49-F238E27FC236}">
                  <a16:creationId xmlns="" xmlns:a16="http://schemas.microsoft.com/office/drawing/2014/main" id="{1140698E-EA43-4625-B2A1-AD02A8DF75EE}"/>
                </a:ext>
              </a:extLst>
            </p:cNvPr>
            <p:cNvGrpSpPr/>
            <p:nvPr/>
          </p:nvGrpSpPr>
          <p:grpSpPr>
            <a:xfrm>
              <a:off x="2063743" y="1634615"/>
              <a:ext cx="1793859" cy="1812706"/>
              <a:chOff x="2071801" y="1634615"/>
              <a:chExt cx="1793859" cy="1812706"/>
            </a:xfrm>
          </p:grpSpPr>
          <p:pic>
            <p:nvPicPr>
              <p:cNvPr id="11" name="图片 10">
                <a:extLst>
                  <a:ext uri="{FF2B5EF4-FFF2-40B4-BE49-F238E27FC236}">
                    <a16:creationId xmlns="" xmlns:a16="http://schemas.microsoft.com/office/drawing/2014/main" id="{C96ED9EB-03CF-4FFE-8A38-AD61324C730C}"/>
                  </a:ext>
                </a:extLst>
              </p:cNvPr>
              <p:cNvPicPr>
                <a:picLocks noChangeAspect="1"/>
              </p:cNvPicPr>
              <p:nvPr/>
            </p:nvPicPr>
            <p:blipFill>
              <a:blip r:embed="rId3">
                <a:extLst>
                  <a:ext uri="{BEBA8EAE-BF5A-486C-A8C5-ECC9F3942E4B}">
                    <a14:imgProps xmlns:a14="http://schemas.microsoft.com/office/drawing/2010/main" xmlns="">
                      <a14:imgLayer r:embed="rId4">
                        <a14:imgEffect>
                          <a14:brightnessContrast bright="-20000" contrast="40000"/>
                        </a14:imgEffect>
                      </a14:imgLayer>
                    </a14:imgProps>
                  </a:ext>
                  <a:ext uri="{28A0092B-C50C-407E-A947-70E740481C1C}">
                    <a14:useLocalDpi xmlns:a14="http://schemas.microsoft.com/office/drawing/2010/main" xmlns=""/>
                  </a:ext>
                </a:extLst>
              </a:blip>
              <a:stretch>
                <a:fillRect/>
              </a:stretch>
            </p:blipFill>
            <p:spPr>
              <a:xfrm>
                <a:off x="2871761" y="1634615"/>
                <a:ext cx="993899" cy="1812706"/>
              </a:xfrm>
              <a:prstGeom prst="rect">
                <a:avLst/>
              </a:prstGeom>
            </p:spPr>
          </p:pic>
          <p:pic>
            <p:nvPicPr>
              <p:cNvPr id="12" name="图片 11">
                <a:extLst>
                  <a:ext uri="{FF2B5EF4-FFF2-40B4-BE49-F238E27FC236}">
                    <a16:creationId xmlns="" xmlns:a16="http://schemas.microsoft.com/office/drawing/2014/main" id="{CEDC72BF-7AC0-4DBE-99B8-E7AEF688B6D3}"/>
                  </a:ext>
                </a:extLst>
              </p:cNvPr>
              <p:cNvPicPr>
                <a:picLocks noChangeAspect="1"/>
              </p:cNvPicPr>
              <p:nvPr/>
            </p:nvPicPr>
            <p:blipFill>
              <a:blip r:embed="rId5">
                <a:extLst>
                  <a:ext uri="{BEBA8EAE-BF5A-486C-A8C5-ECC9F3942E4B}">
                    <a14:imgProps xmlns:a14="http://schemas.microsoft.com/office/drawing/2010/main" xmlns="">
                      <a14:imgLayer r:embed="rId4">
                        <a14:imgEffect>
                          <a14:brightnessContrast bright="-20000" contrast="40000"/>
                        </a14:imgEffect>
                      </a14:imgLayer>
                    </a14:imgProps>
                  </a:ext>
                  <a:ext uri="{28A0092B-C50C-407E-A947-70E740481C1C}">
                    <a14:useLocalDpi xmlns:a14="http://schemas.microsoft.com/office/drawing/2010/main" xmlns=""/>
                  </a:ext>
                </a:extLst>
              </a:blip>
              <a:stretch>
                <a:fillRect/>
              </a:stretch>
            </p:blipFill>
            <p:spPr>
              <a:xfrm flipH="1">
                <a:off x="2071801" y="1634615"/>
                <a:ext cx="993899" cy="1812706"/>
              </a:xfrm>
              <a:prstGeom prst="rect">
                <a:avLst/>
              </a:prstGeom>
            </p:spPr>
          </p:pic>
        </p:grpSp>
        <p:sp>
          <p:nvSpPr>
            <p:cNvPr id="10" name="文本框 9">
              <a:extLst>
                <a:ext uri="{FF2B5EF4-FFF2-40B4-BE49-F238E27FC236}">
                  <a16:creationId xmlns="" xmlns:a16="http://schemas.microsoft.com/office/drawing/2014/main" id="{CD6ACC0F-C775-4829-B34B-14AB537337CC}"/>
                </a:ext>
              </a:extLst>
            </p:cNvPr>
            <p:cNvSpPr txBox="1"/>
            <p:nvPr/>
          </p:nvSpPr>
          <p:spPr>
            <a:xfrm>
              <a:off x="2452864" y="2082307"/>
              <a:ext cx="1004758" cy="917321"/>
            </a:xfrm>
            <a:prstGeom prst="rect">
              <a:avLst/>
            </a:prstGeom>
            <a:noFill/>
          </p:spPr>
          <p:txBody>
            <a:bodyPr wrap="square" rtlCol="0" anchor="ctr">
              <a:spAutoFit/>
            </a:bodyPr>
            <a:lstStyle/>
            <a:p>
              <a:pPr algn="ctr"/>
              <a:r>
                <a:rPr lang="zh-CN" altLang="en-US" sz="8800" b="1" spc="-3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壹 </a:t>
              </a:r>
              <a:endParaRPr lang="en-US" altLang="zh-CN" sz="8800" b="1" spc="-3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组合 5"/>
          <p:cNvGrpSpPr/>
          <p:nvPr/>
        </p:nvGrpSpPr>
        <p:grpSpPr>
          <a:xfrm>
            <a:off x="5749007" y="1309545"/>
            <a:ext cx="719138" cy="4238910"/>
            <a:chOff x="5749007" y="1309545"/>
            <a:chExt cx="719138" cy="4238910"/>
          </a:xfrm>
        </p:grpSpPr>
        <p:grpSp>
          <p:nvGrpSpPr>
            <p:cNvPr id="25" name="组合 24"/>
            <p:cNvGrpSpPr/>
            <p:nvPr/>
          </p:nvGrpSpPr>
          <p:grpSpPr>
            <a:xfrm>
              <a:off x="5749007" y="1309545"/>
              <a:ext cx="719138" cy="4238910"/>
              <a:chOff x="8008217" y="1357170"/>
              <a:chExt cx="719138" cy="4238910"/>
            </a:xfrm>
          </p:grpSpPr>
          <p:pic>
            <p:nvPicPr>
              <p:cNvPr id="26" name="图片 25">
                <a:extLst>
                  <a:ext uri="{FF2B5EF4-FFF2-40B4-BE49-F238E27FC236}">
                    <a16:creationId xmlns="" xmlns:a16="http://schemas.microsoft.com/office/drawing/2014/main" id="{4640DECB-5C47-4E9F-9AE9-CEA54AB0896C}"/>
                  </a:ext>
                </a:extLst>
              </p:cNvPr>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a:off x="8008217" y="1357170"/>
                <a:ext cx="719138" cy="2119455"/>
              </a:xfrm>
              <a:prstGeom prst="rect">
                <a:avLst/>
              </a:prstGeom>
            </p:spPr>
          </p:pic>
          <p:pic>
            <p:nvPicPr>
              <p:cNvPr id="27" name="图片 26">
                <a:extLst>
                  <a:ext uri="{FF2B5EF4-FFF2-40B4-BE49-F238E27FC236}">
                    <a16:creationId xmlns="" xmlns:a16="http://schemas.microsoft.com/office/drawing/2014/main" id="{4640DECB-5C47-4E9F-9AE9-CEA54AB0896C}"/>
                  </a:ext>
                </a:extLst>
              </p:cNvPr>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flipV="1">
                <a:off x="8008217" y="3476625"/>
                <a:ext cx="719138" cy="2119455"/>
              </a:xfrm>
              <a:prstGeom prst="rect">
                <a:avLst/>
              </a:prstGeom>
            </p:spPr>
          </p:pic>
        </p:grpSp>
        <p:sp>
          <p:nvSpPr>
            <p:cNvPr id="35" name="文本框 34"/>
            <p:cNvSpPr txBox="1"/>
            <p:nvPr/>
          </p:nvSpPr>
          <p:spPr>
            <a:xfrm>
              <a:off x="5812250" y="2215847"/>
              <a:ext cx="584775" cy="2426305"/>
            </a:xfrm>
            <a:prstGeom prst="rect">
              <a:avLst/>
            </a:prstGeom>
            <a:noFill/>
          </p:spPr>
          <p:txBody>
            <a:bodyPr vert="eaVert" wrap="none" rtlCol="0" anchor="ctr">
              <a:spAutoFit/>
            </a:bodyPr>
            <a:lstStyle/>
            <a:p>
              <a:pPr algn="ctr"/>
              <a:r>
                <a:rPr lang="zh-CN" altLang="en-US" sz="2600">
                  <a:solidFill>
                    <a:srgbClr val="C00000"/>
                  </a:solidFill>
                  <a:latin typeface="方正清刻本悦宋简体" panose="02000000000000000000" pitchFamily="2" charset="-122"/>
                  <a:ea typeface="方正清刻本悦宋简体" panose="02000000000000000000" pitchFamily="2" charset="-122"/>
                </a:rPr>
                <a:t>课题背景及内容</a:t>
              </a:r>
              <a:endParaRPr lang="zh-CN" altLang="en-US" sz="2600" dirty="0">
                <a:solidFill>
                  <a:srgbClr val="C00000"/>
                </a:solidFill>
                <a:latin typeface="方正清刻本悦宋简体" panose="02000000000000000000" pitchFamily="2" charset="-122"/>
                <a:ea typeface="方正清刻本悦宋简体" panose="02000000000000000000" pitchFamily="2" charset="-122"/>
              </a:endParaRPr>
            </a:p>
          </p:txBody>
        </p:sp>
      </p:grpSp>
      <p:sp>
        <p:nvSpPr>
          <p:cNvPr id="36" name="文本框 35"/>
          <p:cNvSpPr txBox="1"/>
          <p:nvPr/>
        </p:nvSpPr>
        <p:spPr>
          <a:xfrm>
            <a:off x="6995532" y="1555042"/>
            <a:ext cx="2731517" cy="3747912"/>
          </a:xfrm>
          <a:prstGeom prst="rect">
            <a:avLst/>
          </a:prstGeom>
          <a:noFill/>
          <a:ln>
            <a:noFill/>
          </a:ln>
        </p:spPr>
        <p:txBody>
          <a:bodyPr vert="eaVert" wrap="square" rtlCol="0">
            <a:spAutoFit/>
          </a:bodyPr>
          <a:lstStyle/>
          <a:p>
            <a:pPr algn="ctr" fontAlgn="base">
              <a:lnSpc>
                <a:spcPct val="150000"/>
              </a:lnSpc>
            </a:pPr>
            <a:r>
              <a:rPr lang="zh-CN" altLang="en-US" sz="1400" spc="300" dirty="0">
                <a:solidFill>
                  <a:srgbClr val="C00000"/>
                </a:solidFill>
                <a:latin typeface="Arial"/>
                <a:ea typeface="微软雅黑"/>
                <a:cs typeface="Lato Light"/>
                <a:sym typeface="Arial"/>
              </a:rPr>
              <a:t>点击此处更换文本点击此处更换文本点击此处更换文本点击此处点击此处更换文本点击此处更换文本点击此处更换文本点击此处点击此处更换文本点击此处更换文本点击此处更换文本点击此处点击此处更换文本点击此处更换文本点击此处更换文本点击此处更换文本点击此处</a:t>
            </a:r>
            <a:endParaRPr lang="zh-CN" altLang="en-US" sz="1400" spc="300" dirty="0">
              <a:solidFill>
                <a:srgbClr val="C00000"/>
              </a:solidFill>
              <a:latin typeface="Arial"/>
              <a:ea typeface="微软雅黑"/>
              <a:cs typeface="+mn-ea"/>
              <a:sym typeface="Arial"/>
            </a:endParaRPr>
          </a:p>
        </p:txBody>
      </p:sp>
      <p:pic>
        <p:nvPicPr>
          <p:cNvPr id="37" name="图片 36"/>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9171166" y="885372"/>
            <a:ext cx="2733427" cy="650022"/>
          </a:xfrm>
          <a:prstGeom prst="rect">
            <a:avLst/>
          </a:prstGeom>
        </p:spPr>
      </p:pic>
      <p:pic>
        <p:nvPicPr>
          <p:cNvPr id="38" name="图片 37"/>
          <p:cNvPicPr>
            <a:picLocks noChangeAspect="1"/>
          </p:cNvPicPr>
          <p:nvPr/>
        </p:nvPicPr>
        <p:blipFill>
          <a:blip r:embed="rId8" cstate="screen">
            <a:extLst>
              <a:ext uri="{28A0092B-C50C-407E-A947-70E740481C1C}">
                <a14:useLocalDpi xmlns:a14="http://schemas.microsoft.com/office/drawing/2010/main" xmlns=""/>
              </a:ext>
            </a:extLst>
          </a:blip>
          <a:stretch>
            <a:fillRect/>
          </a:stretch>
        </p:blipFill>
        <p:spPr>
          <a:xfrm>
            <a:off x="300144" y="5095983"/>
            <a:ext cx="1877757" cy="904943"/>
          </a:xfrm>
          <a:prstGeom prst="rect">
            <a:avLst/>
          </a:prstGeom>
        </p:spPr>
      </p:pic>
    </p:spTree>
    <p:extLst>
      <p:ext uri="{BB962C8B-B14F-4D97-AF65-F5344CB8AC3E}">
        <p14:creationId xmlns:p14="http://schemas.microsoft.com/office/powerpoint/2010/main" xmlns="" val="3969199604"/>
      </p:ext>
    </p:extLst>
  </p:cSld>
  <p:clrMapOvr>
    <a:masterClrMapping/>
  </p:clrMapOvr>
  <mc:AlternateContent xmlns:mc="http://schemas.openxmlformats.org/markup-compatibility/2006">
    <mc:Choice xmlns:p14="http://schemas.microsoft.com/office/powerpoint/2010/main" xmlns="" Requires="p14">
      <p:transition spd="slow" p14:dur="3400" advClick="0" advTm="3000">
        <p14:reveal/>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bldLvl="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962" y="454909"/>
            <a:ext cx="6132077" cy="523220"/>
            <a:chOff x="3029962" y="302509"/>
            <a:chExt cx="6132077" cy="523220"/>
          </a:xfrm>
        </p:grpSpPr>
        <p:sp>
          <p:nvSpPr>
            <p:cNvPr id="3" name="矩形 2"/>
            <p:cNvSpPr/>
            <p:nvPr/>
          </p:nvSpPr>
          <p:spPr>
            <a:xfrm>
              <a:off x="3849231" y="302509"/>
              <a:ext cx="4493538" cy="523220"/>
            </a:xfrm>
            <a:prstGeom prst="rect">
              <a:avLst/>
            </a:prstGeom>
          </p:spPr>
          <p:txBody>
            <a:bodyPr wrap="none">
              <a:spAutoFit/>
            </a:bodyPr>
            <a:lstStyle/>
            <a:p>
              <a:pPr lvl="0" algn="ctr"/>
              <a:r>
                <a:rPr lang="zh-CN" altLang="en-US" sz="2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sym typeface="Arial" panose="020B0604020202020204" pitchFamily="34" charset="0"/>
                </a:rPr>
                <a:t>一、请在此输入第一章标题</a:t>
              </a:r>
            </a:p>
          </p:txBody>
        </p:sp>
        <p:grpSp>
          <p:nvGrpSpPr>
            <p:cNvPr id="4" name="组合 3"/>
            <p:cNvGrpSpPr/>
            <p:nvPr/>
          </p:nvGrpSpPr>
          <p:grpSpPr>
            <a:xfrm>
              <a:off x="3029962" y="430056"/>
              <a:ext cx="6132077" cy="268126"/>
              <a:chOff x="2932569" y="430056"/>
              <a:chExt cx="6132077" cy="268126"/>
            </a:xfrm>
          </p:grpSpPr>
          <p:pic>
            <p:nvPicPr>
              <p:cNvPr id="5" name="图片 4"/>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8342769" y="430056"/>
                <a:ext cx="721877" cy="268126"/>
              </a:xfrm>
              <a:prstGeom prst="rect">
                <a:avLst/>
              </a:prstGeom>
            </p:spPr>
          </p:pic>
          <p:pic>
            <p:nvPicPr>
              <p:cNvPr id="6" name="图片 5"/>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flipH="1">
                <a:off x="2932569" y="430056"/>
                <a:ext cx="721877" cy="268126"/>
              </a:xfrm>
              <a:prstGeom prst="rect">
                <a:avLst/>
              </a:prstGeom>
            </p:spPr>
          </p:pic>
        </p:grpSp>
      </p:grpSp>
      <p:grpSp>
        <p:nvGrpSpPr>
          <p:cNvPr id="7" name="组合 6"/>
          <p:cNvGrpSpPr/>
          <p:nvPr/>
        </p:nvGrpSpPr>
        <p:grpSpPr>
          <a:xfrm>
            <a:off x="944559" y="2615567"/>
            <a:ext cx="10442794" cy="2353062"/>
            <a:chOff x="1071559" y="2847386"/>
            <a:chExt cx="10442794" cy="2353062"/>
          </a:xfrm>
        </p:grpSpPr>
        <p:sp>
          <p:nvSpPr>
            <p:cNvPr id="8" name="矩形 7"/>
            <p:cNvSpPr/>
            <p:nvPr/>
          </p:nvSpPr>
          <p:spPr>
            <a:xfrm>
              <a:off x="2165901" y="3541529"/>
              <a:ext cx="8356744" cy="95934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9" name="Freeform 5"/>
            <p:cNvSpPr>
              <a:spLocks/>
            </p:cNvSpPr>
            <p:nvPr/>
          </p:nvSpPr>
          <p:spPr bwMode="auto">
            <a:xfrm rot="16200000">
              <a:off x="2160536" y="3532278"/>
              <a:ext cx="952194" cy="941464"/>
            </a:xfrm>
            <a:custGeom>
              <a:avLst/>
              <a:gdLst>
                <a:gd name="T0" fmla="*/ 355 w 355"/>
                <a:gd name="T1" fmla="*/ 0 h 351"/>
                <a:gd name="T2" fmla="*/ 355 w 355"/>
                <a:gd name="T3" fmla="*/ 351 h 351"/>
                <a:gd name="T4" fmla="*/ 0 w 355"/>
                <a:gd name="T5" fmla="*/ 0 h 351"/>
                <a:gd name="T6" fmla="*/ 355 w 355"/>
                <a:gd name="T7" fmla="*/ 0 h 351"/>
              </a:gdLst>
              <a:ahLst/>
              <a:cxnLst>
                <a:cxn ang="0">
                  <a:pos x="T0" y="T1"/>
                </a:cxn>
                <a:cxn ang="0">
                  <a:pos x="T2" y="T3"/>
                </a:cxn>
                <a:cxn ang="0">
                  <a:pos x="T4" y="T5"/>
                </a:cxn>
                <a:cxn ang="0">
                  <a:pos x="T6" y="T7"/>
                </a:cxn>
              </a:cxnLst>
              <a:rect l="0" t="0" r="r" b="b"/>
              <a:pathLst>
                <a:path w="355" h="351">
                  <a:moveTo>
                    <a:pt x="355" y="0"/>
                  </a:moveTo>
                  <a:lnTo>
                    <a:pt x="355" y="351"/>
                  </a:lnTo>
                  <a:lnTo>
                    <a:pt x="0" y="0"/>
                  </a:lnTo>
                  <a:lnTo>
                    <a:pt x="355" y="0"/>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10" name="Freeform 47"/>
            <p:cNvSpPr>
              <a:spLocks/>
            </p:cNvSpPr>
            <p:nvPr/>
          </p:nvSpPr>
          <p:spPr bwMode="auto">
            <a:xfrm rot="16200000">
              <a:off x="1720657" y="4412441"/>
              <a:ext cx="83151" cy="131429"/>
            </a:xfrm>
            <a:custGeom>
              <a:avLst/>
              <a:gdLst>
                <a:gd name="T0" fmla="*/ 1 w 13"/>
                <a:gd name="T1" fmla="*/ 21 h 21"/>
                <a:gd name="T2" fmla="*/ 0 w 13"/>
                <a:gd name="T3" fmla="*/ 20 h 21"/>
                <a:gd name="T4" fmla="*/ 0 w 13"/>
                <a:gd name="T5" fmla="*/ 20 h 21"/>
                <a:gd name="T6" fmla="*/ 0 w 13"/>
                <a:gd name="T7" fmla="*/ 1 h 21"/>
                <a:gd name="T8" fmla="*/ 0 w 13"/>
                <a:gd name="T9" fmla="*/ 1 h 21"/>
                <a:gd name="T10" fmla="*/ 1 w 13"/>
                <a:gd name="T11" fmla="*/ 0 h 21"/>
                <a:gd name="T12" fmla="*/ 11 w 13"/>
                <a:gd name="T13" fmla="*/ 0 h 21"/>
                <a:gd name="T14" fmla="*/ 12 w 13"/>
                <a:gd name="T15" fmla="*/ 0 h 21"/>
                <a:gd name="T16" fmla="*/ 12 w 13"/>
                <a:gd name="T17" fmla="*/ 0 h 21"/>
                <a:gd name="T18" fmla="*/ 12 w 13"/>
                <a:gd name="T19" fmla="*/ 2 h 21"/>
                <a:gd name="T20" fmla="*/ 12 w 13"/>
                <a:gd name="T21" fmla="*/ 3 h 21"/>
                <a:gd name="T22" fmla="*/ 11 w 13"/>
                <a:gd name="T23" fmla="*/ 3 h 21"/>
                <a:gd name="T24" fmla="*/ 4 w 13"/>
                <a:gd name="T25" fmla="*/ 3 h 21"/>
                <a:gd name="T26" fmla="*/ 4 w 13"/>
                <a:gd name="T27" fmla="*/ 3 h 21"/>
                <a:gd name="T28" fmla="*/ 4 w 13"/>
                <a:gd name="T29" fmla="*/ 8 h 21"/>
                <a:gd name="T30" fmla="*/ 4 w 13"/>
                <a:gd name="T31" fmla="*/ 8 h 21"/>
                <a:gd name="T32" fmla="*/ 10 w 13"/>
                <a:gd name="T33" fmla="*/ 8 h 21"/>
                <a:gd name="T34" fmla="*/ 11 w 13"/>
                <a:gd name="T35" fmla="*/ 8 h 21"/>
                <a:gd name="T36" fmla="*/ 11 w 13"/>
                <a:gd name="T37" fmla="*/ 9 h 21"/>
                <a:gd name="T38" fmla="*/ 11 w 13"/>
                <a:gd name="T39" fmla="*/ 10 h 21"/>
                <a:gd name="T40" fmla="*/ 11 w 13"/>
                <a:gd name="T41" fmla="*/ 11 h 21"/>
                <a:gd name="T42" fmla="*/ 10 w 13"/>
                <a:gd name="T43" fmla="*/ 11 h 21"/>
                <a:gd name="T44" fmla="*/ 10 w 13"/>
                <a:gd name="T45" fmla="*/ 11 h 21"/>
                <a:gd name="T46" fmla="*/ 4 w 13"/>
                <a:gd name="T47" fmla="*/ 11 h 21"/>
                <a:gd name="T48" fmla="*/ 4 w 13"/>
                <a:gd name="T49" fmla="*/ 12 h 21"/>
                <a:gd name="T50" fmla="*/ 4 w 13"/>
                <a:gd name="T51" fmla="*/ 17 h 21"/>
                <a:gd name="T52" fmla="*/ 4 w 13"/>
                <a:gd name="T53" fmla="*/ 17 h 21"/>
                <a:gd name="T54" fmla="*/ 12 w 13"/>
                <a:gd name="T55" fmla="*/ 17 h 21"/>
                <a:gd name="T56" fmla="*/ 12 w 13"/>
                <a:gd name="T57" fmla="*/ 17 h 21"/>
                <a:gd name="T58" fmla="*/ 13 w 13"/>
                <a:gd name="T59" fmla="*/ 19 h 21"/>
                <a:gd name="T60" fmla="*/ 13 w 13"/>
                <a:gd name="T61" fmla="*/ 20 h 21"/>
                <a:gd name="T62" fmla="*/ 13 w 13"/>
                <a:gd name="T63" fmla="*/ 20 h 21"/>
                <a:gd name="T64" fmla="*/ 12 w 13"/>
                <a:gd name="T65" fmla="*/ 21 h 21"/>
                <a:gd name="T66" fmla="*/ 1 w 13"/>
                <a:gd name="T6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 h="21">
                  <a:moveTo>
                    <a:pt x="1" y="21"/>
                  </a:moveTo>
                  <a:cubicBezTo>
                    <a:pt x="1" y="21"/>
                    <a:pt x="0" y="21"/>
                    <a:pt x="0" y="20"/>
                  </a:cubicBezTo>
                  <a:cubicBezTo>
                    <a:pt x="0" y="20"/>
                    <a:pt x="0" y="20"/>
                    <a:pt x="0" y="20"/>
                  </a:cubicBezTo>
                  <a:cubicBezTo>
                    <a:pt x="0" y="1"/>
                    <a:pt x="0" y="1"/>
                    <a:pt x="0" y="1"/>
                  </a:cubicBezTo>
                  <a:cubicBezTo>
                    <a:pt x="0" y="1"/>
                    <a:pt x="0" y="1"/>
                    <a:pt x="0" y="1"/>
                  </a:cubicBezTo>
                  <a:cubicBezTo>
                    <a:pt x="0" y="1"/>
                    <a:pt x="0" y="0"/>
                    <a:pt x="1" y="0"/>
                  </a:cubicBezTo>
                  <a:cubicBezTo>
                    <a:pt x="11" y="0"/>
                    <a:pt x="11" y="0"/>
                    <a:pt x="11" y="0"/>
                  </a:cubicBezTo>
                  <a:cubicBezTo>
                    <a:pt x="12" y="0"/>
                    <a:pt x="12" y="0"/>
                    <a:pt x="12" y="0"/>
                  </a:cubicBezTo>
                  <a:cubicBezTo>
                    <a:pt x="12" y="0"/>
                    <a:pt x="12" y="0"/>
                    <a:pt x="12" y="0"/>
                  </a:cubicBezTo>
                  <a:cubicBezTo>
                    <a:pt x="12" y="2"/>
                    <a:pt x="12" y="2"/>
                    <a:pt x="12" y="2"/>
                  </a:cubicBezTo>
                  <a:cubicBezTo>
                    <a:pt x="12" y="3"/>
                    <a:pt x="12" y="3"/>
                    <a:pt x="12" y="3"/>
                  </a:cubicBezTo>
                  <a:cubicBezTo>
                    <a:pt x="12" y="3"/>
                    <a:pt x="11" y="3"/>
                    <a:pt x="11" y="3"/>
                  </a:cubicBezTo>
                  <a:cubicBezTo>
                    <a:pt x="4" y="3"/>
                    <a:pt x="4" y="3"/>
                    <a:pt x="4" y="3"/>
                  </a:cubicBezTo>
                  <a:cubicBezTo>
                    <a:pt x="4" y="3"/>
                    <a:pt x="4" y="3"/>
                    <a:pt x="4" y="3"/>
                  </a:cubicBezTo>
                  <a:cubicBezTo>
                    <a:pt x="4" y="8"/>
                    <a:pt x="4" y="8"/>
                    <a:pt x="4" y="8"/>
                  </a:cubicBezTo>
                  <a:cubicBezTo>
                    <a:pt x="4" y="8"/>
                    <a:pt x="4" y="8"/>
                    <a:pt x="4" y="8"/>
                  </a:cubicBezTo>
                  <a:cubicBezTo>
                    <a:pt x="10" y="8"/>
                    <a:pt x="10" y="8"/>
                    <a:pt x="10" y="8"/>
                  </a:cubicBezTo>
                  <a:cubicBezTo>
                    <a:pt x="11" y="8"/>
                    <a:pt x="11" y="8"/>
                    <a:pt x="11" y="8"/>
                  </a:cubicBezTo>
                  <a:cubicBezTo>
                    <a:pt x="11" y="9"/>
                    <a:pt x="11" y="9"/>
                    <a:pt x="11" y="9"/>
                  </a:cubicBezTo>
                  <a:cubicBezTo>
                    <a:pt x="11" y="10"/>
                    <a:pt x="11" y="10"/>
                    <a:pt x="11" y="10"/>
                  </a:cubicBezTo>
                  <a:cubicBezTo>
                    <a:pt x="11" y="10"/>
                    <a:pt x="11" y="10"/>
                    <a:pt x="11" y="11"/>
                  </a:cubicBezTo>
                  <a:cubicBezTo>
                    <a:pt x="10" y="11"/>
                    <a:pt x="10" y="11"/>
                    <a:pt x="10" y="11"/>
                  </a:cubicBezTo>
                  <a:cubicBezTo>
                    <a:pt x="10" y="11"/>
                    <a:pt x="10" y="11"/>
                    <a:pt x="10" y="11"/>
                  </a:cubicBezTo>
                  <a:cubicBezTo>
                    <a:pt x="4" y="11"/>
                    <a:pt x="4" y="11"/>
                    <a:pt x="4" y="11"/>
                  </a:cubicBezTo>
                  <a:cubicBezTo>
                    <a:pt x="4" y="11"/>
                    <a:pt x="4" y="11"/>
                    <a:pt x="4" y="12"/>
                  </a:cubicBezTo>
                  <a:cubicBezTo>
                    <a:pt x="4" y="17"/>
                    <a:pt x="4" y="17"/>
                    <a:pt x="4" y="17"/>
                  </a:cubicBezTo>
                  <a:cubicBezTo>
                    <a:pt x="4" y="17"/>
                    <a:pt x="4" y="17"/>
                    <a:pt x="4" y="17"/>
                  </a:cubicBezTo>
                  <a:cubicBezTo>
                    <a:pt x="12" y="17"/>
                    <a:pt x="12" y="17"/>
                    <a:pt x="12" y="17"/>
                  </a:cubicBezTo>
                  <a:cubicBezTo>
                    <a:pt x="12" y="17"/>
                    <a:pt x="12" y="17"/>
                    <a:pt x="12" y="17"/>
                  </a:cubicBezTo>
                  <a:cubicBezTo>
                    <a:pt x="12" y="17"/>
                    <a:pt x="13" y="18"/>
                    <a:pt x="13" y="19"/>
                  </a:cubicBezTo>
                  <a:cubicBezTo>
                    <a:pt x="13" y="20"/>
                    <a:pt x="13" y="20"/>
                    <a:pt x="13" y="20"/>
                  </a:cubicBezTo>
                  <a:cubicBezTo>
                    <a:pt x="13" y="20"/>
                    <a:pt x="13" y="20"/>
                    <a:pt x="13" y="20"/>
                  </a:cubicBezTo>
                  <a:cubicBezTo>
                    <a:pt x="12" y="21"/>
                    <a:pt x="12" y="21"/>
                    <a:pt x="12" y="21"/>
                  </a:cubicBezTo>
                  <a:lnTo>
                    <a:pt x="1" y="21"/>
                  </a:lnTo>
                  <a:close/>
                </a:path>
              </a:pathLst>
            </a:custGeom>
            <a:solidFill>
              <a:srgbClr val="33333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11" name="Freeform 48"/>
            <p:cNvSpPr>
              <a:spLocks noEditPoints="1"/>
            </p:cNvSpPr>
            <p:nvPr/>
          </p:nvSpPr>
          <p:spPr bwMode="auto">
            <a:xfrm rot="16200000">
              <a:off x="1713951" y="4295764"/>
              <a:ext cx="96561" cy="131429"/>
            </a:xfrm>
            <a:custGeom>
              <a:avLst/>
              <a:gdLst>
                <a:gd name="T0" fmla="*/ 1 w 15"/>
                <a:gd name="T1" fmla="*/ 21 h 21"/>
                <a:gd name="T2" fmla="*/ 0 w 15"/>
                <a:gd name="T3" fmla="*/ 20 h 21"/>
                <a:gd name="T4" fmla="*/ 0 w 15"/>
                <a:gd name="T5" fmla="*/ 20 h 21"/>
                <a:gd name="T6" fmla="*/ 0 w 15"/>
                <a:gd name="T7" fmla="*/ 1 h 21"/>
                <a:gd name="T8" fmla="*/ 0 w 15"/>
                <a:gd name="T9" fmla="*/ 0 h 21"/>
                <a:gd name="T10" fmla="*/ 1 w 15"/>
                <a:gd name="T11" fmla="*/ 0 h 21"/>
                <a:gd name="T12" fmla="*/ 7 w 15"/>
                <a:gd name="T13" fmla="*/ 0 h 21"/>
                <a:gd name="T14" fmla="*/ 10 w 15"/>
                <a:gd name="T15" fmla="*/ 0 h 21"/>
                <a:gd name="T16" fmla="*/ 13 w 15"/>
                <a:gd name="T17" fmla="*/ 1 h 21"/>
                <a:gd name="T18" fmla="*/ 15 w 15"/>
                <a:gd name="T19" fmla="*/ 3 h 21"/>
                <a:gd name="T20" fmla="*/ 15 w 15"/>
                <a:gd name="T21" fmla="*/ 7 h 21"/>
                <a:gd name="T22" fmla="*/ 15 w 15"/>
                <a:gd name="T23" fmla="*/ 14 h 21"/>
                <a:gd name="T24" fmla="*/ 15 w 15"/>
                <a:gd name="T25" fmla="*/ 18 h 21"/>
                <a:gd name="T26" fmla="*/ 12 w 15"/>
                <a:gd name="T27" fmla="*/ 20 h 21"/>
                <a:gd name="T28" fmla="*/ 10 w 15"/>
                <a:gd name="T29" fmla="*/ 20 h 21"/>
                <a:gd name="T30" fmla="*/ 8 w 15"/>
                <a:gd name="T31" fmla="*/ 21 h 21"/>
                <a:gd name="T32" fmla="*/ 1 w 15"/>
                <a:gd name="T33" fmla="*/ 21 h 21"/>
                <a:gd name="T34" fmla="*/ 11 w 15"/>
                <a:gd name="T35" fmla="*/ 7 h 21"/>
                <a:gd name="T36" fmla="*/ 10 w 15"/>
                <a:gd name="T37" fmla="*/ 4 h 21"/>
                <a:gd name="T38" fmla="*/ 7 w 15"/>
                <a:gd name="T39" fmla="*/ 3 h 21"/>
                <a:gd name="T40" fmla="*/ 4 w 15"/>
                <a:gd name="T41" fmla="*/ 3 h 21"/>
                <a:gd name="T42" fmla="*/ 4 w 15"/>
                <a:gd name="T43" fmla="*/ 4 h 21"/>
                <a:gd name="T44" fmla="*/ 4 w 15"/>
                <a:gd name="T45" fmla="*/ 17 h 21"/>
                <a:gd name="T46" fmla="*/ 4 w 15"/>
                <a:gd name="T47" fmla="*/ 17 h 21"/>
                <a:gd name="T48" fmla="*/ 7 w 15"/>
                <a:gd name="T49" fmla="*/ 17 h 21"/>
                <a:gd name="T50" fmla="*/ 8 w 15"/>
                <a:gd name="T51" fmla="*/ 17 h 21"/>
                <a:gd name="T52" fmla="*/ 10 w 15"/>
                <a:gd name="T53" fmla="*/ 17 h 21"/>
                <a:gd name="T54" fmla="*/ 11 w 15"/>
                <a:gd name="T55" fmla="*/ 16 h 21"/>
                <a:gd name="T56" fmla="*/ 11 w 15"/>
                <a:gd name="T57" fmla="*/ 14 h 21"/>
                <a:gd name="T58" fmla="*/ 11 w 15"/>
                <a:gd name="T59" fmla="*/ 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 h="21">
                  <a:moveTo>
                    <a:pt x="1" y="21"/>
                  </a:moveTo>
                  <a:cubicBezTo>
                    <a:pt x="1" y="21"/>
                    <a:pt x="1" y="21"/>
                    <a:pt x="0" y="20"/>
                  </a:cubicBezTo>
                  <a:cubicBezTo>
                    <a:pt x="0" y="20"/>
                    <a:pt x="0" y="20"/>
                    <a:pt x="0" y="20"/>
                  </a:cubicBezTo>
                  <a:cubicBezTo>
                    <a:pt x="0" y="1"/>
                    <a:pt x="0" y="1"/>
                    <a:pt x="0" y="1"/>
                  </a:cubicBezTo>
                  <a:cubicBezTo>
                    <a:pt x="0" y="1"/>
                    <a:pt x="0" y="0"/>
                    <a:pt x="0" y="0"/>
                  </a:cubicBezTo>
                  <a:cubicBezTo>
                    <a:pt x="1" y="0"/>
                    <a:pt x="1" y="0"/>
                    <a:pt x="1" y="0"/>
                  </a:cubicBezTo>
                  <a:cubicBezTo>
                    <a:pt x="7" y="0"/>
                    <a:pt x="7" y="0"/>
                    <a:pt x="7" y="0"/>
                  </a:cubicBezTo>
                  <a:cubicBezTo>
                    <a:pt x="8" y="0"/>
                    <a:pt x="9" y="0"/>
                    <a:pt x="10" y="0"/>
                  </a:cubicBezTo>
                  <a:cubicBezTo>
                    <a:pt x="11" y="0"/>
                    <a:pt x="12" y="1"/>
                    <a:pt x="13" y="1"/>
                  </a:cubicBezTo>
                  <a:cubicBezTo>
                    <a:pt x="13" y="2"/>
                    <a:pt x="14" y="2"/>
                    <a:pt x="15" y="3"/>
                  </a:cubicBezTo>
                  <a:cubicBezTo>
                    <a:pt x="15" y="4"/>
                    <a:pt x="15" y="5"/>
                    <a:pt x="15" y="7"/>
                  </a:cubicBezTo>
                  <a:cubicBezTo>
                    <a:pt x="15" y="14"/>
                    <a:pt x="15" y="14"/>
                    <a:pt x="15" y="14"/>
                  </a:cubicBezTo>
                  <a:cubicBezTo>
                    <a:pt x="15" y="16"/>
                    <a:pt x="15" y="17"/>
                    <a:pt x="15" y="18"/>
                  </a:cubicBezTo>
                  <a:cubicBezTo>
                    <a:pt x="14" y="19"/>
                    <a:pt x="13" y="19"/>
                    <a:pt x="12" y="20"/>
                  </a:cubicBezTo>
                  <a:cubicBezTo>
                    <a:pt x="12" y="20"/>
                    <a:pt x="11" y="20"/>
                    <a:pt x="10" y="20"/>
                  </a:cubicBezTo>
                  <a:cubicBezTo>
                    <a:pt x="9" y="21"/>
                    <a:pt x="8" y="21"/>
                    <a:pt x="8" y="21"/>
                  </a:cubicBezTo>
                  <a:lnTo>
                    <a:pt x="1" y="21"/>
                  </a:lnTo>
                  <a:close/>
                  <a:moveTo>
                    <a:pt x="11" y="7"/>
                  </a:moveTo>
                  <a:cubicBezTo>
                    <a:pt x="11" y="5"/>
                    <a:pt x="11" y="5"/>
                    <a:pt x="10" y="4"/>
                  </a:cubicBezTo>
                  <a:cubicBezTo>
                    <a:pt x="9" y="4"/>
                    <a:pt x="8" y="3"/>
                    <a:pt x="7" y="3"/>
                  </a:cubicBezTo>
                  <a:cubicBezTo>
                    <a:pt x="4" y="3"/>
                    <a:pt x="4" y="3"/>
                    <a:pt x="4" y="3"/>
                  </a:cubicBezTo>
                  <a:cubicBezTo>
                    <a:pt x="4" y="3"/>
                    <a:pt x="4" y="3"/>
                    <a:pt x="4" y="4"/>
                  </a:cubicBezTo>
                  <a:cubicBezTo>
                    <a:pt x="4" y="17"/>
                    <a:pt x="4" y="17"/>
                    <a:pt x="4" y="17"/>
                  </a:cubicBezTo>
                  <a:cubicBezTo>
                    <a:pt x="4" y="17"/>
                    <a:pt x="4" y="17"/>
                    <a:pt x="4" y="17"/>
                  </a:cubicBezTo>
                  <a:cubicBezTo>
                    <a:pt x="7" y="17"/>
                    <a:pt x="7" y="17"/>
                    <a:pt x="7" y="17"/>
                  </a:cubicBezTo>
                  <a:cubicBezTo>
                    <a:pt x="7" y="17"/>
                    <a:pt x="8" y="17"/>
                    <a:pt x="8" y="17"/>
                  </a:cubicBezTo>
                  <a:cubicBezTo>
                    <a:pt x="9" y="17"/>
                    <a:pt x="9" y="17"/>
                    <a:pt x="10" y="17"/>
                  </a:cubicBezTo>
                  <a:cubicBezTo>
                    <a:pt x="10" y="17"/>
                    <a:pt x="11" y="16"/>
                    <a:pt x="11" y="16"/>
                  </a:cubicBezTo>
                  <a:cubicBezTo>
                    <a:pt x="11" y="15"/>
                    <a:pt x="11" y="14"/>
                    <a:pt x="11" y="14"/>
                  </a:cubicBezTo>
                  <a:lnTo>
                    <a:pt x="11" y="7"/>
                  </a:lnTo>
                  <a:close/>
                </a:path>
              </a:pathLst>
            </a:custGeom>
            <a:solidFill>
              <a:srgbClr val="33333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12" name="Freeform 49"/>
            <p:cNvSpPr>
              <a:spLocks/>
            </p:cNvSpPr>
            <p:nvPr/>
          </p:nvSpPr>
          <p:spPr bwMode="auto">
            <a:xfrm rot="16200000">
              <a:off x="1705904" y="4167018"/>
              <a:ext cx="104608" cy="139475"/>
            </a:xfrm>
            <a:custGeom>
              <a:avLst/>
              <a:gdLst>
                <a:gd name="T0" fmla="*/ 8 w 16"/>
                <a:gd name="T1" fmla="*/ 22 h 22"/>
                <a:gd name="T2" fmla="*/ 5 w 16"/>
                <a:gd name="T3" fmla="*/ 22 h 22"/>
                <a:gd name="T4" fmla="*/ 3 w 16"/>
                <a:gd name="T5" fmla="*/ 21 h 22"/>
                <a:gd name="T6" fmla="*/ 1 w 16"/>
                <a:gd name="T7" fmla="*/ 19 h 22"/>
                <a:gd name="T8" fmla="*/ 0 w 16"/>
                <a:gd name="T9" fmla="*/ 15 h 22"/>
                <a:gd name="T10" fmla="*/ 0 w 16"/>
                <a:gd name="T11" fmla="*/ 2 h 22"/>
                <a:gd name="T12" fmla="*/ 1 w 16"/>
                <a:gd name="T13" fmla="*/ 1 h 22"/>
                <a:gd name="T14" fmla="*/ 1 w 16"/>
                <a:gd name="T15" fmla="*/ 0 h 22"/>
                <a:gd name="T16" fmla="*/ 3 w 16"/>
                <a:gd name="T17" fmla="*/ 0 h 22"/>
                <a:gd name="T18" fmla="*/ 4 w 16"/>
                <a:gd name="T19" fmla="*/ 1 h 22"/>
                <a:gd name="T20" fmla="*/ 4 w 16"/>
                <a:gd name="T21" fmla="*/ 2 h 22"/>
                <a:gd name="T22" fmla="*/ 4 w 16"/>
                <a:gd name="T23" fmla="*/ 14 h 22"/>
                <a:gd name="T24" fmla="*/ 5 w 16"/>
                <a:gd name="T25" fmla="*/ 18 h 22"/>
                <a:gd name="T26" fmla="*/ 8 w 16"/>
                <a:gd name="T27" fmla="*/ 18 h 22"/>
                <a:gd name="T28" fmla="*/ 11 w 16"/>
                <a:gd name="T29" fmla="*/ 18 h 22"/>
                <a:gd name="T30" fmla="*/ 11 w 16"/>
                <a:gd name="T31" fmla="*/ 14 h 22"/>
                <a:gd name="T32" fmla="*/ 11 w 16"/>
                <a:gd name="T33" fmla="*/ 2 h 22"/>
                <a:gd name="T34" fmla="*/ 12 w 16"/>
                <a:gd name="T35" fmla="*/ 1 h 22"/>
                <a:gd name="T36" fmla="*/ 12 w 16"/>
                <a:gd name="T37" fmla="*/ 0 h 22"/>
                <a:gd name="T38" fmla="*/ 15 w 16"/>
                <a:gd name="T39" fmla="*/ 0 h 22"/>
                <a:gd name="T40" fmla="*/ 15 w 16"/>
                <a:gd name="T41" fmla="*/ 1 h 22"/>
                <a:gd name="T42" fmla="*/ 16 w 16"/>
                <a:gd name="T43" fmla="*/ 2 h 22"/>
                <a:gd name="T44" fmla="*/ 16 w 16"/>
                <a:gd name="T45" fmla="*/ 15 h 22"/>
                <a:gd name="T46" fmla="*/ 15 w 16"/>
                <a:gd name="T47" fmla="*/ 19 h 22"/>
                <a:gd name="T48" fmla="*/ 13 w 16"/>
                <a:gd name="T49" fmla="*/ 21 h 22"/>
                <a:gd name="T50" fmla="*/ 11 w 16"/>
                <a:gd name="T51" fmla="*/ 22 h 22"/>
                <a:gd name="T52" fmla="*/ 8 w 16"/>
                <a:gd name="T53"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 h="22">
                  <a:moveTo>
                    <a:pt x="8" y="22"/>
                  </a:moveTo>
                  <a:cubicBezTo>
                    <a:pt x="7" y="22"/>
                    <a:pt x="6" y="22"/>
                    <a:pt x="5" y="22"/>
                  </a:cubicBezTo>
                  <a:cubicBezTo>
                    <a:pt x="4" y="21"/>
                    <a:pt x="4" y="21"/>
                    <a:pt x="3" y="21"/>
                  </a:cubicBezTo>
                  <a:cubicBezTo>
                    <a:pt x="2" y="20"/>
                    <a:pt x="2" y="20"/>
                    <a:pt x="1" y="19"/>
                  </a:cubicBezTo>
                  <a:cubicBezTo>
                    <a:pt x="1" y="19"/>
                    <a:pt x="0" y="17"/>
                    <a:pt x="0" y="15"/>
                  </a:cubicBezTo>
                  <a:cubicBezTo>
                    <a:pt x="0" y="2"/>
                    <a:pt x="0" y="2"/>
                    <a:pt x="0" y="2"/>
                  </a:cubicBezTo>
                  <a:cubicBezTo>
                    <a:pt x="1" y="1"/>
                    <a:pt x="1" y="1"/>
                    <a:pt x="1" y="1"/>
                  </a:cubicBezTo>
                  <a:cubicBezTo>
                    <a:pt x="1" y="1"/>
                    <a:pt x="1" y="0"/>
                    <a:pt x="1" y="0"/>
                  </a:cubicBezTo>
                  <a:cubicBezTo>
                    <a:pt x="3" y="0"/>
                    <a:pt x="3" y="0"/>
                    <a:pt x="3" y="0"/>
                  </a:cubicBezTo>
                  <a:cubicBezTo>
                    <a:pt x="4" y="0"/>
                    <a:pt x="4" y="1"/>
                    <a:pt x="4" y="1"/>
                  </a:cubicBezTo>
                  <a:cubicBezTo>
                    <a:pt x="4" y="1"/>
                    <a:pt x="4" y="2"/>
                    <a:pt x="4" y="2"/>
                  </a:cubicBezTo>
                  <a:cubicBezTo>
                    <a:pt x="4" y="14"/>
                    <a:pt x="4" y="14"/>
                    <a:pt x="4" y="14"/>
                  </a:cubicBezTo>
                  <a:cubicBezTo>
                    <a:pt x="4" y="16"/>
                    <a:pt x="5" y="17"/>
                    <a:pt x="5" y="18"/>
                  </a:cubicBezTo>
                  <a:cubicBezTo>
                    <a:pt x="5" y="18"/>
                    <a:pt x="7" y="18"/>
                    <a:pt x="8" y="18"/>
                  </a:cubicBezTo>
                  <a:cubicBezTo>
                    <a:pt x="9" y="18"/>
                    <a:pt x="11" y="18"/>
                    <a:pt x="11" y="18"/>
                  </a:cubicBezTo>
                  <a:cubicBezTo>
                    <a:pt x="11" y="17"/>
                    <a:pt x="11" y="15"/>
                    <a:pt x="11" y="14"/>
                  </a:cubicBezTo>
                  <a:cubicBezTo>
                    <a:pt x="11" y="2"/>
                    <a:pt x="11" y="2"/>
                    <a:pt x="11" y="2"/>
                  </a:cubicBezTo>
                  <a:cubicBezTo>
                    <a:pt x="12" y="1"/>
                    <a:pt x="12" y="1"/>
                    <a:pt x="12" y="1"/>
                  </a:cubicBezTo>
                  <a:cubicBezTo>
                    <a:pt x="12" y="0"/>
                    <a:pt x="12" y="0"/>
                    <a:pt x="12" y="0"/>
                  </a:cubicBezTo>
                  <a:cubicBezTo>
                    <a:pt x="15" y="0"/>
                    <a:pt x="15" y="0"/>
                    <a:pt x="15" y="0"/>
                  </a:cubicBezTo>
                  <a:cubicBezTo>
                    <a:pt x="15" y="1"/>
                    <a:pt x="15" y="1"/>
                    <a:pt x="15" y="1"/>
                  </a:cubicBezTo>
                  <a:cubicBezTo>
                    <a:pt x="15" y="1"/>
                    <a:pt x="16" y="2"/>
                    <a:pt x="16" y="2"/>
                  </a:cubicBezTo>
                  <a:cubicBezTo>
                    <a:pt x="16" y="15"/>
                    <a:pt x="16" y="15"/>
                    <a:pt x="16" y="15"/>
                  </a:cubicBezTo>
                  <a:cubicBezTo>
                    <a:pt x="16" y="17"/>
                    <a:pt x="15" y="18"/>
                    <a:pt x="15" y="19"/>
                  </a:cubicBezTo>
                  <a:cubicBezTo>
                    <a:pt x="14" y="20"/>
                    <a:pt x="14" y="20"/>
                    <a:pt x="13" y="21"/>
                  </a:cubicBezTo>
                  <a:cubicBezTo>
                    <a:pt x="12" y="21"/>
                    <a:pt x="11" y="22"/>
                    <a:pt x="11" y="22"/>
                  </a:cubicBezTo>
                  <a:cubicBezTo>
                    <a:pt x="10" y="22"/>
                    <a:pt x="9" y="22"/>
                    <a:pt x="8" y="22"/>
                  </a:cubicBezTo>
                  <a:close/>
                </a:path>
              </a:pathLst>
            </a:custGeom>
            <a:solidFill>
              <a:srgbClr val="33333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13" name="Freeform 50"/>
            <p:cNvSpPr>
              <a:spLocks/>
            </p:cNvSpPr>
            <p:nvPr/>
          </p:nvSpPr>
          <p:spPr bwMode="auto">
            <a:xfrm rot="16200000">
              <a:off x="1709926" y="4047658"/>
              <a:ext cx="96561" cy="139475"/>
            </a:xfrm>
            <a:custGeom>
              <a:avLst/>
              <a:gdLst>
                <a:gd name="T0" fmla="*/ 13 w 15"/>
                <a:gd name="T1" fmla="*/ 5 h 22"/>
                <a:gd name="T2" fmla="*/ 12 w 15"/>
                <a:gd name="T3" fmla="*/ 4 h 22"/>
                <a:gd name="T4" fmla="*/ 10 w 15"/>
                <a:gd name="T5" fmla="*/ 3 h 22"/>
                <a:gd name="T6" fmla="*/ 6 w 15"/>
                <a:gd name="T7" fmla="*/ 5 h 22"/>
                <a:gd name="T8" fmla="*/ 4 w 15"/>
                <a:gd name="T9" fmla="*/ 8 h 22"/>
                <a:gd name="T10" fmla="*/ 4 w 15"/>
                <a:gd name="T11" fmla="*/ 15 h 22"/>
                <a:gd name="T12" fmla="*/ 5 w 15"/>
                <a:gd name="T13" fmla="*/ 17 h 22"/>
                <a:gd name="T14" fmla="*/ 6 w 15"/>
                <a:gd name="T15" fmla="*/ 18 h 22"/>
                <a:gd name="T16" fmla="*/ 7 w 15"/>
                <a:gd name="T17" fmla="*/ 19 h 22"/>
                <a:gd name="T18" fmla="*/ 9 w 15"/>
                <a:gd name="T19" fmla="*/ 19 h 22"/>
                <a:gd name="T20" fmla="*/ 12 w 15"/>
                <a:gd name="T21" fmla="*/ 18 h 22"/>
                <a:gd name="T22" fmla="*/ 13 w 15"/>
                <a:gd name="T23" fmla="*/ 18 h 22"/>
                <a:gd name="T24" fmla="*/ 14 w 15"/>
                <a:gd name="T25" fmla="*/ 18 h 22"/>
                <a:gd name="T26" fmla="*/ 14 w 15"/>
                <a:gd name="T27" fmla="*/ 18 h 22"/>
                <a:gd name="T28" fmla="*/ 14 w 15"/>
                <a:gd name="T29" fmla="*/ 20 h 22"/>
                <a:gd name="T30" fmla="*/ 15 w 15"/>
                <a:gd name="T31" fmla="*/ 20 h 22"/>
                <a:gd name="T32" fmla="*/ 14 w 15"/>
                <a:gd name="T33" fmla="*/ 21 h 22"/>
                <a:gd name="T34" fmla="*/ 12 w 15"/>
                <a:gd name="T35" fmla="*/ 22 h 22"/>
                <a:gd name="T36" fmla="*/ 8 w 15"/>
                <a:gd name="T37" fmla="*/ 22 h 22"/>
                <a:gd name="T38" fmla="*/ 2 w 15"/>
                <a:gd name="T39" fmla="*/ 20 h 22"/>
                <a:gd name="T40" fmla="*/ 0 w 15"/>
                <a:gd name="T41" fmla="*/ 15 h 22"/>
                <a:gd name="T42" fmla="*/ 0 w 15"/>
                <a:gd name="T43" fmla="*/ 8 h 22"/>
                <a:gd name="T44" fmla="*/ 1 w 15"/>
                <a:gd name="T45" fmla="*/ 5 h 22"/>
                <a:gd name="T46" fmla="*/ 2 w 15"/>
                <a:gd name="T47" fmla="*/ 2 h 22"/>
                <a:gd name="T48" fmla="*/ 5 w 15"/>
                <a:gd name="T49" fmla="*/ 1 h 22"/>
                <a:gd name="T50" fmla="*/ 9 w 15"/>
                <a:gd name="T51" fmla="*/ 0 h 22"/>
                <a:gd name="T52" fmla="*/ 13 w 15"/>
                <a:gd name="T53" fmla="*/ 1 h 22"/>
                <a:gd name="T54" fmla="*/ 15 w 15"/>
                <a:gd name="T55" fmla="*/ 2 h 22"/>
                <a:gd name="T56" fmla="*/ 15 w 15"/>
                <a:gd name="T57" fmla="*/ 2 h 22"/>
                <a:gd name="T58" fmla="*/ 14 w 15"/>
                <a:gd name="T59" fmla="*/ 3 h 22"/>
                <a:gd name="T60" fmla="*/ 14 w 15"/>
                <a:gd name="T61" fmla="*/ 4 h 22"/>
                <a:gd name="T62" fmla="*/ 13 w 15"/>
                <a:gd name="T63" fmla="*/ 5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 h="22">
                  <a:moveTo>
                    <a:pt x="13" y="5"/>
                  </a:moveTo>
                  <a:cubicBezTo>
                    <a:pt x="13" y="4"/>
                    <a:pt x="12" y="4"/>
                    <a:pt x="12" y="4"/>
                  </a:cubicBezTo>
                  <a:cubicBezTo>
                    <a:pt x="11" y="4"/>
                    <a:pt x="10" y="3"/>
                    <a:pt x="10" y="3"/>
                  </a:cubicBezTo>
                  <a:cubicBezTo>
                    <a:pt x="8" y="3"/>
                    <a:pt x="6" y="4"/>
                    <a:pt x="6" y="5"/>
                  </a:cubicBezTo>
                  <a:cubicBezTo>
                    <a:pt x="5" y="6"/>
                    <a:pt x="4" y="6"/>
                    <a:pt x="4" y="8"/>
                  </a:cubicBezTo>
                  <a:cubicBezTo>
                    <a:pt x="4" y="15"/>
                    <a:pt x="4" y="15"/>
                    <a:pt x="4" y="15"/>
                  </a:cubicBezTo>
                  <a:cubicBezTo>
                    <a:pt x="5" y="17"/>
                    <a:pt x="5" y="17"/>
                    <a:pt x="5" y="17"/>
                  </a:cubicBezTo>
                  <a:cubicBezTo>
                    <a:pt x="6" y="18"/>
                    <a:pt x="6" y="18"/>
                    <a:pt x="6" y="18"/>
                  </a:cubicBezTo>
                  <a:cubicBezTo>
                    <a:pt x="6" y="18"/>
                    <a:pt x="7" y="18"/>
                    <a:pt x="7" y="19"/>
                  </a:cubicBezTo>
                  <a:cubicBezTo>
                    <a:pt x="8" y="19"/>
                    <a:pt x="8" y="19"/>
                    <a:pt x="9" y="19"/>
                  </a:cubicBezTo>
                  <a:cubicBezTo>
                    <a:pt x="10" y="19"/>
                    <a:pt x="11" y="19"/>
                    <a:pt x="12" y="18"/>
                  </a:cubicBezTo>
                  <a:cubicBezTo>
                    <a:pt x="12" y="18"/>
                    <a:pt x="13" y="18"/>
                    <a:pt x="13" y="18"/>
                  </a:cubicBezTo>
                  <a:cubicBezTo>
                    <a:pt x="14" y="18"/>
                    <a:pt x="14" y="18"/>
                    <a:pt x="14" y="18"/>
                  </a:cubicBezTo>
                  <a:cubicBezTo>
                    <a:pt x="14" y="18"/>
                    <a:pt x="14" y="18"/>
                    <a:pt x="14" y="18"/>
                  </a:cubicBezTo>
                  <a:cubicBezTo>
                    <a:pt x="14" y="18"/>
                    <a:pt x="14" y="19"/>
                    <a:pt x="14" y="20"/>
                  </a:cubicBezTo>
                  <a:cubicBezTo>
                    <a:pt x="15" y="20"/>
                    <a:pt x="15" y="20"/>
                    <a:pt x="15" y="20"/>
                  </a:cubicBezTo>
                  <a:cubicBezTo>
                    <a:pt x="15" y="21"/>
                    <a:pt x="15" y="21"/>
                    <a:pt x="14" y="21"/>
                  </a:cubicBezTo>
                  <a:cubicBezTo>
                    <a:pt x="14" y="21"/>
                    <a:pt x="13" y="21"/>
                    <a:pt x="12" y="22"/>
                  </a:cubicBezTo>
                  <a:cubicBezTo>
                    <a:pt x="11" y="22"/>
                    <a:pt x="10" y="22"/>
                    <a:pt x="8" y="22"/>
                  </a:cubicBezTo>
                  <a:cubicBezTo>
                    <a:pt x="6" y="22"/>
                    <a:pt x="4" y="21"/>
                    <a:pt x="2" y="20"/>
                  </a:cubicBezTo>
                  <a:cubicBezTo>
                    <a:pt x="1" y="19"/>
                    <a:pt x="0" y="18"/>
                    <a:pt x="0" y="15"/>
                  </a:cubicBezTo>
                  <a:cubicBezTo>
                    <a:pt x="0" y="8"/>
                    <a:pt x="0" y="8"/>
                    <a:pt x="0" y="8"/>
                  </a:cubicBezTo>
                  <a:cubicBezTo>
                    <a:pt x="0" y="8"/>
                    <a:pt x="0" y="6"/>
                    <a:pt x="1" y="5"/>
                  </a:cubicBezTo>
                  <a:cubicBezTo>
                    <a:pt x="1" y="4"/>
                    <a:pt x="1" y="3"/>
                    <a:pt x="2" y="2"/>
                  </a:cubicBezTo>
                  <a:cubicBezTo>
                    <a:pt x="3" y="2"/>
                    <a:pt x="4" y="1"/>
                    <a:pt x="5" y="1"/>
                  </a:cubicBezTo>
                  <a:cubicBezTo>
                    <a:pt x="6" y="0"/>
                    <a:pt x="7" y="0"/>
                    <a:pt x="9" y="0"/>
                  </a:cubicBezTo>
                  <a:cubicBezTo>
                    <a:pt x="11" y="0"/>
                    <a:pt x="12" y="0"/>
                    <a:pt x="13" y="1"/>
                  </a:cubicBezTo>
                  <a:cubicBezTo>
                    <a:pt x="14" y="1"/>
                    <a:pt x="15" y="2"/>
                    <a:pt x="15" y="2"/>
                  </a:cubicBezTo>
                  <a:cubicBezTo>
                    <a:pt x="15" y="2"/>
                    <a:pt x="15" y="2"/>
                    <a:pt x="15" y="2"/>
                  </a:cubicBezTo>
                  <a:cubicBezTo>
                    <a:pt x="15" y="2"/>
                    <a:pt x="15" y="3"/>
                    <a:pt x="14" y="3"/>
                  </a:cubicBezTo>
                  <a:cubicBezTo>
                    <a:pt x="14" y="4"/>
                    <a:pt x="14" y="4"/>
                    <a:pt x="14" y="4"/>
                  </a:cubicBezTo>
                  <a:cubicBezTo>
                    <a:pt x="14" y="5"/>
                    <a:pt x="13" y="5"/>
                    <a:pt x="13" y="5"/>
                  </a:cubicBezTo>
                  <a:close/>
                </a:path>
              </a:pathLst>
            </a:custGeom>
            <a:solidFill>
              <a:srgbClr val="33333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14" name="Freeform 51"/>
            <p:cNvSpPr>
              <a:spLocks noEditPoints="1"/>
            </p:cNvSpPr>
            <p:nvPr/>
          </p:nvSpPr>
          <p:spPr bwMode="auto">
            <a:xfrm rot="16200000">
              <a:off x="1708586" y="3936346"/>
              <a:ext cx="107290" cy="131429"/>
            </a:xfrm>
            <a:custGeom>
              <a:avLst/>
              <a:gdLst>
                <a:gd name="T0" fmla="*/ 14 w 17"/>
                <a:gd name="T1" fmla="*/ 21 h 21"/>
                <a:gd name="T2" fmla="*/ 14 w 17"/>
                <a:gd name="T3" fmla="*/ 21 h 21"/>
                <a:gd name="T4" fmla="*/ 13 w 17"/>
                <a:gd name="T5" fmla="*/ 20 h 21"/>
                <a:gd name="T6" fmla="*/ 12 w 17"/>
                <a:gd name="T7" fmla="*/ 16 h 21"/>
                <a:gd name="T8" fmla="*/ 5 w 17"/>
                <a:gd name="T9" fmla="*/ 16 h 21"/>
                <a:gd name="T10" fmla="*/ 4 w 17"/>
                <a:gd name="T11" fmla="*/ 20 h 21"/>
                <a:gd name="T12" fmla="*/ 4 w 17"/>
                <a:gd name="T13" fmla="*/ 20 h 21"/>
                <a:gd name="T14" fmla="*/ 3 w 17"/>
                <a:gd name="T15" fmla="*/ 21 h 21"/>
                <a:gd name="T16" fmla="*/ 1 w 17"/>
                <a:gd name="T17" fmla="*/ 21 h 21"/>
                <a:gd name="T18" fmla="*/ 0 w 17"/>
                <a:gd name="T19" fmla="*/ 20 h 21"/>
                <a:gd name="T20" fmla="*/ 0 w 17"/>
                <a:gd name="T21" fmla="*/ 19 h 21"/>
                <a:gd name="T22" fmla="*/ 6 w 17"/>
                <a:gd name="T23" fmla="*/ 1 h 21"/>
                <a:gd name="T24" fmla="*/ 7 w 17"/>
                <a:gd name="T25" fmla="*/ 0 h 21"/>
                <a:gd name="T26" fmla="*/ 8 w 17"/>
                <a:gd name="T27" fmla="*/ 0 h 21"/>
                <a:gd name="T28" fmla="*/ 10 w 17"/>
                <a:gd name="T29" fmla="*/ 0 h 21"/>
                <a:gd name="T30" fmla="*/ 11 w 17"/>
                <a:gd name="T31" fmla="*/ 0 h 21"/>
                <a:gd name="T32" fmla="*/ 11 w 17"/>
                <a:gd name="T33" fmla="*/ 1 h 21"/>
                <a:gd name="T34" fmla="*/ 17 w 17"/>
                <a:gd name="T35" fmla="*/ 19 h 21"/>
                <a:gd name="T36" fmla="*/ 17 w 17"/>
                <a:gd name="T37" fmla="*/ 20 h 21"/>
                <a:gd name="T38" fmla="*/ 16 w 17"/>
                <a:gd name="T39" fmla="*/ 21 h 21"/>
                <a:gd name="T40" fmla="*/ 14 w 17"/>
                <a:gd name="T41" fmla="*/ 21 h 21"/>
                <a:gd name="T42" fmla="*/ 9 w 17"/>
                <a:gd name="T43" fmla="*/ 5 h 21"/>
                <a:gd name="T44" fmla="*/ 6 w 17"/>
                <a:gd name="T45" fmla="*/ 13 h 21"/>
                <a:gd name="T46" fmla="*/ 11 w 17"/>
                <a:gd name="T47" fmla="*/ 13 h 21"/>
                <a:gd name="T48" fmla="*/ 9 w 17"/>
                <a:gd name="T49"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 h="21">
                  <a:moveTo>
                    <a:pt x="14" y="21"/>
                  </a:moveTo>
                  <a:cubicBezTo>
                    <a:pt x="14" y="21"/>
                    <a:pt x="14" y="21"/>
                    <a:pt x="14" y="21"/>
                  </a:cubicBezTo>
                  <a:cubicBezTo>
                    <a:pt x="14" y="20"/>
                    <a:pt x="14" y="20"/>
                    <a:pt x="13" y="20"/>
                  </a:cubicBezTo>
                  <a:cubicBezTo>
                    <a:pt x="12" y="16"/>
                    <a:pt x="12" y="16"/>
                    <a:pt x="12" y="16"/>
                  </a:cubicBezTo>
                  <a:cubicBezTo>
                    <a:pt x="5" y="16"/>
                    <a:pt x="5" y="16"/>
                    <a:pt x="5" y="16"/>
                  </a:cubicBezTo>
                  <a:cubicBezTo>
                    <a:pt x="4" y="20"/>
                    <a:pt x="4" y="20"/>
                    <a:pt x="4" y="20"/>
                  </a:cubicBezTo>
                  <a:cubicBezTo>
                    <a:pt x="4" y="20"/>
                    <a:pt x="4" y="20"/>
                    <a:pt x="4" y="20"/>
                  </a:cubicBezTo>
                  <a:cubicBezTo>
                    <a:pt x="4" y="21"/>
                    <a:pt x="3" y="21"/>
                    <a:pt x="3" y="21"/>
                  </a:cubicBezTo>
                  <a:cubicBezTo>
                    <a:pt x="1" y="21"/>
                    <a:pt x="1" y="21"/>
                    <a:pt x="1" y="21"/>
                  </a:cubicBezTo>
                  <a:cubicBezTo>
                    <a:pt x="1" y="21"/>
                    <a:pt x="0" y="21"/>
                    <a:pt x="0" y="20"/>
                  </a:cubicBezTo>
                  <a:cubicBezTo>
                    <a:pt x="0" y="20"/>
                    <a:pt x="0" y="20"/>
                    <a:pt x="0" y="19"/>
                  </a:cubicBezTo>
                  <a:cubicBezTo>
                    <a:pt x="6" y="1"/>
                    <a:pt x="6" y="1"/>
                    <a:pt x="6" y="1"/>
                  </a:cubicBezTo>
                  <a:cubicBezTo>
                    <a:pt x="6" y="1"/>
                    <a:pt x="7" y="0"/>
                    <a:pt x="7" y="0"/>
                  </a:cubicBezTo>
                  <a:cubicBezTo>
                    <a:pt x="8" y="0"/>
                    <a:pt x="8" y="0"/>
                    <a:pt x="8" y="0"/>
                  </a:cubicBezTo>
                  <a:cubicBezTo>
                    <a:pt x="10" y="0"/>
                    <a:pt x="10" y="0"/>
                    <a:pt x="10" y="0"/>
                  </a:cubicBezTo>
                  <a:cubicBezTo>
                    <a:pt x="11" y="0"/>
                    <a:pt x="11" y="0"/>
                    <a:pt x="11" y="0"/>
                  </a:cubicBezTo>
                  <a:cubicBezTo>
                    <a:pt x="11" y="0"/>
                    <a:pt x="11" y="1"/>
                    <a:pt x="11" y="1"/>
                  </a:cubicBezTo>
                  <a:cubicBezTo>
                    <a:pt x="17" y="19"/>
                    <a:pt x="17" y="19"/>
                    <a:pt x="17" y="19"/>
                  </a:cubicBezTo>
                  <a:cubicBezTo>
                    <a:pt x="17" y="20"/>
                    <a:pt x="17" y="20"/>
                    <a:pt x="17" y="20"/>
                  </a:cubicBezTo>
                  <a:cubicBezTo>
                    <a:pt x="17" y="21"/>
                    <a:pt x="17" y="21"/>
                    <a:pt x="16" y="21"/>
                  </a:cubicBezTo>
                  <a:lnTo>
                    <a:pt x="14" y="21"/>
                  </a:lnTo>
                  <a:close/>
                  <a:moveTo>
                    <a:pt x="9" y="5"/>
                  </a:moveTo>
                  <a:cubicBezTo>
                    <a:pt x="6" y="13"/>
                    <a:pt x="6" y="13"/>
                    <a:pt x="6" y="13"/>
                  </a:cubicBezTo>
                  <a:cubicBezTo>
                    <a:pt x="11" y="13"/>
                    <a:pt x="11" y="13"/>
                    <a:pt x="11" y="13"/>
                  </a:cubicBezTo>
                  <a:lnTo>
                    <a:pt x="9" y="5"/>
                  </a:lnTo>
                  <a:close/>
                </a:path>
              </a:pathLst>
            </a:custGeom>
            <a:solidFill>
              <a:srgbClr val="33333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15" name="Freeform 52"/>
            <p:cNvSpPr>
              <a:spLocks/>
            </p:cNvSpPr>
            <p:nvPr/>
          </p:nvSpPr>
          <p:spPr bwMode="auto">
            <a:xfrm rot="16200000">
              <a:off x="1707245" y="3833080"/>
              <a:ext cx="109972" cy="131429"/>
            </a:xfrm>
            <a:custGeom>
              <a:avLst/>
              <a:gdLst>
                <a:gd name="T0" fmla="*/ 10 w 17"/>
                <a:gd name="T1" fmla="*/ 3 h 21"/>
                <a:gd name="T2" fmla="*/ 10 w 17"/>
                <a:gd name="T3" fmla="*/ 3 h 21"/>
                <a:gd name="T4" fmla="*/ 10 w 17"/>
                <a:gd name="T5" fmla="*/ 20 h 21"/>
                <a:gd name="T6" fmla="*/ 10 w 17"/>
                <a:gd name="T7" fmla="*/ 20 h 21"/>
                <a:gd name="T8" fmla="*/ 10 w 17"/>
                <a:gd name="T9" fmla="*/ 21 h 21"/>
                <a:gd name="T10" fmla="*/ 7 w 17"/>
                <a:gd name="T11" fmla="*/ 21 h 21"/>
                <a:gd name="T12" fmla="*/ 6 w 17"/>
                <a:gd name="T13" fmla="*/ 20 h 21"/>
                <a:gd name="T14" fmla="*/ 6 w 17"/>
                <a:gd name="T15" fmla="*/ 20 h 21"/>
                <a:gd name="T16" fmla="*/ 6 w 17"/>
                <a:gd name="T17" fmla="*/ 3 h 21"/>
                <a:gd name="T18" fmla="*/ 6 w 17"/>
                <a:gd name="T19" fmla="*/ 3 h 21"/>
                <a:gd name="T20" fmla="*/ 1 w 17"/>
                <a:gd name="T21" fmla="*/ 3 h 21"/>
                <a:gd name="T22" fmla="*/ 0 w 17"/>
                <a:gd name="T23" fmla="*/ 3 h 21"/>
                <a:gd name="T24" fmla="*/ 0 w 17"/>
                <a:gd name="T25" fmla="*/ 2 h 21"/>
                <a:gd name="T26" fmla="*/ 0 w 17"/>
                <a:gd name="T27" fmla="*/ 1 h 21"/>
                <a:gd name="T28" fmla="*/ 0 w 17"/>
                <a:gd name="T29" fmla="*/ 0 h 21"/>
                <a:gd name="T30" fmla="*/ 1 w 17"/>
                <a:gd name="T31" fmla="*/ 0 h 21"/>
                <a:gd name="T32" fmla="*/ 15 w 17"/>
                <a:gd name="T33" fmla="*/ 0 h 21"/>
                <a:gd name="T34" fmla="*/ 16 w 17"/>
                <a:gd name="T35" fmla="*/ 0 h 21"/>
                <a:gd name="T36" fmla="*/ 17 w 17"/>
                <a:gd name="T37" fmla="*/ 1 h 21"/>
                <a:gd name="T38" fmla="*/ 17 w 17"/>
                <a:gd name="T39" fmla="*/ 2 h 21"/>
                <a:gd name="T40" fmla="*/ 16 w 17"/>
                <a:gd name="T41" fmla="*/ 3 h 21"/>
                <a:gd name="T42" fmla="*/ 15 w 17"/>
                <a:gd name="T43" fmla="*/ 3 h 21"/>
                <a:gd name="T44" fmla="*/ 10 w 17"/>
                <a:gd name="T45" fmla="*/ 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 h="21">
                  <a:moveTo>
                    <a:pt x="10" y="3"/>
                  </a:moveTo>
                  <a:cubicBezTo>
                    <a:pt x="10" y="3"/>
                    <a:pt x="10" y="3"/>
                    <a:pt x="10" y="3"/>
                  </a:cubicBezTo>
                  <a:cubicBezTo>
                    <a:pt x="10" y="20"/>
                    <a:pt x="10" y="20"/>
                    <a:pt x="10" y="20"/>
                  </a:cubicBezTo>
                  <a:cubicBezTo>
                    <a:pt x="10" y="20"/>
                    <a:pt x="10" y="20"/>
                    <a:pt x="10" y="20"/>
                  </a:cubicBezTo>
                  <a:cubicBezTo>
                    <a:pt x="10" y="21"/>
                    <a:pt x="10" y="21"/>
                    <a:pt x="10" y="21"/>
                  </a:cubicBezTo>
                  <a:cubicBezTo>
                    <a:pt x="7" y="21"/>
                    <a:pt x="7" y="21"/>
                    <a:pt x="7" y="21"/>
                  </a:cubicBezTo>
                  <a:cubicBezTo>
                    <a:pt x="7" y="21"/>
                    <a:pt x="6" y="21"/>
                    <a:pt x="6" y="20"/>
                  </a:cubicBezTo>
                  <a:cubicBezTo>
                    <a:pt x="6" y="20"/>
                    <a:pt x="6" y="20"/>
                    <a:pt x="6" y="20"/>
                  </a:cubicBezTo>
                  <a:cubicBezTo>
                    <a:pt x="6" y="3"/>
                    <a:pt x="6" y="3"/>
                    <a:pt x="6" y="3"/>
                  </a:cubicBezTo>
                  <a:cubicBezTo>
                    <a:pt x="6" y="3"/>
                    <a:pt x="6" y="3"/>
                    <a:pt x="6" y="3"/>
                  </a:cubicBezTo>
                  <a:cubicBezTo>
                    <a:pt x="1" y="3"/>
                    <a:pt x="1" y="3"/>
                    <a:pt x="1" y="3"/>
                  </a:cubicBezTo>
                  <a:cubicBezTo>
                    <a:pt x="0" y="3"/>
                    <a:pt x="0" y="3"/>
                    <a:pt x="0" y="3"/>
                  </a:cubicBezTo>
                  <a:cubicBezTo>
                    <a:pt x="0" y="2"/>
                    <a:pt x="0" y="2"/>
                    <a:pt x="0" y="2"/>
                  </a:cubicBezTo>
                  <a:cubicBezTo>
                    <a:pt x="0" y="1"/>
                    <a:pt x="0" y="1"/>
                    <a:pt x="0" y="1"/>
                  </a:cubicBezTo>
                  <a:cubicBezTo>
                    <a:pt x="0" y="0"/>
                    <a:pt x="0" y="0"/>
                    <a:pt x="0" y="0"/>
                  </a:cubicBezTo>
                  <a:cubicBezTo>
                    <a:pt x="1" y="0"/>
                    <a:pt x="1" y="0"/>
                    <a:pt x="1" y="0"/>
                  </a:cubicBezTo>
                  <a:cubicBezTo>
                    <a:pt x="15" y="0"/>
                    <a:pt x="15" y="0"/>
                    <a:pt x="15" y="0"/>
                  </a:cubicBezTo>
                  <a:cubicBezTo>
                    <a:pt x="16" y="0"/>
                    <a:pt x="16" y="0"/>
                    <a:pt x="16" y="0"/>
                  </a:cubicBezTo>
                  <a:cubicBezTo>
                    <a:pt x="17" y="1"/>
                    <a:pt x="17" y="1"/>
                    <a:pt x="17" y="1"/>
                  </a:cubicBezTo>
                  <a:cubicBezTo>
                    <a:pt x="17" y="2"/>
                    <a:pt x="17" y="2"/>
                    <a:pt x="17" y="2"/>
                  </a:cubicBezTo>
                  <a:cubicBezTo>
                    <a:pt x="16" y="3"/>
                    <a:pt x="16" y="3"/>
                    <a:pt x="16" y="3"/>
                  </a:cubicBezTo>
                  <a:cubicBezTo>
                    <a:pt x="16" y="3"/>
                    <a:pt x="16" y="3"/>
                    <a:pt x="15" y="3"/>
                  </a:cubicBezTo>
                  <a:lnTo>
                    <a:pt x="10" y="3"/>
                  </a:lnTo>
                  <a:close/>
                </a:path>
              </a:pathLst>
            </a:custGeom>
            <a:solidFill>
              <a:srgbClr val="33333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16" name="Freeform 53"/>
            <p:cNvSpPr>
              <a:spLocks/>
            </p:cNvSpPr>
            <p:nvPr/>
          </p:nvSpPr>
          <p:spPr bwMode="auto">
            <a:xfrm rot="16200000">
              <a:off x="1750161" y="3752612"/>
              <a:ext cx="24142" cy="131429"/>
            </a:xfrm>
            <a:custGeom>
              <a:avLst/>
              <a:gdLst>
                <a:gd name="T0" fmla="*/ 1 w 4"/>
                <a:gd name="T1" fmla="*/ 21 h 21"/>
                <a:gd name="T2" fmla="*/ 0 w 4"/>
                <a:gd name="T3" fmla="*/ 20 h 21"/>
                <a:gd name="T4" fmla="*/ 0 w 4"/>
                <a:gd name="T5" fmla="*/ 20 h 21"/>
                <a:gd name="T6" fmla="*/ 0 w 4"/>
                <a:gd name="T7" fmla="*/ 1 h 21"/>
                <a:gd name="T8" fmla="*/ 0 w 4"/>
                <a:gd name="T9" fmla="*/ 0 h 21"/>
                <a:gd name="T10" fmla="*/ 1 w 4"/>
                <a:gd name="T11" fmla="*/ 0 h 21"/>
                <a:gd name="T12" fmla="*/ 3 w 4"/>
                <a:gd name="T13" fmla="*/ 0 h 21"/>
                <a:gd name="T14" fmla="*/ 4 w 4"/>
                <a:gd name="T15" fmla="*/ 0 h 21"/>
                <a:gd name="T16" fmla="*/ 4 w 4"/>
                <a:gd name="T17" fmla="*/ 1 h 21"/>
                <a:gd name="T18" fmla="*/ 4 w 4"/>
                <a:gd name="T19" fmla="*/ 20 h 21"/>
                <a:gd name="T20" fmla="*/ 4 w 4"/>
                <a:gd name="T21" fmla="*/ 20 h 21"/>
                <a:gd name="T22" fmla="*/ 3 w 4"/>
                <a:gd name="T23" fmla="*/ 21 h 21"/>
                <a:gd name="T24" fmla="*/ 1 w 4"/>
                <a:gd name="T25"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21">
                  <a:moveTo>
                    <a:pt x="1" y="21"/>
                  </a:moveTo>
                  <a:cubicBezTo>
                    <a:pt x="1" y="21"/>
                    <a:pt x="0" y="21"/>
                    <a:pt x="0" y="20"/>
                  </a:cubicBezTo>
                  <a:cubicBezTo>
                    <a:pt x="0" y="20"/>
                    <a:pt x="0" y="20"/>
                    <a:pt x="0" y="20"/>
                  </a:cubicBezTo>
                  <a:cubicBezTo>
                    <a:pt x="0" y="1"/>
                    <a:pt x="0" y="1"/>
                    <a:pt x="0" y="1"/>
                  </a:cubicBezTo>
                  <a:cubicBezTo>
                    <a:pt x="0" y="0"/>
                    <a:pt x="0" y="0"/>
                    <a:pt x="0" y="0"/>
                  </a:cubicBezTo>
                  <a:cubicBezTo>
                    <a:pt x="0" y="0"/>
                    <a:pt x="1" y="0"/>
                    <a:pt x="1" y="0"/>
                  </a:cubicBezTo>
                  <a:cubicBezTo>
                    <a:pt x="3" y="0"/>
                    <a:pt x="3" y="0"/>
                    <a:pt x="3" y="0"/>
                  </a:cubicBezTo>
                  <a:cubicBezTo>
                    <a:pt x="4" y="0"/>
                    <a:pt x="4" y="0"/>
                    <a:pt x="4" y="0"/>
                  </a:cubicBezTo>
                  <a:cubicBezTo>
                    <a:pt x="4" y="0"/>
                    <a:pt x="4" y="1"/>
                    <a:pt x="4" y="1"/>
                  </a:cubicBezTo>
                  <a:cubicBezTo>
                    <a:pt x="4" y="20"/>
                    <a:pt x="4" y="20"/>
                    <a:pt x="4" y="20"/>
                  </a:cubicBezTo>
                  <a:cubicBezTo>
                    <a:pt x="4" y="20"/>
                    <a:pt x="4" y="20"/>
                    <a:pt x="4" y="20"/>
                  </a:cubicBezTo>
                  <a:cubicBezTo>
                    <a:pt x="4" y="21"/>
                    <a:pt x="3" y="21"/>
                    <a:pt x="3" y="21"/>
                  </a:cubicBezTo>
                  <a:lnTo>
                    <a:pt x="1" y="21"/>
                  </a:lnTo>
                  <a:close/>
                </a:path>
              </a:pathLst>
            </a:custGeom>
            <a:solidFill>
              <a:srgbClr val="33333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17" name="Freeform 54"/>
            <p:cNvSpPr>
              <a:spLocks noEditPoints="1"/>
            </p:cNvSpPr>
            <p:nvPr/>
          </p:nvSpPr>
          <p:spPr bwMode="auto">
            <a:xfrm rot="16200000">
              <a:off x="1707246" y="3653370"/>
              <a:ext cx="101925" cy="139475"/>
            </a:xfrm>
            <a:custGeom>
              <a:avLst/>
              <a:gdLst>
                <a:gd name="T0" fmla="*/ 8 w 16"/>
                <a:gd name="T1" fmla="*/ 22 h 22"/>
                <a:gd name="T2" fmla="*/ 5 w 16"/>
                <a:gd name="T3" fmla="*/ 22 h 22"/>
                <a:gd name="T4" fmla="*/ 3 w 16"/>
                <a:gd name="T5" fmla="*/ 21 h 22"/>
                <a:gd name="T6" fmla="*/ 1 w 16"/>
                <a:gd name="T7" fmla="*/ 19 h 22"/>
                <a:gd name="T8" fmla="*/ 0 w 16"/>
                <a:gd name="T9" fmla="*/ 16 h 22"/>
                <a:gd name="T10" fmla="*/ 0 w 16"/>
                <a:gd name="T11" fmla="*/ 8 h 22"/>
                <a:gd name="T12" fmla="*/ 2 w 16"/>
                <a:gd name="T13" fmla="*/ 2 h 22"/>
                <a:gd name="T14" fmla="*/ 8 w 16"/>
                <a:gd name="T15" fmla="*/ 0 h 22"/>
                <a:gd name="T16" fmla="*/ 11 w 16"/>
                <a:gd name="T17" fmla="*/ 0 h 22"/>
                <a:gd name="T18" fmla="*/ 14 w 16"/>
                <a:gd name="T19" fmla="*/ 2 h 22"/>
                <a:gd name="T20" fmla="*/ 15 w 16"/>
                <a:gd name="T21" fmla="*/ 4 h 22"/>
                <a:gd name="T22" fmla="*/ 16 w 16"/>
                <a:gd name="T23" fmla="*/ 8 h 22"/>
                <a:gd name="T24" fmla="*/ 16 w 16"/>
                <a:gd name="T25" fmla="*/ 15 h 22"/>
                <a:gd name="T26" fmla="*/ 15 w 16"/>
                <a:gd name="T27" fmla="*/ 18 h 22"/>
                <a:gd name="T28" fmla="*/ 15 w 16"/>
                <a:gd name="T29" fmla="*/ 20 h 22"/>
                <a:gd name="T30" fmla="*/ 13 w 16"/>
                <a:gd name="T31" fmla="*/ 21 h 22"/>
                <a:gd name="T32" fmla="*/ 11 w 16"/>
                <a:gd name="T33" fmla="*/ 22 h 22"/>
                <a:gd name="T34" fmla="*/ 9 w 16"/>
                <a:gd name="T35" fmla="*/ 22 h 22"/>
                <a:gd name="T36" fmla="*/ 8 w 16"/>
                <a:gd name="T37" fmla="*/ 22 h 22"/>
                <a:gd name="T38" fmla="*/ 12 w 16"/>
                <a:gd name="T39" fmla="*/ 8 h 22"/>
                <a:gd name="T40" fmla="*/ 11 w 16"/>
                <a:gd name="T41" fmla="*/ 5 h 22"/>
                <a:gd name="T42" fmla="*/ 8 w 16"/>
                <a:gd name="T43" fmla="*/ 3 h 22"/>
                <a:gd name="T44" fmla="*/ 5 w 16"/>
                <a:gd name="T45" fmla="*/ 5 h 22"/>
                <a:gd name="T46" fmla="*/ 4 w 16"/>
                <a:gd name="T47" fmla="*/ 8 h 22"/>
                <a:gd name="T48" fmla="*/ 4 w 16"/>
                <a:gd name="T49" fmla="*/ 15 h 22"/>
                <a:gd name="T50" fmla="*/ 4 w 16"/>
                <a:gd name="T51" fmla="*/ 17 h 22"/>
                <a:gd name="T52" fmla="*/ 5 w 16"/>
                <a:gd name="T53" fmla="*/ 18 h 22"/>
                <a:gd name="T54" fmla="*/ 6 w 16"/>
                <a:gd name="T55" fmla="*/ 18 h 22"/>
                <a:gd name="T56" fmla="*/ 8 w 16"/>
                <a:gd name="T57" fmla="*/ 18 h 22"/>
                <a:gd name="T58" fmla="*/ 9 w 16"/>
                <a:gd name="T59" fmla="*/ 18 h 22"/>
                <a:gd name="T60" fmla="*/ 10 w 16"/>
                <a:gd name="T61" fmla="*/ 18 h 22"/>
                <a:gd name="T62" fmla="*/ 11 w 16"/>
                <a:gd name="T63" fmla="*/ 17 h 22"/>
                <a:gd name="T64" fmla="*/ 12 w 16"/>
                <a:gd name="T65" fmla="*/ 15 h 22"/>
                <a:gd name="T66" fmla="*/ 12 w 16"/>
                <a:gd name="T67" fmla="*/ 8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 h="22">
                  <a:moveTo>
                    <a:pt x="8" y="22"/>
                  </a:moveTo>
                  <a:cubicBezTo>
                    <a:pt x="7" y="22"/>
                    <a:pt x="6" y="22"/>
                    <a:pt x="5" y="22"/>
                  </a:cubicBezTo>
                  <a:cubicBezTo>
                    <a:pt x="4" y="22"/>
                    <a:pt x="3" y="21"/>
                    <a:pt x="3" y="21"/>
                  </a:cubicBezTo>
                  <a:cubicBezTo>
                    <a:pt x="2" y="21"/>
                    <a:pt x="1" y="20"/>
                    <a:pt x="1" y="19"/>
                  </a:cubicBezTo>
                  <a:cubicBezTo>
                    <a:pt x="0" y="18"/>
                    <a:pt x="0" y="17"/>
                    <a:pt x="0" y="16"/>
                  </a:cubicBezTo>
                  <a:cubicBezTo>
                    <a:pt x="0" y="8"/>
                    <a:pt x="0" y="8"/>
                    <a:pt x="0" y="8"/>
                  </a:cubicBezTo>
                  <a:cubicBezTo>
                    <a:pt x="0" y="5"/>
                    <a:pt x="0" y="3"/>
                    <a:pt x="2" y="2"/>
                  </a:cubicBezTo>
                  <a:cubicBezTo>
                    <a:pt x="3" y="1"/>
                    <a:pt x="5" y="0"/>
                    <a:pt x="8" y="0"/>
                  </a:cubicBezTo>
                  <a:cubicBezTo>
                    <a:pt x="9" y="0"/>
                    <a:pt x="10" y="0"/>
                    <a:pt x="11" y="0"/>
                  </a:cubicBezTo>
                  <a:cubicBezTo>
                    <a:pt x="12" y="1"/>
                    <a:pt x="13" y="1"/>
                    <a:pt x="14" y="2"/>
                  </a:cubicBezTo>
                  <a:cubicBezTo>
                    <a:pt x="14" y="2"/>
                    <a:pt x="15" y="3"/>
                    <a:pt x="15" y="4"/>
                  </a:cubicBezTo>
                  <a:cubicBezTo>
                    <a:pt x="16" y="5"/>
                    <a:pt x="16" y="6"/>
                    <a:pt x="16" y="8"/>
                  </a:cubicBezTo>
                  <a:cubicBezTo>
                    <a:pt x="16" y="15"/>
                    <a:pt x="16" y="15"/>
                    <a:pt x="16" y="15"/>
                  </a:cubicBezTo>
                  <a:cubicBezTo>
                    <a:pt x="16" y="16"/>
                    <a:pt x="16" y="17"/>
                    <a:pt x="15" y="18"/>
                  </a:cubicBezTo>
                  <a:cubicBezTo>
                    <a:pt x="15" y="20"/>
                    <a:pt x="15" y="20"/>
                    <a:pt x="15" y="20"/>
                  </a:cubicBezTo>
                  <a:cubicBezTo>
                    <a:pt x="14" y="20"/>
                    <a:pt x="13" y="21"/>
                    <a:pt x="13" y="21"/>
                  </a:cubicBezTo>
                  <a:cubicBezTo>
                    <a:pt x="12" y="21"/>
                    <a:pt x="12" y="21"/>
                    <a:pt x="11" y="22"/>
                  </a:cubicBezTo>
                  <a:cubicBezTo>
                    <a:pt x="11" y="22"/>
                    <a:pt x="10" y="22"/>
                    <a:pt x="9" y="22"/>
                  </a:cubicBezTo>
                  <a:cubicBezTo>
                    <a:pt x="9" y="22"/>
                    <a:pt x="8" y="22"/>
                    <a:pt x="8" y="22"/>
                  </a:cubicBezTo>
                  <a:close/>
                  <a:moveTo>
                    <a:pt x="12" y="8"/>
                  </a:moveTo>
                  <a:cubicBezTo>
                    <a:pt x="12" y="6"/>
                    <a:pt x="11" y="5"/>
                    <a:pt x="11" y="5"/>
                  </a:cubicBezTo>
                  <a:cubicBezTo>
                    <a:pt x="10" y="4"/>
                    <a:pt x="9" y="3"/>
                    <a:pt x="8" y="3"/>
                  </a:cubicBezTo>
                  <a:cubicBezTo>
                    <a:pt x="6" y="3"/>
                    <a:pt x="5" y="4"/>
                    <a:pt x="5" y="5"/>
                  </a:cubicBezTo>
                  <a:cubicBezTo>
                    <a:pt x="4" y="6"/>
                    <a:pt x="4" y="6"/>
                    <a:pt x="4" y="8"/>
                  </a:cubicBezTo>
                  <a:cubicBezTo>
                    <a:pt x="4" y="15"/>
                    <a:pt x="4" y="15"/>
                    <a:pt x="4" y="15"/>
                  </a:cubicBezTo>
                  <a:cubicBezTo>
                    <a:pt x="4" y="17"/>
                    <a:pt x="4" y="17"/>
                    <a:pt x="4" y="17"/>
                  </a:cubicBezTo>
                  <a:cubicBezTo>
                    <a:pt x="4" y="17"/>
                    <a:pt x="5" y="18"/>
                    <a:pt x="5" y="18"/>
                  </a:cubicBezTo>
                  <a:cubicBezTo>
                    <a:pt x="6" y="18"/>
                    <a:pt x="6" y="18"/>
                    <a:pt x="6" y="18"/>
                  </a:cubicBezTo>
                  <a:cubicBezTo>
                    <a:pt x="7" y="18"/>
                    <a:pt x="7" y="18"/>
                    <a:pt x="8" y="18"/>
                  </a:cubicBezTo>
                  <a:cubicBezTo>
                    <a:pt x="9" y="18"/>
                    <a:pt x="9" y="18"/>
                    <a:pt x="9" y="18"/>
                  </a:cubicBezTo>
                  <a:cubicBezTo>
                    <a:pt x="10" y="18"/>
                    <a:pt x="10" y="18"/>
                    <a:pt x="10" y="18"/>
                  </a:cubicBezTo>
                  <a:cubicBezTo>
                    <a:pt x="11" y="18"/>
                    <a:pt x="11" y="17"/>
                    <a:pt x="11" y="17"/>
                  </a:cubicBezTo>
                  <a:cubicBezTo>
                    <a:pt x="12" y="16"/>
                    <a:pt x="12" y="15"/>
                    <a:pt x="12" y="15"/>
                  </a:cubicBezTo>
                  <a:lnTo>
                    <a:pt x="12" y="8"/>
                  </a:lnTo>
                  <a:close/>
                </a:path>
              </a:pathLst>
            </a:custGeom>
            <a:solidFill>
              <a:srgbClr val="33333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18" name="Freeform 55"/>
            <p:cNvSpPr>
              <a:spLocks/>
            </p:cNvSpPr>
            <p:nvPr/>
          </p:nvSpPr>
          <p:spPr bwMode="auto">
            <a:xfrm rot="16200000">
              <a:off x="1707245" y="3524622"/>
              <a:ext cx="109972" cy="131429"/>
            </a:xfrm>
            <a:custGeom>
              <a:avLst/>
              <a:gdLst>
                <a:gd name="T0" fmla="*/ 14 w 17"/>
                <a:gd name="T1" fmla="*/ 21 h 21"/>
                <a:gd name="T2" fmla="*/ 13 w 17"/>
                <a:gd name="T3" fmla="*/ 21 h 21"/>
                <a:gd name="T4" fmla="*/ 13 w 17"/>
                <a:gd name="T5" fmla="*/ 20 h 21"/>
                <a:gd name="T6" fmla="*/ 4 w 17"/>
                <a:gd name="T7" fmla="*/ 7 h 21"/>
                <a:gd name="T8" fmla="*/ 4 w 17"/>
                <a:gd name="T9" fmla="*/ 20 h 21"/>
                <a:gd name="T10" fmla="*/ 4 w 17"/>
                <a:gd name="T11" fmla="*/ 20 h 21"/>
                <a:gd name="T12" fmla="*/ 4 w 17"/>
                <a:gd name="T13" fmla="*/ 21 h 21"/>
                <a:gd name="T14" fmla="*/ 1 w 17"/>
                <a:gd name="T15" fmla="*/ 21 h 21"/>
                <a:gd name="T16" fmla="*/ 1 w 17"/>
                <a:gd name="T17" fmla="*/ 21 h 21"/>
                <a:gd name="T18" fmla="*/ 0 w 17"/>
                <a:gd name="T19" fmla="*/ 20 h 21"/>
                <a:gd name="T20" fmla="*/ 0 w 17"/>
                <a:gd name="T21" fmla="*/ 1 h 21"/>
                <a:gd name="T22" fmla="*/ 0 w 17"/>
                <a:gd name="T23" fmla="*/ 1 h 21"/>
                <a:gd name="T24" fmla="*/ 1 w 17"/>
                <a:gd name="T25" fmla="*/ 0 h 21"/>
                <a:gd name="T26" fmla="*/ 1 w 17"/>
                <a:gd name="T27" fmla="*/ 0 h 21"/>
                <a:gd name="T28" fmla="*/ 1 w 17"/>
                <a:gd name="T29" fmla="*/ 0 h 21"/>
                <a:gd name="T30" fmla="*/ 3 w 17"/>
                <a:gd name="T31" fmla="*/ 0 h 21"/>
                <a:gd name="T32" fmla="*/ 4 w 17"/>
                <a:gd name="T33" fmla="*/ 0 h 21"/>
                <a:gd name="T34" fmla="*/ 4 w 17"/>
                <a:gd name="T35" fmla="*/ 0 h 21"/>
                <a:gd name="T36" fmla="*/ 4 w 17"/>
                <a:gd name="T37" fmla="*/ 1 h 21"/>
                <a:gd name="T38" fmla="*/ 5 w 17"/>
                <a:gd name="T39" fmla="*/ 1 h 21"/>
                <a:gd name="T40" fmla="*/ 6 w 17"/>
                <a:gd name="T41" fmla="*/ 2 h 21"/>
                <a:gd name="T42" fmla="*/ 7 w 17"/>
                <a:gd name="T43" fmla="*/ 5 h 21"/>
                <a:gd name="T44" fmla="*/ 10 w 17"/>
                <a:gd name="T45" fmla="*/ 8 h 21"/>
                <a:gd name="T46" fmla="*/ 13 w 17"/>
                <a:gd name="T47" fmla="*/ 14 h 21"/>
                <a:gd name="T48" fmla="*/ 13 w 17"/>
                <a:gd name="T49" fmla="*/ 14 h 21"/>
                <a:gd name="T50" fmla="*/ 13 w 17"/>
                <a:gd name="T51" fmla="*/ 13 h 21"/>
                <a:gd name="T52" fmla="*/ 13 w 17"/>
                <a:gd name="T53" fmla="*/ 10 h 21"/>
                <a:gd name="T54" fmla="*/ 13 w 17"/>
                <a:gd name="T55" fmla="*/ 7 h 21"/>
                <a:gd name="T56" fmla="*/ 13 w 17"/>
                <a:gd name="T57" fmla="*/ 1 h 21"/>
                <a:gd name="T58" fmla="*/ 13 w 17"/>
                <a:gd name="T59" fmla="*/ 1 h 21"/>
                <a:gd name="T60" fmla="*/ 14 w 17"/>
                <a:gd name="T61" fmla="*/ 0 h 21"/>
                <a:gd name="T62" fmla="*/ 16 w 17"/>
                <a:gd name="T63" fmla="*/ 0 h 21"/>
                <a:gd name="T64" fmla="*/ 17 w 17"/>
                <a:gd name="T65" fmla="*/ 0 h 21"/>
                <a:gd name="T66" fmla="*/ 17 w 17"/>
                <a:gd name="T67" fmla="*/ 1 h 21"/>
                <a:gd name="T68" fmla="*/ 17 w 17"/>
                <a:gd name="T69" fmla="*/ 20 h 21"/>
                <a:gd name="T70" fmla="*/ 17 w 17"/>
                <a:gd name="T71" fmla="*/ 20 h 21"/>
                <a:gd name="T72" fmla="*/ 16 w 17"/>
                <a:gd name="T73" fmla="*/ 21 h 21"/>
                <a:gd name="T74" fmla="*/ 14 w 17"/>
                <a:gd name="T75"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 h="21">
                  <a:moveTo>
                    <a:pt x="14" y="21"/>
                  </a:moveTo>
                  <a:cubicBezTo>
                    <a:pt x="13" y="21"/>
                    <a:pt x="13" y="21"/>
                    <a:pt x="13" y="21"/>
                  </a:cubicBezTo>
                  <a:cubicBezTo>
                    <a:pt x="13" y="20"/>
                    <a:pt x="13" y="20"/>
                    <a:pt x="13" y="20"/>
                  </a:cubicBezTo>
                  <a:cubicBezTo>
                    <a:pt x="4" y="7"/>
                    <a:pt x="4" y="7"/>
                    <a:pt x="4" y="7"/>
                  </a:cubicBezTo>
                  <a:cubicBezTo>
                    <a:pt x="4" y="20"/>
                    <a:pt x="4" y="20"/>
                    <a:pt x="4" y="20"/>
                  </a:cubicBezTo>
                  <a:cubicBezTo>
                    <a:pt x="4" y="20"/>
                    <a:pt x="4" y="20"/>
                    <a:pt x="4" y="20"/>
                  </a:cubicBezTo>
                  <a:cubicBezTo>
                    <a:pt x="4" y="21"/>
                    <a:pt x="4" y="21"/>
                    <a:pt x="4" y="21"/>
                  </a:cubicBezTo>
                  <a:cubicBezTo>
                    <a:pt x="1" y="21"/>
                    <a:pt x="1" y="21"/>
                    <a:pt x="1" y="21"/>
                  </a:cubicBezTo>
                  <a:cubicBezTo>
                    <a:pt x="1" y="21"/>
                    <a:pt x="1" y="21"/>
                    <a:pt x="1" y="21"/>
                  </a:cubicBezTo>
                  <a:cubicBezTo>
                    <a:pt x="1" y="20"/>
                    <a:pt x="0" y="20"/>
                    <a:pt x="0" y="20"/>
                  </a:cubicBezTo>
                  <a:cubicBezTo>
                    <a:pt x="0" y="1"/>
                    <a:pt x="0" y="1"/>
                    <a:pt x="0" y="1"/>
                  </a:cubicBezTo>
                  <a:cubicBezTo>
                    <a:pt x="0" y="1"/>
                    <a:pt x="0" y="1"/>
                    <a:pt x="0" y="1"/>
                  </a:cubicBezTo>
                  <a:cubicBezTo>
                    <a:pt x="1" y="0"/>
                    <a:pt x="1" y="0"/>
                    <a:pt x="1" y="0"/>
                  </a:cubicBezTo>
                  <a:cubicBezTo>
                    <a:pt x="1" y="0"/>
                    <a:pt x="1" y="0"/>
                    <a:pt x="1" y="0"/>
                  </a:cubicBezTo>
                  <a:cubicBezTo>
                    <a:pt x="1" y="0"/>
                    <a:pt x="1" y="0"/>
                    <a:pt x="1" y="0"/>
                  </a:cubicBezTo>
                  <a:cubicBezTo>
                    <a:pt x="3" y="0"/>
                    <a:pt x="3" y="0"/>
                    <a:pt x="3" y="0"/>
                  </a:cubicBezTo>
                  <a:cubicBezTo>
                    <a:pt x="4" y="0"/>
                    <a:pt x="4" y="0"/>
                    <a:pt x="4" y="0"/>
                  </a:cubicBezTo>
                  <a:cubicBezTo>
                    <a:pt x="4" y="0"/>
                    <a:pt x="4" y="0"/>
                    <a:pt x="4" y="0"/>
                  </a:cubicBezTo>
                  <a:cubicBezTo>
                    <a:pt x="4" y="1"/>
                    <a:pt x="4" y="1"/>
                    <a:pt x="4" y="1"/>
                  </a:cubicBezTo>
                  <a:cubicBezTo>
                    <a:pt x="4" y="1"/>
                    <a:pt x="5" y="1"/>
                    <a:pt x="5" y="1"/>
                  </a:cubicBezTo>
                  <a:cubicBezTo>
                    <a:pt x="5" y="1"/>
                    <a:pt x="5" y="2"/>
                    <a:pt x="6" y="2"/>
                  </a:cubicBezTo>
                  <a:cubicBezTo>
                    <a:pt x="6" y="2"/>
                    <a:pt x="6" y="4"/>
                    <a:pt x="7" y="5"/>
                  </a:cubicBezTo>
                  <a:cubicBezTo>
                    <a:pt x="8" y="5"/>
                    <a:pt x="9" y="7"/>
                    <a:pt x="10" y="8"/>
                  </a:cubicBezTo>
                  <a:cubicBezTo>
                    <a:pt x="11" y="10"/>
                    <a:pt x="12" y="12"/>
                    <a:pt x="13" y="14"/>
                  </a:cubicBezTo>
                  <a:cubicBezTo>
                    <a:pt x="13" y="14"/>
                    <a:pt x="13" y="14"/>
                    <a:pt x="13" y="14"/>
                  </a:cubicBezTo>
                  <a:cubicBezTo>
                    <a:pt x="13" y="14"/>
                    <a:pt x="13" y="13"/>
                    <a:pt x="13" y="13"/>
                  </a:cubicBezTo>
                  <a:cubicBezTo>
                    <a:pt x="13" y="13"/>
                    <a:pt x="13" y="11"/>
                    <a:pt x="13" y="10"/>
                  </a:cubicBezTo>
                  <a:cubicBezTo>
                    <a:pt x="13" y="10"/>
                    <a:pt x="13" y="8"/>
                    <a:pt x="13" y="7"/>
                  </a:cubicBezTo>
                  <a:cubicBezTo>
                    <a:pt x="13" y="5"/>
                    <a:pt x="13" y="3"/>
                    <a:pt x="13" y="1"/>
                  </a:cubicBezTo>
                  <a:cubicBezTo>
                    <a:pt x="13" y="1"/>
                    <a:pt x="13" y="1"/>
                    <a:pt x="13" y="1"/>
                  </a:cubicBezTo>
                  <a:cubicBezTo>
                    <a:pt x="13" y="1"/>
                    <a:pt x="13" y="0"/>
                    <a:pt x="14" y="0"/>
                  </a:cubicBezTo>
                  <a:cubicBezTo>
                    <a:pt x="16" y="0"/>
                    <a:pt x="16" y="0"/>
                    <a:pt x="16" y="0"/>
                  </a:cubicBezTo>
                  <a:cubicBezTo>
                    <a:pt x="17" y="0"/>
                    <a:pt x="17" y="0"/>
                    <a:pt x="17" y="0"/>
                  </a:cubicBezTo>
                  <a:cubicBezTo>
                    <a:pt x="17" y="0"/>
                    <a:pt x="17" y="1"/>
                    <a:pt x="17" y="1"/>
                  </a:cubicBezTo>
                  <a:cubicBezTo>
                    <a:pt x="17" y="20"/>
                    <a:pt x="17" y="20"/>
                    <a:pt x="17" y="20"/>
                  </a:cubicBezTo>
                  <a:cubicBezTo>
                    <a:pt x="17" y="20"/>
                    <a:pt x="17" y="20"/>
                    <a:pt x="17" y="20"/>
                  </a:cubicBezTo>
                  <a:cubicBezTo>
                    <a:pt x="17" y="21"/>
                    <a:pt x="16" y="21"/>
                    <a:pt x="16" y="21"/>
                  </a:cubicBezTo>
                  <a:lnTo>
                    <a:pt x="14" y="21"/>
                  </a:lnTo>
                  <a:close/>
                </a:path>
              </a:pathLst>
            </a:custGeom>
            <a:solidFill>
              <a:srgbClr val="33333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19" name="Freeform 56"/>
            <p:cNvSpPr>
              <a:spLocks/>
            </p:cNvSpPr>
            <p:nvPr/>
          </p:nvSpPr>
          <p:spPr bwMode="auto">
            <a:xfrm rot="16200000">
              <a:off x="1909752" y="4464745"/>
              <a:ext cx="18777" cy="101925"/>
            </a:xfrm>
            <a:custGeom>
              <a:avLst/>
              <a:gdLst>
                <a:gd name="T0" fmla="*/ 7 w 7"/>
                <a:gd name="T1" fmla="*/ 38 h 38"/>
                <a:gd name="T2" fmla="*/ 2 w 7"/>
                <a:gd name="T3" fmla="*/ 38 h 38"/>
                <a:gd name="T4" fmla="*/ 2 w 7"/>
                <a:gd name="T5" fmla="*/ 38 h 38"/>
                <a:gd name="T6" fmla="*/ 0 w 7"/>
                <a:gd name="T7" fmla="*/ 35 h 38"/>
                <a:gd name="T8" fmla="*/ 0 w 7"/>
                <a:gd name="T9" fmla="*/ 0 h 38"/>
                <a:gd name="T10" fmla="*/ 2 w 7"/>
                <a:gd name="T11" fmla="*/ 0 h 38"/>
                <a:gd name="T12" fmla="*/ 2 w 7"/>
                <a:gd name="T13" fmla="*/ 0 h 38"/>
                <a:gd name="T14" fmla="*/ 7 w 7"/>
                <a:gd name="T15" fmla="*/ 0 h 38"/>
                <a:gd name="T16" fmla="*/ 7 w 7"/>
                <a:gd name="T17" fmla="*/ 0 h 38"/>
                <a:gd name="T18" fmla="*/ 7 w 7"/>
                <a:gd name="T19" fmla="*/ 0 h 38"/>
                <a:gd name="T20" fmla="*/ 7 w 7"/>
                <a:gd name="T21" fmla="*/ 35 h 38"/>
                <a:gd name="T22" fmla="*/ 7 w 7"/>
                <a:gd name="T23" fmla="*/ 38 h 38"/>
                <a:gd name="T24" fmla="*/ 7 w 7"/>
                <a:gd name="T25"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38">
                  <a:moveTo>
                    <a:pt x="7" y="38"/>
                  </a:moveTo>
                  <a:lnTo>
                    <a:pt x="2" y="38"/>
                  </a:lnTo>
                  <a:lnTo>
                    <a:pt x="2" y="38"/>
                  </a:lnTo>
                  <a:lnTo>
                    <a:pt x="0" y="35"/>
                  </a:lnTo>
                  <a:lnTo>
                    <a:pt x="0" y="0"/>
                  </a:lnTo>
                  <a:lnTo>
                    <a:pt x="2" y="0"/>
                  </a:lnTo>
                  <a:lnTo>
                    <a:pt x="2" y="0"/>
                  </a:lnTo>
                  <a:lnTo>
                    <a:pt x="7" y="0"/>
                  </a:lnTo>
                  <a:lnTo>
                    <a:pt x="7" y="0"/>
                  </a:lnTo>
                  <a:lnTo>
                    <a:pt x="7" y="0"/>
                  </a:lnTo>
                  <a:lnTo>
                    <a:pt x="7" y="35"/>
                  </a:lnTo>
                  <a:lnTo>
                    <a:pt x="7" y="38"/>
                  </a:lnTo>
                  <a:lnTo>
                    <a:pt x="7" y="38"/>
                  </a:lnTo>
                  <a:close/>
                </a:path>
              </a:pathLst>
            </a:custGeom>
            <a:solidFill>
              <a:srgbClr val="5D5D5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20" name="Freeform 57"/>
            <p:cNvSpPr>
              <a:spLocks/>
            </p:cNvSpPr>
            <p:nvPr/>
          </p:nvSpPr>
          <p:spPr bwMode="auto">
            <a:xfrm rot="16200000">
              <a:off x="1881591" y="4390985"/>
              <a:ext cx="75102" cy="101925"/>
            </a:xfrm>
            <a:custGeom>
              <a:avLst/>
              <a:gdLst>
                <a:gd name="T0" fmla="*/ 12 w 12"/>
                <a:gd name="T1" fmla="*/ 16 h 16"/>
                <a:gd name="T2" fmla="*/ 10 w 12"/>
                <a:gd name="T3" fmla="*/ 16 h 16"/>
                <a:gd name="T4" fmla="*/ 10 w 12"/>
                <a:gd name="T5" fmla="*/ 16 h 16"/>
                <a:gd name="T6" fmla="*/ 9 w 12"/>
                <a:gd name="T7" fmla="*/ 15 h 16"/>
                <a:gd name="T8" fmla="*/ 3 w 12"/>
                <a:gd name="T9" fmla="*/ 5 h 16"/>
                <a:gd name="T10" fmla="*/ 2 w 12"/>
                <a:gd name="T11" fmla="*/ 4 h 16"/>
                <a:gd name="T12" fmla="*/ 2 w 12"/>
                <a:gd name="T13" fmla="*/ 5 h 16"/>
                <a:gd name="T14" fmla="*/ 2 w 12"/>
                <a:gd name="T15" fmla="*/ 15 h 16"/>
                <a:gd name="T16" fmla="*/ 2 w 12"/>
                <a:gd name="T17" fmla="*/ 16 h 16"/>
                <a:gd name="T18" fmla="*/ 2 w 12"/>
                <a:gd name="T19" fmla="*/ 16 h 16"/>
                <a:gd name="T20" fmla="*/ 0 w 12"/>
                <a:gd name="T21" fmla="*/ 16 h 16"/>
                <a:gd name="T22" fmla="*/ 0 w 12"/>
                <a:gd name="T23" fmla="*/ 16 h 16"/>
                <a:gd name="T24" fmla="*/ 0 w 12"/>
                <a:gd name="T25" fmla="*/ 15 h 16"/>
                <a:gd name="T26" fmla="*/ 0 w 12"/>
                <a:gd name="T27" fmla="*/ 1 h 16"/>
                <a:gd name="T28" fmla="*/ 0 w 12"/>
                <a:gd name="T29" fmla="*/ 0 h 16"/>
                <a:gd name="T30" fmla="*/ 0 w 12"/>
                <a:gd name="T31" fmla="*/ 0 h 16"/>
                <a:gd name="T32" fmla="*/ 2 w 12"/>
                <a:gd name="T33" fmla="*/ 0 h 16"/>
                <a:gd name="T34" fmla="*/ 2 w 12"/>
                <a:gd name="T35" fmla="*/ 0 h 16"/>
                <a:gd name="T36" fmla="*/ 2 w 12"/>
                <a:gd name="T37" fmla="*/ 0 h 16"/>
                <a:gd name="T38" fmla="*/ 2 w 12"/>
                <a:gd name="T39" fmla="*/ 0 h 16"/>
                <a:gd name="T40" fmla="*/ 3 w 12"/>
                <a:gd name="T41" fmla="*/ 0 h 16"/>
                <a:gd name="T42" fmla="*/ 9 w 12"/>
                <a:gd name="T43" fmla="*/ 11 h 16"/>
                <a:gd name="T44" fmla="*/ 10 w 12"/>
                <a:gd name="T45" fmla="*/ 12 h 16"/>
                <a:gd name="T46" fmla="*/ 10 w 12"/>
                <a:gd name="T47" fmla="*/ 11 h 16"/>
                <a:gd name="T48" fmla="*/ 10 w 12"/>
                <a:gd name="T49" fmla="*/ 1 h 16"/>
                <a:gd name="T50" fmla="*/ 10 w 12"/>
                <a:gd name="T51" fmla="*/ 0 h 16"/>
                <a:gd name="T52" fmla="*/ 10 w 12"/>
                <a:gd name="T53" fmla="*/ 0 h 16"/>
                <a:gd name="T54" fmla="*/ 12 w 12"/>
                <a:gd name="T55" fmla="*/ 0 h 16"/>
                <a:gd name="T56" fmla="*/ 12 w 12"/>
                <a:gd name="T57" fmla="*/ 0 h 16"/>
                <a:gd name="T58" fmla="*/ 12 w 12"/>
                <a:gd name="T59" fmla="*/ 1 h 16"/>
                <a:gd name="T60" fmla="*/ 12 w 12"/>
                <a:gd name="T61" fmla="*/ 15 h 16"/>
                <a:gd name="T62" fmla="*/ 12 w 12"/>
                <a:gd name="T6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 h="16">
                  <a:moveTo>
                    <a:pt x="12" y="16"/>
                  </a:moveTo>
                  <a:cubicBezTo>
                    <a:pt x="10" y="16"/>
                    <a:pt x="10" y="16"/>
                    <a:pt x="10" y="16"/>
                  </a:cubicBezTo>
                  <a:cubicBezTo>
                    <a:pt x="10" y="16"/>
                    <a:pt x="10" y="16"/>
                    <a:pt x="10" y="16"/>
                  </a:cubicBezTo>
                  <a:cubicBezTo>
                    <a:pt x="9" y="15"/>
                    <a:pt x="9" y="15"/>
                    <a:pt x="9" y="15"/>
                  </a:cubicBezTo>
                  <a:cubicBezTo>
                    <a:pt x="3" y="5"/>
                    <a:pt x="3" y="5"/>
                    <a:pt x="3" y="5"/>
                  </a:cubicBezTo>
                  <a:cubicBezTo>
                    <a:pt x="2" y="4"/>
                    <a:pt x="2" y="4"/>
                    <a:pt x="2" y="4"/>
                  </a:cubicBezTo>
                  <a:cubicBezTo>
                    <a:pt x="2" y="4"/>
                    <a:pt x="2" y="4"/>
                    <a:pt x="2" y="5"/>
                  </a:cubicBezTo>
                  <a:cubicBezTo>
                    <a:pt x="2" y="15"/>
                    <a:pt x="2" y="15"/>
                    <a:pt x="2" y="15"/>
                  </a:cubicBezTo>
                  <a:cubicBezTo>
                    <a:pt x="2" y="16"/>
                    <a:pt x="2" y="16"/>
                    <a:pt x="2" y="16"/>
                  </a:cubicBezTo>
                  <a:cubicBezTo>
                    <a:pt x="2" y="16"/>
                    <a:pt x="2" y="16"/>
                    <a:pt x="2" y="16"/>
                  </a:cubicBezTo>
                  <a:cubicBezTo>
                    <a:pt x="0" y="16"/>
                    <a:pt x="0" y="16"/>
                    <a:pt x="0" y="16"/>
                  </a:cubicBezTo>
                  <a:cubicBezTo>
                    <a:pt x="0" y="16"/>
                    <a:pt x="0" y="16"/>
                    <a:pt x="0" y="16"/>
                  </a:cubicBezTo>
                  <a:cubicBezTo>
                    <a:pt x="0" y="15"/>
                    <a:pt x="0" y="15"/>
                    <a:pt x="0" y="15"/>
                  </a:cubicBezTo>
                  <a:cubicBezTo>
                    <a:pt x="0" y="1"/>
                    <a:pt x="0" y="1"/>
                    <a:pt x="0" y="1"/>
                  </a:cubicBezTo>
                  <a:cubicBezTo>
                    <a:pt x="0" y="0"/>
                    <a:pt x="0" y="0"/>
                    <a:pt x="0" y="0"/>
                  </a:cubicBezTo>
                  <a:cubicBezTo>
                    <a:pt x="0" y="0"/>
                    <a:pt x="0" y="0"/>
                    <a:pt x="0" y="0"/>
                  </a:cubicBezTo>
                  <a:cubicBezTo>
                    <a:pt x="2" y="0"/>
                    <a:pt x="2" y="0"/>
                    <a:pt x="2" y="0"/>
                  </a:cubicBezTo>
                  <a:cubicBezTo>
                    <a:pt x="2" y="0"/>
                    <a:pt x="2" y="0"/>
                    <a:pt x="2" y="0"/>
                  </a:cubicBezTo>
                  <a:cubicBezTo>
                    <a:pt x="2" y="0"/>
                    <a:pt x="2" y="0"/>
                    <a:pt x="2" y="0"/>
                  </a:cubicBezTo>
                  <a:cubicBezTo>
                    <a:pt x="2" y="0"/>
                    <a:pt x="2" y="0"/>
                    <a:pt x="2" y="0"/>
                  </a:cubicBezTo>
                  <a:cubicBezTo>
                    <a:pt x="3" y="0"/>
                    <a:pt x="3" y="0"/>
                    <a:pt x="3" y="0"/>
                  </a:cubicBezTo>
                  <a:cubicBezTo>
                    <a:pt x="9" y="11"/>
                    <a:pt x="9" y="11"/>
                    <a:pt x="9" y="11"/>
                  </a:cubicBezTo>
                  <a:cubicBezTo>
                    <a:pt x="10" y="12"/>
                    <a:pt x="10" y="12"/>
                    <a:pt x="10" y="12"/>
                  </a:cubicBezTo>
                  <a:cubicBezTo>
                    <a:pt x="10" y="11"/>
                    <a:pt x="10" y="11"/>
                    <a:pt x="10" y="11"/>
                  </a:cubicBezTo>
                  <a:cubicBezTo>
                    <a:pt x="10" y="1"/>
                    <a:pt x="10" y="1"/>
                    <a:pt x="10" y="1"/>
                  </a:cubicBezTo>
                  <a:cubicBezTo>
                    <a:pt x="10" y="0"/>
                    <a:pt x="10" y="0"/>
                    <a:pt x="10" y="0"/>
                  </a:cubicBezTo>
                  <a:cubicBezTo>
                    <a:pt x="10" y="0"/>
                    <a:pt x="10" y="0"/>
                    <a:pt x="10" y="0"/>
                  </a:cubicBezTo>
                  <a:cubicBezTo>
                    <a:pt x="12" y="0"/>
                    <a:pt x="12" y="0"/>
                    <a:pt x="12" y="0"/>
                  </a:cubicBezTo>
                  <a:cubicBezTo>
                    <a:pt x="12" y="0"/>
                    <a:pt x="12" y="0"/>
                    <a:pt x="12" y="0"/>
                  </a:cubicBezTo>
                  <a:cubicBezTo>
                    <a:pt x="12" y="1"/>
                    <a:pt x="12" y="1"/>
                    <a:pt x="12" y="1"/>
                  </a:cubicBezTo>
                  <a:cubicBezTo>
                    <a:pt x="12" y="15"/>
                    <a:pt x="12" y="15"/>
                    <a:pt x="12" y="15"/>
                  </a:cubicBezTo>
                  <a:cubicBezTo>
                    <a:pt x="12" y="16"/>
                    <a:pt x="12" y="16"/>
                    <a:pt x="12" y="16"/>
                  </a:cubicBezTo>
                  <a:close/>
                </a:path>
              </a:pathLst>
            </a:custGeom>
            <a:solidFill>
              <a:srgbClr val="5D5D5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21" name="Freeform 58"/>
            <p:cNvSpPr>
              <a:spLocks/>
            </p:cNvSpPr>
            <p:nvPr/>
          </p:nvSpPr>
          <p:spPr bwMode="auto">
            <a:xfrm rot="16200000">
              <a:off x="1893659" y="4295764"/>
              <a:ext cx="50963" cy="101925"/>
            </a:xfrm>
            <a:custGeom>
              <a:avLst/>
              <a:gdLst>
                <a:gd name="T0" fmla="*/ 19 w 19"/>
                <a:gd name="T1" fmla="*/ 4 h 38"/>
                <a:gd name="T2" fmla="*/ 7 w 19"/>
                <a:gd name="T3" fmla="*/ 4 h 38"/>
                <a:gd name="T4" fmla="*/ 5 w 19"/>
                <a:gd name="T5" fmla="*/ 4 h 38"/>
                <a:gd name="T6" fmla="*/ 5 w 19"/>
                <a:gd name="T7" fmla="*/ 4 h 38"/>
                <a:gd name="T8" fmla="*/ 5 w 19"/>
                <a:gd name="T9" fmla="*/ 14 h 38"/>
                <a:gd name="T10" fmla="*/ 5 w 19"/>
                <a:gd name="T11" fmla="*/ 16 h 38"/>
                <a:gd name="T12" fmla="*/ 5 w 19"/>
                <a:gd name="T13" fmla="*/ 16 h 38"/>
                <a:gd name="T14" fmla="*/ 17 w 19"/>
                <a:gd name="T15" fmla="*/ 16 h 38"/>
                <a:gd name="T16" fmla="*/ 19 w 19"/>
                <a:gd name="T17" fmla="*/ 16 h 38"/>
                <a:gd name="T18" fmla="*/ 19 w 19"/>
                <a:gd name="T19" fmla="*/ 16 h 38"/>
                <a:gd name="T20" fmla="*/ 17 w 19"/>
                <a:gd name="T21" fmla="*/ 21 h 38"/>
                <a:gd name="T22" fmla="*/ 17 w 19"/>
                <a:gd name="T23" fmla="*/ 21 h 38"/>
                <a:gd name="T24" fmla="*/ 15 w 19"/>
                <a:gd name="T25" fmla="*/ 21 h 38"/>
                <a:gd name="T26" fmla="*/ 7 w 19"/>
                <a:gd name="T27" fmla="*/ 21 h 38"/>
                <a:gd name="T28" fmla="*/ 5 w 19"/>
                <a:gd name="T29" fmla="*/ 21 h 38"/>
                <a:gd name="T30" fmla="*/ 5 w 19"/>
                <a:gd name="T31" fmla="*/ 23 h 38"/>
                <a:gd name="T32" fmla="*/ 5 w 19"/>
                <a:gd name="T33" fmla="*/ 38 h 38"/>
                <a:gd name="T34" fmla="*/ 5 w 19"/>
                <a:gd name="T35" fmla="*/ 38 h 38"/>
                <a:gd name="T36" fmla="*/ 0 w 19"/>
                <a:gd name="T37" fmla="*/ 38 h 38"/>
                <a:gd name="T38" fmla="*/ 0 w 19"/>
                <a:gd name="T39" fmla="*/ 38 h 38"/>
                <a:gd name="T40" fmla="*/ 0 w 19"/>
                <a:gd name="T41" fmla="*/ 35 h 38"/>
                <a:gd name="T42" fmla="*/ 0 w 19"/>
                <a:gd name="T43" fmla="*/ 2 h 38"/>
                <a:gd name="T44" fmla="*/ 0 w 19"/>
                <a:gd name="T45" fmla="*/ 0 h 38"/>
                <a:gd name="T46" fmla="*/ 0 w 19"/>
                <a:gd name="T47" fmla="*/ 0 h 38"/>
                <a:gd name="T48" fmla="*/ 19 w 19"/>
                <a:gd name="T49" fmla="*/ 0 h 38"/>
                <a:gd name="T50" fmla="*/ 19 w 19"/>
                <a:gd name="T51" fmla="*/ 0 h 38"/>
                <a:gd name="T52" fmla="*/ 19 w 19"/>
                <a:gd name="T53" fmla="*/ 0 h 38"/>
                <a:gd name="T54" fmla="*/ 19 w 19"/>
                <a:gd name="T55" fmla="*/ 2 h 38"/>
                <a:gd name="T56" fmla="*/ 19 w 19"/>
                <a:gd name="T57" fmla="*/ 4 h 38"/>
                <a:gd name="T58" fmla="*/ 19 w 19"/>
                <a:gd name="T59"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 h="38">
                  <a:moveTo>
                    <a:pt x="19" y="4"/>
                  </a:moveTo>
                  <a:lnTo>
                    <a:pt x="7" y="4"/>
                  </a:lnTo>
                  <a:lnTo>
                    <a:pt x="5" y="4"/>
                  </a:lnTo>
                  <a:lnTo>
                    <a:pt x="5" y="4"/>
                  </a:lnTo>
                  <a:lnTo>
                    <a:pt x="5" y="14"/>
                  </a:lnTo>
                  <a:lnTo>
                    <a:pt x="5" y="16"/>
                  </a:lnTo>
                  <a:lnTo>
                    <a:pt x="5" y="16"/>
                  </a:lnTo>
                  <a:lnTo>
                    <a:pt x="17" y="16"/>
                  </a:lnTo>
                  <a:lnTo>
                    <a:pt x="19" y="16"/>
                  </a:lnTo>
                  <a:lnTo>
                    <a:pt x="19" y="16"/>
                  </a:lnTo>
                  <a:lnTo>
                    <a:pt x="17" y="21"/>
                  </a:lnTo>
                  <a:lnTo>
                    <a:pt x="17" y="21"/>
                  </a:lnTo>
                  <a:lnTo>
                    <a:pt x="15" y="21"/>
                  </a:lnTo>
                  <a:lnTo>
                    <a:pt x="7" y="21"/>
                  </a:lnTo>
                  <a:lnTo>
                    <a:pt x="5" y="21"/>
                  </a:lnTo>
                  <a:lnTo>
                    <a:pt x="5" y="23"/>
                  </a:lnTo>
                  <a:lnTo>
                    <a:pt x="5" y="38"/>
                  </a:lnTo>
                  <a:lnTo>
                    <a:pt x="5" y="38"/>
                  </a:lnTo>
                  <a:lnTo>
                    <a:pt x="0" y="38"/>
                  </a:lnTo>
                  <a:lnTo>
                    <a:pt x="0" y="38"/>
                  </a:lnTo>
                  <a:lnTo>
                    <a:pt x="0" y="35"/>
                  </a:lnTo>
                  <a:lnTo>
                    <a:pt x="0" y="2"/>
                  </a:lnTo>
                  <a:lnTo>
                    <a:pt x="0" y="0"/>
                  </a:lnTo>
                  <a:lnTo>
                    <a:pt x="0" y="0"/>
                  </a:lnTo>
                  <a:lnTo>
                    <a:pt x="19" y="0"/>
                  </a:lnTo>
                  <a:lnTo>
                    <a:pt x="19" y="0"/>
                  </a:lnTo>
                  <a:lnTo>
                    <a:pt x="19" y="0"/>
                  </a:lnTo>
                  <a:lnTo>
                    <a:pt x="19" y="2"/>
                  </a:lnTo>
                  <a:lnTo>
                    <a:pt x="19" y="4"/>
                  </a:lnTo>
                  <a:lnTo>
                    <a:pt x="19" y="4"/>
                  </a:lnTo>
                  <a:close/>
                </a:path>
              </a:pathLst>
            </a:custGeom>
            <a:solidFill>
              <a:srgbClr val="5D5D5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22" name="Freeform 59"/>
            <p:cNvSpPr>
              <a:spLocks noEditPoints="1"/>
            </p:cNvSpPr>
            <p:nvPr/>
          </p:nvSpPr>
          <p:spPr bwMode="auto">
            <a:xfrm rot="16200000">
              <a:off x="1876223" y="4200544"/>
              <a:ext cx="77786" cy="109972"/>
            </a:xfrm>
            <a:custGeom>
              <a:avLst/>
              <a:gdLst>
                <a:gd name="T0" fmla="*/ 6 w 12"/>
                <a:gd name="T1" fmla="*/ 17 h 17"/>
                <a:gd name="T2" fmla="*/ 4 w 12"/>
                <a:gd name="T3" fmla="*/ 17 h 17"/>
                <a:gd name="T4" fmla="*/ 2 w 12"/>
                <a:gd name="T5" fmla="*/ 16 h 17"/>
                <a:gd name="T6" fmla="*/ 0 w 12"/>
                <a:gd name="T7" fmla="*/ 15 h 17"/>
                <a:gd name="T8" fmla="*/ 0 w 12"/>
                <a:gd name="T9" fmla="*/ 12 h 17"/>
                <a:gd name="T10" fmla="*/ 0 w 12"/>
                <a:gd name="T11" fmla="*/ 6 h 17"/>
                <a:gd name="T12" fmla="*/ 1 w 12"/>
                <a:gd name="T13" fmla="*/ 2 h 17"/>
                <a:gd name="T14" fmla="*/ 6 w 12"/>
                <a:gd name="T15" fmla="*/ 0 h 17"/>
                <a:gd name="T16" fmla="*/ 8 w 12"/>
                <a:gd name="T17" fmla="*/ 1 h 17"/>
                <a:gd name="T18" fmla="*/ 10 w 12"/>
                <a:gd name="T19" fmla="*/ 2 h 17"/>
                <a:gd name="T20" fmla="*/ 11 w 12"/>
                <a:gd name="T21" fmla="*/ 3 h 17"/>
                <a:gd name="T22" fmla="*/ 12 w 12"/>
                <a:gd name="T23" fmla="*/ 6 h 17"/>
                <a:gd name="T24" fmla="*/ 12 w 12"/>
                <a:gd name="T25" fmla="*/ 12 h 17"/>
                <a:gd name="T26" fmla="*/ 11 w 12"/>
                <a:gd name="T27" fmla="*/ 15 h 17"/>
                <a:gd name="T28" fmla="*/ 9 w 12"/>
                <a:gd name="T29" fmla="*/ 16 h 17"/>
                <a:gd name="T30" fmla="*/ 8 w 12"/>
                <a:gd name="T31" fmla="*/ 17 h 17"/>
                <a:gd name="T32" fmla="*/ 6 w 12"/>
                <a:gd name="T33" fmla="*/ 17 h 17"/>
                <a:gd name="T34" fmla="*/ 9 w 12"/>
                <a:gd name="T35" fmla="*/ 6 h 17"/>
                <a:gd name="T36" fmla="*/ 8 w 12"/>
                <a:gd name="T37" fmla="*/ 3 h 17"/>
                <a:gd name="T38" fmla="*/ 6 w 12"/>
                <a:gd name="T39" fmla="*/ 3 h 17"/>
                <a:gd name="T40" fmla="*/ 3 w 12"/>
                <a:gd name="T41" fmla="*/ 3 h 17"/>
                <a:gd name="T42" fmla="*/ 2 w 12"/>
                <a:gd name="T43" fmla="*/ 6 h 17"/>
                <a:gd name="T44" fmla="*/ 2 w 12"/>
                <a:gd name="T45" fmla="*/ 12 h 17"/>
                <a:gd name="T46" fmla="*/ 2 w 12"/>
                <a:gd name="T47" fmla="*/ 13 h 17"/>
                <a:gd name="T48" fmla="*/ 3 w 12"/>
                <a:gd name="T49" fmla="*/ 14 h 17"/>
                <a:gd name="T50" fmla="*/ 4 w 12"/>
                <a:gd name="T51" fmla="*/ 15 h 17"/>
                <a:gd name="T52" fmla="*/ 6 w 12"/>
                <a:gd name="T53" fmla="*/ 15 h 17"/>
                <a:gd name="T54" fmla="*/ 7 w 12"/>
                <a:gd name="T55" fmla="*/ 15 h 17"/>
                <a:gd name="T56" fmla="*/ 8 w 12"/>
                <a:gd name="T57" fmla="*/ 14 h 17"/>
                <a:gd name="T58" fmla="*/ 9 w 12"/>
                <a:gd name="T59" fmla="*/ 13 h 17"/>
                <a:gd name="T60" fmla="*/ 9 w 12"/>
                <a:gd name="T61" fmla="*/ 11 h 17"/>
                <a:gd name="T62" fmla="*/ 9 w 12"/>
                <a:gd name="T63" fmla="*/ 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 h="17">
                  <a:moveTo>
                    <a:pt x="6" y="17"/>
                  </a:moveTo>
                  <a:cubicBezTo>
                    <a:pt x="5" y="17"/>
                    <a:pt x="5" y="17"/>
                    <a:pt x="4" y="17"/>
                  </a:cubicBezTo>
                  <a:cubicBezTo>
                    <a:pt x="3" y="17"/>
                    <a:pt x="2" y="17"/>
                    <a:pt x="2" y="16"/>
                  </a:cubicBezTo>
                  <a:cubicBezTo>
                    <a:pt x="1" y="16"/>
                    <a:pt x="1" y="16"/>
                    <a:pt x="0" y="15"/>
                  </a:cubicBezTo>
                  <a:cubicBezTo>
                    <a:pt x="0" y="14"/>
                    <a:pt x="0" y="13"/>
                    <a:pt x="0" y="12"/>
                  </a:cubicBezTo>
                  <a:cubicBezTo>
                    <a:pt x="0" y="6"/>
                    <a:pt x="0" y="6"/>
                    <a:pt x="0" y="6"/>
                  </a:cubicBezTo>
                  <a:cubicBezTo>
                    <a:pt x="0" y="4"/>
                    <a:pt x="0" y="3"/>
                    <a:pt x="1" y="2"/>
                  </a:cubicBezTo>
                  <a:cubicBezTo>
                    <a:pt x="2" y="1"/>
                    <a:pt x="4" y="0"/>
                    <a:pt x="6" y="0"/>
                  </a:cubicBezTo>
                  <a:cubicBezTo>
                    <a:pt x="6" y="0"/>
                    <a:pt x="7" y="1"/>
                    <a:pt x="8" y="1"/>
                  </a:cubicBezTo>
                  <a:cubicBezTo>
                    <a:pt x="9" y="1"/>
                    <a:pt x="9" y="1"/>
                    <a:pt x="10" y="2"/>
                  </a:cubicBezTo>
                  <a:cubicBezTo>
                    <a:pt x="10" y="2"/>
                    <a:pt x="11" y="3"/>
                    <a:pt x="11" y="3"/>
                  </a:cubicBezTo>
                  <a:cubicBezTo>
                    <a:pt x="12" y="4"/>
                    <a:pt x="12" y="5"/>
                    <a:pt x="12" y="6"/>
                  </a:cubicBezTo>
                  <a:cubicBezTo>
                    <a:pt x="12" y="12"/>
                    <a:pt x="12" y="12"/>
                    <a:pt x="12" y="12"/>
                  </a:cubicBezTo>
                  <a:cubicBezTo>
                    <a:pt x="12" y="13"/>
                    <a:pt x="11" y="14"/>
                    <a:pt x="11" y="15"/>
                  </a:cubicBezTo>
                  <a:cubicBezTo>
                    <a:pt x="11" y="15"/>
                    <a:pt x="10" y="16"/>
                    <a:pt x="9" y="16"/>
                  </a:cubicBezTo>
                  <a:cubicBezTo>
                    <a:pt x="9" y="17"/>
                    <a:pt x="8" y="17"/>
                    <a:pt x="8" y="17"/>
                  </a:cubicBezTo>
                  <a:cubicBezTo>
                    <a:pt x="7" y="17"/>
                    <a:pt x="6" y="17"/>
                    <a:pt x="6" y="17"/>
                  </a:cubicBezTo>
                  <a:close/>
                  <a:moveTo>
                    <a:pt x="9" y="6"/>
                  </a:moveTo>
                  <a:cubicBezTo>
                    <a:pt x="9" y="5"/>
                    <a:pt x="9" y="4"/>
                    <a:pt x="8" y="3"/>
                  </a:cubicBezTo>
                  <a:cubicBezTo>
                    <a:pt x="8" y="3"/>
                    <a:pt x="7" y="3"/>
                    <a:pt x="6" y="3"/>
                  </a:cubicBezTo>
                  <a:cubicBezTo>
                    <a:pt x="4" y="3"/>
                    <a:pt x="3" y="3"/>
                    <a:pt x="3" y="3"/>
                  </a:cubicBezTo>
                  <a:cubicBezTo>
                    <a:pt x="2" y="4"/>
                    <a:pt x="2" y="5"/>
                    <a:pt x="2" y="6"/>
                  </a:cubicBezTo>
                  <a:cubicBezTo>
                    <a:pt x="2" y="12"/>
                    <a:pt x="2" y="12"/>
                    <a:pt x="2" y="12"/>
                  </a:cubicBezTo>
                  <a:cubicBezTo>
                    <a:pt x="2" y="12"/>
                    <a:pt x="2" y="13"/>
                    <a:pt x="2" y="13"/>
                  </a:cubicBezTo>
                  <a:cubicBezTo>
                    <a:pt x="3" y="14"/>
                    <a:pt x="3" y="14"/>
                    <a:pt x="3" y="14"/>
                  </a:cubicBezTo>
                  <a:cubicBezTo>
                    <a:pt x="4" y="14"/>
                    <a:pt x="4" y="15"/>
                    <a:pt x="4" y="15"/>
                  </a:cubicBezTo>
                  <a:cubicBezTo>
                    <a:pt x="5" y="15"/>
                    <a:pt x="5" y="15"/>
                    <a:pt x="6" y="15"/>
                  </a:cubicBezTo>
                  <a:cubicBezTo>
                    <a:pt x="6" y="15"/>
                    <a:pt x="7" y="15"/>
                    <a:pt x="7" y="15"/>
                  </a:cubicBezTo>
                  <a:cubicBezTo>
                    <a:pt x="7" y="15"/>
                    <a:pt x="8" y="15"/>
                    <a:pt x="8" y="14"/>
                  </a:cubicBezTo>
                  <a:cubicBezTo>
                    <a:pt x="8" y="14"/>
                    <a:pt x="9" y="14"/>
                    <a:pt x="9" y="13"/>
                  </a:cubicBezTo>
                  <a:cubicBezTo>
                    <a:pt x="9" y="13"/>
                    <a:pt x="9" y="12"/>
                    <a:pt x="9" y="11"/>
                  </a:cubicBezTo>
                  <a:lnTo>
                    <a:pt x="9" y="6"/>
                  </a:lnTo>
                  <a:close/>
                </a:path>
              </a:pathLst>
            </a:custGeom>
            <a:solidFill>
              <a:srgbClr val="5D5D5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23" name="Freeform 60"/>
            <p:cNvSpPr>
              <a:spLocks/>
            </p:cNvSpPr>
            <p:nvPr/>
          </p:nvSpPr>
          <p:spPr bwMode="auto">
            <a:xfrm rot="16200000">
              <a:off x="1876223" y="4103985"/>
              <a:ext cx="77786" cy="109972"/>
            </a:xfrm>
            <a:custGeom>
              <a:avLst/>
              <a:gdLst>
                <a:gd name="T0" fmla="*/ 6 w 12"/>
                <a:gd name="T1" fmla="*/ 17 h 17"/>
                <a:gd name="T2" fmla="*/ 3 w 12"/>
                <a:gd name="T3" fmla="*/ 17 h 17"/>
                <a:gd name="T4" fmla="*/ 1 w 12"/>
                <a:gd name="T5" fmla="*/ 15 h 17"/>
                <a:gd name="T6" fmla="*/ 0 w 12"/>
                <a:gd name="T7" fmla="*/ 14 h 17"/>
                <a:gd name="T8" fmla="*/ 0 w 12"/>
                <a:gd name="T9" fmla="*/ 12 h 17"/>
                <a:gd name="T10" fmla="*/ 0 w 12"/>
                <a:gd name="T11" fmla="*/ 7 h 17"/>
                <a:gd name="T12" fmla="*/ 0 w 12"/>
                <a:gd name="T13" fmla="*/ 4 h 17"/>
                <a:gd name="T14" fmla="*/ 1 w 12"/>
                <a:gd name="T15" fmla="*/ 2 h 17"/>
                <a:gd name="T16" fmla="*/ 3 w 12"/>
                <a:gd name="T17" fmla="*/ 1 h 17"/>
                <a:gd name="T18" fmla="*/ 7 w 12"/>
                <a:gd name="T19" fmla="*/ 0 h 17"/>
                <a:gd name="T20" fmla="*/ 9 w 12"/>
                <a:gd name="T21" fmla="*/ 1 h 17"/>
                <a:gd name="T22" fmla="*/ 10 w 12"/>
                <a:gd name="T23" fmla="*/ 1 h 17"/>
                <a:gd name="T24" fmla="*/ 11 w 12"/>
                <a:gd name="T25" fmla="*/ 1 h 17"/>
                <a:gd name="T26" fmla="*/ 12 w 12"/>
                <a:gd name="T27" fmla="*/ 2 h 17"/>
                <a:gd name="T28" fmla="*/ 12 w 12"/>
                <a:gd name="T29" fmla="*/ 2 h 17"/>
                <a:gd name="T30" fmla="*/ 11 w 12"/>
                <a:gd name="T31" fmla="*/ 3 h 17"/>
                <a:gd name="T32" fmla="*/ 11 w 12"/>
                <a:gd name="T33" fmla="*/ 3 h 17"/>
                <a:gd name="T34" fmla="*/ 11 w 12"/>
                <a:gd name="T35" fmla="*/ 3 h 17"/>
                <a:gd name="T36" fmla="*/ 9 w 12"/>
                <a:gd name="T37" fmla="*/ 3 h 17"/>
                <a:gd name="T38" fmla="*/ 7 w 12"/>
                <a:gd name="T39" fmla="*/ 3 h 17"/>
                <a:gd name="T40" fmla="*/ 5 w 12"/>
                <a:gd name="T41" fmla="*/ 3 h 17"/>
                <a:gd name="T42" fmla="*/ 4 w 12"/>
                <a:gd name="T43" fmla="*/ 3 h 17"/>
                <a:gd name="T44" fmla="*/ 3 w 12"/>
                <a:gd name="T45" fmla="*/ 5 h 17"/>
                <a:gd name="T46" fmla="*/ 3 w 12"/>
                <a:gd name="T47" fmla="*/ 7 h 17"/>
                <a:gd name="T48" fmla="*/ 3 w 12"/>
                <a:gd name="T49" fmla="*/ 11 h 17"/>
                <a:gd name="T50" fmla="*/ 4 w 12"/>
                <a:gd name="T51" fmla="*/ 14 h 17"/>
                <a:gd name="T52" fmla="*/ 6 w 12"/>
                <a:gd name="T53" fmla="*/ 15 h 17"/>
                <a:gd name="T54" fmla="*/ 9 w 12"/>
                <a:gd name="T55" fmla="*/ 15 h 17"/>
                <a:gd name="T56" fmla="*/ 9 w 12"/>
                <a:gd name="T57" fmla="*/ 12 h 17"/>
                <a:gd name="T58" fmla="*/ 9 w 12"/>
                <a:gd name="T59" fmla="*/ 10 h 17"/>
                <a:gd name="T60" fmla="*/ 9 w 12"/>
                <a:gd name="T61" fmla="*/ 10 h 17"/>
                <a:gd name="T62" fmla="*/ 9 w 12"/>
                <a:gd name="T63" fmla="*/ 10 h 17"/>
                <a:gd name="T64" fmla="*/ 7 w 12"/>
                <a:gd name="T65" fmla="*/ 10 h 17"/>
                <a:gd name="T66" fmla="*/ 7 w 12"/>
                <a:gd name="T67" fmla="*/ 10 h 17"/>
                <a:gd name="T68" fmla="*/ 7 w 12"/>
                <a:gd name="T69" fmla="*/ 9 h 17"/>
                <a:gd name="T70" fmla="*/ 7 w 12"/>
                <a:gd name="T71" fmla="*/ 8 h 17"/>
                <a:gd name="T72" fmla="*/ 7 w 12"/>
                <a:gd name="T73" fmla="*/ 8 h 17"/>
                <a:gd name="T74" fmla="*/ 7 w 12"/>
                <a:gd name="T75" fmla="*/ 8 h 17"/>
                <a:gd name="T76" fmla="*/ 11 w 12"/>
                <a:gd name="T77" fmla="*/ 8 h 17"/>
                <a:gd name="T78" fmla="*/ 12 w 12"/>
                <a:gd name="T79" fmla="*/ 8 h 17"/>
                <a:gd name="T80" fmla="*/ 12 w 12"/>
                <a:gd name="T81" fmla="*/ 9 h 17"/>
                <a:gd name="T82" fmla="*/ 12 w 12"/>
                <a:gd name="T83" fmla="*/ 12 h 17"/>
                <a:gd name="T84" fmla="*/ 12 w 12"/>
                <a:gd name="T85" fmla="*/ 14 h 17"/>
                <a:gd name="T86" fmla="*/ 11 w 12"/>
                <a:gd name="T87" fmla="*/ 15 h 17"/>
                <a:gd name="T88" fmla="*/ 9 w 12"/>
                <a:gd name="T89" fmla="*/ 17 h 17"/>
                <a:gd name="T90" fmla="*/ 6 w 12"/>
                <a:gd name="T91"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 h="17">
                  <a:moveTo>
                    <a:pt x="6" y="17"/>
                  </a:moveTo>
                  <a:cubicBezTo>
                    <a:pt x="5" y="17"/>
                    <a:pt x="4" y="17"/>
                    <a:pt x="3" y="17"/>
                  </a:cubicBezTo>
                  <a:cubicBezTo>
                    <a:pt x="2" y="16"/>
                    <a:pt x="2" y="16"/>
                    <a:pt x="1" y="15"/>
                  </a:cubicBezTo>
                  <a:cubicBezTo>
                    <a:pt x="1" y="15"/>
                    <a:pt x="1" y="14"/>
                    <a:pt x="0" y="14"/>
                  </a:cubicBezTo>
                  <a:cubicBezTo>
                    <a:pt x="0" y="13"/>
                    <a:pt x="0" y="12"/>
                    <a:pt x="0" y="12"/>
                  </a:cubicBezTo>
                  <a:cubicBezTo>
                    <a:pt x="0" y="7"/>
                    <a:pt x="0" y="7"/>
                    <a:pt x="0" y="7"/>
                  </a:cubicBezTo>
                  <a:cubicBezTo>
                    <a:pt x="0" y="6"/>
                    <a:pt x="0" y="5"/>
                    <a:pt x="0" y="4"/>
                  </a:cubicBezTo>
                  <a:cubicBezTo>
                    <a:pt x="0" y="4"/>
                    <a:pt x="1" y="3"/>
                    <a:pt x="1" y="2"/>
                  </a:cubicBezTo>
                  <a:cubicBezTo>
                    <a:pt x="2" y="2"/>
                    <a:pt x="2" y="1"/>
                    <a:pt x="3" y="1"/>
                  </a:cubicBezTo>
                  <a:cubicBezTo>
                    <a:pt x="4" y="1"/>
                    <a:pt x="5" y="0"/>
                    <a:pt x="7" y="0"/>
                  </a:cubicBezTo>
                  <a:cubicBezTo>
                    <a:pt x="8" y="0"/>
                    <a:pt x="8" y="1"/>
                    <a:pt x="9" y="1"/>
                  </a:cubicBezTo>
                  <a:cubicBezTo>
                    <a:pt x="9" y="1"/>
                    <a:pt x="10" y="1"/>
                    <a:pt x="10" y="1"/>
                  </a:cubicBezTo>
                  <a:cubicBezTo>
                    <a:pt x="11" y="1"/>
                    <a:pt x="11" y="1"/>
                    <a:pt x="11" y="1"/>
                  </a:cubicBezTo>
                  <a:cubicBezTo>
                    <a:pt x="12" y="2"/>
                    <a:pt x="12" y="2"/>
                    <a:pt x="12" y="2"/>
                  </a:cubicBezTo>
                  <a:cubicBezTo>
                    <a:pt x="12" y="2"/>
                    <a:pt x="12" y="2"/>
                    <a:pt x="12" y="2"/>
                  </a:cubicBezTo>
                  <a:cubicBezTo>
                    <a:pt x="11" y="3"/>
                    <a:pt x="11" y="3"/>
                    <a:pt x="11" y="3"/>
                  </a:cubicBezTo>
                  <a:cubicBezTo>
                    <a:pt x="11" y="3"/>
                    <a:pt x="11" y="3"/>
                    <a:pt x="11" y="3"/>
                  </a:cubicBezTo>
                  <a:cubicBezTo>
                    <a:pt x="11" y="3"/>
                    <a:pt x="11" y="3"/>
                    <a:pt x="11" y="3"/>
                  </a:cubicBezTo>
                  <a:cubicBezTo>
                    <a:pt x="10" y="3"/>
                    <a:pt x="10" y="3"/>
                    <a:pt x="9" y="3"/>
                  </a:cubicBezTo>
                  <a:cubicBezTo>
                    <a:pt x="9" y="3"/>
                    <a:pt x="8" y="3"/>
                    <a:pt x="7" y="3"/>
                  </a:cubicBezTo>
                  <a:cubicBezTo>
                    <a:pt x="6" y="3"/>
                    <a:pt x="6" y="3"/>
                    <a:pt x="5" y="3"/>
                  </a:cubicBezTo>
                  <a:cubicBezTo>
                    <a:pt x="5" y="3"/>
                    <a:pt x="4" y="3"/>
                    <a:pt x="4" y="3"/>
                  </a:cubicBezTo>
                  <a:cubicBezTo>
                    <a:pt x="3" y="4"/>
                    <a:pt x="3" y="4"/>
                    <a:pt x="3" y="5"/>
                  </a:cubicBezTo>
                  <a:cubicBezTo>
                    <a:pt x="3" y="5"/>
                    <a:pt x="3" y="6"/>
                    <a:pt x="3" y="7"/>
                  </a:cubicBezTo>
                  <a:cubicBezTo>
                    <a:pt x="3" y="11"/>
                    <a:pt x="3" y="11"/>
                    <a:pt x="3" y="11"/>
                  </a:cubicBezTo>
                  <a:cubicBezTo>
                    <a:pt x="3" y="13"/>
                    <a:pt x="3" y="14"/>
                    <a:pt x="4" y="14"/>
                  </a:cubicBezTo>
                  <a:cubicBezTo>
                    <a:pt x="4" y="15"/>
                    <a:pt x="5" y="15"/>
                    <a:pt x="6" y="15"/>
                  </a:cubicBezTo>
                  <a:cubicBezTo>
                    <a:pt x="7" y="15"/>
                    <a:pt x="8" y="15"/>
                    <a:pt x="9" y="15"/>
                  </a:cubicBezTo>
                  <a:cubicBezTo>
                    <a:pt x="9" y="14"/>
                    <a:pt x="9" y="13"/>
                    <a:pt x="9" y="12"/>
                  </a:cubicBezTo>
                  <a:cubicBezTo>
                    <a:pt x="9" y="10"/>
                    <a:pt x="9" y="10"/>
                    <a:pt x="9" y="10"/>
                  </a:cubicBezTo>
                  <a:cubicBezTo>
                    <a:pt x="9" y="10"/>
                    <a:pt x="9" y="10"/>
                    <a:pt x="9" y="10"/>
                  </a:cubicBezTo>
                  <a:cubicBezTo>
                    <a:pt x="9" y="10"/>
                    <a:pt x="9" y="10"/>
                    <a:pt x="9" y="10"/>
                  </a:cubicBezTo>
                  <a:cubicBezTo>
                    <a:pt x="7" y="10"/>
                    <a:pt x="7" y="10"/>
                    <a:pt x="7" y="10"/>
                  </a:cubicBezTo>
                  <a:cubicBezTo>
                    <a:pt x="7" y="10"/>
                    <a:pt x="7" y="10"/>
                    <a:pt x="7" y="10"/>
                  </a:cubicBezTo>
                  <a:cubicBezTo>
                    <a:pt x="7" y="9"/>
                    <a:pt x="7" y="9"/>
                    <a:pt x="7" y="9"/>
                  </a:cubicBezTo>
                  <a:cubicBezTo>
                    <a:pt x="7" y="8"/>
                    <a:pt x="7" y="8"/>
                    <a:pt x="7" y="8"/>
                  </a:cubicBezTo>
                  <a:cubicBezTo>
                    <a:pt x="7" y="8"/>
                    <a:pt x="7" y="8"/>
                    <a:pt x="7" y="8"/>
                  </a:cubicBezTo>
                  <a:cubicBezTo>
                    <a:pt x="7" y="8"/>
                    <a:pt x="7" y="8"/>
                    <a:pt x="7" y="8"/>
                  </a:cubicBezTo>
                  <a:cubicBezTo>
                    <a:pt x="11" y="8"/>
                    <a:pt x="11" y="8"/>
                    <a:pt x="11" y="8"/>
                  </a:cubicBezTo>
                  <a:cubicBezTo>
                    <a:pt x="11" y="8"/>
                    <a:pt x="12" y="8"/>
                    <a:pt x="12" y="8"/>
                  </a:cubicBezTo>
                  <a:cubicBezTo>
                    <a:pt x="12" y="8"/>
                    <a:pt x="12" y="8"/>
                    <a:pt x="12" y="9"/>
                  </a:cubicBezTo>
                  <a:cubicBezTo>
                    <a:pt x="12" y="12"/>
                    <a:pt x="12" y="12"/>
                    <a:pt x="12" y="12"/>
                  </a:cubicBezTo>
                  <a:cubicBezTo>
                    <a:pt x="12" y="13"/>
                    <a:pt x="12" y="13"/>
                    <a:pt x="12" y="14"/>
                  </a:cubicBezTo>
                  <a:cubicBezTo>
                    <a:pt x="12" y="14"/>
                    <a:pt x="12" y="15"/>
                    <a:pt x="11" y="15"/>
                  </a:cubicBezTo>
                  <a:cubicBezTo>
                    <a:pt x="11" y="16"/>
                    <a:pt x="10" y="16"/>
                    <a:pt x="9" y="17"/>
                  </a:cubicBezTo>
                  <a:cubicBezTo>
                    <a:pt x="9" y="17"/>
                    <a:pt x="8" y="17"/>
                    <a:pt x="6" y="17"/>
                  </a:cubicBezTo>
                  <a:close/>
                </a:path>
              </a:pathLst>
            </a:custGeom>
            <a:solidFill>
              <a:srgbClr val="5D5D5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24" name="Freeform 61"/>
            <p:cNvSpPr>
              <a:spLocks noEditPoints="1"/>
            </p:cNvSpPr>
            <p:nvPr/>
          </p:nvSpPr>
          <p:spPr bwMode="auto">
            <a:xfrm rot="16200000">
              <a:off x="1880249" y="4011447"/>
              <a:ext cx="77786" cy="101925"/>
            </a:xfrm>
            <a:custGeom>
              <a:avLst/>
              <a:gdLst>
                <a:gd name="T0" fmla="*/ 9 w 12"/>
                <a:gd name="T1" fmla="*/ 9 h 16"/>
                <a:gd name="T2" fmla="*/ 8 w 12"/>
                <a:gd name="T3" fmla="*/ 9 h 16"/>
                <a:gd name="T4" fmla="*/ 9 w 12"/>
                <a:gd name="T5" fmla="*/ 9 h 16"/>
                <a:gd name="T6" fmla="*/ 12 w 12"/>
                <a:gd name="T7" fmla="*/ 15 h 16"/>
                <a:gd name="T8" fmla="*/ 12 w 12"/>
                <a:gd name="T9" fmla="*/ 16 h 16"/>
                <a:gd name="T10" fmla="*/ 12 w 12"/>
                <a:gd name="T11" fmla="*/ 16 h 16"/>
                <a:gd name="T12" fmla="*/ 10 w 12"/>
                <a:gd name="T13" fmla="*/ 16 h 16"/>
                <a:gd name="T14" fmla="*/ 9 w 12"/>
                <a:gd name="T15" fmla="*/ 16 h 16"/>
                <a:gd name="T16" fmla="*/ 9 w 12"/>
                <a:gd name="T17" fmla="*/ 15 h 16"/>
                <a:gd name="T18" fmla="*/ 6 w 12"/>
                <a:gd name="T19" fmla="*/ 9 h 16"/>
                <a:gd name="T20" fmla="*/ 6 w 12"/>
                <a:gd name="T21" fmla="*/ 9 h 16"/>
                <a:gd name="T22" fmla="*/ 3 w 12"/>
                <a:gd name="T23" fmla="*/ 9 h 16"/>
                <a:gd name="T24" fmla="*/ 3 w 12"/>
                <a:gd name="T25" fmla="*/ 9 h 16"/>
                <a:gd name="T26" fmla="*/ 3 w 12"/>
                <a:gd name="T27" fmla="*/ 10 h 16"/>
                <a:gd name="T28" fmla="*/ 3 w 12"/>
                <a:gd name="T29" fmla="*/ 15 h 16"/>
                <a:gd name="T30" fmla="*/ 3 w 12"/>
                <a:gd name="T31" fmla="*/ 16 h 16"/>
                <a:gd name="T32" fmla="*/ 2 w 12"/>
                <a:gd name="T33" fmla="*/ 16 h 16"/>
                <a:gd name="T34" fmla="*/ 1 w 12"/>
                <a:gd name="T35" fmla="*/ 16 h 16"/>
                <a:gd name="T36" fmla="*/ 0 w 12"/>
                <a:gd name="T37" fmla="*/ 16 h 16"/>
                <a:gd name="T38" fmla="*/ 0 w 12"/>
                <a:gd name="T39" fmla="*/ 15 h 16"/>
                <a:gd name="T40" fmla="*/ 0 w 12"/>
                <a:gd name="T41" fmla="*/ 0 h 16"/>
                <a:gd name="T42" fmla="*/ 1 w 12"/>
                <a:gd name="T43" fmla="*/ 0 h 16"/>
                <a:gd name="T44" fmla="*/ 1 w 12"/>
                <a:gd name="T45" fmla="*/ 0 h 16"/>
                <a:gd name="T46" fmla="*/ 6 w 12"/>
                <a:gd name="T47" fmla="*/ 0 h 16"/>
                <a:gd name="T48" fmla="*/ 10 w 12"/>
                <a:gd name="T49" fmla="*/ 1 h 16"/>
                <a:gd name="T50" fmla="*/ 12 w 12"/>
                <a:gd name="T51" fmla="*/ 4 h 16"/>
                <a:gd name="T52" fmla="*/ 12 w 12"/>
                <a:gd name="T53" fmla="*/ 6 h 16"/>
                <a:gd name="T54" fmla="*/ 11 w 12"/>
                <a:gd name="T55" fmla="*/ 7 h 16"/>
                <a:gd name="T56" fmla="*/ 10 w 12"/>
                <a:gd name="T57" fmla="*/ 8 h 16"/>
                <a:gd name="T58" fmla="*/ 9 w 12"/>
                <a:gd name="T59" fmla="*/ 9 h 16"/>
                <a:gd name="T60" fmla="*/ 6 w 12"/>
                <a:gd name="T61" fmla="*/ 2 h 16"/>
                <a:gd name="T62" fmla="*/ 3 w 12"/>
                <a:gd name="T63" fmla="*/ 2 h 16"/>
                <a:gd name="T64" fmla="*/ 3 w 12"/>
                <a:gd name="T65" fmla="*/ 2 h 16"/>
                <a:gd name="T66" fmla="*/ 3 w 12"/>
                <a:gd name="T67" fmla="*/ 2 h 16"/>
                <a:gd name="T68" fmla="*/ 3 w 12"/>
                <a:gd name="T69" fmla="*/ 7 h 16"/>
                <a:gd name="T70" fmla="*/ 3 w 12"/>
                <a:gd name="T71" fmla="*/ 7 h 16"/>
                <a:gd name="T72" fmla="*/ 4 w 12"/>
                <a:gd name="T73" fmla="*/ 7 h 16"/>
                <a:gd name="T74" fmla="*/ 6 w 12"/>
                <a:gd name="T75" fmla="*/ 7 h 16"/>
                <a:gd name="T76" fmla="*/ 8 w 12"/>
                <a:gd name="T77" fmla="*/ 6 h 16"/>
                <a:gd name="T78" fmla="*/ 9 w 12"/>
                <a:gd name="T79" fmla="*/ 4 h 16"/>
                <a:gd name="T80" fmla="*/ 9 w 12"/>
                <a:gd name="T81" fmla="*/ 3 h 16"/>
                <a:gd name="T82" fmla="*/ 8 w 12"/>
                <a:gd name="T83" fmla="*/ 2 h 16"/>
                <a:gd name="T84" fmla="*/ 7 w 12"/>
                <a:gd name="T85" fmla="*/ 2 h 16"/>
                <a:gd name="T86" fmla="*/ 6 w 12"/>
                <a:gd name="T87"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 h="16">
                  <a:moveTo>
                    <a:pt x="9" y="9"/>
                  </a:moveTo>
                  <a:cubicBezTo>
                    <a:pt x="8" y="9"/>
                    <a:pt x="8" y="9"/>
                    <a:pt x="8" y="9"/>
                  </a:cubicBezTo>
                  <a:cubicBezTo>
                    <a:pt x="9" y="9"/>
                    <a:pt x="9" y="9"/>
                    <a:pt x="9" y="9"/>
                  </a:cubicBezTo>
                  <a:cubicBezTo>
                    <a:pt x="12" y="15"/>
                    <a:pt x="12" y="15"/>
                    <a:pt x="12" y="15"/>
                  </a:cubicBezTo>
                  <a:cubicBezTo>
                    <a:pt x="12" y="16"/>
                    <a:pt x="12" y="16"/>
                    <a:pt x="12" y="16"/>
                  </a:cubicBezTo>
                  <a:cubicBezTo>
                    <a:pt x="12" y="16"/>
                    <a:pt x="12" y="16"/>
                    <a:pt x="12" y="16"/>
                  </a:cubicBezTo>
                  <a:cubicBezTo>
                    <a:pt x="10" y="16"/>
                    <a:pt x="10" y="16"/>
                    <a:pt x="10" y="16"/>
                  </a:cubicBezTo>
                  <a:cubicBezTo>
                    <a:pt x="9" y="16"/>
                    <a:pt x="9" y="16"/>
                    <a:pt x="9" y="16"/>
                  </a:cubicBezTo>
                  <a:cubicBezTo>
                    <a:pt x="9" y="15"/>
                    <a:pt x="9" y="15"/>
                    <a:pt x="9" y="15"/>
                  </a:cubicBezTo>
                  <a:cubicBezTo>
                    <a:pt x="6" y="9"/>
                    <a:pt x="6" y="9"/>
                    <a:pt x="6" y="9"/>
                  </a:cubicBezTo>
                  <a:cubicBezTo>
                    <a:pt x="6" y="9"/>
                    <a:pt x="6" y="9"/>
                    <a:pt x="6" y="9"/>
                  </a:cubicBezTo>
                  <a:cubicBezTo>
                    <a:pt x="3" y="9"/>
                    <a:pt x="3" y="9"/>
                    <a:pt x="3" y="9"/>
                  </a:cubicBezTo>
                  <a:cubicBezTo>
                    <a:pt x="3" y="9"/>
                    <a:pt x="3" y="9"/>
                    <a:pt x="3" y="9"/>
                  </a:cubicBezTo>
                  <a:cubicBezTo>
                    <a:pt x="3" y="10"/>
                    <a:pt x="3" y="10"/>
                    <a:pt x="3" y="10"/>
                  </a:cubicBezTo>
                  <a:cubicBezTo>
                    <a:pt x="3" y="15"/>
                    <a:pt x="3" y="15"/>
                    <a:pt x="3" y="15"/>
                  </a:cubicBezTo>
                  <a:cubicBezTo>
                    <a:pt x="3" y="16"/>
                    <a:pt x="3" y="16"/>
                    <a:pt x="3" y="16"/>
                  </a:cubicBezTo>
                  <a:cubicBezTo>
                    <a:pt x="2" y="16"/>
                    <a:pt x="2" y="16"/>
                    <a:pt x="2" y="16"/>
                  </a:cubicBezTo>
                  <a:cubicBezTo>
                    <a:pt x="1" y="16"/>
                    <a:pt x="1" y="16"/>
                    <a:pt x="1" y="16"/>
                  </a:cubicBezTo>
                  <a:cubicBezTo>
                    <a:pt x="0" y="16"/>
                    <a:pt x="0" y="16"/>
                    <a:pt x="0" y="16"/>
                  </a:cubicBezTo>
                  <a:cubicBezTo>
                    <a:pt x="0" y="15"/>
                    <a:pt x="0" y="15"/>
                    <a:pt x="0" y="15"/>
                  </a:cubicBezTo>
                  <a:cubicBezTo>
                    <a:pt x="0" y="0"/>
                    <a:pt x="0" y="0"/>
                    <a:pt x="0" y="0"/>
                  </a:cubicBezTo>
                  <a:cubicBezTo>
                    <a:pt x="1" y="0"/>
                    <a:pt x="1" y="0"/>
                    <a:pt x="1" y="0"/>
                  </a:cubicBezTo>
                  <a:cubicBezTo>
                    <a:pt x="1" y="0"/>
                    <a:pt x="1" y="0"/>
                    <a:pt x="1" y="0"/>
                  </a:cubicBezTo>
                  <a:cubicBezTo>
                    <a:pt x="6" y="0"/>
                    <a:pt x="6" y="0"/>
                    <a:pt x="6" y="0"/>
                  </a:cubicBezTo>
                  <a:cubicBezTo>
                    <a:pt x="8" y="0"/>
                    <a:pt x="9" y="0"/>
                    <a:pt x="10" y="1"/>
                  </a:cubicBezTo>
                  <a:cubicBezTo>
                    <a:pt x="11" y="2"/>
                    <a:pt x="12" y="3"/>
                    <a:pt x="12" y="4"/>
                  </a:cubicBezTo>
                  <a:cubicBezTo>
                    <a:pt x="12" y="5"/>
                    <a:pt x="12" y="6"/>
                    <a:pt x="12" y="6"/>
                  </a:cubicBezTo>
                  <a:cubicBezTo>
                    <a:pt x="11" y="7"/>
                    <a:pt x="11" y="7"/>
                    <a:pt x="11" y="7"/>
                  </a:cubicBezTo>
                  <a:cubicBezTo>
                    <a:pt x="10" y="8"/>
                    <a:pt x="10" y="8"/>
                    <a:pt x="10" y="8"/>
                  </a:cubicBezTo>
                  <a:cubicBezTo>
                    <a:pt x="9" y="8"/>
                    <a:pt x="9" y="9"/>
                    <a:pt x="9" y="9"/>
                  </a:cubicBezTo>
                  <a:close/>
                  <a:moveTo>
                    <a:pt x="6" y="2"/>
                  </a:moveTo>
                  <a:cubicBezTo>
                    <a:pt x="3" y="2"/>
                    <a:pt x="3" y="2"/>
                    <a:pt x="3" y="2"/>
                  </a:cubicBezTo>
                  <a:cubicBezTo>
                    <a:pt x="3" y="2"/>
                    <a:pt x="3" y="2"/>
                    <a:pt x="3" y="2"/>
                  </a:cubicBezTo>
                  <a:cubicBezTo>
                    <a:pt x="3" y="2"/>
                    <a:pt x="3" y="2"/>
                    <a:pt x="3" y="2"/>
                  </a:cubicBezTo>
                  <a:cubicBezTo>
                    <a:pt x="3" y="7"/>
                    <a:pt x="3" y="7"/>
                    <a:pt x="3" y="7"/>
                  </a:cubicBezTo>
                  <a:cubicBezTo>
                    <a:pt x="3" y="7"/>
                    <a:pt x="3" y="7"/>
                    <a:pt x="3" y="7"/>
                  </a:cubicBezTo>
                  <a:cubicBezTo>
                    <a:pt x="4" y="7"/>
                    <a:pt x="4" y="7"/>
                    <a:pt x="4" y="7"/>
                  </a:cubicBezTo>
                  <a:cubicBezTo>
                    <a:pt x="6" y="7"/>
                    <a:pt x="6" y="7"/>
                    <a:pt x="6" y="7"/>
                  </a:cubicBezTo>
                  <a:cubicBezTo>
                    <a:pt x="7" y="7"/>
                    <a:pt x="8" y="7"/>
                    <a:pt x="8" y="6"/>
                  </a:cubicBezTo>
                  <a:cubicBezTo>
                    <a:pt x="9" y="6"/>
                    <a:pt x="9" y="5"/>
                    <a:pt x="9" y="4"/>
                  </a:cubicBezTo>
                  <a:cubicBezTo>
                    <a:pt x="9" y="4"/>
                    <a:pt x="9" y="4"/>
                    <a:pt x="9" y="3"/>
                  </a:cubicBezTo>
                  <a:cubicBezTo>
                    <a:pt x="8" y="2"/>
                    <a:pt x="8" y="2"/>
                    <a:pt x="8" y="2"/>
                  </a:cubicBezTo>
                  <a:cubicBezTo>
                    <a:pt x="8" y="2"/>
                    <a:pt x="7" y="2"/>
                    <a:pt x="7" y="2"/>
                  </a:cubicBezTo>
                  <a:cubicBezTo>
                    <a:pt x="7" y="2"/>
                    <a:pt x="6" y="2"/>
                    <a:pt x="6" y="2"/>
                  </a:cubicBezTo>
                  <a:close/>
                </a:path>
              </a:pathLst>
            </a:custGeom>
            <a:solidFill>
              <a:srgbClr val="5D5D5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25" name="Freeform 62"/>
            <p:cNvSpPr>
              <a:spLocks noEditPoints="1"/>
            </p:cNvSpPr>
            <p:nvPr/>
          </p:nvSpPr>
          <p:spPr bwMode="auto">
            <a:xfrm rot="16200000">
              <a:off x="1876227" y="3918912"/>
              <a:ext cx="85832" cy="101925"/>
            </a:xfrm>
            <a:custGeom>
              <a:avLst/>
              <a:gdLst>
                <a:gd name="T0" fmla="*/ 29 w 32"/>
                <a:gd name="T1" fmla="*/ 38 h 38"/>
                <a:gd name="T2" fmla="*/ 27 w 32"/>
                <a:gd name="T3" fmla="*/ 38 h 38"/>
                <a:gd name="T4" fmla="*/ 24 w 32"/>
                <a:gd name="T5" fmla="*/ 38 h 38"/>
                <a:gd name="T6" fmla="*/ 24 w 32"/>
                <a:gd name="T7" fmla="*/ 35 h 38"/>
                <a:gd name="T8" fmla="*/ 22 w 32"/>
                <a:gd name="T9" fmla="*/ 28 h 38"/>
                <a:gd name="T10" fmla="*/ 8 w 32"/>
                <a:gd name="T11" fmla="*/ 28 h 38"/>
                <a:gd name="T12" fmla="*/ 5 w 32"/>
                <a:gd name="T13" fmla="*/ 35 h 38"/>
                <a:gd name="T14" fmla="*/ 5 w 32"/>
                <a:gd name="T15" fmla="*/ 38 h 38"/>
                <a:gd name="T16" fmla="*/ 5 w 32"/>
                <a:gd name="T17" fmla="*/ 38 h 38"/>
                <a:gd name="T18" fmla="*/ 0 w 32"/>
                <a:gd name="T19" fmla="*/ 38 h 38"/>
                <a:gd name="T20" fmla="*/ 0 w 32"/>
                <a:gd name="T21" fmla="*/ 38 h 38"/>
                <a:gd name="T22" fmla="*/ 0 w 32"/>
                <a:gd name="T23" fmla="*/ 35 h 38"/>
                <a:gd name="T24" fmla="*/ 12 w 32"/>
                <a:gd name="T25" fmla="*/ 2 h 38"/>
                <a:gd name="T26" fmla="*/ 12 w 32"/>
                <a:gd name="T27" fmla="*/ 0 h 38"/>
                <a:gd name="T28" fmla="*/ 15 w 32"/>
                <a:gd name="T29" fmla="*/ 0 h 38"/>
                <a:gd name="T30" fmla="*/ 17 w 32"/>
                <a:gd name="T31" fmla="*/ 0 h 38"/>
                <a:gd name="T32" fmla="*/ 20 w 32"/>
                <a:gd name="T33" fmla="*/ 0 h 38"/>
                <a:gd name="T34" fmla="*/ 20 w 32"/>
                <a:gd name="T35" fmla="*/ 2 h 38"/>
                <a:gd name="T36" fmla="*/ 32 w 32"/>
                <a:gd name="T37" fmla="*/ 35 h 38"/>
                <a:gd name="T38" fmla="*/ 32 w 32"/>
                <a:gd name="T39" fmla="*/ 38 h 38"/>
                <a:gd name="T40" fmla="*/ 29 w 32"/>
                <a:gd name="T41" fmla="*/ 38 h 38"/>
                <a:gd name="T42" fmla="*/ 15 w 32"/>
                <a:gd name="T43" fmla="*/ 7 h 38"/>
                <a:gd name="T44" fmla="*/ 10 w 32"/>
                <a:gd name="T45" fmla="*/ 23 h 38"/>
                <a:gd name="T46" fmla="*/ 22 w 32"/>
                <a:gd name="T47" fmla="*/ 23 h 38"/>
                <a:gd name="T48" fmla="*/ 15 w 32"/>
                <a:gd name="T49" fmla="*/ 7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2" h="38">
                  <a:moveTo>
                    <a:pt x="29" y="38"/>
                  </a:moveTo>
                  <a:lnTo>
                    <a:pt x="27" y="38"/>
                  </a:lnTo>
                  <a:lnTo>
                    <a:pt x="24" y="38"/>
                  </a:lnTo>
                  <a:lnTo>
                    <a:pt x="24" y="35"/>
                  </a:lnTo>
                  <a:lnTo>
                    <a:pt x="22" y="28"/>
                  </a:lnTo>
                  <a:lnTo>
                    <a:pt x="8" y="28"/>
                  </a:lnTo>
                  <a:lnTo>
                    <a:pt x="5" y="35"/>
                  </a:lnTo>
                  <a:lnTo>
                    <a:pt x="5" y="38"/>
                  </a:lnTo>
                  <a:lnTo>
                    <a:pt x="5" y="38"/>
                  </a:lnTo>
                  <a:lnTo>
                    <a:pt x="0" y="38"/>
                  </a:lnTo>
                  <a:lnTo>
                    <a:pt x="0" y="38"/>
                  </a:lnTo>
                  <a:lnTo>
                    <a:pt x="0" y="35"/>
                  </a:lnTo>
                  <a:lnTo>
                    <a:pt x="12" y="2"/>
                  </a:lnTo>
                  <a:lnTo>
                    <a:pt x="12" y="0"/>
                  </a:lnTo>
                  <a:lnTo>
                    <a:pt x="15" y="0"/>
                  </a:lnTo>
                  <a:lnTo>
                    <a:pt x="17" y="0"/>
                  </a:lnTo>
                  <a:lnTo>
                    <a:pt x="20" y="0"/>
                  </a:lnTo>
                  <a:lnTo>
                    <a:pt x="20" y="2"/>
                  </a:lnTo>
                  <a:lnTo>
                    <a:pt x="32" y="35"/>
                  </a:lnTo>
                  <a:lnTo>
                    <a:pt x="32" y="38"/>
                  </a:lnTo>
                  <a:lnTo>
                    <a:pt x="29" y="38"/>
                  </a:lnTo>
                  <a:close/>
                  <a:moveTo>
                    <a:pt x="15" y="7"/>
                  </a:moveTo>
                  <a:lnTo>
                    <a:pt x="10" y="23"/>
                  </a:lnTo>
                  <a:lnTo>
                    <a:pt x="22" y="23"/>
                  </a:lnTo>
                  <a:lnTo>
                    <a:pt x="15" y="7"/>
                  </a:lnTo>
                  <a:close/>
                </a:path>
              </a:pathLst>
            </a:custGeom>
            <a:solidFill>
              <a:srgbClr val="5D5D5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26" name="Freeform 63"/>
            <p:cNvSpPr>
              <a:spLocks noEditPoints="1"/>
            </p:cNvSpPr>
            <p:nvPr/>
          </p:nvSpPr>
          <p:spPr bwMode="auto">
            <a:xfrm rot="16200000">
              <a:off x="1882930" y="3829057"/>
              <a:ext cx="72420" cy="101925"/>
            </a:xfrm>
            <a:custGeom>
              <a:avLst/>
              <a:gdLst>
                <a:gd name="T0" fmla="*/ 6 w 11"/>
                <a:gd name="T1" fmla="*/ 10 h 16"/>
                <a:gd name="T2" fmla="*/ 3 w 11"/>
                <a:gd name="T3" fmla="*/ 10 h 16"/>
                <a:gd name="T4" fmla="*/ 3 w 11"/>
                <a:gd name="T5" fmla="*/ 10 h 16"/>
                <a:gd name="T6" fmla="*/ 3 w 11"/>
                <a:gd name="T7" fmla="*/ 11 h 16"/>
                <a:gd name="T8" fmla="*/ 3 w 11"/>
                <a:gd name="T9" fmla="*/ 15 h 16"/>
                <a:gd name="T10" fmla="*/ 3 w 11"/>
                <a:gd name="T11" fmla="*/ 16 h 16"/>
                <a:gd name="T12" fmla="*/ 2 w 11"/>
                <a:gd name="T13" fmla="*/ 16 h 16"/>
                <a:gd name="T14" fmla="*/ 0 w 11"/>
                <a:gd name="T15" fmla="*/ 16 h 16"/>
                <a:gd name="T16" fmla="*/ 0 w 11"/>
                <a:gd name="T17" fmla="*/ 16 h 16"/>
                <a:gd name="T18" fmla="*/ 0 w 11"/>
                <a:gd name="T19" fmla="*/ 15 h 16"/>
                <a:gd name="T20" fmla="*/ 0 w 11"/>
                <a:gd name="T21" fmla="*/ 0 h 16"/>
                <a:gd name="T22" fmla="*/ 0 w 11"/>
                <a:gd name="T23" fmla="*/ 0 h 16"/>
                <a:gd name="T24" fmla="*/ 1 w 11"/>
                <a:gd name="T25" fmla="*/ 0 h 16"/>
                <a:gd name="T26" fmla="*/ 5 w 11"/>
                <a:gd name="T27" fmla="*/ 0 h 16"/>
                <a:gd name="T28" fmla="*/ 10 w 11"/>
                <a:gd name="T29" fmla="*/ 1 h 16"/>
                <a:gd name="T30" fmla="*/ 11 w 11"/>
                <a:gd name="T31" fmla="*/ 5 h 16"/>
                <a:gd name="T32" fmla="*/ 10 w 11"/>
                <a:gd name="T33" fmla="*/ 9 h 16"/>
                <a:gd name="T34" fmla="*/ 6 w 11"/>
                <a:gd name="T35" fmla="*/ 10 h 16"/>
                <a:gd name="T36" fmla="*/ 5 w 11"/>
                <a:gd name="T37" fmla="*/ 2 h 16"/>
                <a:gd name="T38" fmla="*/ 3 w 11"/>
                <a:gd name="T39" fmla="*/ 2 h 16"/>
                <a:gd name="T40" fmla="*/ 3 w 11"/>
                <a:gd name="T41" fmla="*/ 2 h 16"/>
                <a:gd name="T42" fmla="*/ 3 w 11"/>
                <a:gd name="T43" fmla="*/ 2 h 16"/>
                <a:gd name="T44" fmla="*/ 3 w 11"/>
                <a:gd name="T45" fmla="*/ 8 h 16"/>
                <a:gd name="T46" fmla="*/ 3 w 11"/>
                <a:gd name="T47" fmla="*/ 8 h 16"/>
                <a:gd name="T48" fmla="*/ 3 w 11"/>
                <a:gd name="T49" fmla="*/ 8 h 16"/>
                <a:gd name="T50" fmla="*/ 6 w 11"/>
                <a:gd name="T51" fmla="*/ 8 h 16"/>
                <a:gd name="T52" fmla="*/ 8 w 11"/>
                <a:gd name="T53" fmla="*/ 7 h 16"/>
                <a:gd name="T54" fmla="*/ 9 w 11"/>
                <a:gd name="T55" fmla="*/ 5 h 16"/>
                <a:gd name="T56" fmla="*/ 9 w 11"/>
                <a:gd name="T57" fmla="*/ 3 h 16"/>
                <a:gd name="T58" fmla="*/ 8 w 11"/>
                <a:gd name="T59" fmla="*/ 3 h 16"/>
                <a:gd name="T60" fmla="*/ 7 w 11"/>
                <a:gd name="T61" fmla="*/ 2 h 16"/>
                <a:gd name="T62" fmla="*/ 5 w 11"/>
                <a:gd name="T63"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 h="16">
                  <a:moveTo>
                    <a:pt x="6" y="10"/>
                  </a:moveTo>
                  <a:cubicBezTo>
                    <a:pt x="3" y="10"/>
                    <a:pt x="3" y="10"/>
                    <a:pt x="3" y="10"/>
                  </a:cubicBezTo>
                  <a:cubicBezTo>
                    <a:pt x="3" y="10"/>
                    <a:pt x="3" y="10"/>
                    <a:pt x="3" y="10"/>
                  </a:cubicBezTo>
                  <a:cubicBezTo>
                    <a:pt x="3" y="11"/>
                    <a:pt x="3" y="11"/>
                    <a:pt x="3" y="11"/>
                  </a:cubicBezTo>
                  <a:cubicBezTo>
                    <a:pt x="3" y="15"/>
                    <a:pt x="3" y="15"/>
                    <a:pt x="3" y="15"/>
                  </a:cubicBezTo>
                  <a:cubicBezTo>
                    <a:pt x="3" y="16"/>
                    <a:pt x="3" y="16"/>
                    <a:pt x="3" y="16"/>
                  </a:cubicBezTo>
                  <a:cubicBezTo>
                    <a:pt x="2" y="16"/>
                    <a:pt x="2" y="16"/>
                    <a:pt x="2" y="16"/>
                  </a:cubicBezTo>
                  <a:cubicBezTo>
                    <a:pt x="0" y="16"/>
                    <a:pt x="0" y="16"/>
                    <a:pt x="0" y="16"/>
                  </a:cubicBezTo>
                  <a:cubicBezTo>
                    <a:pt x="0" y="16"/>
                    <a:pt x="0" y="16"/>
                    <a:pt x="0" y="16"/>
                  </a:cubicBezTo>
                  <a:cubicBezTo>
                    <a:pt x="0" y="15"/>
                    <a:pt x="0" y="15"/>
                    <a:pt x="0" y="15"/>
                  </a:cubicBezTo>
                  <a:cubicBezTo>
                    <a:pt x="0" y="0"/>
                    <a:pt x="0" y="0"/>
                    <a:pt x="0" y="0"/>
                  </a:cubicBezTo>
                  <a:cubicBezTo>
                    <a:pt x="0" y="0"/>
                    <a:pt x="0" y="0"/>
                    <a:pt x="0" y="0"/>
                  </a:cubicBezTo>
                  <a:cubicBezTo>
                    <a:pt x="1" y="0"/>
                    <a:pt x="1" y="0"/>
                    <a:pt x="1" y="0"/>
                  </a:cubicBezTo>
                  <a:cubicBezTo>
                    <a:pt x="5" y="0"/>
                    <a:pt x="5" y="0"/>
                    <a:pt x="5" y="0"/>
                  </a:cubicBezTo>
                  <a:cubicBezTo>
                    <a:pt x="7" y="0"/>
                    <a:pt x="9" y="0"/>
                    <a:pt x="10" y="1"/>
                  </a:cubicBezTo>
                  <a:cubicBezTo>
                    <a:pt x="11" y="2"/>
                    <a:pt x="11" y="3"/>
                    <a:pt x="11" y="5"/>
                  </a:cubicBezTo>
                  <a:cubicBezTo>
                    <a:pt x="11" y="7"/>
                    <a:pt x="11" y="8"/>
                    <a:pt x="10" y="9"/>
                  </a:cubicBezTo>
                  <a:cubicBezTo>
                    <a:pt x="9" y="10"/>
                    <a:pt x="8" y="10"/>
                    <a:pt x="6" y="10"/>
                  </a:cubicBezTo>
                  <a:close/>
                  <a:moveTo>
                    <a:pt x="5" y="2"/>
                  </a:moveTo>
                  <a:cubicBezTo>
                    <a:pt x="3" y="2"/>
                    <a:pt x="3" y="2"/>
                    <a:pt x="3" y="2"/>
                  </a:cubicBezTo>
                  <a:cubicBezTo>
                    <a:pt x="3" y="2"/>
                    <a:pt x="3" y="2"/>
                    <a:pt x="3" y="2"/>
                  </a:cubicBezTo>
                  <a:cubicBezTo>
                    <a:pt x="3" y="2"/>
                    <a:pt x="3" y="2"/>
                    <a:pt x="3" y="2"/>
                  </a:cubicBezTo>
                  <a:cubicBezTo>
                    <a:pt x="3" y="8"/>
                    <a:pt x="3" y="8"/>
                    <a:pt x="3" y="8"/>
                  </a:cubicBezTo>
                  <a:cubicBezTo>
                    <a:pt x="3" y="8"/>
                    <a:pt x="3" y="8"/>
                    <a:pt x="3" y="8"/>
                  </a:cubicBezTo>
                  <a:cubicBezTo>
                    <a:pt x="3" y="8"/>
                    <a:pt x="3" y="8"/>
                    <a:pt x="3" y="8"/>
                  </a:cubicBezTo>
                  <a:cubicBezTo>
                    <a:pt x="6" y="8"/>
                    <a:pt x="6" y="8"/>
                    <a:pt x="6" y="8"/>
                  </a:cubicBezTo>
                  <a:cubicBezTo>
                    <a:pt x="7" y="8"/>
                    <a:pt x="7" y="8"/>
                    <a:pt x="8" y="7"/>
                  </a:cubicBezTo>
                  <a:cubicBezTo>
                    <a:pt x="9" y="7"/>
                    <a:pt x="9" y="6"/>
                    <a:pt x="9" y="5"/>
                  </a:cubicBezTo>
                  <a:cubicBezTo>
                    <a:pt x="9" y="4"/>
                    <a:pt x="9" y="4"/>
                    <a:pt x="9" y="3"/>
                  </a:cubicBezTo>
                  <a:cubicBezTo>
                    <a:pt x="8" y="3"/>
                    <a:pt x="8" y="3"/>
                    <a:pt x="8" y="3"/>
                  </a:cubicBezTo>
                  <a:cubicBezTo>
                    <a:pt x="7" y="2"/>
                    <a:pt x="7" y="2"/>
                    <a:pt x="7" y="2"/>
                  </a:cubicBezTo>
                  <a:cubicBezTo>
                    <a:pt x="6" y="2"/>
                    <a:pt x="6" y="2"/>
                    <a:pt x="5" y="2"/>
                  </a:cubicBezTo>
                  <a:close/>
                </a:path>
              </a:pathLst>
            </a:custGeom>
            <a:solidFill>
              <a:srgbClr val="5D5D5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27" name="Freeform 64"/>
            <p:cNvSpPr>
              <a:spLocks/>
            </p:cNvSpPr>
            <p:nvPr/>
          </p:nvSpPr>
          <p:spPr bwMode="auto">
            <a:xfrm rot="16200000">
              <a:off x="1880249" y="3735178"/>
              <a:ext cx="77786" cy="101925"/>
            </a:xfrm>
            <a:custGeom>
              <a:avLst/>
              <a:gdLst>
                <a:gd name="T0" fmla="*/ 12 w 12"/>
                <a:gd name="T1" fmla="*/ 16 h 16"/>
                <a:gd name="T2" fmla="*/ 10 w 12"/>
                <a:gd name="T3" fmla="*/ 16 h 16"/>
                <a:gd name="T4" fmla="*/ 10 w 12"/>
                <a:gd name="T5" fmla="*/ 15 h 16"/>
                <a:gd name="T6" fmla="*/ 10 w 12"/>
                <a:gd name="T7" fmla="*/ 9 h 16"/>
                <a:gd name="T8" fmla="*/ 10 w 12"/>
                <a:gd name="T9" fmla="*/ 9 h 16"/>
                <a:gd name="T10" fmla="*/ 9 w 12"/>
                <a:gd name="T11" fmla="*/ 9 h 16"/>
                <a:gd name="T12" fmla="*/ 3 w 12"/>
                <a:gd name="T13" fmla="*/ 9 h 16"/>
                <a:gd name="T14" fmla="*/ 3 w 12"/>
                <a:gd name="T15" fmla="*/ 9 h 16"/>
                <a:gd name="T16" fmla="*/ 3 w 12"/>
                <a:gd name="T17" fmla="*/ 9 h 16"/>
                <a:gd name="T18" fmla="*/ 3 w 12"/>
                <a:gd name="T19" fmla="*/ 15 h 16"/>
                <a:gd name="T20" fmla="*/ 3 w 12"/>
                <a:gd name="T21" fmla="*/ 16 h 16"/>
                <a:gd name="T22" fmla="*/ 2 w 12"/>
                <a:gd name="T23" fmla="*/ 16 h 16"/>
                <a:gd name="T24" fmla="*/ 1 w 12"/>
                <a:gd name="T25" fmla="*/ 16 h 16"/>
                <a:gd name="T26" fmla="*/ 0 w 12"/>
                <a:gd name="T27" fmla="*/ 16 h 16"/>
                <a:gd name="T28" fmla="*/ 0 w 12"/>
                <a:gd name="T29" fmla="*/ 15 h 16"/>
                <a:gd name="T30" fmla="*/ 0 w 12"/>
                <a:gd name="T31" fmla="*/ 0 h 16"/>
                <a:gd name="T32" fmla="*/ 0 w 12"/>
                <a:gd name="T33" fmla="*/ 0 h 16"/>
                <a:gd name="T34" fmla="*/ 1 w 12"/>
                <a:gd name="T35" fmla="*/ 0 h 16"/>
                <a:gd name="T36" fmla="*/ 2 w 12"/>
                <a:gd name="T37" fmla="*/ 0 h 16"/>
                <a:gd name="T38" fmla="*/ 3 w 12"/>
                <a:gd name="T39" fmla="*/ 0 h 16"/>
                <a:gd name="T40" fmla="*/ 3 w 12"/>
                <a:gd name="T41" fmla="*/ 1 h 16"/>
                <a:gd name="T42" fmla="*/ 3 w 12"/>
                <a:gd name="T43" fmla="*/ 6 h 16"/>
                <a:gd name="T44" fmla="*/ 3 w 12"/>
                <a:gd name="T45" fmla="*/ 6 h 16"/>
                <a:gd name="T46" fmla="*/ 9 w 12"/>
                <a:gd name="T47" fmla="*/ 6 h 16"/>
                <a:gd name="T48" fmla="*/ 10 w 12"/>
                <a:gd name="T49" fmla="*/ 6 h 16"/>
                <a:gd name="T50" fmla="*/ 10 w 12"/>
                <a:gd name="T51" fmla="*/ 0 h 16"/>
                <a:gd name="T52" fmla="*/ 10 w 12"/>
                <a:gd name="T53" fmla="*/ 0 h 16"/>
                <a:gd name="T54" fmla="*/ 12 w 12"/>
                <a:gd name="T55" fmla="*/ 0 h 16"/>
                <a:gd name="T56" fmla="*/ 12 w 12"/>
                <a:gd name="T57" fmla="*/ 0 h 16"/>
                <a:gd name="T58" fmla="*/ 12 w 12"/>
                <a:gd name="T59" fmla="*/ 0 h 16"/>
                <a:gd name="T60" fmla="*/ 12 w 12"/>
                <a:gd name="T61" fmla="*/ 15 h 16"/>
                <a:gd name="T62" fmla="*/ 12 w 12"/>
                <a:gd name="T6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 h="16">
                  <a:moveTo>
                    <a:pt x="12" y="16"/>
                  </a:moveTo>
                  <a:cubicBezTo>
                    <a:pt x="10" y="16"/>
                    <a:pt x="10" y="16"/>
                    <a:pt x="10" y="16"/>
                  </a:cubicBezTo>
                  <a:cubicBezTo>
                    <a:pt x="10" y="16"/>
                    <a:pt x="10" y="16"/>
                    <a:pt x="10" y="15"/>
                  </a:cubicBezTo>
                  <a:cubicBezTo>
                    <a:pt x="10" y="9"/>
                    <a:pt x="10" y="9"/>
                    <a:pt x="10" y="9"/>
                  </a:cubicBezTo>
                  <a:cubicBezTo>
                    <a:pt x="10" y="9"/>
                    <a:pt x="10" y="9"/>
                    <a:pt x="10" y="9"/>
                  </a:cubicBezTo>
                  <a:cubicBezTo>
                    <a:pt x="9" y="9"/>
                    <a:pt x="9" y="9"/>
                    <a:pt x="9" y="9"/>
                  </a:cubicBezTo>
                  <a:cubicBezTo>
                    <a:pt x="3" y="9"/>
                    <a:pt x="3" y="9"/>
                    <a:pt x="3" y="9"/>
                  </a:cubicBezTo>
                  <a:cubicBezTo>
                    <a:pt x="3" y="9"/>
                    <a:pt x="3" y="9"/>
                    <a:pt x="3" y="9"/>
                  </a:cubicBezTo>
                  <a:cubicBezTo>
                    <a:pt x="3" y="9"/>
                    <a:pt x="3" y="9"/>
                    <a:pt x="3" y="9"/>
                  </a:cubicBezTo>
                  <a:cubicBezTo>
                    <a:pt x="3" y="15"/>
                    <a:pt x="3" y="15"/>
                    <a:pt x="3" y="15"/>
                  </a:cubicBezTo>
                  <a:cubicBezTo>
                    <a:pt x="3" y="16"/>
                    <a:pt x="3" y="16"/>
                    <a:pt x="3" y="16"/>
                  </a:cubicBezTo>
                  <a:cubicBezTo>
                    <a:pt x="2" y="16"/>
                    <a:pt x="2" y="16"/>
                    <a:pt x="2" y="16"/>
                  </a:cubicBezTo>
                  <a:cubicBezTo>
                    <a:pt x="1" y="16"/>
                    <a:pt x="1" y="16"/>
                    <a:pt x="1" y="16"/>
                  </a:cubicBezTo>
                  <a:cubicBezTo>
                    <a:pt x="0" y="16"/>
                    <a:pt x="0" y="16"/>
                    <a:pt x="0" y="16"/>
                  </a:cubicBezTo>
                  <a:cubicBezTo>
                    <a:pt x="0" y="15"/>
                    <a:pt x="0" y="15"/>
                    <a:pt x="0" y="15"/>
                  </a:cubicBezTo>
                  <a:cubicBezTo>
                    <a:pt x="0" y="0"/>
                    <a:pt x="0" y="0"/>
                    <a:pt x="0" y="0"/>
                  </a:cubicBezTo>
                  <a:cubicBezTo>
                    <a:pt x="0" y="0"/>
                    <a:pt x="0" y="0"/>
                    <a:pt x="0" y="0"/>
                  </a:cubicBezTo>
                  <a:cubicBezTo>
                    <a:pt x="1" y="0"/>
                    <a:pt x="1" y="0"/>
                    <a:pt x="1" y="0"/>
                  </a:cubicBezTo>
                  <a:cubicBezTo>
                    <a:pt x="2" y="0"/>
                    <a:pt x="2" y="0"/>
                    <a:pt x="2" y="0"/>
                  </a:cubicBezTo>
                  <a:cubicBezTo>
                    <a:pt x="3" y="0"/>
                    <a:pt x="3" y="0"/>
                    <a:pt x="3" y="0"/>
                  </a:cubicBezTo>
                  <a:cubicBezTo>
                    <a:pt x="3" y="1"/>
                    <a:pt x="3" y="1"/>
                    <a:pt x="3" y="1"/>
                  </a:cubicBezTo>
                  <a:cubicBezTo>
                    <a:pt x="3" y="6"/>
                    <a:pt x="3" y="6"/>
                    <a:pt x="3" y="6"/>
                  </a:cubicBezTo>
                  <a:cubicBezTo>
                    <a:pt x="3" y="6"/>
                    <a:pt x="3" y="6"/>
                    <a:pt x="3" y="6"/>
                  </a:cubicBezTo>
                  <a:cubicBezTo>
                    <a:pt x="9" y="6"/>
                    <a:pt x="9" y="6"/>
                    <a:pt x="9" y="6"/>
                  </a:cubicBezTo>
                  <a:cubicBezTo>
                    <a:pt x="10" y="6"/>
                    <a:pt x="10" y="6"/>
                    <a:pt x="10" y="6"/>
                  </a:cubicBezTo>
                  <a:cubicBezTo>
                    <a:pt x="10" y="0"/>
                    <a:pt x="10" y="0"/>
                    <a:pt x="10" y="0"/>
                  </a:cubicBezTo>
                  <a:cubicBezTo>
                    <a:pt x="10" y="0"/>
                    <a:pt x="10" y="0"/>
                    <a:pt x="10" y="0"/>
                  </a:cubicBezTo>
                  <a:cubicBezTo>
                    <a:pt x="12" y="0"/>
                    <a:pt x="12" y="0"/>
                    <a:pt x="12" y="0"/>
                  </a:cubicBezTo>
                  <a:cubicBezTo>
                    <a:pt x="12" y="0"/>
                    <a:pt x="12" y="0"/>
                    <a:pt x="12" y="0"/>
                  </a:cubicBezTo>
                  <a:cubicBezTo>
                    <a:pt x="12" y="0"/>
                    <a:pt x="12" y="0"/>
                    <a:pt x="12" y="0"/>
                  </a:cubicBezTo>
                  <a:cubicBezTo>
                    <a:pt x="12" y="15"/>
                    <a:pt x="12" y="15"/>
                    <a:pt x="12" y="15"/>
                  </a:cubicBezTo>
                  <a:cubicBezTo>
                    <a:pt x="12" y="16"/>
                    <a:pt x="12" y="16"/>
                    <a:pt x="12" y="16"/>
                  </a:cubicBezTo>
                  <a:close/>
                </a:path>
              </a:pathLst>
            </a:custGeom>
            <a:solidFill>
              <a:srgbClr val="5D5D5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28" name="Freeform 65"/>
            <p:cNvSpPr>
              <a:spLocks/>
            </p:cNvSpPr>
            <p:nvPr/>
          </p:nvSpPr>
          <p:spPr bwMode="auto">
            <a:xfrm rot="16200000">
              <a:off x="1912437" y="3665440"/>
              <a:ext cx="13413" cy="101925"/>
            </a:xfrm>
            <a:custGeom>
              <a:avLst/>
              <a:gdLst>
                <a:gd name="T0" fmla="*/ 5 w 5"/>
                <a:gd name="T1" fmla="*/ 38 h 38"/>
                <a:gd name="T2" fmla="*/ 0 w 5"/>
                <a:gd name="T3" fmla="*/ 38 h 38"/>
                <a:gd name="T4" fmla="*/ 0 w 5"/>
                <a:gd name="T5" fmla="*/ 38 h 38"/>
                <a:gd name="T6" fmla="*/ 0 w 5"/>
                <a:gd name="T7" fmla="*/ 35 h 38"/>
                <a:gd name="T8" fmla="*/ 0 w 5"/>
                <a:gd name="T9" fmla="*/ 0 h 38"/>
                <a:gd name="T10" fmla="*/ 0 w 5"/>
                <a:gd name="T11" fmla="*/ 0 h 38"/>
                <a:gd name="T12" fmla="*/ 0 w 5"/>
                <a:gd name="T13" fmla="*/ 0 h 38"/>
                <a:gd name="T14" fmla="*/ 5 w 5"/>
                <a:gd name="T15" fmla="*/ 0 h 38"/>
                <a:gd name="T16" fmla="*/ 5 w 5"/>
                <a:gd name="T17" fmla="*/ 0 h 38"/>
                <a:gd name="T18" fmla="*/ 5 w 5"/>
                <a:gd name="T19" fmla="*/ 0 h 38"/>
                <a:gd name="T20" fmla="*/ 5 w 5"/>
                <a:gd name="T21" fmla="*/ 35 h 38"/>
                <a:gd name="T22" fmla="*/ 5 w 5"/>
                <a:gd name="T23" fmla="*/ 38 h 38"/>
                <a:gd name="T24" fmla="*/ 5 w 5"/>
                <a:gd name="T25"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38">
                  <a:moveTo>
                    <a:pt x="5" y="38"/>
                  </a:moveTo>
                  <a:lnTo>
                    <a:pt x="0" y="38"/>
                  </a:lnTo>
                  <a:lnTo>
                    <a:pt x="0" y="38"/>
                  </a:lnTo>
                  <a:lnTo>
                    <a:pt x="0" y="35"/>
                  </a:lnTo>
                  <a:lnTo>
                    <a:pt x="0" y="0"/>
                  </a:lnTo>
                  <a:lnTo>
                    <a:pt x="0" y="0"/>
                  </a:lnTo>
                  <a:lnTo>
                    <a:pt x="0" y="0"/>
                  </a:lnTo>
                  <a:lnTo>
                    <a:pt x="5" y="0"/>
                  </a:lnTo>
                  <a:lnTo>
                    <a:pt x="5" y="0"/>
                  </a:lnTo>
                  <a:lnTo>
                    <a:pt x="5" y="0"/>
                  </a:lnTo>
                  <a:lnTo>
                    <a:pt x="5" y="35"/>
                  </a:lnTo>
                  <a:lnTo>
                    <a:pt x="5" y="38"/>
                  </a:lnTo>
                  <a:lnTo>
                    <a:pt x="5" y="38"/>
                  </a:lnTo>
                  <a:close/>
                </a:path>
              </a:pathLst>
            </a:custGeom>
            <a:solidFill>
              <a:srgbClr val="5D5D5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29" name="Freeform 66"/>
            <p:cNvSpPr>
              <a:spLocks/>
            </p:cNvSpPr>
            <p:nvPr/>
          </p:nvSpPr>
          <p:spPr bwMode="auto">
            <a:xfrm rot="16200000">
              <a:off x="1878908" y="3599725"/>
              <a:ext cx="72420" cy="109972"/>
            </a:xfrm>
            <a:custGeom>
              <a:avLst/>
              <a:gdLst>
                <a:gd name="T0" fmla="*/ 10 w 11"/>
                <a:gd name="T1" fmla="*/ 3 h 17"/>
                <a:gd name="T2" fmla="*/ 9 w 11"/>
                <a:gd name="T3" fmla="*/ 3 h 17"/>
                <a:gd name="T4" fmla="*/ 7 w 11"/>
                <a:gd name="T5" fmla="*/ 3 h 17"/>
                <a:gd name="T6" fmla="*/ 4 w 11"/>
                <a:gd name="T7" fmla="*/ 3 h 17"/>
                <a:gd name="T8" fmla="*/ 3 w 11"/>
                <a:gd name="T9" fmla="*/ 6 h 17"/>
                <a:gd name="T10" fmla="*/ 3 w 11"/>
                <a:gd name="T11" fmla="*/ 12 h 17"/>
                <a:gd name="T12" fmla="*/ 3 w 11"/>
                <a:gd name="T13" fmla="*/ 13 h 17"/>
                <a:gd name="T14" fmla="*/ 4 w 11"/>
                <a:gd name="T15" fmla="*/ 14 h 17"/>
                <a:gd name="T16" fmla="*/ 6 w 11"/>
                <a:gd name="T17" fmla="*/ 15 h 17"/>
                <a:gd name="T18" fmla="*/ 7 w 11"/>
                <a:gd name="T19" fmla="*/ 15 h 17"/>
                <a:gd name="T20" fmla="*/ 9 w 11"/>
                <a:gd name="T21" fmla="*/ 15 h 17"/>
                <a:gd name="T22" fmla="*/ 11 w 11"/>
                <a:gd name="T23" fmla="*/ 14 h 17"/>
                <a:gd name="T24" fmla="*/ 11 w 11"/>
                <a:gd name="T25" fmla="*/ 15 h 17"/>
                <a:gd name="T26" fmla="*/ 11 w 11"/>
                <a:gd name="T27" fmla="*/ 15 h 17"/>
                <a:gd name="T28" fmla="*/ 11 w 11"/>
                <a:gd name="T29" fmla="*/ 16 h 17"/>
                <a:gd name="T30" fmla="*/ 11 w 11"/>
                <a:gd name="T31" fmla="*/ 16 h 17"/>
                <a:gd name="T32" fmla="*/ 9 w 11"/>
                <a:gd name="T33" fmla="*/ 17 h 17"/>
                <a:gd name="T34" fmla="*/ 7 w 11"/>
                <a:gd name="T35" fmla="*/ 17 h 17"/>
                <a:gd name="T36" fmla="*/ 2 w 11"/>
                <a:gd name="T37" fmla="*/ 16 h 17"/>
                <a:gd name="T38" fmla="*/ 0 w 11"/>
                <a:gd name="T39" fmla="*/ 12 h 17"/>
                <a:gd name="T40" fmla="*/ 0 w 11"/>
                <a:gd name="T41" fmla="*/ 6 h 17"/>
                <a:gd name="T42" fmla="*/ 1 w 11"/>
                <a:gd name="T43" fmla="*/ 4 h 17"/>
                <a:gd name="T44" fmla="*/ 2 w 11"/>
                <a:gd name="T45" fmla="*/ 2 h 17"/>
                <a:gd name="T46" fmla="*/ 4 w 11"/>
                <a:gd name="T47" fmla="*/ 1 h 17"/>
                <a:gd name="T48" fmla="*/ 7 w 11"/>
                <a:gd name="T49" fmla="*/ 0 h 17"/>
                <a:gd name="T50" fmla="*/ 10 w 11"/>
                <a:gd name="T51" fmla="*/ 1 h 17"/>
                <a:gd name="T52" fmla="*/ 11 w 11"/>
                <a:gd name="T53" fmla="*/ 1 h 17"/>
                <a:gd name="T54" fmla="*/ 11 w 11"/>
                <a:gd name="T55" fmla="*/ 2 h 17"/>
                <a:gd name="T56" fmla="*/ 11 w 11"/>
                <a:gd name="T57" fmla="*/ 2 h 17"/>
                <a:gd name="T58" fmla="*/ 11 w 11"/>
                <a:gd name="T59" fmla="*/ 3 h 17"/>
                <a:gd name="T60" fmla="*/ 10 w 11"/>
                <a:gd name="T61" fmla="*/ 3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 h="17">
                  <a:moveTo>
                    <a:pt x="10" y="3"/>
                  </a:moveTo>
                  <a:cubicBezTo>
                    <a:pt x="10" y="3"/>
                    <a:pt x="10" y="3"/>
                    <a:pt x="9" y="3"/>
                  </a:cubicBezTo>
                  <a:cubicBezTo>
                    <a:pt x="9" y="3"/>
                    <a:pt x="8" y="3"/>
                    <a:pt x="7" y="3"/>
                  </a:cubicBezTo>
                  <a:cubicBezTo>
                    <a:pt x="6" y="3"/>
                    <a:pt x="5" y="3"/>
                    <a:pt x="4" y="3"/>
                  </a:cubicBezTo>
                  <a:cubicBezTo>
                    <a:pt x="3" y="4"/>
                    <a:pt x="3" y="5"/>
                    <a:pt x="3" y="6"/>
                  </a:cubicBezTo>
                  <a:cubicBezTo>
                    <a:pt x="3" y="12"/>
                    <a:pt x="3" y="12"/>
                    <a:pt x="3" y="12"/>
                  </a:cubicBezTo>
                  <a:cubicBezTo>
                    <a:pt x="3" y="13"/>
                    <a:pt x="3" y="13"/>
                    <a:pt x="3" y="13"/>
                  </a:cubicBezTo>
                  <a:cubicBezTo>
                    <a:pt x="4" y="14"/>
                    <a:pt x="4" y="14"/>
                    <a:pt x="4" y="14"/>
                  </a:cubicBezTo>
                  <a:cubicBezTo>
                    <a:pt x="5" y="15"/>
                    <a:pt x="5" y="15"/>
                    <a:pt x="6" y="15"/>
                  </a:cubicBezTo>
                  <a:cubicBezTo>
                    <a:pt x="6" y="15"/>
                    <a:pt x="6" y="15"/>
                    <a:pt x="7" y="15"/>
                  </a:cubicBezTo>
                  <a:cubicBezTo>
                    <a:pt x="8" y="15"/>
                    <a:pt x="9" y="15"/>
                    <a:pt x="9" y="15"/>
                  </a:cubicBezTo>
                  <a:cubicBezTo>
                    <a:pt x="10" y="15"/>
                    <a:pt x="10" y="14"/>
                    <a:pt x="11" y="14"/>
                  </a:cubicBezTo>
                  <a:cubicBezTo>
                    <a:pt x="11" y="15"/>
                    <a:pt x="11" y="15"/>
                    <a:pt x="11" y="15"/>
                  </a:cubicBezTo>
                  <a:cubicBezTo>
                    <a:pt x="11" y="15"/>
                    <a:pt x="11" y="15"/>
                    <a:pt x="11" y="15"/>
                  </a:cubicBezTo>
                  <a:cubicBezTo>
                    <a:pt x="11" y="16"/>
                    <a:pt x="11" y="16"/>
                    <a:pt x="11" y="16"/>
                  </a:cubicBezTo>
                  <a:cubicBezTo>
                    <a:pt x="11" y="16"/>
                    <a:pt x="11" y="16"/>
                    <a:pt x="11" y="16"/>
                  </a:cubicBezTo>
                  <a:cubicBezTo>
                    <a:pt x="11" y="16"/>
                    <a:pt x="10" y="17"/>
                    <a:pt x="9" y="17"/>
                  </a:cubicBezTo>
                  <a:cubicBezTo>
                    <a:pt x="9" y="17"/>
                    <a:pt x="8" y="17"/>
                    <a:pt x="7" y="17"/>
                  </a:cubicBezTo>
                  <a:cubicBezTo>
                    <a:pt x="5" y="17"/>
                    <a:pt x="3" y="17"/>
                    <a:pt x="2" y="16"/>
                  </a:cubicBezTo>
                  <a:cubicBezTo>
                    <a:pt x="1" y="15"/>
                    <a:pt x="0" y="14"/>
                    <a:pt x="0" y="12"/>
                  </a:cubicBezTo>
                  <a:cubicBezTo>
                    <a:pt x="0" y="6"/>
                    <a:pt x="0" y="6"/>
                    <a:pt x="0" y="6"/>
                  </a:cubicBezTo>
                  <a:cubicBezTo>
                    <a:pt x="0" y="5"/>
                    <a:pt x="1" y="5"/>
                    <a:pt x="1" y="4"/>
                  </a:cubicBezTo>
                  <a:cubicBezTo>
                    <a:pt x="1" y="3"/>
                    <a:pt x="1" y="3"/>
                    <a:pt x="2" y="2"/>
                  </a:cubicBezTo>
                  <a:cubicBezTo>
                    <a:pt x="2" y="2"/>
                    <a:pt x="3" y="1"/>
                    <a:pt x="4" y="1"/>
                  </a:cubicBezTo>
                  <a:cubicBezTo>
                    <a:pt x="5" y="1"/>
                    <a:pt x="6" y="0"/>
                    <a:pt x="7" y="0"/>
                  </a:cubicBezTo>
                  <a:cubicBezTo>
                    <a:pt x="8" y="0"/>
                    <a:pt x="9" y="1"/>
                    <a:pt x="10" y="1"/>
                  </a:cubicBezTo>
                  <a:cubicBezTo>
                    <a:pt x="11" y="1"/>
                    <a:pt x="11" y="1"/>
                    <a:pt x="11" y="1"/>
                  </a:cubicBezTo>
                  <a:cubicBezTo>
                    <a:pt x="11" y="2"/>
                    <a:pt x="11" y="2"/>
                    <a:pt x="11" y="2"/>
                  </a:cubicBezTo>
                  <a:cubicBezTo>
                    <a:pt x="11" y="2"/>
                    <a:pt x="11" y="2"/>
                    <a:pt x="11" y="2"/>
                  </a:cubicBezTo>
                  <a:cubicBezTo>
                    <a:pt x="11" y="3"/>
                    <a:pt x="11" y="3"/>
                    <a:pt x="11" y="3"/>
                  </a:cubicBezTo>
                  <a:lnTo>
                    <a:pt x="10" y="3"/>
                  </a:lnTo>
                  <a:close/>
                </a:path>
              </a:pathLst>
            </a:custGeom>
            <a:solidFill>
              <a:srgbClr val="5D5D5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30" name="Freeform 67"/>
            <p:cNvSpPr>
              <a:spLocks/>
            </p:cNvSpPr>
            <p:nvPr/>
          </p:nvSpPr>
          <p:spPr bwMode="auto">
            <a:xfrm rot="16200000">
              <a:off x="1876223" y="3513893"/>
              <a:ext cx="77786" cy="109972"/>
            </a:xfrm>
            <a:custGeom>
              <a:avLst/>
              <a:gdLst>
                <a:gd name="T0" fmla="*/ 5 w 12"/>
                <a:gd name="T1" fmla="*/ 17 h 17"/>
                <a:gd name="T2" fmla="*/ 2 w 12"/>
                <a:gd name="T3" fmla="*/ 17 h 17"/>
                <a:gd name="T4" fmla="*/ 1 w 12"/>
                <a:gd name="T5" fmla="*/ 16 h 17"/>
                <a:gd name="T6" fmla="*/ 0 w 12"/>
                <a:gd name="T7" fmla="*/ 16 h 17"/>
                <a:gd name="T8" fmla="*/ 1 w 12"/>
                <a:gd name="T9" fmla="*/ 15 h 17"/>
                <a:gd name="T10" fmla="*/ 1 w 12"/>
                <a:gd name="T11" fmla="*/ 14 h 17"/>
                <a:gd name="T12" fmla="*/ 1 w 12"/>
                <a:gd name="T13" fmla="*/ 14 h 17"/>
                <a:gd name="T14" fmla="*/ 2 w 12"/>
                <a:gd name="T15" fmla="*/ 15 h 17"/>
                <a:gd name="T16" fmla="*/ 5 w 12"/>
                <a:gd name="T17" fmla="*/ 15 h 17"/>
                <a:gd name="T18" fmla="*/ 7 w 12"/>
                <a:gd name="T19" fmla="*/ 15 h 17"/>
                <a:gd name="T20" fmla="*/ 8 w 12"/>
                <a:gd name="T21" fmla="*/ 14 h 17"/>
                <a:gd name="T22" fmla="*/ 9 w 12"/>
                <a:gd name="T23" fmla="*/ 14 h 17"/>
                <a:gd name="T24" fmla="*/ 9 w 12"/>
                <a:gd name="T25" fmla="*/ 13 h 17"/>
                <a:gd name="T26" fmla="*/ 8 w 12"/>
                <a:gd name="T27" fmla="*/ 11 h 17"/>
                <a:gd name="T28" fmla="*/ 6 w 12"/>
                <a:gd name="T29" fmla="*/ 9 h 17"/>
                <a:gd name="T30" fmla="*/ 4 w 12"/>
                <a:gd name="T31" fmla="*/ 9 h 17"/>
                <a:gd name="T32" fmla="*/ 3 w 12"/>
                <a:gd name="T33" fmla="*/ 8 h 17"/>
                <a:gd name="T34" fmla="*/ 2 w 12"/>
                <a:gd name="T35" fmla="*/ 6 h 17"/>
                <a:gd name="T36" fmla="*/ 1 w 12"/>
                <a:gd name="T37" fmla="*/ 5 h 17"/>
                <a:gd name="T38" fmla="*/ 2 w 12"/>
                <a:gd name="T39" fmla="*/ 3 h 17"/>
                <a:gd name="T40" fmla="*/ 3 w 12"/>
                <a:gd name="T41" fmla="*/ 2 h 17"/>
                <a:gd name="T42" fmla="*/ 4 w 12"/>
                <a:gd name="T43" fmla="*/ 1 h 17"/>
                <a:gd name="T44" fmla="*/ 7 w 12"/>
                <a:gd name="T45" fmla="*/ 0 h 17"/>
                <a:gd name="T46" fmla="*/ 9 w 12"/>
                <a:gd name="T47" fmla="*/ 0 h 17"/>
                <a:gd name="T48" fmla="*/ 10 w 12"/>
                <a:gd name="T49" fmla="*/ 1 h 17"/>
                <a:gd name="T50" fmla="*/ 11 w 12"/>
                <a:gd name="T51" fmla="*/ 1 h 17"/>
                <a:gd name="T52" fmla="*/ 11 w 12"/>
                <a:gd name="T53" fmla="*/ 1 h 17"/>
                <a:gd name="T54" fmla="*/ 11 w 12"/>
                <a:gd name="T55" fmla="*/ 1 h 17"/>
                <a:gd name="T56" fmla="*/ 11 w 12"/>
                <a:gd name="T57" fmla="*/ 2 h 17"/>
                <a:gd name="T58" fmla="*/ 11 w 12"/>
                <a:gd name="T59" fmla="*/ 3 h 17"/>
                <a:gd name="T60" fmla="*/ 10 w 12"/>
                <a:gd name="T61" fmla="*/ 3 h 17"/>
                <a:gd name="T62" fmla="*/ 9 w 12"/>
                <a:gd name="T63" fmla="*/ 3 h 17"/>
                <a:gd name="T64" fmla="*/ 7 w 12"/>
                <a:gd name="T65" fmla="*/ 2 h 17"/>
                <a:gd name="T66" fmla="*/ 5 w 12"/>
                <a:gd name="T67" fmla="*/ 3 h 17"/>
                <a:gd name="T68" fmla="*/ 4 w 12"/>
                <a:gd name="T69" fmla="*/ 5 h 17"/>
                <a:gd name="T70" fmla="*/ 5 w 12"/>
                <a:gd name="T71" fmla="*/ 6 h 17"/>
                <a:gd name="T72" fmla="*/ 7 w 12"/>
                <a:gd name="T73" fmla="*/ 7 h 17"/>
                <a:gd name="T74" fmla="*/ 11 w 12"/>
                <a:gd name="T75" fmla="*/ 9 h 17"/>
                <a:gd name="T76" fmla="*/ 12 w 12"/>
                <a:gd name="T77" fmla="*/ 12 h 17"/>
                <a:gd name="T78" fmla="*/ 11 w 12"/>
                <a:gd name="T79" fmla="*/ 15 h 17"/>
                <a:gd name="T80" fmla="*/ 10 w 12"/>
                <a:gd name="T81" fmla="*/ 16 h 17"/>
                <a:gd name="T82" fmla="*/ 8 w 12"/>
                <a:gd name="T83" fmla="*/ 17 h 17"/>
                <a:gd name="T84" fmla="*/ 5 w 12"/>
                <a:gd name="T85"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 h="17">
                  <a:moveTo>
                    <a:pt x="5" y="17"/>
                  </a:moveTo>
                  <a:cubicBezTo>
                    <a:pt x="4" y="17"/>
                    <a:pt x="3" y="17"/>
                    <a:pt x="2" y="17"/>
                  </a:cubicBezTo>
                  <a:cubicBezTo>
                    <a:pt x="1" y="17"/>
                    <a:pt x="1" y="16"/>
                    <a:pt x="1" y="16"/>
                  </a:cubicBezTo>
                  <a:cubicBezTo>
                    <a:pt x="0" y="16"/>
                    <a:pt x="0" y="16"/>
                    <a:pt x="0" y="16"/>
                  </a:cubicBezTo>
                  <a:cubicBezTo>
                    <a:pt x="1" y="15"/>
                    <a:pt x="1" y="15"/>
                    <a:pt x="1" y="15"/>
                  </a:cubicBezTo>
                  <a:cubicBezTo>
                    <a:pt x="1" y="14"/>
                    <a:pt x="1" y="14"/>
                    <a:pt x="1" y="14"/>
                  </a:cubicBezTo>
                  <a:cubicBezTo>
                    <a:pt x="1" y="14"/>
                    <a:pt x="1" y="14"/>
                    <a:pt x="1" y="14"/>
                  </a:cubicBezTo>
                  <a:cubicBezTo>
                    <a:pt x="1" y="14"/>
                    <a:pt x="2" y="14"/>
                    <a:pt x="2" y="15"/>
                  </a:cubicBezTo>
                  <a:cubicBezTo>
                    <a:pt x="3" y="15"/>
                    <a:pt x="4" y="15"/>
                    <a:pt x="5" y="15"/>
                  </a:cubicBezTo>
                  <a:cubicBezTo>
                    <a:pt x="6" y="15"/>
                    <a:pt x="6" y="15"/>
                    <a:pt x="7" y="15"/>
                  </a:cubicBezTo>
                  <a:cubicBezTo>
                    <a:pt x="7" y="15"/>
                    <a:pt x="7" y="15"/>
                    <a:pt x="8" y="14"/>
                  </a:cubicBezTo>
                  <a:cubicBezTo>
                    <a:pt x="9" y="14"/>
                    <a:pt x="9" y="14"/>
                    <a:pt x="9" y="14"/>
                  </a:cubicBezTo>
                  <a:cubicBezTo>
                    <a:pt x="9" y="13"/>
                    <a:pt x="9" y="13"/>
                    <a:pt x="9" y="13"/>
                  </a:cubicBezTo>
                  <a:cubicBezTo>
                    <a:pt x="9" y="12"/>
                    <a:pt x="9" y="11"/>
                    <a:pt x="8" y="11"/>
                  </a:cubicBezTo>
                  <a:cubicBezTo>
                    <a:pt x="8" y="10"/>
                    <a:pt x="7" y="10"/>
                    <a:pt x="6" y="9"/>
                  </a:cubicBezTo>
                  <a:cubicBezTo>
                    <a:pt x="5" y="9"/>
                    <a:pt x="4" y="9"/>
                    <a:pt x="4" y="9"/>
                  </a:cubicBezTo>
                  <a:cubicBezTo>
                    <a:pt x="3" y="8"/>
                    <a:pt x="3" y="8"/>
                    <a:pt x="3" y="8"/>
                  </a:cubicBezTo>
                  <a:cubicBezTo>
                    <a:pt x="2" y="7"/>
                    <a:pt x="2" y="7"/>
                    <a:pt x="2" y="6"/>
                  </a:cubicBezTo>
                  <a:cubicBezTo>
                    <a:pt x="1" y="6"/>
                    <a:pt x="1" y="5"/>
                    <a:pt x="1" y="5"/>
                  </a:cubicBezTo>
                  <a:cubicBezTo>
                    <a:pt x="1" y="4"/>
                    <a:pt x="1" y="3"/>
                    <a:pt x="2" y="3"/>
                  </a:cubicBezTo>
                  <a:cubicBezTo>
                    <a:pt x="2" y="2"/>
                    <a:pt x="2" y="2"/>
                    <a:pt x="3" y="2"/>
                  </a:cubicBezTo>
                  <a:cubicBezTo>
                    <a:pt x="3" y="1"/>
                    <a:pt x="4" y="1"/>
                    <a:pt x="4" y="1"/>
                  </a:cubicBezTo>
                  <a:cubicBezTo>
                    <a:pt x="5" y="1"/>
                    <a:pt x="6" y="0"/>
                    <a:pt x="7" y="0"/>
                  </a:cubicBezTo>
                  <a:cubicBezTo>
                    <a:pt x="8" y="0"/>
                    <a:pt x="8" y="0"/>
                    <a:pt x="9" y="0"/>
                  </a:cubicBezTo>
                  <a:cubicBezTo>
                    <a:pt x="9" y="1"/>
                    <a:pt x="10" y="1"/>
                    <a:pt x="10" y="1"/>
                  </a:cubicBezTo>
                  <a:cubicBezTo>
                    <a:pt x="11" y="1"/>
                    <a:pt x="11" y="1"/>
                    <a:pt x="11" y="1"/>
                  </a:cubicBezTo>
                  <a:cubicBezTo>
                    <a:pt x="11" y="1"/>
                    <a:pt x="11" y="1"/>
                    <a:pt x="11" y="1"/>
                  </a:cubicBezTo>
                  <a:cubicBezTo>
                    <a:pt x="11" y="1"/>
                    <a:pt x="11" y="1"/>
                    <a:pt x="11" y="1"/>
                  </a:cubicBezTo>
                  <a:cubicBezTo>
                    <a:pt x="11" y="2"/>
                    <a:pt x="11" y="2"/>
                    <a:pt x="11" y="2"/>
                  </a:cubicBezTo>
                  <a:cubicBezTo>
                    <a:pt x="11" y="3"/>
                    <a:pt x="11" y="3"/>
                    <a:pt x="11" y="3"/>
                  </a:cubicBezTo>
                  <a:cubicBezTo>
                    <a:pt x="10" y="3"/>
                    <a:pt x="10" y="3"/>
                    <a:pt x="10" y="3"/>
                  </a:cubicBezTo>
                  <a:cubicBezTo>
                    <a:pt x="10" y="3"/>
                    <a:pt x="10" y="3"/>
                    <a:pt x="9" y="3"/>
                  </a:cubicBezTo>
                  <a:cubicBezTo>
                    <a:pt x="8" y="3"/>
                    <a:pt x="8" y="2"/>
                    <a:pt x="7" y="2"/>
                  </a:cubicBezTo>
                  <a:cubicBezTo>
                    <a:pt x="6" y="2"/>
                    <a:pt x="5" y="3"/>
                    <a:pt x="5" y="3"/>
                  </a:cubicBezTo>
                  <a:cubicBezTo>
                    <a:pt x="4" y="3"/>
                    <a:pt x="4" y="4"/>
                    <a:pt x="4" y="5"/>
                  </a:cubicBezTo>
                  <a:cubicBezTo>
                    <a:pt x="4" y="5"/>
                    <a:pt x="4" y="6"/>
                    <a:pt x="5" y="6"/>
                  </a:cubicBezTo>
                  <a:cubicBezTo>
                    <a:pt x="5" y="7"/>
                    <a:pt x="6" y="7"/>
                    <a:pt x="7" y="7"/>
                  </a:cubicBezTo>
                  <a:cubicBezTo>
                    <a:pt x="9" y="8"/>
                    <a:pt x="10" y="9"/>
                    <a:pt x="11" y="9"/>
                  </a:cubicBezTo>
                  <a:cubicBezTo>
                    <a:pt x="11" y="10"/>
                    <a:pt x="12" y="11"/>
                    <a:pt x="12" y="12"/>
                  </a:cubicBezTo>
                  <a:cubicBezTo>
                    <a:pt x="12" y="13"/>
                    <a:pt x="11" y="14"/>
                    <a:pt x="11" y="15"/>
                  </a:cubicBezTo>
                  <a:cubicBezTo>
                    <a:pt x="11" y="15"/>
                    <a:pt x="10" y="16"/>
                    <a:pt x="10" y="16"/>
                  </a:cubicBezTo>
                  <a:cubicBezTo>
                    <a:pt x="9" y="16"/>
                    <a:pt x="8" y="17"/>
                    <a:pt x="8" y="17"/>
                  </a:cubicBezTo>
                  <a:cubicBezTo>
                    <a:pt x="7" y="17"/>
                    <a:pt x="6" y="17"/>
                    <a:pt x="5" y="17"/>
                  </a:cubicBezTo>
                  <a:close/>
                </a:path>
              </a:pathLst>
            </a:custGeom>
            <a:solidFill>
              <a:srgbClr val="5D5D5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31" name="Freeform 68"/>
            <p:cNvSpPr>
              <a:spLocks/>
            </p:cNvSpPr>
            <p:nvPr/>
          </p:nvSpPr>
          <p:spPr bwMode="auto">
            <a:xfrm rot="16200000">
              <a:off x="2003630" y="4491567"/>
              <a:ext cx="18777" cy="37552"/>
            </a:xfrm>
            <a:custGeom>
              <a:avLst/>
              <a:gdLst>
                <a:gd name="T0" fmla="*/ 7 w 7"/>
                <a:gd name="T1" fmla="*/ 14 h 14"/>
                <a:gd name="T2" fmla="*/ 0 w 7"/>
                <a:gd name="T3" fmla="*/ 14 h 14"/>
                <a:gd name="T4" fmla="*/ 0 w 7"/>
                <a:gd name="T5" fmla="*/ 14 h 14"/>
                <a:gd name="T6" fmla="*/ 0 w 7"/>
                <a:gd name="T7" fmla="*/ 14 h 14"/>
                <a:gd name="T8" fmla="*/ 0 w 7"/>
                <a:gd name="T9" fmla="*/ 2 h 14"/>
                <a:gd name="T10" fmla="*/ 0 w 7"/>
                <a:gd name="T11" fmla="*/ 0 h 14"/>
                <a:gd name="T12" fmla="*/ 0 w 7"/>
                <a:gd name="T13" fmla="*/ 0 h 14"/>
                <a:gd name="T14" fmla="*/ 0 w 7"/>
                <a:gd name="T15" fmla="*/ 0 h 14"/>
                <a:gd name="T16" fmla="*/ 3 w 7"/>
                <a:gd name="T17" fmla="*/ 2 h 14"/>
                <a:gd name="T18" fmla="*/ 3 w 7"/>
                <a:gd name="T19" fmla="*/ 2 h 14"/>
                <a:gd name="T20" fmla="*/ 3 w 7"/>
                <a:gd name="T21" fmla="*/ 12 h 14"/>
                <a:gd name="T22" fmla="*/ 3 w 7"/>
                <a:gd name="T23" fmla="*/ 14 h 14"/>
                <a:gd name="T24" fmla="*/ 3 w 7"/>
                <a:gd name="T25" fmla="*/ 14 h 14"/>
                <a:gd name="T26" fmla="*/ 7 w 7"/>
                <a:gd name="T27" fmla="*/ 14 h 14"/>
                <a:gd name="T28" fmla="*/ 7 w 7"/>
                <a:gd name="T29" fmla="*/ 14 h 14"/>
                <a:gd name="T30" fmla="*/ 7 w 7"/>
                <a:gd name="T31" fmla="*/ 14 h 14"/>
                <a:gd name="T32" fmla="*/ 7 w 7"/>
                <a:gd name="T33" fmla="*/ 14 h 14"/>
                <a:gd name="T34" fmla="*/ 7 w 7"/>
                <a:gd name="T35" fmla="*/ 14 h 14"/>
                <a:gd name="T36" fmla="*/ 7 w 7"/>
                <a:gd name="T3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 h="14">
                  <a:moveTo>
                    <a:pt x="7" y="14"/>
                  </a:moveTo>
                  <a:lnTo>
                    <a:pt x="0" y="14"/>
                  </a:lnTo>
                  <a:lnTo>
                    <a:pt x="0" y="14"/>
                  </a:lnTo>
                  <a:lnTo>
                    <a:pt x="0" y="14"/>
                  </a:lnTo>
                  <a:lnTo>
                    <a:pt x="0" y="2"/>
                  </a:lnTo>
                  <a:lnTo>
                    <a:pt x="0" y="0"/>
                  </a:lnTo>
                  <a:lnTo>
                    <a:pt x="0" y="0"/>
                  </a:lnTo>
                  <a:lnTo>
                    <a:pt x="0" y="0"/>
                  </a:lnTo>
                  <a:lnTo>
                    <a:pt x="3" y="2"/>
                  </a:lnTo>
                  <a:lnTo>
                    <a:pt x="3" y="2"/>
                  </a:lnTo>
                  <a:lnTo>
                    <a:pt x="3" y="12"/>
                  </a:lnTo>
                  <a:lnTo>
                    <a:pt x="3" y="14"/>
                  </a:lnTo>
                  <a:lnTo>
                    <a:pt x="3" y="14"/>
                  </a:lnTo>
                  <a:lnTo>
                    <a:pt x="7" y="14"/>
                  </a:lnTo>
                  <a:lnTo>
                    <a:pt x="7" y="14"/>
                  </a:lnTo>
                  <a:lnTo>
                    <a:pt x="7" y="14"/>
                  </a:lnTo>
                  <a:lnTo>
                    <a:pt x="7" y="14"/>
                  </a:lnTo>
                  <a:lnTo>
                    <a:pt x="7" y="14"/>
                  </a:lnTo>
                  <a:lnTo>
                    <a:pt x="7" y="14"/>
                  </a:lnTo>
                  <a:close/>
                </a:path>
              </a:pathLst>
            </a:custGeom>
            <a:solidFill>
              <a:srgbClr val="989A9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32" name="Freeform 69"/>
            <p:cNvSpPr>
              <a:spLocks noEditPoints="1"/>
            </p:cNvSpPr>
            <p:nvPr/>
          </p:nvSpPr>
          <p:spPr bwMode="auto">
            <a:xfrm rot="16200000">
              <a:off x="2007655" y="4468767"/>
              <a:ext cx="24142" cy="24142"/>
            </a:xfrm>
            <a:custGeom>
              <a:avLst/>
              <a:gdLst>
                <a:gd name="T0" fmla="*/ 2 w 4"/>
                <a:gd name="T1" fmla="*/ 4 h 4"/>
                <a:gd name="T2" fmla="*/ 1 w 4"/>
                <a:gd name="T3" fmla="*/ 4 h 4"/>
                <a:gd name="T4" fmla="*/ 0 w 4"/>
                <a:gd name="T5" fmla="*/ 4 h 4"/>
                <a:gd name="T6" fmla="*/ 0 w 4"/>
                <a:gd name="T7" fmla="*/ 3 h 4"/>
                <a:gd name="T8" fmla="*/ 0 w 4"/>
                <a:gd name="T9" fmla="*/ 2 h 4"/>
                <a:gd name="T10" fmla="*/ 0 w 4"/>
                <a:gd name="T11" fmla="*/ 1 h 4"/>
                <a:gd name="T12" fmla="*/ 0 w 4"/>
                <a:gd name="T13" fmla="*/ 0 h 4"/>
                <a:gd name="T14" fmla="*/ 1 w 4"/>
                <a:gd name="T15" fmla="*/ 0 h 4"/>
                <a:gd name="T16" fmla="*/ 2 w 4"/>
                <a:gd name="T17" fmla="*/ 0 h 4"/>
                <a:gd name="T18" fmla="*/ 3 w 4"/>
                <a:gd name="T19" fmla="*/ 0 h 4"/>
                <a:gd name="T20" fmla="*/ 4 w 4"/>
                <a:gd name="T21" fmla="*/ 2 h 4"/>
                <a:gd name="T22" fmla="*/ 3 w 4"/>
                <a:gd name="T23" fmla="*/ 4 h 4"/>
                <a:gd name="T24" fmla="*/ 2 w 4"/>
                <a:gd name="T25" fmla="*/ 4 h 4"/>
                <a:gd name="T26" fmla="*/ 3 w 4"/>
                <a:gd name="T27" fmla="*/ 2 h 4"/>
                <a:gd name="T28" fmla="*/ 3 w 4"/>
                <a:gd name="T29" fmla="*/ 1 h 4"/>
                <a:gd name="T30" fmla="*/ 2 w 4"/>
                <a:gd name="T31" fmla="*/ 0 h 4"/>
                <a:gd name="T32" fmla="*/ 1 w 4"/>
                <a:gd name="T33" fmla="*/ 1 h 4"/>
                <a:gd name="T34" fmla="*/ 1 w 4"/>
                <a:gd name="T35" fmla="*/ 2 h 4"/>
                <a:gd name="T36" fmla="*/ 1 w 4"/>
                <a:gd name="T37" fmla="*/ 3 h 4"/>
                <a:gd name="T38" fmla="*/ 1 w 4"/>
                <a:gd name="T39" fmla="*/ 3 h 4"/>
                <a:gd name="T40" fmla="*/ 2 w 4"/>
                <a:gd name="T41" fmla="*/ 4 h 4"/>
                <a:gd name="T42" fmla="*/ 3 w 4"/>
                <a:gd name="T43" fmla="*/ 3 h 4"/>
                <a:gd name="T44" fmla="*/ 3 w 4"/>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 h="4">
                  <a:moveTo>
                    <a:pt x="2" y="4"/>
                  </a:moveTo>
                  <a:cubicBezTo>
                    <a:pt x="1" y="4"/>
                    <a:pt x="1" y="4"/>
                    <a:pt x="1" y="4"/>
                  </a:cubicBezTo>
                  <a:cubicBezTo>
                    <a:pt x="0" y="4"/>
                    <a:pt x="0" y="4"/>
                    <a:pt x="0" y="4"/>
                  </a:cubicBezTo>
                  <a:cubicBezTo>
                    <a:pt x="0" y="3"/>
                    <a:pt x="0" y="3"/>
                    <a:pt x="0" y="3"/>
                  </a:cubicBezTo>
                  <a:cubicBezTo>
                    <a:pt x="0" y="3"/>
                    <a:pt x="0" y="3"/>
                    <a:pt x="0" y="2"/>
                  </a:cubicBezTo>
                  <a:cubicBezTo>
                    <a:pt x="0" y="2"/>
                    <a:pt x="0" y="1"/>
                    <a:pt x="0" y="1"/>
                  </a:cubicBezTo>
                  <a:cubicBezTo>
                    <a:pt x="0" y="0"/>
                    <a:pt x="0" y="0"/>
                    <a:pt x="0" y="0"/>
                  </a:cubicBezTo>
                  <a:cubicBezTo>
                    <a:pt x="1" y="0"/>
                    <a:pt x="1" y="0"/>
                    <a:pt x="1" y="0"/>
                  </a:cubicBezTo>
                  <a:cubicBezTo>
                    <a:pt x="2" y="0"/>
                    <a:pt x="2" y="0"/>
                    <a:pt x="2" y="0"/>
                  </a:cubicBezTo>
                  <a:cubicBezTo>
                    <a:pt x="2" y="0"/>
                    <a:pt x="3" y="0"/>
                    <a:pt x="3" y="0"/>
                  </a:cubicBezTo>
                  <a:cubicBezTo>
                    <a:pt x="4" y="1"/>
                    <a:pt x="4" y="1"/>
                    <a:pt x="4" y="2"/>
                  </a:cubicBezTo>
                  <a:cubicBezTo>
                    <a:pt x="4" y="3"/>
                    <a:pt x="4" y="3"/>
                    <a:pt x="3" y="4"/>
                  </a:cubicBezTo>
                  <a:cubicBezTo>
                    <a:pt x="3" y="4"/>
                    <a:pt x="2" y="4"/>
                    <a:pt x="2" y="4"/>
                  </a:cubicBezTo>
                  <a:close/>
                  <a:moveTo>
                    <a:pt x="3" y="2"/>
                  </a:moveTo>
                  <a:cubicBezTo>
                    <a:pt x="3" y="1"/>
                    <a:pt x="3" y="1"/>
                    <a:pt x="3" y="1"/>
                  </a:cubicBezTo>
                  <a:cubicBezTo>
                    <a:pt x="2" y="1"/>
                    <a:pt x="2" y="0"/>
                    <a:pt x="2" y="0"/>
                  </a:cubicBezTo>
                  <a:cubicBezTo>
                    <a:pt x="1" y="1"/>
                    <a:pt x="1" y="1"/>
                    <a:pt x="1" y="1"/>
                  </a:cubicBezTo>
                  <a:cubicBezTo>
                    <a:pt x="1" y="1"/>
                    <a:pt x="1" y="1"/>
                    <a:pt x="1" y="2"/>
                  </a:cubicBezTo>
                  <a:cubicBezTo>
                    <a:pt x="1" y="3"/>
                    <a:pt x="1" y="3"/>
                    <a:pt x="1" y="3"/>
                  </a:cubicBezTo>
                  <a:cubicBezTo>
                    <a:pt x="1" y="3"/>
                    <a:pt x="1" y="3"/>
                    <a:pt x="1" y="3"/>
                  </a:cubicBezTo>
                  <a:cubicBezTo>
                    <a:pt x="2" y="4"/>
                    <a:pt x="2" y="4"/>
                    <a:pt x="2" y="4"/>
                  </a:cubicBezTo>
                  <a:cubicBezTo>
                    <a:pt x="3" y="3"/>
                    <a:pt x="3" y="3"/>
                    <a:pt x="3" y="3"/>
                  </a:cubicBezTo>
                  <a:cubicBezTo>
                    <a:pt x="3" y="3"/>
                    <a:pt x="3" y="3"/>
                    <a:pt x="3" y="2"/>
                  </a:cubicBezTo>
                  <a:close/>
                </a:path>
              </a:pathLst>
            </a:custGeom>
            <a:solidFill>
              <a:srgbClr val="989A9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33" name="Freeform 70"/>
            <p:cNvSpPr>
              <a:spLocks/>
            </p:cNvSpPr>
            <p:nvPr/>
          </p:nvSpPr>
          <p:spPr bwMode="auto">
            <a:xfrm rot="16200000">
              <a:off x="2013019" y="4441946"/>
              <a:ext cx="13413" cy="24142"/>
            </a:xfrm>
            <a:custGeom>
              <a:avLst/>
              <a:gdLst>
                <a:gd name="T0" fmla="*/ 5 w 5"/>
                <a:gd name="T1" fmla="*/ 0 h 9"/>
                <a:gd name="T2" fmla="*/ 5 w 5"/>
                <a:gd name="T3" fmla="*/ 2 h 9"/>
                <a:gd name="T4" fmla="*/ 2 w 5"/>
                <a:gd name="T5" fmla="*/ 2 h 9"/>
                <a:gd name="T6" fmla="*/ 2 w 5"/>
                <a:gd name="T7" fmla="*/ 2 h 9"/>
                <a:gd name="T8" fmla="*/ 2 w 5"/>
                <a:gd name="T9" fmla="*/ 2 h 9"/>
                <a:gd name="T10" fmla="*/ 0 w 5"/>
                <a:gd name="T11" fmla="*/ 4 h 9"/>
                <a:gd name="T12" fmla="*/ 0 w 5"/>
                <a:gd name="T13" fmla="*/ 9 h 9"/>
                <a:gd name="T14" fmla="*/ 0 w 5"/>
                <a:gd name="T15" fmla="*/ 9 h 9"/>
                <a:gd name="T16" fmla="*/ 0 w 5"/>
                <a:gd name="T17" fmla="*/ 9 h 9"/>
                <a:gd name="T18" fmla="*/ 0 w 5"/>
                <a:gd name="T19" fmla="*/ 9 h 9"/>
                <a:gd name="T20" fmla="*/ 0 w 5"/>
                <a:gd name="T21" fmla="*/ 9 h 9"/>
                <a:gd name="T22" fmla="*/ 0 w 5"/>
                <a:gd name="T23" fmla="*/ 9 h 9"/>
                <a:gd name="T24" fmla="*/ 0 w 5"/>
                <a:gd name="T25" fmla="*/ 0 h 9"/>
                <a:gd name="T26" fmla="*/ 0 w 5"/>
                <a:gd name="T27" fmla="*/ 0 h 9"/>
                <a:gd name="T28" fmla="*/ 0 w 5"/>
                <a:gd name="T29" fmla="*/ 0 h 9"/>
                <a:gd name="T30" fmla="*/ 0 w 5"/>
                <a:gd name="T31" fmla="*/ 0 h 9"/>
                <a:gd name="T32" fmla="*/ 0 w 5"/>
                <a:gd name="T33" fmla="*/ 0 h 9"/>
                <a:gd name="T34" fmla="*/ 0 w 5"/>
                <a:gd name="T35" fmla="*/ 0 h 9"/>
                <a:gd name="T36" fmla="*/ 0 w 5"/>
                <a:gd name="T37" fmla="*/ 2 h 9"/>
                <a:gd name="T38" fmla="*/ 2 w 5"/>
                <a:gd name="T39" fmla="*/ 0 h 9"/>
                <a:gd name="T40" fmla="*/ 5 w 5"/>
                <a:gd name="T41" fmla="*/ 0 h 9"/>
                <a:gd name="T42" fmla="*/ 5 w 5"/>
                <a:gd name="T43" fmla="*/ 0 h 9"/>
                <a:gd name="T44" fmla="*/ 5 w 5"/>
                <a:gd name="T45" fmla="*/ 0 h 9"/>
                <a:gd name="T46" fmla="*/ 5 w 5"/>
                <a:gd name="T4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 h="9">
                  <a:moveTo>
                    <a:pt x="5" y="0"/>
                  </a:moveTo>
                  <a:lnTo>
                    <a:pt x="5" y="2"/>
                  </a:lnTo>
                  <a:lnTo>
                    <a:pt x="2" y="2"/>
                  </a:lnTo>
                  <a:lnTo>
                    <a:pt x="2" y="2"/>
                  </a:lnTo>
                  <a:lnTo>
                    <a:pt x="2" y="2"/>
                  </a:lnTo>
                  <a:lnTo>
                    <a:pt x="0" y="4"/>
                  </a:lnTo>
                  <a:lnTo>
                    <a:pt x="0" y="9"/>
                  </a:lnTo>
                  <a:lnTo>
                    <a:pt x="0" y="9"/>
                  </a:lnTo>
                  <a:lnTo>
                    <a:pt x="0" y="9"/>
                  </a:lnTo>
                  <a:lnTo>
                    <a:pt x="0" y="9"/>
                  </a:lnTo>
                  <a:lnTo>
                    <a:pt x="0" y="9"/>
                  </a:lnTo>
                  <a:lnTo>
                    <a:pt x="0" y="9"/>
                  </a:lnTo>
                  <a:lnTo>
                    <a:pt x="0" y="0"/>
                  </a:lnTo>
                  <a:lnTo>
                    <a:pt x="0" y="0"/>
                  </a:lnTo>
                  <a:lnTo>
                    <a:pt x="0" y="0"/>
                  </a:lnTo>
                  <a:lnTo>
                    <a:pt x="0" y="0"/>
                  </a:lnTo>
                  <a:lnTo>
                    <a:pt x="0" y="0"/>
                  </a:lnTo>
                  <a:lnTo>
                    <a:pt x="0" y="0"/>
                  </a:lnTo>
                  <a:lnTo>
                    <a:pt x="0" y="2"/>
                  </a:lnTo>
                  <a:lnTo>
                    <a:pt x="2" y="0"/>
                  </a:lnTo>
                  <a:lnTo>
                    <a:pt x="5" y="0"/>
                  </a:lnTo>
                  <a:lnTo>
                    <a:pt x="5" y="0"/>
                  </a:lnTo>
                  <a:lnTo>
                    <a:pt x="5" y="0"/>
                  </a:lnTo>
                  <a:lnTo>
                    <a:pt x="5" y="0"/>
                  </a:lnTo>
                  <a:close/>
                </a:path>
              </a:pathLst>
            </a:custGeom>
            <a:solidFill>
              <a:srgbClr val="989A9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34" name="Freeform 71"/>
            <p:cNvSpPr>
              <a:spLocks noEditPoints="1"/>
            </p:cNvSpPr>
            <p:nvPr/>
          </p:nvSpPr>
          <p:spPr bwMode="auto">
            <a:xfrm rot="16200000">
              <a:off x="2010339" y="4420489"/>
              <a:ext cx="18777" cy="24142"/>
            </a:xfrm>
            <a:custGeom>
              <a:avLst/>
              <a:gdLst>
                <a:gd name="T0" fmla="*/ 3 w 3"/>
                <a:gd name="T1" fmla="*/ 2 h 4"/>
                <a:gd name="T2" fmla="*/ 1 w 3"/>
                <a:gd name="T3" fmla="*/ 2 h 4"/>
                <a:gd name="T4" fmla="*/ 1 w 3"/>
                <a:gd name="T5" fmla="*/ 3 h 4"/>
                <a:gd name="T6" fmla="*/ 2 w 3"/>
                <a:gd name="T7" fmla="*/ 4 h 4"/>
                <a:gd name="T8" fmla="*/ 3 w 3"/>
                <a:gd name="T9" fmla="*/ 4 h 4"/>
                <a:gd name="T10" fmla="*/ 3 w 3"/>
                <a:gd name="T11" fmla="*/ 4 h 4"/>
                <a:gd name="T12" fmla="*/ 3 w 3"/>
                <a:gd name="T13" fmla="*/ 4 h 4"/>
                <a:gd name="T14" fmla="*/ 3 w 3"/>
                <a:gd name="T15" fmla="*/ 4 h 4"/>
                <a:gd name="T16" fmla="*/ 3 w 3"/>
                <a:gd name="T17" fmla="*/ 4 h 4"/>
                <a:gd name="T18" fmla="*/ 3 w 3"/>
                <a:gd name="T19" fmla="*/ 4 h 4"/>
                <a:gd name="T20" fmla="*/ 3 w 3"/>
                <a:gd name="T21" fmla="*/ 4 h 4"/>
                <a:gd name="T22" fmla="*/ 3 w 3"/>
                <a:gd name="T23" fmla="*/ 4 h 4"/>
                <a:gd name="T24" fmla="*/ 2 w 3"/>
                <a:gd name="T25" fmla="*/ 4 h 4"/>
                <a:gd name="T26" fmla="*/ 2 w 3"/>
                <a:gd name="T27" fmla="*/ 4 h 4"/>
                <a:gd name="T28" fmla="*/ 0 w 3"/>
                <a:gd name="T29" fmla="*/ 4 h 4"/>
                <a:gd name="T30" fmla="*/ 0 w 3"/>
                <a:gd name="T31" fmla="*/ 2 h 4"/>
                <a:gd name="T32" fmla="*/ 0 w 3"/>
                <a:gd name="T33" fmla="*/ 0 h 4"/>
                <a:gd name="T34" fmla="*/ 2 w 3"/>
                <a:gd name="T35" fmla="*/ 0 h 4"/>
                <a:gd name="T36" fmla="*/ 3 w 3"/>
                <a:gd name="T37" fmla="*/ 0 h 4"/>
                <a:gd name="T38" fmla="*/ 3 w 3"/>
                <a:gd name="T39" fmla="*/ 2 h 4"/>
                <a:gd name="T40" fmla="*/ 3 w 3"/>
                <a:gd name="T41" fmla="*/ 2 h 4"/>
                <a:gd name="T42" fmla="*/ 3 w 3"/>
                <a:gd name="T43" fmla="*/ 2 h 4"/>
                <a:gd name="T44" fmla="*/ 2 w 3"/>
                <a:gd name="T45" fmla="*/ 0 h 4"/>
                <a:gd name="T46" fmla="*/ 1 w 3"/>
                <a:gd name="T47" fmla="*/ 0 h 4"/>
                <a:gd name="T48" fmla="*/ 1 w 3"/>
                <a:gd name="T49" fmla="*/ 1 h 4"/>
                <a:gd name="T50" fmla="*/ 1 w 3"/>
                <a:gd name="T51" fmla="*/ 1 h 4"/>
                <a:gd name="T52" fmla="*/ 1 w 3"/>
                <a:gd name="T53" fmla="*/ 2 h 4"/>
                <a:gd name="T54" fmla="*/ 1 w 3"/>
                <a:gd name="T55" fmla="*/ 2 h 4"/>
                <a:gd name="T56" fmla="*/ 1 w 3"/>
                <a:gd name="T57" fmla="*/ 2 h 4"/>
                <a:gd name="T58" fmla="*/ 2 w 3"/>
                <a:gd name="T59" fmla="*/ 2 h 4"/>
                <a:gd name="T60" fmla="*/ 3 w 3"/>
                <a:gd name="T61" fmla="*/ 2 h 4"/>
                <a:gd name="T62" fmla="*/ 3 w 3"/>
                <a:gd name="T63" fmla="*/ 2 h 4"/>
                <a:gd name="T64" fmla="*/ 2 w 3"/>
                <a:gd name="T65" fmla="*/ 1 h 4"/>
                <a:gd name="T66" fmla="*/ 2 w 3"/>
                <a:gd name="T6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 h="4">
                  <a:moveTo>
                    <a:pt x="3" y="2"/>
                  </a:moveTo>
                  <a:cubicBezTo>
                    <a:pt x="1" y="2"/>
                    <a:pt x="1" y="2"/>
                    <a:pt x="1" y="2"/>
                  </a:cubicBezTo>
                  <a:cubicBezTo>
                    <a:pt x="1" y="3"/>
                    <a:pt x="1" y="3"/>
                    <a:pt x="1" y="3"/>
                  </a:cubicBezTo>
                  <a:cubicBezTo>
                    <a:pt x="1" y="4"/>
                    <a:pt x="1" y="4"/>
                    <a:pt x="2" y="4"/>
                  </a:cubicBezTo>
                  <a:cubicBezTo>
                    <a:pt x="2" y="4"/>
                    <a:pt x="3" y="4"/>
                    <a:pt x="3" y="4"/>
                  </a:cubicBezTo>
                  <a:cubicBezTo>
                    <a:pt x="3" y="4"/>
                    <a:pt x="3" y="4"/>
                    <a:pt x="3" y="4"/>
                  </a:cubicBezTo>
                  <a:cubicBezTo>
                    <a:pt x="3" y="4"/>
                    <a:pt x="3" y="4"/>
                    <a:pt x="3" y="4"/>
                  </a:cubicBezTo>
                  <a:cubicBezTo>
                    <a:pt x="3" y="4"/>
                    <a:pt x="3" y="4"/>
                    <a:pt x="3" y="4"/>
                  </a:cubicBezTo>
                  <a:cubicBezTo>
                    <a:pt x="3" y="4"/>
                    <a:pt x="3" y="4"/>
                    <a:pt x="3" y="4"/>
                  </a:cubicBezTo>
                  <a:cubicBezTo>
                    <a:pt x="3" y="4"/>
                    <a:pt x="3" y="4"/>
                    <a:pt x="3" y="4"/>
                  </a:cubicBezTo>
                  <a:cubicBezTo>
                    <a:pt x="3" y="4"/>
                    <a:pt x="3" y="4"/>
                    <a:pt x="3" y="4"/>
                  </a:cubicBezTo>
                  <a:cubicBezTo>
                    <a:pt x="3" y="4"/>
                    <a:pt x="3" y="4"/>
                    <a:pt x="3" y="4"/>
                  </a:cubicBezTo>
                  <a:cubicBezTo>
                    <a:pt x="2" y="4"/>
                    <a:pt x="2" y="4"/>
                    <a:pt x="2" y="4"/>
                  </a:cubicBezTo>
                  <a:cubicBezTo>
                    <a:pt x="2" y="4"/>
                    <a:pt x="2" y="4"/>
                    <a:pt x="2" y="4"/>
                  </a:cubicBezTo>
                  <a:cubicBezTo>
                    <a:pt x="1" y="4"/>
                    <a:pt x="1" y="4"/>
                    <a:pt x="0" y="4"/>
                  </a:cubicBezTo>
                  <a:cubicBezTo>
                    <a:pt x="0" y="4"/>
                    <a:pt x="0" y="3"/>
                    <a:pt x="0" y="2"/>
                  </a:cubicBezTo>
                  <a:cubicBezTo>
                    <a:pt x="0" y="1"/>
                    <a:pt x="0" y="1"/>
                    <a:pt x="0" y="0"/>
                  </a:cubicBezTo>
                  <a:cubicBezTo>
                    <a:pt x="0" y="0"/>
                    <a:pt x="1" y="0"/>
                    <a:pt x="2" y="0"/>
                  </a:cubicBezTo>
                  <a:cubicBezTo>
                    <a:pt x="2" y="0"/>
                    <a:pt x="3" y="0"/>
                    <a:pt x="3" y="0"/>
                  </a:cubicBezTo>
                  <a:cubicBezTo>
                    <a:pt x="3" y="1"/>
                    <a:pt x="3" y="1"/>
                    <a:pt x="3" y="2"/>
                  </a:cubicBezTo>
                  <a:cubicBezTo>
                    <a:pt x="3" y="2"/>
                    <a:pt x="3" y="2"/>
                    <a:pt x="3" y="2"/>
                  </a:cubicBezTo>
                  <a:cubicBezTo>
                    <a:pt x="3" y="2"/>
                    <a:pt x="3" y="2"/>
                    <a:pt x="3" y="2"/>
                  </a:cubicBezTo>
                  <a:close/>
                  <a:moveTo>
                    <a:pt x="2" y="0"/>
                  </a:moveTo>
                  <a:cubicBezTo>
                    <a:pt x="1" y="0"/>
                    <a:pt x="1" y="0"/>
                    <a:pt x="1" y="0"/>
                  </a:cubicBezTo>
                  <a:cubicBezTo>
                    <a:pt x="1" y="1"/>
                    <a:pt x="1" y="1"/>
                    <a:pt x="1" y="1"/>
                  </a:cubicBezTo>
                  <a:cubicBezTo>
                    <a:pt x="1" y="1"/>
                    <a:pt x="1" y="1"/>
                    <a:pt x="1" y="1"/>
                  </a:cubicBezTo>
                  <a:cubicBezTo>
                    <a:pt x="1" y="2"/>
                    <a:pt x="1" y="2"/>
                    <a:pt x="1" y="2"/>
                  </a:cubicBezTo>
                  <a:cubicBezTo>
                    <a:pt x="1" y="2"/>
                    <a:pt x="1" y="2"/>
                    <a:pt x="1" y="2"/>
                  </a:cubicBezTo>
                  <a:cubicBezTo>
                    <a:pt x="1" y="2"/>
                    <a:pt x="1" y="2"/>
                    <a:pt x="1" y="2"/>
                  </a:cubicBezTo>
                  <a:cubicBezTo>
                    <a:pt x="2" y="2"/>
                    <a:pt x="2" y="2"/>
                    <a:pt x="2" y="2"/>
                  </a:cubicBezTo>
                  <a:cubicBezTo>
                    <a:pt x="3" y="2"/>
                    <a:pt x="3" y="2"/>
                    <a:pt x="3" y="2"/>
                  </a:cubicBezTo>
                  <a:cubicBezTo>
                    <a:pt x="3" y="2"/>
                    <a:pt x="3" y="2"/>
                    <a:pt x="3" y="2"/>
                  </a:cubicBezTo>
                  <a:cubicBezTo>
                    <a:pt x="3" y="1"/>
                    <a:pt x="2" y="1"/>
                    <a:pt x="2" y="1"/>
                  </a:cubicBezTo>
                  <a:cubicBezTo>
                    <a:pt x="2" y="0"/>
                    <a:pt x="2" y="0"/>
                    <a:pt x="2" y="0"/>
                  </a:cubicBezTo>
                  <a:close/>
                </a:path>
              </a:pathLst>
            </a:custGeom>
            <a:solidFill>
              <a:srgbClr val="989A9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35" name="Freeform 72"/>
            <p:cNvSpPr>
              <a:spLocks/>
            </p:cNvSpPr>
            <p:nvPr/>
          </p:nvSpPr>
          <p:spPr bwMode="auto">
            <a:xfrm rot="16200000">
              <a:off x="2003631" y="4381597"/>
              <a:ext cx="32187" cy="24142"/>
            </a:xfrm>
            <a:custGeom>
              <a:avLst/>
              <a:gdLst>
                <a:gd name="T0" fmla="*/ 12 w 12"/>
                <a:gd name="T1" fmla="*/ 9 h 9"/>
                <a:gd name="T2" fmla="*/ 12 w 12"/>
                <a:gd name="T3" fmla="*/ 9 h 9"/>
                <a:gd name="T4" fmla="*/ 12 w 12"/>
                <a:gd name="T5" fmla="*/ 9 h 9"/>
                <a:gd name="T6" fmla="*/ 12 w 12"/>
                <a:gd name="T7" fmla="*/ 9 h 9"/>
                <a:gd name="T8" fmla="*/ 12 w 12"/>
                <a:gd name="T9" fmla="*/ 2 h 9"/>
                <a:gd name="T10" fmla="*/ 12 w 12"/>
                <a:gd name="T11" fmla="*/ 2 h 9"/>
                <a:gd name="T12" fmla="*/ 10 w 12"/>
                <a:gd name="T13" fmla="*/ 2 h 9"/>
                <a:gd name="T14" fmla="*/ 10 w 12"/>
                <a:gd name="T15" fmla="*/ 2 h 9"/>
                <a:gd name="T16" fmla="*/ 10 w 12"/>
                <a:gd name="T17" fmla="*/ 2 h 9"/>
                <a:gd name="T18" fmla="*/ 7 w 12"/>
                <a:gd name="T19" fmla="*/ 2 h 9"/>
                <a:gd name="T20" fmla="*/ 7 w 12"/>
                <a:gd name="T21" fmla="*/ 2 h 9"/>
                <a:gd name="T22" fmla="*/ 7 w 12"/>
                <a:gd name="T23" fmla="*/ 2 h 9"/>
                <a:gd name="T24" fmla="*/ 7 w 12"/>
                <a:gd name="T25" fmla="*/ 2 h 9"/>
                <a:gd name="T26" fmla="*/ 7 w 12"/>
                <a:gd name="T27" fmla="*/ 9 h 9"/>
                <a:gd name="T28" fmla="*/ 7 w 12"/>
                <a:gd name="T29" fmla="*/ 9 h 9"/>
                <a:gd name="T30" fmla="*/ 7 w 12"/>
                <a:gd name="T31" fmla="*/ 9 h 9"/>
                <a:gd name="T32" fmla="*/ 5 w 12"/>
                <a:gd name="T33" fmla="*/ 9 h 9"/>
                <a:gd name="T34" fmla="*/ 5 w 12"/>
                <a:gd name="T35" fmla="*/ 9 h 9"/>
                <a:gd name="T36" fmla="*/ 5 w 12"/>
                <a:gd name="T37" fmla="*/ 2 h 9"/>
                <a:gd name="T38" fmla="*/ 5 w 12"/>
                <a:gd name="T39" fmla="*/ 2 h 9"/>
                <a:gd name="T40" fmla="*/ 5 w 12"/>
                <a:gd name="T41" fmla="*/ 2 h 9"/>
                <a:gd name="T42" fmla="*/ 5 w 12"/>
                <a:gd name="T43" fmla="*/ 2 h 9"/>
                <a:gd name="T44" fmla="*/ 2 w 12"/>
                <a:gd name="T45" fmla="*/ 2 h 9"/>
                <a:gd name="T46" fmla="*/ 2 w 12"/>
                <a:gd name="T47" fmla="*/ 2 h 9"/>
                <a:gd name="T48" fmla="*/ 2 w 12"/>
                <a:gd name="T49" fmla="*/ 2 h 9"/>
                <a:gd name="T50" fmla="*/ 0 w 12"/>
                <a:gd name="T51" fmla="*/ 2 h 9"/>
                <a:gd name="T52" fmla="*/ 0 w 12"/>
                <a:gd name="T53" fmla="*/ 4 h 9"/>
                <a:gd name="T54" fmla="*/ 0 w 12"/>
                <a:gd name="T55" fmla="*/ 9 h 9"/>
                <a:gd name="T56" fmla="*/ 0 w 12"/>
                <a:gd name="T57" fmla="*/ 9 h 9"/>
                <a:gd name="T58" fmla="*/ 0 w 12"/>
                <a:gd name="T59" fmla="*/ 9 h 9"/>
                <a:gd name="T60" fmla="*/ 0 w 12"/>
                <a:gd name="T61" fmla="*/ 9 h 9"/>
                <a:gd name="T62" fmla="*/ 0 w 12"/>
                <a:gd name="T63" fmla="*/ 9 h 9"/>
                <a:gd name="T64" fmla="*/ 0 w 12"/>
                <a:gd name="T65" fmla="*/ 9 h 9"/>
                <a:gd name="T66" fmla="*/ 0 w 12"/>
                <a:gd name="T67" fmla="*/ 0 h 9"/>
                <a:gd name="T68" fmla="*/ 0 w 12"/>
                <a:gd name="T69" fmla="*/ 0 h 9"/>
                <a:gd name="T70" fmla="*/ 0 w 12"/>
                <a:gd name="T71" fmla="*/ 0 h 9"/>
                <a:gd name="T72" fmla="*/ 0 w 12"/>
                <a:gd name="T73" fmla="*/ 0 h 9"/>
                <a:gd name="T74" fmla="*/ 0 w 12"/>
                <a:gd name="T75" fmla="*/ 0 h 9"/>
                <a:gd name="T76" fmla="*/ 0 w 12"/>
                <a:gd name="T77" fmla="*/ 0 h 9"/>
                <a:gd name="T78" fmla="*/ 2 w 12"/>
                <a:gd name="T79" fmla="*/ 0 h 9"/>
                <a:gd name="T80" fmla="*/ 5 w 12"/>
                <a:gd name="T81" fmla="*/ 0 h 9"/>
                <a:gd name="T82" fmla="*/ 5 w 12"/>
                <a:gd name="T83" fmla="*/ 0 h 9"/>
                <a:gd name="T84" fmla="*/ 7 w 12"/>
                <a:gd name="T85" fmla="*/ 2 h 9"/>
                <a:gd name="T86" fmla="*/ 7 w 12"/>
                <a:gd name="T87" fmla="*/ 0 h 9"/>
                <a:gd name="T88" fmla="*/ 10 w 12"/>
                <a:gd name="T89" fmla="*/ 0 h 9"/>
                <a:gd name="T90" fmla="*/ 12 w 12"/>
                <a:gd name="T91" fmla="*/ 0 h 9"/>
                <a:gd name="T92" fmla="*/ 12 w 12"/>
                <a:gd name="T93" fmla="*/ 0 h 9"/>
                <a:gd name="T94" fmla="*/ 12 w 12"/>
                <a:gd name="T95" fmla="*/ 2 h 9"/>
                <a:gd name="T96" fmla="*/ 12 w 12"/>
                <a:gd name="T97" fmla="*/ 2 h 9"/>
                <a:gd name="T98" fmla="*/ 12 w 12"/>
                <a:gd name="T99" fmla="*/ 9 h 9"/>
                <a:gd name="T100" fmla="*/ 12 w 12"/>
                <a:gd name="T101" fmla="*/ 9 h 9"/>
                <a:gd name="T102" fmla="*/ 12 w 12"/>
                <a:gd name="T10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 h="9">
                  <a:moveTo>
                    <a:pt x="12" y="9"/>
                  </a:moveTo>
                  <a:lnTo>
                    <a:pt x="12" y="9"/>
                  </a:lnTo>
                  <a:lnTo>
                    <a:pt x="12" y="9"/>
                  </a:lnTo>
                  <a:lnTo>
                    <a:pt x="12" y="9"/>
                  </a:lnTo>
                  <a:lnTo>
                    <a:pt x="12" y="2"/>
                  </a:lnTo>
                  <a:lnTo>
                    <a:pt x="12" y="2"/>
                  </a:lnTo>
                  <a:lnTo>
                    <a:pt x="10" y="2"/>
                  </a:lnTo>
                  <a:lnTo>
                    <a:pt x="10" y="2"/>
                  </a:lnTo>
                  <a:lnTo>
                    <a:pt x="10" y="2"/>
                  </a:lnTo>
                  <a:lnTo>
                    <a:pt x="7" y="2"/>
                  </a:lnTo>
                  <a:lnTo>
                    <a:pt x="7" y="2"/>
                  </a:lnTo>
                  <a:lnTo>
                    <a:pt x="7" y="2"/>
                  </a:lnTo>
                  <a:lnTo>
                    <a:pt x="7" y="2"/>
                  </a:lnTo>
                  <a:lnTo>
                    <a:pt x="7" y="9"/>
                  </a:lnTo>
                  <a:lnTo>
                    <a:pt x="7" y="9"/>
                  </a:lnTo>
                  <a:lnTo>
                    <a:pt x="7" y="9"/>
                  </a:lnTo>
                  <a:lnTo>
                    <a:pt x="5" y="9"/>
                  </a:lnTo>
                  <a:lnTo>
                    <a:pt x="5" y="9"/>
                  </a:lnTo>
                  <a:lnTo>
                    <a:pt x="5" y="2"/>
                  </a:lnTo>
                  <a:lnTo>
                    <a:pt x="5" y="2"/>
                  </a:lnTo>
                  <a:lnTo>
                    <a:pt x="5" y="2"/>
                  </a:lnTo>
                  <a:lnTo>
                    <a:pt x="5" y="2"/>
                  </a:lnTo>
                  <a:lnTo>
                    <a:pt x="2" y="2"/>
                  </a:lnTo>
                  <a:lnTo>
                    <a:pt x="2" y="2"/>
                  </a:lnTo>
                  <a:lnTo>
                    <a:pt x="2" y="2"/>
                  </a:lnTo>
                  <a:lnTo>
                    <a:pt x="0" y="2"/>
                  </a:lnTo>
                  <a:lnTo>
                    <a:pt x="0" y="4"/>
                  </a:lnTo>
                  <a:lnTo>
                    <a:pt x="0" y="9"/>
                  </a:lnTo>
                  <a:lnTo>
                    <a:pt x="0" y="9"/>
                  </a:lnTo>
                  <a:lnTo>
                    <a:pt x="0" y="9"/>
                  </a:lnTo>
                  <a:lnTo>
                    <a:pt x="0" y="9"/>
                  </a:lnTo>
                  <a:lnTo>
                    <a:pt x="0" y="9"/>
                  </a:lnTo>
                  <a:lnTo>
                    <a:pt x="0" y="9"/>
                  </a:lnTo>
                  <a:lnTo>
                    <a:pt x="0" y="0"/>
                  </a:lnTo>
                  <a:lnTo>
                    <a:pt x="0" y="0"/>
                  </a:lnTo>
                  <a:lnTo>
                    <a:pt x="0" y="0"/>
                  </a:lnTo>
                  <a:lnTo>
                    <a:pt x="0" y="0"/>
                  </a:lnTo>
                  <a:lnTo>
                    <a:pt x="0" y="0"/>
                  </a:lnTo>
                  <a:lnTo>
                    <a:pt x="0" y="0"/>
                  </a:lnTo>
                  <a:lnTo>
                    <a:pt x="2" y="0"/>
                  </a:lnTo>
                  <a:lnTo>
                    <a:pt x="5" y="0"/>
                  </a:lnTo>
                  <a:lnTo>
                    <a:pt x="5" y="0"/>
                  </a:lnTo>
                  <a:lnTo>
                    <a:pt x="7" y="2"/>
                  </a:lnTo>
                  <a:lnTo>
                    <a:pt x="7" y="0"/>
                  </a:lnTo>
                  <a:lnTo>
                    <a:pt x="10" y="0"/>
                  </a:lnTo>
                  <a:lnTo>
                    <a:pt x="12" y="0"/>
                  </a:lnTo>
                  <a:lnTo>
                    <a:pt x="12" y="0"/>
                  </a:lnTo>
                  <a:lnTo>
                    <a:pt x="12" y="2"/>
                  </a:lnTo>
                  <a:lnTo>
                    <a:pt x="12" y="2"/>
                  </a:lnTo>
                  <a:lnTo>
                    <a:pt x="12" y="9"/>
                  </a:lnTo>
                  <a:lnTo>
                    <a:pt x="12" y="9"/>
                  </a:lnTo>
                  <a:lnTo>
                    <a:pt x="12" y="9"/>
                  </a:lnTo>
                  <a:close/>
                </a:path>
              </a:pathLst>
            </a:custGeom>
            <a:solidFill>
              <a:srgbClr val="989A9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36" name="Freeform 73"/>
            <p:cNvSpPr>
              <a:spLocks noEditPoints="1"/>
            </p:cNvSpPr>
            <p:nvPr/>
          </p:nvSpPr>
          <p:spPr bwMode="auto">
            <a:xfrm rot="16200000">
              <a:off x="2013019" y="4326611"/>
              <a:ext cx="0" cy="37552"/>
            </a:xfrm>
            <a:custGeom>
              <a:avLst/>
              <a:gdLst>
                <a:gd name="T0" fmla="*/ 2 h 14"/>
                <a:gd name="T1" fmla="*/ 2 h 14"/>
                <a:gd name="T2" fmla="*/ 2 h 14"/>
                <a:gd name="T3" fmla="*/ 2 h 14"/>
                <a:gd name="T4" fmla="*/ 0 h 14"/>
                <a:gd name="T5" fmla="*/ 0 h 14"/>
                <a:gd name="T6" fmla="*/ 0 h 14"/>
                <a:gd name="T7" fmla="*/ 0 h 14"/>
                <a:gd name="T8" fmla="*/ 2 h 14"/>
                <a:gd name="T9" fmla="*/ 2 h 14"/>
                <a:gd name="T10" fmla="*/ 2 h 14"/>
                <a:gd name="T11" fmla="*/ 2 h 14"/>
                <a:gd name="T12" fmla="*/ 2 h 14"/>
                <a:gd name="T13" fmla="*/ 14 h 14"/>
                <a:gd name="T14" fmla="*/ 14 h 14"/>
                <a:gd name="T15" fmla="*/ 14 h 14"/>
                <a:gd name="T16" fmla="*/ 14 h 14"/>
                <a:gd name="T17" fmla="*/ 5 h 14"/>
                <a:gd name="T18" fmla="*/ 5 h 14"/>
                <a:gd name="T19" fmla="*/ 5 h 14"/>
                <a:gd name="T20" fmla="*/ 5 h 14"/>
                <a:gd name="T21" fmla="*/ 5 h 14"/>
                <a:gd name="T22" fmla="*/ 5 h 14"/>
                <a:gd name="T23" fmla="*/ 14 h 14"/>
                <a:gd name="T24" fmla="*/ 14 h 14"/>
                <a:gd name="T25" fmla="*/ 14 h 14"/>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 ang="0">
                  <a:pos x="0" y="T16"/>
                </a:cxn>
                <a:cxn ang="0">
                  <a:pos x="0" y="T17"/>
                </a:cxn>
                <a:cxn ang="0">
                  <a:pos x="0" y="T18"/>
                </a:cxn>
                <a:cxn ang="0">
                  <a:pos x="0" y="T19"/>
                </a:cxn>
                <a:cxn ang="0">
                  <a:pos x="0" y="T20"/>
                </a:cxn>
                <a:cxn ang="0">
                  <a:pos x="0" y="T21"/>
                </a:cxn>
                <a:cxn ang="0">
                  <a:pos x="0" y="T22"/>
                </a:cxn>
                <a:cxn ang="0">
                  <a:pos x="0" y="T23"/>
                </a:cxn>
                <a:cxn ang="0">
                  <a:pos x="0" y="T24"/>
                </a:cxn>
                <a:cxn ang="0">
                  <a:pos x="0" y="T25"/>
                </a:cxn>
              </a:cxnLst>
              <a:rect l="0" t="0" r="r" b="b"/>
              <a:pathLst>
                <a:path h="14">
                  <a:moveTo>
                    <a:pt x="0" y="2"/>
                  </a:moveTo>
                  <a:lnTo>
                    <a:pt x="0" y="2"/>
                  </a:lnTo>
                  <a:lnTo>
                    <a:pt x="0" y="2"/>
                  </a:lnTo>
                  <a:lnTo>
                    <a:pt x="0" y="2"/>
                  </a:lnTo>
                  <a:lnTo>
                    <a:pt x="0" y="0"/>
                  </a:lnTo>
                  <a:lnTo>
                    <a:pt x="0" y="0"/>
                  </a:lnTo>
                  <a:lnTo>
                    <a:pt x="0" y="0"/>
                  </a:lnTo>
                  <a:lnTo>
                    <a:pt x="0" y="0"/>
                  </a:lnTo>
                  <a:lnTo>
                    <a:pt x="0" y="2"/>
                  </a:lnTo>
                  <a:lnTo>
                    <a:pt x="0" y="2"/>
                  </a:lnTo>
                  <a:lnTo>
                    <a:pt x="0" y="2"/>
                  </a:lnTo>
                  <a:lnTo>
                    <a:pt x="0" y="2"/>
                  </a:lnTo>
                  <a:lnTo>
                    <a:pt x="0" y="2"/>
                  </a:lnTo>
                  <a:close/>
                  <a:moveTo>
                    <a:pt x="0" y="14"/>
                  </a:moveTo>
                  <a:lnTo>
                    <a:pt x="0" y="14"/>
                  </a:lnTo>
                  <a:lnTo>
                    <a:pt x="0" y="14"/>
                  </a:lnTo>
                  <a:lnTo>
                    <a:pt x="0" y="14"/>
                  </a:lnTo>
                  <a:lnTo>
                    <a:pt x="0" y="5"/>
                  </a:lnTo>
                  <a:lnTo>
                    <a:pt x="0" y="5"/>
                  </a:lnTo>
                  <a:lnTo>
                    <a:pt x="0" y="5"/>
                  </a:lnTo>
                  <a:lnTo>
                    <a:pt x="0" y="5"/>
                  </a:lnTo>
                  <a:lnTo>
                    <a:pt x="0" y="5"/>
                  </a:lnTo>
                  <a:lnTo>
                    <a:pt x="0" y="5"/>
                  </a:lnTo>
                  <a:lnTo>
                    <a:pt x="0" y="14"/>
                  </a:lnTo>
                  <a:lnTo>
                    <a:pt x="0" y="14"/>
                  </a:lnTo>
                  <a:lnTo>
                    <a:pt x="0" y="14"/>
                  </a:lnTo>
                  <a:close/>
                </a:path>
              </a:pathLst>
            </a:custGeom>
            <a:solidFill>
              <a:srgbClr val="989A9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37" name="Freeform 74"/>
            <p:cNvSpPr>
              <a:spLocks noEditPoints="1"/>
            </p:cNvSpPr>
            <p:nvPr/>
          </p:nvSpPr>
          <p:spPr bwMode="auto">
            <a:xfrm rot="16200000">
              <a:off x="2017044" y="4303810"/>
              <a:ext cx="18777" cy="37552"/>
            </a:xfrm>
            <a:custGeom>
              <a:avLst/>
              <a:gdLst>
                <a:gd name="T0" fmla="*/ 2 w 3"/>
                <a:gd name="T1" fmla="*/ 4 h 6"/>
                <a:gd name="T2" fmla="*/ 1 w 3"/>
                <a:gd name="T3" fmla="*/ 4 h 6"/>
                <a:gd name="T4" fmla="*/ 1 w 3"/>
                <a:gd name="T5" fmla="*/ 4 h 6"/>
                <a:gd name="T6" fmla="*/ 1 w 3"/>
                <a:gd name="T7" fmla="*/ 6 h 6"/>
                <a:gd name="T8" fmla="*/ 0 w 3"/>
                <a:gd name="T9" fmla="*/ 6 h 6"/>
                <a:gd name="T10" fmla="*/ 0 w 3"/>
                <a:gd name="T11" fmla="*/ 6 h 6"/>
                <a:gd name="T12" fmla="*/ 0 w 3"/>
                <a:gd name="T13" fmla="*/ 6 h 6"/>
                <a:gd name="T14" fmla="*/ 0 w 3"/>
                <a:gd name="T15" fmla="*/ 6 h 6"/>
                <a:gd name="T16" fmla="*/ 0 w 3"/>
                <a:gd name="T17" fmla="*/ 6 h 6"/>
                <a:gd name="T18" fmla="*/ 0 w 3"/>
                <a:gd name="T19" fmla="*/ 0 h 6"/>
                <a:gd name="T20" fmla="*/ 0 w 3"/>
                <a:gd name="T21" fmla="*/ 0 h 6"/>
                <a:gd name="T22" fmla="*/ 0 w 3"/>
                <a:gd name="T23" fmla="*/ 0 h 6"/>
                <a:gd name="T24" fmla="*/ 0 w 3"/>
                <a:gd name="T25" fmla="*/ 0 h 6"/>
                <a:gd name="T26" fmla="*/ 1 w 3"/>
                <a:gd name="T27" fmla="*/ 0 h 6"/>
                <a:gd name="T28" fmla="*/ 1 w 3"/>
                <a:gd name="T29" fmla="*/ 0 h 6"/>
                <a:gd name="T30" fmla="*/ 1 w 3"/>
                <a:gd name="T31" fmla="*/ 0 h 6"/>
                <a:gd name="T32" fmla="*/ 2 w 3"/>
                <a:gd name="T33" fmla="*/ 0 h 6"/>
                <a:gd name="T34" fmla="*/ 3 w 3"/>
                <a:gd name="T35" fmla="*/ 0 h 6"/>
                <a:gd name="T36" fmla="*/ 3 w 3"/>
                <a:gd name="T37" fmla="*/ 2 h 6"/>
                <a:gd name="T38" fmla="*/ 3 w 3"/>
                <a:gd name="T39" fmla="*/ 3 h 6"/>
                <a:gd name="T40" fmla="*/ 3 w 3"/>
                <a:gd name="T41" fmla="*/ 4 h 6"/>
                <a:gd name="T42" fmla="*/ 3 w 3"/>
                <a:gd name="T43" fmla="*/ 4 h 6"/>
                <a:gd name="T44" fmla="*/ 2 w 3"/>
                <a:gd name="T45" fmla="*/ 4 h 6"/>
                <a:gd name="T46" fmla="*/ 2 w 3"/>
                <a:gd name="T47" fmla="*/ 2 h 6"/>
                <a:gd name="T48" fmla="*/ 2 w 3"/>
                <a:gd name="T49" fmla="*/ 1 h 6"/>
                <a:gd name="T50" fmla="*/ 2 w 3"/>
                <a:gd name="T51" fmla="*/ 0 h 6"/>
                <a:gd name="T52" fmla="*/ 1 w 3"/>
                <a:gd name="T53" fmla="*/ 0 h 6"/>
                <a:gd name="T54" fmla="*/ 1 w 3"/>
                <a:gd name="T55" fmla="*/ 1 h 6"/>
                <a:gd name="T56" fmla="*/ 1 w 3"/>
                <a:gd name="T57" fmla="*/ 1 h 6"/>
                <a:gd name="T58" fmla="*/ 1 w 3"/>
                <a:gd name="T59" fmla="*/ 1 h 6"/>
                <a:gd name="T60" fmla="*/ 1 w 3"/>
                <a:gd name="T61" fmla="*/ 3 h 6"/>
                <a:gd name="T62" fmla="*/ 1 w 3"/>
                <a:gd name="T63" fmla="*/ 3 h 6"/>
                <a:gd name="T64" fmla="*/ 1 w 3"/>
                <a:gd name="T65" fmla="*/ 3 h 6"/>
                <a:gd name="T66" fmla="*/ 1 w 3"/>
                <a:gd name="T67" fmla="*/ 4 h 6"/>
                <a:gd name="T68" fmla="*/ 2 w 3"/>
                <a:gd name="T69" fmla="*/ 4 h 6"/>
                <a:gd name="T70" fmla="*/ 2 w 3"/>
                <a:gd name="T71" fmla="*/ 3 h 6"/>
                <a:gd name="T72" fmla="*/ 2 w 3"/>
                <a:gd name="T73"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 h="6">
                  <a:moveTo>
                    <a:pt x="2" y="4"/>
                  </a:moveTo>
                  <a:cubicBezTo>
                    <a:pt x="1" y="4"/>
                    <a:pt x="1" y="4"/>
                    <a:pt x="1" y="4"/>
                  </a:cubicBezTo>
                  <a:cubicBezTo>
                    <a:pt x="1" y="4"/>
                    <a:pt x="1" y="4"/>
                    <a:pt x="1" y="4"/>
                  </a:cubicBezTo>
                  <a:cubicBezTo>
                    <a:pt x="1" y="6"/>
                    <a:pt x="1" y="6"/>
                    <a:pt x="1" y="6"/>
                  </a:cubicBezTo>
                  <a:cubicBezTo>
                    <a:pt x="0" y="6"/>
                    <a:pt x="0" y="6"/>
                    <a:pt x="0" y="6"/>
                  </a:cubicBezTo>
                  <a:cubicBezTo>
                    <a:pt x="0" y="6"/>
                    <a:pt x="0" y="6"/>
                    <a:pt x="0" y="6"/>
                  </a:cubicBezTo>
                  <a:cubicBezTo>
                    <a:pt x="0" y="6"/>
                    <a:pt x="0" y="6"/>
                    <a:pt x="0" y="6"/>
                  </a:cubicBezTo>
                  <a:cubicBezTo>
                    <a:pt x="0" y="6"/>
                    <a:pt x="0" y="6"/>
                    <a:pt x="0" y="6"/>
                  </a:cubicBezTo>
                  <a:cubicBezTo>
                    <a:pt x="0" y="6"/>
                    <a:pt x="0" y="6"/>
                    <a:pt x="0" y="6"/>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2" y="0"/>
                    <a:pt x="2" y="0"/>
                    <a:pt x="2" y="0"/>
                  </a:cubicBezTo>
                  <a:cubicBezTo>
                    <a:pt x="2" y="0"/>
                    <a:pt x="3" y="0"/>
                    <a:pt x="3" y="0"/>
                  </a:cubicBezTo>
                  <a:cubicBezTo>
                    <a:pt x="3" y="1"/>
                    <a:pt x="3" y="1"/>
                    <a:pt x="3" y="2"/>
                  </a:cubicBezTo>
                  <a:cubicBezTo>
                    <a:pt x="3" y="2"/>
                    <a:pt x="3" y="3"/>
                    <a:pt x="3" y="3"/>
                  </a:cubicBezTo>
                  <a:cubicBezTo>
                    <a:pt x="3" y="4"/>
                    <a:pt x="3" y="4"/>
                    <a:pt x="3" y="4"/>
                  </a:cubicBezTo>
                  <a:cubicBezTo>
                    <a:pt x="3" y="4"/>
                    <a:pt x="3" y="4"/>
                    <a:pt x="3" y="4"/>
                  </a:cubicBezTo>
                  <a:lnTo>
                    <a:pt x="2" y="4"/>
                  </a:lnTo>
                  <a:close/>
                  <a:moveTo>
                    <a:pt x="2" y="2"/>
                  </a:moveTo>
                  <a:cubicBezTo>
                    <a:pt x="2" y="1"/>
                    <a:pt x="2" y="1"/>
                    <a:pt x="2" y="1"/>
                  </a:cubicBezTo>
                  <a:cubicBezTo>
                    <a:pt x="2" y="0"/>
                    <a:pt x="2" y="0"/>
                    <a:pt x="2" y="0"/>
                  </a:cubicBezTo>
                  <a:cubicBezTo>
                    <a:pt x="1" y="0"/>
                    <a:pt x="1" y="0"/>
                    <a:pt x="1" y="0"/>
                  </a:cubicBezTo>
                  <a:cubicBezTo>
                    <a:pt x="1" y="1"/>
                    <a:pt x="1" y="1"/>
                    <a:pt x="1" y="1"/>
                  </a:cubicBezTo>
                  <a:cubicBezTo>
                    <a:pt x="1" y="1"/>
                    <a:pt x="1" y="1"/>
                    <a:pt x="1" y="1"/>
                  </a:cubicBezTo>
                  <a:cubicBezTo>
                    <a:pt x="1" y="1"/>
                    <a:pt x="1" y="1"/>
                    <a:pt x="1" y="1"/>
                  </a:cubicBezTo>
                  <a:cubicBezTo>
                    <a:pt x="1" y="3"/>
                    <a:pt x="1" y="3"/>
                    <a:pt x="1" y="3"/>
                  </a:cubicBezTo>
                  <a:cubicBezTo>
                    <a:pt x="1" y="3"/>
                    <a:pt x="1" y="3"/>
                    <a:pt x="1" y="3"/>
                  </a:cubicBezTo>
                  <a:cubicBezTo>
                    <a:pt x="1" y="3"/>
                    <a:pt x="1" y="3"/>
                    <a:pt x="1" y="3"/>
                  </a:cubicBezTo>
                  <a:cubicBezTo>
                    <a:pt x="1" y="4"/>
                    <a:pt x="1" y="4"/>
                    <a:pt x="1" y="4"/>
                  </a:cubicBezTo>
                  <a:cubicBezTo>
                    <a:pt x="2" y="4"/>
                    <a:pt x="2" y="4"/>
                    <a:pt x="2" y="4"/>
                  </a:cubicBezTo>
                  <a:cubicBezTo>
                    <a:pt x="2" y="3"/>
                    <a:pt x="2" y="3"/>
                    <a:pt x="2" y="3"/>
                  </a:cubicBezTo>
                  <a:cubicBezTo>
                    <a:pt x="2" y="3"/>
                    <a:pt x="2" y="3"/>
                    <a:pt x="2" y="2"/>
                  </a:cubicBezTo>
                  <a:close/>
                </a:path>
              </a:pathLst>
            </a:custGeom>
            <a:solidFill>
              <a:srgbClr val="989A9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38" name="Freeform 75"/>
            <p:cNvSpPr>
              <a:spLocks/>
            </p:cNvSpPr>
            <p:nvPr/>
          </p:nvSpPr>
          <p:spPr bwMode="auto">
            <a:xfrm rot="16200000">
              <a:off x="2010339" y="4286379"/>
              <a:ext cx="18777" cy="24142"/>
            </a:xfrm>
            <a:custGeom>
              <a:avLst/>
              <a:gdLst>
                <a:gd name="T0" fmla="*/ 2 w 3"/>
                <a:gd name="T1" fmla="*/ 4 h 4"/>
                <a:gd name="T2" fmla="*/ 1 w 3"/>
                <a:gd name="T3" fmla="*/ 4 h 4"/>
                <a:gd name="T4" fmla="*/ 0 w 3"/>
                <a:gd name="T5" fmla="*/ 4 h 4"/>
                <a:gd name="T6" fmla="*/ 0 w 3"/>
                <a:gd name="T7" fmla="*/ 4 h 4"/>
                <a:gd name="T8" fmla="*/ 0 w 3"/>
                <a:gd name="T9" fmla="*/ 4 h 4"/>
                <a:gd name="T10" fmla="*/ 0 w 3"/>
                <a:gd name="T11" fmla="*/ 4 h 4"/>
                <a:gd name="T12" fmla="*/ 0 w 3"/>
                <a:gd name="T13" fmla="*/ 4 h 4"/>
                <a:gd name="T14" fmla="*/ 1 w 3"/>
                <a:gd name="T15" fmla="*/ 4 h 4"/>
                <a:gd name="T16" fmla="*/ 1 w 3"/>
                <a:gd name="T17" fmla="*/ 4 h 4"/>
                <a:gd name="T18" fmla="*/ 2 w 3"/>
                <a:gd name="T19" fmla="*/ 4 h 4"/>
                <a:gd name="T20" fmla="*/ 2 w 3"/>
                <a:gd name="T21" fmla="*/ 3 h 4"/>
                <a:gd name="T22" fmla="*/ 2 w 3"/>
                <a:gd name="T23" fmla="*/ 3 h 4"/>
                <a:gd name="T24" fmla="*/ 1 w 3"/>
                <a:gd name="T25" fmla="*/ 2 h 4"/>
                <a:gd name="T26" fmla="*/ 1 w 3"/>
                <a:gd name="T27" fmla="*/ 2 h 4"/>
                <a:gd name="T28" fmla="*/ 1 w 3"/>
                <a:gd name="T29" fmla="*/ 2 h 4"/>
                <a:gd name="T30" fmla="*/ 0 w 3"/>
                <a:gd name="T31" fmla="*/ 1 h 4"/>
                <a:gd name="T32" fmla="*/ 0 w 3"/>
                <a:gd name="T33" fmla="*/ 1 h 4"/>
                <a:gd name="T34" fmla="*/ 0 w 3"/>
                <a:gd name="T35" fmla="*/ 0 h 4"/>
                <a:gd name="T36" fmla="*/ 1 w 3"/>
                <a:gd name="T37" fmla="*/ 0 h 4"/>
                <a:gd name="T38" fmla="*/ 1 w 3"/>
                <a:gd name="T39" fmla="*/ 0 h 4"/>
                <a:gd name="T40" fmla="*/ 2 w 3"/>
                <a:gd name="T41" fmla="*/ 0 h 4"/>
                <a:gd name="T42" fmla="*/ 3 w 3"/>
                <a:gd name="T43" fmla="*/ 0 h 4"/>
                <a:gd name="T44" fmla="*/ 3 w 3"/>
                <a:gd name="T45" fmla="*/ 0 h 4"/>
                <a:gd name="T46" fmla="*/ 3 w 3"/>
                <a:gd name="T47" fmla="*/ 0 h 4"/>
                <a:gd name="T48" fmla="*/ 3 w 3"/>
                <a:gd name="T49" fmla="*/ 0 h 4"/>
                <a:gd name="T50" fmla="*/ 3 w 3"/>
                <a:gd name="T51" fmla="*/ 0 h 4"/>
                <a:gd name="T52" fmla="*/ 3 w 3"/>
                <a:gd name="T53" fmla="*/ 1 h 4"/>
                <a:gd name="T54" fmla="*/ 2 w 3"/>
                <a:gd name="T55" fmla="*/ 0 h 4"/>
                <a:gd name="T56" fmla="*/ 2 w 3"/>
                <a:gd name="T57" fmla="*/ 0 h 4"/>
                <a:gd name="T58" fmla="*/ 1 w 3"/>
                <a:gd name="T59" fmla="*/ 1 h 4"/>
                <a:gd name="T60" fmla="*/ 1 w 3"/>
                <a:gd name="T61" fmla="*/ 1 h 4"/>
                <a:gd name="T62" fmla="*/ 2 w 3"/>
                <a:gd name="T63" fmla="*/ 2 h 4"/>
                <a:gd name="T64" fmla="*/ 2 w 3"/>
                <a:gd name="T65" fmla="*/ 2 h 4"/>
                <a:gd name="T66" fmla="*/ 3 w 3"/>
                <a:gd name="T67" fmla="*/ 2 h 4"/>
                <a:gd name="T68" fmla="*/ 3 w 3"/>
                <a:gd name="T69" fmla="*/ 3 h 4"/>
                <a:gd name="T70" fmla="*/ 3 w 3"/>
                <a:gd name="T71" fmla="*/ 3 h 4"/>
                <a:gd name="T72" fmla="*/ 3 w 3"/>
                <a:gd name="T73" fmla="*/ 4 h 4"/>
                <a:gd name="T74" fmla="*/ 3 w 3"/>
                <a:gd name="T75" fmla="*/ 4 h 4"/>
                <a:gd name="T76" fmla="*/ 2 w 3"/>
                <a:gd name="T7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 h="4">
                  <a:moveTo>
                    <a:pt x="2" y="4"/>
                  </a:moveTo>
                  <a:cubicBezTo>
                    <a:pt x="1" y="4"/>
                    <a:pt x="1" y="4"/>
                    <a:pt x="1" y="4"/>
                  </a:cubicBezTo>
                  <a:cubicBezTo>
                    <a:pt x="0" y="4"/>
                    <a:pt x="0" y="4"/>
                    <a:pt x="0" y="4"/>
                  </a:cubicBezTo>
                  <a:cubicBezTo>
                    <a:pt x="0" y="4"/>
                    <a:pt x="0" y="4"/>
                    <a:pt x="0" y="4"/>
                  </a:cubicBezTo>
                  <a:cubicBezTo>
                    <a:pt x="0" y="4"/>
                    <a:pt x="0" y="4"/>
                    <a:pt x="0" y="4"/>
                  </a:cubicBezTo>
                  <a:cubicBezTo>
                    <a:pt x="0" y="4"/>
                    <a:pt x="0" y="4"/>
                    <a:pt x="0" y="4"/>
                  </a:cubicBezTo>
                  <a:cubicBezTo>
                    <a:pt x="0" y="4"/>
                    <a:pt x="0" y="4"/>
                    <a:pt x="0" y="4"/>
                  </a:cubicBezTo>
                  <a:cubicBezTo>
                    <a:pt x="1" y="4"/>
                    <a:pt x="1" y="4"/>
                    <a:pt x="1" y="4"/>
                  </a:cubicBezTo>
                  <a:cubicBezTo>
                    <a:pt x="1" y="4"/>
                    <a:pt x="1" y="4"/>
                    <a:pt x="1" y="4"/>
                  </a:cubicBezTo>
                  <a:cubicBezTo>
                    <a:pt x="2" y="4"/>
                    <a:pt x="2" y="4"/>
                    <a:pt x="2" y="4"/>
                  </a:cubicBezTo>
                  <a:cubicBezTo>
                    <a:pt x="2" y="3"/>
                    <a:pt x="2" y="3"/>
                    <a:pt x="2" y="3"/>
                  </a:cubicBezTo>
                  <a:cubicBezTo>
                    <a:pt x="2" y="3"/>
                    <a:pt x="2" y="3"/>
                    <a:pt x="2" y="3"/>
                  </a:cubicBezTo>
                  <a:cubicBezTo>
                    <a:pt x="1" y="2"/>
                    <a:pt x="1" y="2"/>
                    <a:pt x="1" y="2"/>
                  </a:cubicBezTo>
                  <a:cubicBezTo>
                    <a:pt x="1" y="2"/>
                    <a:pt x="1" y="2"/>
                    <a:pt x="1" y="2"/>
                  </a:cubicBezTo>
                  <a:cubicBezTo>
                    <a:pt x="1" y="2"/>
                    <a:pt x="1" y="2"/>
                    <a:pt x="1" y="2"/>
                  </a:cubicBezTo>
                  <a:cubicBezTo>
                    <a:pt x="0" y="1"/>
                    <a:pt x="0" y="1"/>
                    <a:pt x="0" y="1"/>
                  </a:cubicBezTo>
                  <a:cubicBezTo>
                    <a:pt x="0" y="1"/>
                    <a:pt x="0" y="1"/>
                    <a:pt x="0" y="1"/>
                  </a:cubicBezTo>
                  <a:cubicBezTo>
                    <a:pt x="0" y="0"/>
                    <a:pt x="0" y="0"/>
                    <a:pt x="0" y="0"/>
                  </a:cubicBezTo>
                  <a:cubicBezTo>
                    <a:pt x="1" y="0"/>
                    <a:pt x="1" y="0"/>
                    <a:pt x="1" y="0"/>
                  </a:cubicBezTo>
                  <a:cubicBezTo>
                    <a:pt x="1" y="0"/>
                    <a:pt x="1" y="0"/>
                    <a:pt x="1" y="0"/>
                  </a:cubicBezTo>
                  <a:cubicBezTo>
                    <a:pt x="2" y="0"/>
                    <a:pt x="2" y="0"/>
                    <a:pt x="2"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1"/>
                    <a:pt x="3" y="1"/>
                    <a:pt x="3" y="1"/>
                  </a:cubicBezTo>
                  <a:cubicBezTo>
                    <a:pt x="2" y="0"/>
                    <a:pt x="2" y="0"/>
                    <a:pt x="2" y="0"/>
                  </a:cubicBezTo>
                  <a:cubicBezTo>
                    <a:pt x="2" y="0"/>
                    <a:pt x="2" y="0"/>
                    <a:pt x="2" y="0"/>
                  </a:cubicBezTo>
                  <a:cubicBezTo>
                    <a:pt x="1" y="0"/>
                    <a:pt x="1" y="1"/>
                    <a:pt x="1" y="1"/>
                  </a:cubicBezTo>
                  <a:cubicBezTo>
                    <a:pt x="1" y="1"/>
                    <a:pt x="1" y="1"/>
                    <a:pt x="1" y="1"/>
                  </a:cubicBezTo>
                  <a:cubicBezTo>
                    <a:pt x="2" y="2"/>
                    <a:pt x="2" y="2"/>
                    <a:pt x="2" y="2"/>
                  </a:cubicBezTo>
                  <a:cubicBezTo>
                    <a:pt x="2" y="2"/>
                    <a:pt x="2" y="2"/>
                    <a:pt x="2" y="2"/>
                  </a:cubicBezTo>
                  <a:cubicBezTo>
                    <a:pt x="3" y="2"/>
                    <a:pt x="3" y="2"/>
                    <a:pt x="3" y="2"/>
                  </a:cubicBezTo>
                  <a:cubicBezTo>
                    <a:pt x="3" y="3"/>
                    <a:pt x="3" y="3"/>
                    <a:pt x="3" y="3"/>
                  </a:cubicBezTo>
                  <a:cubicBezTo>
                    <a:pt x="3" y="3"/>
                    <a:pt x="3" y="3"/>
                    <a:pt x="3" y="3"/>
                  </a:cubicBezTo>
                  <a:cubicBezTo>
                    <a:pt x="3" y="4"/>
                    <a:pt x="3" y="4"/>
                    <a:pt x="3" y="4"/>
                  </a:cubicBezTo>
                  <a:cubicBezTo>
                    <a:pt x="3" y="4"/>
                    <a:pt x="3" y="4"/>
                    <a:pt x="3" y="4"/>
                  </a:cubicBezTo>
                  <a:cubicBezTo>
                    <a:pt x="2" y="4"/>
                    <a:pt x="2" y="4"/>
                    <a:pt x="2" y="4"/>
                  </a:cubicBezTo>
                  <a:close/>
                </a:path>
              </a:pathLst>
            </a:custGeom>
            <a:solidFill>
              <a:srgbClr val="989A9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39" name="Freeform 76"/>
            <p:cNvSpPr>
              <a:spLocks/>
            </p:cNvSpPr>
            <p:nvPr/>
          </p:nvSpPr>
          <p:spPr bwMode="auto">
            <a:xfrm rot="16200000">
              <a:off x="2010339" y="4259556"/>
              <a:ext cx="18777" cy="24142"/>
            </a:xfrm>
            <a:custGeom>
              <a:avLst/>
              <a:gdLst>
                <a:gd name="T0" fmla="*/ 7 w 7"/>
                <a:gd name="T1" fmla="*/ 9 h 9"/>
                <a:gd name="T2" fmla="*/ 7 w 7"/>
                <a:gd name="T3" fmla="*/ 9 h 9"/>
                <a:gd name="T4" fmla="*/ 5 w 7"/>
                <a:gd name="T5" fmla="*/ 9 h 9"/>
                <a:gd name="T6" fmla="*/ 5 w 7"/>
                <a:gd name="T7" fmla="*/ 9 h 9"/>
                <a:gd name="T8" fmla="*/ 5 w 7"/>
                <a:gd name="T9" fmla="*/ 9 h 9"/>
                <a:gd name="T10" fmla="*/ 2 w 7"/>
                <a:gd name="T11" fmla="*/ 9 h 9"/>
                <a:gd name="T12" fmla="*/ 2 w 7"/>
                <a:gd name="T13" fmla="*/ 9 h 9"/>
                <a:gd name="T14" fmla="*/ 0 w 7"/>
                <a:gd name="T15" fmla="*/ 9 h 9"/>
                <a:gd name="T16" fmla="*/ 0 w 7"/>
                <a:gd name="T17" fmla="*/ 9 h 9"/>
                <a:gd name="T18" fmla="*/ 0 w 7"/>
                <a:gd name="T19" fmla="*/ 7 h 9"/>
                <a:gd name="T20" fmla="*/ 0 w 7"/>
                <a:gd name="T21" fmla="*/ 0 h 9"/>
                <a:gd name="T22" fmla="*/ 0 w 7"/>
                <a:gd name="T23" fmla="*/ 0 h 9"/>
                <a:gd name="T24" fmla="*/ 0 w 7"/>
                <a:gd name="T25" fmla="*/ 0 h 9"/>
                <a:gd name="T26" fmla="*/ 0 w 7"/>
                <a:gd name="T27" fmla="*/ 0 h 9"/>
                <a:gd name="T28" fmla="*/ 2 w 7"/>
                <a:gd name="T29" fmla="*/ 0 h 9"/>
                <a:gd name="T30" fmla="*/ 2 w 7"/>
                <a:gd name="T31" fmla="*/ 7 h 9"/>
                <a:gd name="T32" fmla="*/ 2 w 7"/>
                <a:gd name="T33" fmla="*/ 7 h 9"/>
                <a:gd name="T34" fmla="*/ 2 w 7"/>
                <a:gd name="T35" fmla="*/ 9 h 9"/>
                <a:gd name="T36" fmla="*/ 5 w 7"/>
                <a:gd name="T37" fmla="*/ 9 h 9"/>
                <a:gd name="T38" fmla="*/ 5 w 7"/>
                <a:gd name="T39" fmla="*/ 7 h 9"/>
                <a:gd name="T40" fmla="*/ 5 w 7"/>
                <a:gd name="T41" fmla="*/ 7 h 9"/>
                <a:gd name="T42" fmla="*/ 5 w 7"/>
                <a:gd name="T43" fmla="*/ 7 h 9"/>
                <a:gd name="T44" fmla="*/ 5 w 7"/>
                <a:gd name="T45" fmla="*/ 0 h 9"/>
                <a:gd name="T46" fmla="*/ 5 w 7"/>
                <a:gd name="T47" fmla="*/ 0 h 9"/>
                <a:gd name="T48" fmla="*/ 7 w 7"/>
                <a:gd name="T49" fmla="*/ 0 h 9"/>
                <a:gd name="T50" fmla="*/ 7 w 7"/>
                <a:gd name="T51" fmla="*/ 0 h 9"/>
                <a:gd name="T52" fmla="*/ 7 w 7"/>
                <a:gd name="T53" fmla="*/ 0 h 9"/>
                <a:gd name="T54" fmla="*/ 7 w 7"/>
                <a:gd name="T55" fmla="*/ 0 h 9"/>
                <a:gd name="T56" fmla="*/ 7 w 7"/>
                <a:gd name="T57" fmla="*/ 9 h 9"/>
                <a:gd name="T58" fmla="*/ 7 w 7"/>
                <a:gd name="T59" fmla="*/ 9 h 9"/>
                <a:gd name="T60" fmla="*/ 7 w 7"/>
                <a:gd name="T6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 h="9">
                  <a:moveTo>
                    <a:pt x="7" y="9"/>
                  </a:moveTo>
                  <a:lnTo>
                    <a:pt x="7" y="9"/>
                  </a:lnTo>
                  <a:lnTo>
                    <a:pt x="5" y="9"/>
                  </a:lnTo>
                  <a:lnTo>
                    <a:pt x="5" y="9"/>
                  </a:lnTo>
                  <a:lnTo>
                    <a:pt x="5" y="9"/>
                  </a:lnTo>
                  <a:lnTo>
                    <a:pt x="2" y="9"/>
                  </a:lnTo>
                  <a:lnTo>
                    <a:pt x="2" y="9"/>
                  </a:lnTo>
                  <a:lnTo>
                    <a:pt x="0" y="9"/>
                  </a:lnTo>
                  <a:lnTo>
                    <a:pt x="0" y="9"/>
                  </a:lnTo>
                  <a:lnTo>
                    <a:pt x="0" y="7"/>
                  </a:lnTo>
                  <a:lnTo>
                    <a:pt x="0" y="0"/>
                  </a:lnTo>
                  <a:lnTo>
                    <a:pt x="0" y="0"/>
                  </a:lnTo>
                  <a:lnTo>
                    <a:pt x="0" y="0"/>
                  </a:lnTo>
                  <a:lnTo>
                    <a:pt x="0" y="0"/>
                  </a:lnTo>
                  <a:lnTo>
                    <a:pt x="2" y="0"/>
                  </a:lnTo>
                  <a:lnTo>
                    <a:pt x="2" y="7"/>
                  </a:lnTo>
                  <a:lnTo>
                    <a:pt x="2" y="7"/>
                  </a:lnTo>
                  <a:lnTo>
                    <a:pt x="2" y="9"/>
                  </a:lnTo>
                  <a:lnTo>
                    <a:pt x="5" y="9"/>
                  </a:lnTo>
                  <a:lnTo>
                    <a:pt x="5" y="7"/>
                  </a:lnTo>
                  <a:lnTo>
                    <a:pt x="5" y="7"/>
                  </a:lnTo>
                  <a:lnTo>
                    <a:pt x="5" y="7"/>
                  </a:lnTo>
                  <a:lnTo>
                    <a:pt x="5" y="0"/>
                  </a:lnTo>
                  <a:lnTo>
                    <a:pt x="5" y="0"/>
                  </a:lnTo>
                  <a:lnTo>
                    <a:pt x="7" y="0"/>
                  </a:lnTo>
                  <a:lnTo>
                    <a:pt x="7" y="0"/>
                  </a:lnTo>
                  <a:lnTo>
                    <a:pt x="7" y="0"/>
                  </a:lnTo>
                  <a:lnTo>
                    <a:pt x="7" y="0"/>
                  </a:lnTo>
                  <a:lnTo>
                    <a:pt x="7" y="9"/>
                  </a:lnTo>
                  <a:lnTo>
                    <a:pt x="7" y="9"/>
                  </a:lnTo>
                  <a:lnTo>
                    <a:pt x="7" y="9"/>
                  </a:lnTo>
                  <a:close/>
                </a:path>
              </a:pathLst>
            </a:custGeom>
            <a:solidFill>
              <a:srgbClr val="989A9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40" name="Freeform 77"/>
            <p:cNvSpPr>
              <a:spLocks/>
            </p:cNvSpPr>
            <p:nvPr/>
          </p:nvSpPr>
          <p:spPr bwMode="auto">
            <a:xfrm rot="16200000">
              <a:off x="1999609" y="4224686"/>
              <a:ext cx="40235" cy="24142"/>
            </a:xfrm>
            <a:custGeom>
              <a:avLst/>
              <a:gdLst>
                <a:gd name="T0" fmla="*/ 15 w 15"/>
                <a:gd name="T1" fmla="*/ 9 h 9"/>
                <a:gd name="T2" fmla="*/ 15 w 15"/>
                <a:gd name="T3" fmla="*/ 9 h 9"/>
                <a:gd name="T4" fmla="*/ 15 w 15"/>
                <a:gd name="T5" fmla="*/ 9 h 9"/>
                <a:gd name="T6" fmla="*/ 12 w 15"/>
                <a:gd name="T7" fmla="*/ 9 h 9"/>
                <a:gd name="T8" fmla="*/ 12 w 15"/>
                <a:gd name="T9" fmla="*/ 2 h 9"/>
                <a:gd name="T10" fmla="*/ 12 w 15"/>
                <a:gd name="T11" fmla="*/ 2 h 9"/>
                <a:gd name="T12" fmla="*/ 12 w 15"/>
                <a:gd name="T13" fmla="*/ 2 h 9"/>
                <a:gd name="T14" fmla="*/ 12 w 15"/>
                <a:gd name="T15" fmla="*/ 2 h 9"/>
                <a:gd name="T16" fmla="*/ 12 w 15"/>
                <a:gd name="T17" fmla="*/ 2 h 9"/>
                <a:gd name="T18" fmla="*/ 10 w 15"/>
                <a:gd name="T19" fmla="*/ 2 h 9"/>
                <a:gd name="T20" fmla="*/ 10 w 15"/>
                <a:gd name="T21" fmla="*/ 2 h 9"/>
                <a:gd name="T22" fmla="*/ 10 w 15"/>
                <a:gd name="T23" fmla="*/ 2 h 9"/>
                <a:gd name="T24" fmla="*/ 10 w 15"/>
                <a:gd name="T25" fmla="*/ 2 h 9"/>
                <a:gd name="T26" fmla="*/ 10 w 15"/>
                <a:gd name="T27" fmla="*/ 9 h 9"/>
                <a:gd name="T28" fmla="*/ 10 w 15"/>
                <a:gd name="T29" fmla="*/ 9 h 9"/>
                <a:gd name="T30" fmla="*/ 10 w 15"/>
                <a:gd name="T31" fmla="*/ 9 h 9"/>
                <a:gd name="T32" fmla="*/ 8 w 15"/>
                <a:gd name="T33" fmla="*/ 9 h 9"/>
                <a:gd name="T34" fmla="*/ 8 w 15"/>
                <a:gd name="T35" fmla="*/ 9 h 9"/>
                <a:gd name="T36" fmla="*/ 8 w 15"/>
                <a:gd name="T37" fmla="*/ 2 h 9"/>
                <a:gd name="T38" fmla="*/ 8 w 15"/>
                <a:gd name="T39" fmla="*/ 2 h 9"/>
                <a:gd name="T40" fmla="*/ 8 w 15"/>
                <a:gd name="T41" fmla="*/ 2 h 9"/>
                <a:gd name="T42" fmla="*/ 8 w 15"/>
                <a:gd name="T43" fmla="*/ 2 h 9"/>
                <a:gd name="T44" fmla="*/ 5 w 15"/>
                <a:gd name="T45" fmla="*/ 2 h 9"/>
                <a:gd name="T46" fmla="*/ 5 w 15"/>
                <a:gd name="T47" fmla="*/ 2 h 9"/>
                <a:gd name="T48" fmla="*/ 5 w 15"/>
                <a:gd name="T49" fmla="*/ 2 h 9"/>
                <a:gd name="T50" fmla="*/ 3 w 15"/>
                <a:gd name="T51" fmla="*/ 2 h 9"/>
                <a:gd name="T52" fmla="*/ 3 w 15"/>
                <a:gd name="T53" fmla="*/ 4 h 9"/>
                <a:gd name="T54" fmla="*/ 3 w 15"/>
                <a:gd name="T55" fmla="*/ 9 h 9"/>
                <a:gd name="T56" fmla="*/ 3 w 15"/>
                <a:gd name="T57" fmla="*/ 9 h 9"/>
                <a:gd name="T58" fmla="*/ 3 w 15"/>
                <a:gd name="T59" fmla="*/ 9 h 9"/>
                <a:gd name="T60" fmla="*/ 3 w 15"/>
                <a:gd name="T61" fmla="*/ 9 h 9"/>
                <a:gd name="T62" fmla="*/ 3 w 15"/>
                <a:gd name="T63" fmla="*/ 9 h 9"/>
                <a:gd name="T64" fmla="*/ 0 w 15"/>
                <a:gd name="T65" fmla="*/ 9 h 9"/>
                <a:gd name="T66" fmla="*/ 0 w 15"/>
                <a:gd name="T67" fmla="*/ 0 h 9"/>
                <a:gd name="T68" fmla="*/ 3 w 15"/>
                <a:gd name="T69" fmla="*/ 0 h 9"/>
                <a:gd name="T70" fmla="*/ 3 w 15"/>
                <a:gd name="T71" fmla="*/ 0 h 9"/>
                <a:gd name="T72" fmla="*/ 3 w 15"/>
                <a:gd name="T73" fmla="*/ 0 h 9"/>
                <a:gd name="T74" fmla="*/ 3 w 15"/>
                <a:gd name="T75" fmla="*/ 0 h 9"/>
                <a:gd name="T76" fmla="*/ 3 w 15"/>
                <a:gd name="T77" fmla="*/ 0 h 9"/>
                <a:gd name="T78" fmla="*/ 5 w 15"/>
                <a:gd name="T79" fmla="*/ 0 h 9"/>
                <a:gd name="T80" fmla="*/ 8 w 15"/>
                <a:gd name="T81" fmla="*/ 0 h 9"/>
                <a:gd name="T82" fmla="*/ 8 w 15"/>
                <a:gd name="T83" fmla="*/ 0 h 9"/>
                <a:gd name="T84" fmla="*/ 10 w 15"/>
                <a:gd name="T85" fmla="*/ 2 h 9"/>
                <a:gd name="T86" fmla="*/ 10 w 15"/>
                <a:gd name="T87" fmla="*/ 0 h 9"/>
                <a:gd name="T88" fmla="*/ 12 w 15"/>
                <a:gd name="T89" fmla="*/ 0 h 9"/>
                <a:gd name="T90" fmla="*/ 15 w 15"/>
                <a:gd name="T91" fmla="*/ 0 h 9"/>
                <a:gd name="T92" fmla="*/ 15 w 15"/>
                <a:gd name="T93" fmla="*/ 0 h 9"/>
                <a:gd name="T94" fmla="*/ 15 w 15"/>
                <a:gd name="T95" fmla="*/ 2 h 9"/>
                <a:gd name="T96" fmla="*/ 15 w 15"/>
                <a:gd name="T97" fmla="*/ 2 h 9"/>
                <a:gd name="T98" fmla="*/ 15 w 15"/>
                <a:gd name="T99" fmla="*/ 9 h 9"/>
                <a:gd name="T100" fmla="*/ 15 w 15"/>
                <a:gd name="T101" fmla="*/ 9 h 9"/>
                <a:gd name="T102" fmla="*/ 15 w 15"/>
                <a:gd name="T10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 h="9">
                  <a:moveTo>
                    <a:pt x="15" y="9"/>
                  </a:moveTo>
                  <a:lnTo>
                    <a:pt x="15" y="9"/>
                  </a:lnTo>
                  <a:lnTo>
                    <a:pt x="15" y="9"/>
                  </a:lnTo>
                  <a:lnTo>
                    <a:pt x="12" y="9"/>
                  </a:lnTo>
                  <a:lnTo>
                    <a:pt x="12" y="2"/>
                  </a:lnTo>
                  <a:lnTo>
                    <a:pt x="12" y="2"/>
                  </a:lnTo>
                  <a:lnTo>
                    <a:pt x="12" y="2"/>
                  </a:lnTo>
                  <a:lnTo>
                    <a:pt x="12" y="2"/>
                  </a:lnTo>
                  <a:lnTo>
                    <a:pt x="12" y="2"/>
                  </a:lnTo>
                  <a:lnTo>
                    <a:pt x="10" y="2"/>
                  </a:lnTo>
                  <a:lnTo>
                    <a:pt x="10" y="2"/>
                  </a:lnTo>
                  <a:lnTo>
                    <a:pt x="10" y="2"/>
                  </a:lnTo>
                  <a:lnTo>
                    <a:pt x="10" y="2"/>
                  </a:lnTo>
                  <a:lnTo>
                    <a:pt x="10" y="9"/>
                  </a:lnTo>
                  <a:lnTo>
                    <a:pt x="10" y="9"/>
                  </a:lnTo>
                  <a:lnTo>
                    <a:pt x="10" y="9"/>
                  </a:lnTo>
                  <a:lnTo>
                    <a:pt x="8" y="9"/>
                  </a:lnTo>
                  <a:lnTo>
                    <a:pt x="8" y="9"/>
                  </a:lnTo>
                  <a:lnTo>
                    <a:pt x="8" y="2"/>
                  </a:lnTo>
                  <a:lnTo>
                    <a:pt x="8" y="2"/>
                  </a:lnTo>
                  <a:lnTo>
                    <a:pt x="8" y="2"/>
                  </a:lnTo>
                  <a:lnTo>
                    <a:pt x="8" y="2"/>
                  </a:lnTo>
                  <a:lnTo>
                    <a:pt x="5" y="2"/>
                  </a:lnTo>
                  <a:lnTo>
                    <a:pt x="5" y="2"/>
                  </a:lnTo>
                  <a:lnTo>
                    <a:pt x="5" y="2"/>
                  </a:lnTo>
                  <a:lnTo>
                    <a:pt x="3" y="2"/>
                  </a:lnTo>
                  <a:lnTo>
                    <a:pt x="3" y="4"/>
                  </a:lnTo>
                  <a:lnTo>
                    <a:pt x="3" y="9"/>
                  </a:lnTo>
                  <a:lnTo>
                    <a:pt x="3" y="9"/>
                  </a:lnTo>
                  <a:lnTo>
                    <a:pt x="3" y="9"/>
                  </a:lnTo>
                  <a:lnTo>
                    <a:pt x="3" y="9"/>
                  </a:lnTo>
                  <a:lnTo>
                    <a:pt x="3" y="9"/>
                  </a:lnTo>
                  <a:lnTo>
                    <a:pt x="0" y="9"/>
                  </a:lnTo>
                  <a:lnTo>
                    <a:pt x="0" y="0"/>
                  </a:lnTo>
                  <a:lnTo>
                    <a:pt x="3" y="0"/>
                  </a:lnTo>
                  <a:lnTo>
                    <a:pt x="3" y="0"/>
                  </a:lnTo>
                  <a:lnTo>
                    <a:pt x="3" y="0"/>
                  </a:lnTo>
                  <a:lnTo>
                    <a:pt x="3" y="0"/>
                  </a:lnTo>
                  <a:lnTo>
                    <a:pt x="3" y="0"/>
                  </a:lnTo>
                  <a:lnTo>
                    <a:pt x="5" y="0"/>
                  </a:lnTo>
                  <a:lnTo>
                    <a:pt x="8" y="0"/>
                  </a:lnTo>
                  <a:lnTo>
                    <a:pt x="8" y="0"/>
                  </a:lnTo>
                  <a:lnTo>
                    <a:pt x="10" y="2"/>
                  </a:lnTo>
                  <a:lnTo>
                    <a:pt x="10" y="0"/>
                  </a:lnTo>
                  <a:lnTo>
                    <a:pt x="12" y="0"/>
                  </a:lnTo>
                  <a:lnTo>
                    <a:pt x="15" y="0"/>
                  </a:lnTo>
                  <a:lnTo>
                    <a:pt x="15" y="0"/>
                  </a:lnTo>
                  <a:lnTo>
                    <a:pt x="15" y="2"/>
                  </a:lnTo>
                  <a:lnTo>
                    <a:pt x="15" y="2"/>
                  </a:lnTo>
                  <a:lnTo>
                    <a:pt x="15" y="9"/>
                  </a:lnTo>
                  <a:lnTo>
                    <a:pt x="15" y="9"/>
                  </a:lnTo>
                  <a:lnTo>
                    <a:pt x="15" y="9"/>
                  </a:lnTo>
                  <a:close/>
                </a:path>
              </a:pathLst>
            </a:custGeom>
            <a:solidFill>
              <a:srgbClr val="989A9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41" name="Freeform 78"/>
            <p:cNvSpPr>
              <a:spLocks noEditPoints="1"/>
            </p:cNvSpPr>
            <p:nvPr/>
          </p:nvSpPr>
          <p:spPr bwMode="auto">
            <a:xfrm rot="16200000">
              <a:off x="1999609" y="4160312"/>
              <a:ext cx="26823" cy="37552"/>
            </a:xfrm>
            <a:custGeom>
              <a:avLst/>
              <a:gdLst>
                <a:gd name="T0" fmla="*/ 4 w 4"/>
                <a:gd name="T1" fmla="*/ 6 h 6"/>
                <a:gd name="T2" fmla="*/ 4 w 4"/>
                <a:gd name="T3" fmla="*/ 6 h 6"/>
                <a:gd name="T4" fmla="*/ 3 w 4"/>
                <a:gd name="T5" fmla="*/ 6 h 6"/>
                <a:gd name="T6" fmla="*/ 3 w 4"/>
                <a:gd name="T7" fmla="*/ 6 h 6"/>
                <a:gd name="T8" fmla="*/ 3 w 4"/>
                <a:gd name="T9" fmla="*/ 6 h 6"/>
                <a:gd name="T10" fmla="*/ 3 w 4"/>
                <a:gd name="T11" fmla="*/ 6 h 6"/>
                <a:gd name="T12" fmla="*/ 2 w 4"/>
                <a:gd name="T13" fmla="*/ 6 h 6"/>
                <a:gd name="T14" fmla="*/ 1 w 4"/>
                <a:gd name="T15" fmla="*/ 6 h 6"/>
                <a:gd name="T16" fmla="*/ 1 w 4"/>
                <a:gd name="T17" fmla="*/ 6 h 6"/>
                <a:gd name="T18" fmla="*/ 1 w 4"/>
                <a:gd name="T19" fmla="*/ 5 h 6"/>
                <a:gd name="T20" fmla="*/ 0 w 4"/>
                <a:gd name="T21" fmla="*/ 4 h 6"/>
                <a:gd name="T22" fmla="*/ 1 w 4"/>
                <a:gd name="T23" fmla="*/ 2 h 6"/>
                <a:gd name="T24" fmla="*/ 2 w 4"/>
                <a:gd name="T25" fmla="*/ 2 h 6"/>
                <a:gd name="T26" fmla="*/ 3 w 4"/>
                <a:gd name="T27" fmla="*/ 2 h 6"/>
                <a:gd name="T28" fmla="*/ 3 w 4"/>
                <a:gd name="T29" fmla="*/ 2 h 6"/>
                <a:gd name="T30" fmla="*/ 3 w 4"/>
                <a:gd name="T31" fmla="*/ 0 h 6"/>
                <a:gd name="T32" fmla="*/ 3 w 4"/>
                <a:gd name="T33" fmla="*/ 0 h 6"/>
                <a:gd name="T34" fmla="*/ 4 w 4"/>
                <a:gd name="T35" fmla="*/ 0 h 6"/>
                <a:gd name="T36" fmla="*/ 4 w 4"/>
                <a:gd name="T37" fmla="*/ 0 h 6"/>
                <a:gd name="T38" fmla="*/ 4 w 4"/>
                <a:gd name="T39" fmla="*/ 0 h 6"/>
                <a:gd name="T40" fmla="*/ 4 w 4"/>
                <a:gd name="T41" fmla="*/ 6 h 6"/>
                <a:gd name="T42" fmla="*/ 4 w 4"/>
                <a:gd name="T43" fmla="*/ 6 h 6"/>
                <a:gd name="T44" fmla="*/ 3 w 4"/>
                <a:gd name="T45" fmla="*/ 3 h 6"/>
                <a:gd name="T46" fmla="*/ 3 w 4"/>
                <a:gd name="T47" fmla="*/ 3 h 6"/>
                <a:gd name="T48" fmla="*/ 3 w 4"/>
                <a:gd name="T49" fmla="*/ 3 h 6"/>
                <a:gd name="T50" fmla="*/ 3 w 4"/>
                <a:gd name="T51" fmla="*/ 3 h 6"/>
                <a:gd name="T52" fmla="*/ 2 w 4"/>
                <a:gd name="T53" fmla="*/ 2 h 6"/>
                <a:gd name="T54" fmla="*/ 2 w 4"/>
                <a:gd name="T55" fmla="*/ 3 h 6"/>
                <a:gd name="T56" fmla="*/ 1 w 4"/>
                <a:gd name="T57" fmla="*/ 4 h 6"/>
                <a:gd name="T58" fmla="*/ 1 w 4"/>
                <a:gd name="T59" fmla="*/ 4 h 6"/>
                <a:gd name="T60" fmla="*/ 2 w 4"/>
                <a:gd name="T61" fmla="*/ 5 h 6"/>
                <a:gd name="T62" fmla="*/ 2 w 4"/>
                <a:gd name="T63" fmla="*/ 6 h 6"/>
                <a:gd name="T64" fmla="*/ 3 w 4"/>
                <a:gd name="T65" fmla="*/ 6 h 6"/>
                <a:gd name="T66" fmla="*/ 3 w 4"/>
                <a:gd name="T67" fmla="*/ 6 h 6"/>
                <a:gd name="T68" fmla="*/ 3 w 4"/>
                <a:gd name="T69" fmla="*/ 5 h 6"/>
                <a:gd name="T70" fmla="*/ 3 w 4"/>
                <a:gd name="T71" fmla="*/ 5 h 6"/>
                <a:gd name="T72" fmla="*/ 3 w 4"/>
                <a:gd name="T73"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 h="6">
                  <a:moveTo>
                    <a:pt x="4" y="6"/>
                  </a:moveTo>
                  <a:cubicBezTo>
                    <a:pt x="4" y="6"/>
                    <a:pt x="4" y="6"/>
                    <a:pt x="4" y="6"/>
                  </a:cubicBezTo>
                  <a:cubicBezTo>
                    <a:pt x="3" y="6"/>
                    <a:pt x="3" y="6"/>
                    <a:pt x="3" y="6"/>
                  </a:cubicBezTo>
                  <a:cubicBezTo>
                    <a:pt x="3" y="6"/>
                    <a:pt x="3" y="6"/>
                    <a:pt x="3" y="6"/>
                  </a:cubicBezTo>
                  <a:cubicBezTo>
                    <a:pt x="3" y="6"/>
                    <a:pt x="3" y="6"/>
                    <a:pt x="3" y="6"/>
                  </a:cubicBezTo>
                  <a:cubicBezTo>
                    <a:pt x="3" y="6"/>
                    <a:pt x="3" y="6"/>
                    <a:pt x="3" y="6"/>
                  </a:cubicBezTo>
                  <a:cubicBezTo>
                    <a:pt x="2" y="6"/>
                    <a:pt x="2" y="6"/>
                    <a:pt x="2" y="6"/>
                  </a:cubicBezTo>
                  <a:cubicBezTo>
                    <a:pt x="1" y="6"/>
                    <a:pt x="1" y="6"/>
                    <a:pt x="1" y="6"/>
                  </a:cubicBezTo>
                  <a:cubicBezTo>
                    <a:pt x="1" y="6"/>
                    <a:pt x="1" y="6"/>
                    <a:pt x="1" y="6"/>
                  </a:cubicBezTo>
                  <a:cubicBezTo>
                    <a:pt x="1" y="5"/>
                    <a:pt x="1" y="5"/>
                    <a:pt x="1" y="5"/>
                  </a:cubicBezTo>
                  <a:cubicBezTo>
                    <a:pt x="0" y="5"/>
                    <a:pt x="0" y="5"/>
                    <a:pt x="0" y="4"/>
                  </a:cubicBezTo>
                  <a:cubicBezTo>
                    <a:pt x="0" y="3"/>
                    <a:pt x="1" y="3"/>
                    <a:pt x="1" y="2"/>
                  </a:cubicBezTo>
                  <a:cubicBezTo>
                    <a:pt x="1" y="2"/>
                    <a:pt x="1" y="2"/>
                    <a:pt x="2" y="2"/>
                  </a:cubicBezTo>
                  <a:cubicBezTo>
                    <a:pt x="3" y="2"/>
                    <a:pt x="3" y="2"/>
                    <a:pt x="3" y="2"/>
                  </a:cubicBezTo>
                  <a:cubicBezTo>
                    <a:pt x="3" y="2"/>
                    <a:pt x="3" y="2"/>
                    <a:pt x="3" y="2"/>
                  </a:cubicBezTo>
                  <a:cubicBezTo>
                    <a:pt x="3" y="0"/>
                    <a:pt x="3" y="0"/>
                    <a:pt x="3" y="0"/>
                  </a:cubicBezTo>
                  <a:cubicBezTo>
                    <a:pt x="3" y="0"/>
                    <a:pt x="3" y="0"/>
                    <a:pt x="3" y="0"/>
                  </a:cubicBezTo>
                  <a:cubicBezTo>
                    <a:pt x="4" y="0"/>
                    <a:pt x="4" y="0"/>
                    <a:pt x="4" y="0"/>
                  </a:cubicBezTo>
                  <a:cubicBezTo>
                    <a:pt x="4" y="0"/>
                    <a:pt x="4" y="0"/>
                    <a:pt x="4" y="0"/>
                  </a:cubicBezTo>
                  <a:cubicBezTo>
                    <a:pt x="4" y="0"/>
                    <a:pt x="4" y="0"/>
                    <a:pt x="4" y="0"/>
                  </a:cubicBezTo>
                  <a:cubicBezTo>
                    <a:pt x="4" y="6"/>
                    <a:pt x="4" y="6"/>
                    <a:pt x="4" y="6"/>
                  </a:cubicBezTo>
                  <a:cubicBezTo>
                    <a:pt x="4" y="6"/>
                    <a:pt x="4" y="6"/>
                    <a:pt x="4" y="6"/>
                  </a:cubicBezTo>
                  <a:close/>
                  <a:moveTo>
                    <a:pt x="3" y="3"/>
                  </a:moveTo>
                  <a:cubicBezTo>
                    <a:pt x="3" y="3"/>
                    <a:pt x="3" y="3"/>
                    <a:pt x="3" y="3"/>
                  </a:cubicBezTo>
                  <a:cubicBezTo>
                    <a:pt x="3" y="3"/>
                    <a:pt x="3" y="3"/>
                    <a:pt x="3" y="3"/>
                  </a:cubicBezTo>
                  <a:cubicBezTo>
                    <a:pt x="3" y="3"/>
                    <a:pt x="3" y="3"/>
                    <a:pt x="3" y="3"/>
                  </a:cubicBezTo>
                  <a:cubicBezTo>
                    <a:pt x="2" y="2"/>
                    <a:pt x="2" y="2"/>
                    <a:pt x="2" y="2"/>
                  </a:cubicBezTo>
                  <a:cubicBezTo>
                    <a:pt x="2" y="3"/>
                    <a:pt x="2" y="3"/>
                    <a:pt x="2" y="3"/>
                  </a:cubicBezTo>
                  <a:cubicBezTo>
                    <a:pt x="1" y="3"/>
                    <a:pt x="1" y="3"/>
                    <a:pt x="1" y="4"/>
                  </a:cubicBezTo>
                  <a:cubicBezTo>
                    <a:pt x="1" y="4"/>
                    <a:pt x="1" y="4"/>
                    <a:pt x="1" y="4"/>
                  </a:cubicBezTo>
                  <a:cubicBezTo>
                    <a:pt x="1" y="5"/>
                    <a:pt x="1" y="5"/>
                    <a:pt x="2" y="5"/>
                  </a:cubicBezTo>
                  <a:cubicBezTo>
                    <a:pt x="2" y="6"/>
                    <a:pt x="2" y="6"/>
                    <a:pt x="2" y="6"/>
                  </a:cubicBezTo>
                  <a:cubicBezTo>
                    <a:pt x="3" y="6"/>
                    <a:pt x="3" y="6"/>
                    <a:pt x="3" y="6"/>
                  </a:cubicBezTo>
                  <a:cubicBezTo>
                    <a:pt x="3" y="6"/>
                    <a:pt x="3" y="6"/>
                    <a:pt x="3" y="6"/>
                  </a:cubicBezTo>
                  <a:cubicBezTo>
                    <a:pt x="3" y="5"/>
                    <a:pt x="3" y="5"/>
                    <a:pt x="3" y="5"/>
                  </a:cubicBezTo>
                  <a:cubicBezTo>
                    <a:pt x="3" y="5"/>
                    <a:pt x="3" y="5"/>
                    <a:pt x="3" y="5"/>
                  </a:cubicBezTo>
                  <a:lnTo>
                    <a:pt x="3" y="3"/>
                  </a:lnTo>
                  <a:close/>
                </a:path>
              </a:pathLst>
            </a:custGeom>
            <a:solidFill>
              <a:srgbClr val="989A9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42" name="Freeform 79"/>
            <p:cNvSpPr>
              <a:spLocks noEditPoints="1"/>
            </p:cNvSpPr>
            <p:nvPr/>
          </p:nvSpPr>
          <p:spPr bwMode="auto">
            <a:xfrm rot="16200000">
              <a:off x="2006316" y="4134833"/>
              <a:ext cx="26823" cy="24142"/>
            </a:xfrm>
            <a:custGeom>
              <a:avLst/>
              <a:gdLst>
                <a:gd name="T0" fmla="*/ 2 w 4"/>
                <a:gd name="T1" fmla="*/ 4 h 4"/>
                <a:gd name="T2" fmla="*/ 1 w 4"/>
                <a:gd name="T3" fmla="*/ 4 h 4"/>
                <a:gd name="T4" fmla="*/ 1 w 4"/>
                <a:gd name="T5" fmla="*/ 4 h 4"/>
                <a:gd name="T6" fmla="*/ 0 w 4"/>
                <a:gd name="T7" fmla="*/ 3 h 4"/>
                <a:gd name="T8" fmla="*/ 0 w 4"/>
                <a:gd name="T9" fmla="*/ 2 h 4"/>
                <a:gd name="T10" fmla="*/ 0 w 4"/>
                <a:gd name="T11" fmla="*/ 1 h 4"/>
                <a:gd name="T12" fmla="*/ 1 w 4"/>
                <a:gd name="T13" fmla="*/ 0 h 4"/>
                <a:gd name="T14" fmla="*/ 1 w 4"/>
                <a:gd name="T15" fmla="*/ 0 h 4"/>
                <a:gd name="T16" fmla="*/ 2 w 4"/>
                <a:gd name="T17" fmla="*/ 0 h 4"/>
                <a:gd name="T18" fmla="*/ 4 w 4"/>
                <a:gd name="T19" fmla="*/ 0 h 4"/>
                <a:gd name="T20" fmla="*/ 4 w 4"/>
                <a:gd name="T21" fmla="*/ 2 h 4"/>
                <a:gd name="T22" fmla="*/ 4 w 4"/>
                <a:gd name="T23" fmla="*/ 4 h 4"/>
                <a:gd name="T24" fmla="*/ 2 w 4"/>
                <a:gd name="T25" fmla="*/ 4 h 4"/>
                <a:gd name="T26" fmla="*/ 3 w 4"/>
                <a:gd name="T27" fmla="*/ 2 h 4"/>
                <a:gd name="T28" fmla="*/ 3 w 4"/>
                <a:gd name="T29" fmla="*/ 1 h 4"/>
                <a:gd name="T30" fmla="*/ 2 w 4"/>
                <a:gd name="T31" fmla="*/ 0 h 4"/>
                <a:gd name="T32" fmla="*/ 1 w 4"/>
                <a:gd name="T33" fmla="*/ 1 h 4"/>
                <a:gd name="T34" fmla="*/ 1 w 4"/>
                <a:gd name="T35" fmla="*/ 2 h 4"/>
                <a:gd name="T36" fmla="*/ 1 w 4"/>
                <a:gd name="T37" fmla="*/ 3 h 4"/>
                <a:gd name="T38" fmla="*/ 1 w 4"/>
                <a:gd name="T39" fmla="*/ 3 h 4"/>
                <a:gd name="T40" fmla="*/ 2 w 4"/>
                <a:gd name="T41" fmla="*/ 4 h 4"/>
                <a:gd name="T42" fmla="*/ 3 w 4"/>
                <a:gd name="T43" fmla="*/ 3 h 4"/>
                <a:gd name="T44" fmla="*/ 3 w 4"/>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 h="4">
                  <a:moveTo>
                    <a:pt x="2" y="4"/>
                  </a:moveTo>
                  <a:cubicBezTo>
                    <a:pt x="1" y="4"/>
                    <a:pt x="1" y="4"/>
                    <a:pt x="1" y="4"/>
                  </a:cubicBezTo>
                  <a:cubicBezTo>
                    <a:pt x="1" y="4"/>
                    <a:pt x="1" y="4"/>
                    <a:pt x="1" y="4"/>
                  </a:cubicBezTo>
                  <a:cubicBezTo>
                    <a:pt x="0" y="3"/>
                    <a:pt x="0" y="3"/>
                    <a:pt x="0" y="3"/>
                  </a:cubicBezTo>
                  <a:cubicBezTo>
                    <a:pt x="0" y="3"/>
                    <a:pt x="0" y="3"/>
                    <a:pt x="0" y="2"/>
                  </a:cubicBezTo>
                  <a:cubicBezTo>
                    <a:pt x="0" y="2"/>
                    <a:pt x="0" y="1"/>
                    <a:pt x="0" y="1"/>
                  </a:cubicBezTo>
                  <a:cubicBezTo>
                    <a:pt x="1" y="0"/>
                    <a:pt x="1" y="0"/>
                    <a:pt x="1" y="0"/>
                  </a:cubicBezTo>
                  <a:cubicBezTo>
                    <a:pt x="1" y="0"/>
                    <a:pt x="1" y="0"/>
                    <a:pt x="1" y="0"/>
                  </a:cubicBezTo>
                  <a:cubicBezTo>
                    <a:pt x="2" y="0"/>
                    <a:pt x="2" y="0"/>
                    <a:pt x="2" y="0"/>
                  </a:cubicBezTo>
                  <a:cubicBezTo>
                    <a:pt x="3" y="0"/>
                    <a:pt x="3" y="0"/>
                    <a:pt x="4" y="0"/>
                  </a:cubicBezTo>
                  <a:cubicBezTo>
                    <a:pt x="4" y="1"/>
                    <a:pt x="4" y="1"/>
                    <a:pt x="4" y="2"/>
                  </a:cubicBezTo>
                  <a:cubicBezTo>
                    <a:pt x="4" y="3"/>
                    <a:pt x="4" y="3"/>
                    <a:pt x="4" y="4"/>
                  </a:cubicBezTo>
                  <a:cubicBezTo>
                    <a:pt x="3" y="4"/>
                    <a:pt x="3" y="4"/>
                    <a:pt x="2" y="4"/>
                  </a:cubicBezTo>
                  <a:close/>
                  <a:moveTo>
                    <a:pt x="3" y="2"/>
                  </a:moveTo>
                  <a:cubicBezTo>
                    <a:pt x="3" y="1"/>
                    <a:pt x="3" y="1"/>
                    <a:pt x="3" y="1"/>
                  </a:cubicBezTo>
                  <a:cubicBezTo>
                    <a:pt x="3" y="1"/>
                    <a:pt x="3" y="0"/>
                    <a:pt x="2" y="0"/>
                  </a:cubicBezTo>
                  <a:cubicBezTo>
                    <a:pt x="1" y="1"/>
                    <a:pt x="1" y="1"/>
                    <a:pt x="1" y="1"/>
                  </a:cubicBezTo>
                  <a:cubicBezTo>
                    <a:pt x="1" y="1"/>
                    <a:pt x="1" y="1"/>
                    <a:pt x="1" y="2"/>
                  </a:cubicBezTo>
                  <a:cubicBezTo>
                    <a:pt x="1" y="3"/>
                    <a:pt x="1" y="3"/>
                    <a:pt x="1" y="3"/>
                  </a:cubicBezTo>
                  <a:cubicBezTo>
                    <a:pt x="1" y="3"/>
                    <a:pt x="1" y="3"/>
                    <a:pt x="1" y="3"/>
                  </a:cubicBezTo>
                  <a:cubicBezTo>
                    <a:pt x="2" y="4"/>
                    <a:pt x="2" y="4"/>
                    <a:pt x="2" y="4"/>
                  </a:cubicBezTo>
                  <a:cubicBezTo>
                    <a:pt x="3" y="3"/>
                    <a:pt x="3" y="3"/>
                    <a:pt x="3" y="3"/>
                  </a:cubicBezTo>
                  <a:cubicBezTo>
                    <a:pt x="3" y="3"/>
                    <a:pt x="3" y="3"/>
                    <a:pt x="3" y="2"/>
                  </a:cubicBezTo>
                  <a:close/>
                </a:path>
              </a:pathLst>
            </a:custGeom>
            <a:solidFill>
              <a:srgbClr val="989A9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43" name="Freeform 80"/>
            <p:cNvSpPr>
              <a:spLocks/>
            </p:cNvSpPr>
            <p:nvPr/>
          </p:nvSpPr>
          <p:spPr bwMode="auto">
            <a:xfrm rot="16200000">
              <a:off x="2008995" y="4105326"/>
              <a:ext cx="8047" cy="37552"/>
            </a:xfrm>
            <a:custGeom>
              <a:avLst/>
              <a:gdLst>
                <a:gd name="T0" fmla="*/ 3 w 3"/>
                <a:gd name="T1" fmla="*/ 14 h 14"/>
                <a:gd name="T2" fmla="*/ 0 w 3"/>
                <a:gd name="T3" fmla="*/ 14 h 14"/>
                <a:gd name="T4" fmla="*/ 0 w 3"/>
                <a:gd name="T5" fmla="*/ 14 h 14"/>
                <a:gd name="T6" fmla="*/ 0 w 3"/>
                <a:gd name="T7" fmla="*/ 14 h 14"/>
                <a:gd name="T8" fmla="*/ 0 w 3"/>
                <a:gd name="T9" fmla="*/ 0 h 14"/>
                <a:gd name="T10" fmla="*/ 0 w 3"/>
                <a:gd name="T11" fmla="*/ 0 h 14"/>
                <a:gd name="T12" fmla="*/ 0 w 3"/>
                <a:gd name="T13" fmla="*/ 0 h 14"/>
                <a:gd name="T14" fmla="*/ 3 w 3"/>
                <a:gd name="T15" fmla="*/ 0 h 14"/>
                <a:gd name="T16" fmla="*/ 3 w 3"/>
                <a:gd name="T17" fmla="*/ 0 h 14"/>
                <a:gd name="T18" fmla="*/ 3 w 3"/>
                <a:gd name="T19" fmla="*/ 0 h 14"/>
                <a:gd name="T20" fmla="*/ 3 w 3"/>
                <a:gd name="T21" fmla="*/ 14 h 14"/>
                <a:gd name="T22" fmla="*/ 3 w 3"/>
                <a:gd name="T23" fmla="*/ 14 h 14"/>
                <a:gd name="T24" fmla="*/ 3 w 3"/>
                <a:gd name="T25"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14">
                  <a:moveTo>
                    <a:pt x="3" y="14"/>
                  </a:moveTo>
                  <a:lnTo>
                    <a:pt x="0" y="14"/>
                  </a:lnTo>
                  <a:lnTo>
                    <a:pt x="0" y="14"/>
                  </a:lnTo>
                  <a:lnTo>
                    <a:pt x="0" y="14"/>
                  </a:lnTo>
                  <a:lnTo>
                    <a:pt x="0" y="0"/>
                  </a:lnTo>
                  <a:lnTo>
                    <a:pt x="0" y="0"/>
                  </a:lnTo>
                  <a:lnTo>
                    <a:pt x="0" y="0"/>
                  </a:lnTo>
                  <a:lnTo>
                    <a:pt x="3" y="0"/>
                  </a:lnTo>
                  <a:lnTo>
                    <a:pt x="3" y="0"/>
                  </a:lnTo>
                  <a:lnTo>
                    <a:pt x="3" y="0"/>
                  </a:lnTo>
                  <a:lnTo>
                    <a:pt x="3" y="14"/>
                  </a:lnTo>
                  <a:lnTo>
                    <a:pt x="3" y="14"/>
                  </a:lnTo>
                  <a:lnTo>
                    <a:pt x="3" y="14"/>
                  </a:lnTo>
                  <a:close/>
                </a:path>
              </a:pathLst>
            </a:custGeom>
            <a:solidFill>
              <a:srgbClr val="989A9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44" name="Freeform 81"/>
            <p:cNvSpPr>
              <a:spLocks noEditPoints="1"/>
            </p:cNvSpPr>
            <p:nvPr/>
          </p:nvSpPr>
          <p:spPr bwMode="auto">
            <a:xfrm rot="16200000">
              <a:off x="2006316" y="4089235"/>
              <a:ext cx="26823" cy="24142"/>
            </a:xfrm>
            <a:custGeom>
              <a:avLst/>
              <a:gdLst>
                <a:gd name="T0" fmla="*/ 2 w 4"/>
                <a:gd name="T1" fmla="*/ 4 h 4"/>
                <a:gd name="T2" fmla="*/ 1 w 4"/>
                <a:gd name="T3" fmla="*/ 4 h 4"/>
                <a:gd name="T4" fmla="*/ 0 w 4"/>
                <a:gd name="T5" fmla="*/ 4 h 4"/>
                <a:gd name="T6" fmla="*/ 0 w 4"/>
                <a:gd name="T7" fmla="*/ 3 h 4"/>
                <a:gd name="T8" fmla="*/ 0 w 4"/>
                <a:gd name="T9" fmla="*/ 2 h 4"/>
                <a:gd name="T10" fmla="*/ 0 w 4"/>
                <a:gd name="T11" fmla="*/ 1 h 4"/>
                <a:gd name="T12" fmla="*/ 0 w 4"/>
                <a:gd name="T13" fmla="*/ 0 h 4"/>
                <a:gd name="T14" fmla="*/ 1 w 4"/>
                <a:gd name="T15" fmla="*/ 0 h 4"/>
                <a:gd name="T16" fmla="*/ 2 w 4"/>
                <a:gd name="T17" fmla="*/ 0 h 4"/>
                <a:gd name="T18" fmla="*/ 3 w 4"/>
                <a:gd name="T19" fmla="*/ 0 h 4"/>
                <a:gd name="T20" fmla="*/ 4 w 4"/>
                <a:gd name="T21" fmla="*/ 2 h 4"/>
                <a:gd name="T22" fmla="*/ 3 w 4"/>
                <a:gd name="T23" fmla="*/ 4 h 4"/>
                <a:gd name="T24" fmla="*/ 2 w 4"/>
                <a:gd name="T25" fmla="*/ 4 h 4"/>
                <a:gd name="T26" fmla="*/ 3 w 4"/>
                <a:gd name="T27" fmla="*/ 2 h 4"/>
                <a:gd name="T28" fmla="*/ 3 w 4"/>
                <a:gd name="T29" fmla="*/ 1 h 4"/>
                <a:gd name="T30" fmla="*/ 2 w 4"/>
                <a:gd name="T31" fmla="*/ 0 h 4"/>
                <a:gd name="T32" fmla="*/ 1 w 4"/>
                <a:gd name="T33" fmla="*/ 1 h 4"/>
                <a:gd name="T34" fmla="*/ 1 w 4"/>
                <a:gd name="T35" fmla="*/ 2 h 4"/>
                <a:gd name="T36" fmla="*/ 1 w 4"/>
                <a:gd name="T37" fmla="*/ 3 h 4"/>
                <a:gd name="T38" fmla="*/ 1 w 4"/>
                <a:gd name="T39" fmla="*/ 3 h 4"/>
                <a:gd name="T40" fmla="*/ 2 w 4"/>
                <a:gd name="T41" fmla="*/ 4 h 4"/>
                <a:gd name="T42" fmla="*/ 3 w 4"/>
                <a:gd name="T43" fmla="*/ 3 h 4"/>
                <a:gd name="T44" fmla="*/ 3 w 4"/>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 h="4">
                  <a:moveTo>
                    <a:pt x="2" y="4"/>
                  </a:moveTo>
                  <a:cubicBezTo>
                    <a:pt x="1" y="4"/>
                    <a:pt x="1" y="4"/>
                    <a:pt x="1" y="4"/>
                  </a:cubicBezTo>
                  <a:cubicBezTo>
                    <a:pt x="0" y="4"/>
                    <a:pt x="0" y="4"/>
                    <a:pt x="0" y="4"/>
                  </a:cubicBezTo>
                  <a:cubicBezTo>
                    <a:pt x="0" y="3"/>
                    <a:pt x="0" y="3"/>
                    <a:pt x="0" y="3"/>
                  </a:cubicBezTo>
                  <a:cubicBezTo>
                    <a:pt x="0" y="3"/>
                    <a:pt x="0" y="3"/>
                    <a:pt x="0" y="2"/>
                  </a:cubicBezTo>
                  <a:cubicBezTo>
                    <a:pt x="0" y="2"/>
                    <a:pt x="0" y="1"/>
                    <a:pt x="0" y="1"/>
                  </a:cubicBezTo>
                  <a:cubicBezTo>
                    <a:pt x="0" y="0"/>
                    <a:pt x="0" y="0"/>
                    <a:pt x="0" y="0"/>
                  </a:cubicBezTo>
                  <a:cubicBezTo>
                    <a:pt x="1" y="0"/>
                    <a:pt x="1" y="0"/>
                    <a:pt x="1" y="0"/>
                  </a:cubicBezTo>
                  <a:cubicBezTo>
                    <a:pt x="2" y="0"/>
                    <a:pt x="2" y="0"/>
                    <a:pt x="2" y="0"/>
                  </a:cubicBezTo>
                  <a:cubicBezTo>
                    <a:pt x="3" y="0"/>
                    <a:pt x="3" y="0"/>
                    <a:pt x="3" y="0"/>
                  </a:cubicBezTo>
                  <a:cubicBezTo>
                    <a:pt x="4" y="1"/>
                    <a:pt x="4" y="1"/>
                    <a:pt x="4" y="2"/>
                  </a:cubicBezTo>
                  <a:cubicBezTo>
                    <a:pt x="4" y="3"/>
                    <a:pt x="4" y="3"/>
                    <a:pt x="3" y="4"/>
                  </a:cubicBezTo>
                  <a:cubicBezTo>
                    <a:pt x="3" y="4"/>
                    <a:pt x="3" y="4"/>
                    <a:pt x="2" y="4"/>
                  </a:cubicBezTo>
                  <a:close/>
                  <a:moveTo>
                    <a:pt x="3" y="2"/>
                  </a:moveTo>
                  <a:cubicBezTo>
                    <a:pt x="3" y="1"/>
                    <a:pt x="3" y="1"/>
                    <a:pt x="3" y="1"/>
                  </a:cubicBezTo>
                  <a:cubicBezTo>
                    <a:pt x="3" y="1"/>
                    <a:pt x="2" y="0"/>
                    <a:pt x="2" y="0"/>
                  </a:cubicBezTo>
                  <a:cubicBezTo>
                    <a:pt x="1" y="1"/>
                    <a:pt x="1" y="1"/>
                    <a:pt x="1" y="1"/>
                  </a:cubicBezTo>
                  <a:cubicBezTo>
                    <a:pt x="1" y="1"/>
                    <a:pt x="1" y="1"/>
                    <a:pt x="1" y="2"/>
                  </a:cubicBezTo>
                  <a:cubicBezTo>
                    <a:pt x="1" y="3"/>
                    <a:pt x="1" y="3"/>
                    <a:pt x="1" y="3"/>
                  </a:cubicBezTo>
                  <a:cubicBezTo>
                    <a:pt x="1" y="3"/>
                    <a:pt x="1" y="3"/>
                    <a:pt x="1" y="3"/>
                  </a:cubicBezTo>
                  <a:cubicBezTo>
                    <a:pt x="2" y="4"/>
                    <a:pt x="2" y="4"/>
                    <a:pt x="2" y="4"/>
                  </a:cubicBezTo>
                  <a:cubicBezTo>
                    <a:pt x="3" y="3"/>
                    <a:pt x="3" y="3"/>
                    <a:pt x="3" y="3"/>
                  </a:cubicBezTo>
                  <a:cubicBezTo>
                    <a:pt x="3" y="3"/>
                    <a:pt x="3" y="3"/>
                    <a:pt x="3" y="2"/>
                  </a:cubicBezTo>
                  <a:close/>
                </a:path>
              </a:pathLst>
            </a:custGeom>
            <a:solidFill>
              <a:srgbClr val="989A9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45" name="Freeform 82"/>
            <p:cNvSpPr>
              <a:spLocks/>
            </p:cNvSpPr>
            <p:nvPr/>
          </p:nvSpPr>
          <p:spPr bwMode="auto">
            <a:xfrm rot="16200000">
              <a:off x="2013021" y="4063751"/>
              <a:ext cx="13413" cy="24142"/>
            </a:xfrm>
            <a:custGeom>
              <a:avLst/>
              <a:gdLst>
                <a:gd name="T0" fmla="*/ 5 w 5"/>
                <a:gd name="T1" fmla="*/ 0 h 9"/>
                <a:gd name="T2" fmla="*/ 5 w 5"/>
                <a:gd name="T3" fmla="*/ 2 h 9"/>
                <a:gd name="T4" fmla="*/ 5 w 5"/>
                <a:gd name="T5" fmla="*/ 2 h 9"/>
                <a:gd name="T6" fmla="*/ 3 w 5"/>
                <a:gd name="T7" fmla="*/ 2 h 9"/>
                <a:gd name="T8" fmla="*/ 3 w 5"/>
                <a:gd name="T9" fmla="*/ 2 h 9"/>
                <a:gd name="T10" fmla="*/ 3 w 5"/>
                <a:gd name="T11" fmla="*/ 4 h 9"/>
                <a:gd name="T12" fmla="*/ 3 w 5"/>
                <a:gd name="T13" fmla="*/ 9 h 9"/>
                <a:gd name="T14" fmla="*/ 3 w 5"/>
                <a:gd name="T15" fmla="*/ 9 h 9"/>
                <a:gd name="T16" fmla="*/ 0 w 5"/>
                <a:gd name="T17" fmla="*/ 9 h 9"/>
                <a:gd name="T18" fmla="*/ 0 w 5"/>
                <a:gd name="T19" fmla="*/ 9 h 9"/>
                <a:gd name="T20" fmla="*/ 0 w 5"/>
                <a:gd name="T21" fmla="*/ 9 h 9"/>
                <a:gd name="T22" fmla="*/ 0 w 5"/>
                <a:gd name="T23" fmla="*/ 9 h 9"/>
                <a:gd name="T24" fmla="*/ 0 w 5"/>
                <a:gd name="T25" fmla="*/ 0 h 9"/>
                <a:gd name="T26" fmla="*/ 0 w 5"/>
                <a:gd name="T27" fmla="*/ 0 h 9"/>
                <a:gd name="T28" fmla="*/ 0 w 5"/>
                <a:gd name="T29" fmla="*/ 0 h 9"/>
                <a:gd name="T30" fmla="*/ 0 w 5"/>
                <a:gd name="T31" fmla="*/ 0 h 9"/>
                <a:gd name="T32" fmla="*/ 3 w 5"/>
                <a:gd name="T33" fmla="*/ 0 h 9"/>
                <a:gd name="T34" fmla="*/ 3 w 5"/>
                <a:gd name="T35" fmla="*/ 0 h 9"/>
                <a:gd name="T36" fmla="*/ 3 w 5"/>
                <a:gd name="T37" fmla="*/ 2 h 9"/>
                <a:gd name="T38" fmla="*/ 3 w 5"/>
                <a:gd name="T39" fmla="*/ 0 h 9"/>
                <a:gd name="T40" fmla="*/ 5 w 5"/>
                <a:gd name="T41" fmla="*/ 0 h 9"/>
                <a:gd name="T42" fmla="*/ 5 w 5"/>
                <a:gd name="T43" fmla="*/ 0 h 9"/>
                <a:gd name="T44" fmla="*/ 5 w 5"/>
                <a:gd name="T45" fmla="*/ 0 h 9"/>
                <a:gd name="T46" fmla="*/ 5 w 5"/>
                <a:gd name="T4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 h="9">
                  <a:moveTo>
                    <a:pt x="5" y="0"/>
                  </a:moveTo>
                  <a:lnTo>
                    <a:pt x="5" y="2"/>
                  </a:lnTo>
                  <a:lnTo>
                    <a:pt x="5" y="2"/>
                  </a:lnTo>
                  <a:lnTo>
                    <a:pt x="3" y="2"/>
                  </a:lnTo>
                  <a:lnTo>
                    <a:pt x="3" y="2"/>
                  </a:lnTo>
                  <a:lnTo>
                    <a:pt x="3" y="4"/>
                  </a:lnTo>
                  <a:lnTo>
                    <a:pt x="3" y="9"/>
                  </a:lnTo>
                  <a:lnTo>
                    <a:pt x="3" y="9"/>
                  </a:lnTo>
                  <a:lnTo>
                    <a:pt x="0" y="9"/>
                  </a:lnTo>
                  <a:lnTo>
                    <a:pt x="0" y="9"/>
                  </a:lnTo>
                  <a:lnTo>
                    <a:pt x="0" y="9"/>
                  </a:lnTo>
                  <a:lnTo>
                    <a:pt x="0" y="9"/>
                  </a:lnTo>
                  <a:lnTo>
                    <a:pt x="0" y="0"/>
                  </a:lnTo>
                  <a:lnTo>
                    <a:pt x="0" y="0"/>
                  </a:lnTo>
                  <a:lnTo>
                    <a:pt x="0" y="0"/>
                  </a:lnTo>
                  <a:lnTo>
                    <a:pt x="0" y="0"/>
                  </a:lnTo>
                  <a:lnTo>
                    <a:pt x="3" y="0"/>
                  </a:lnTo>
                  <a:lnTo>
                    <a:pt x="3" y="0"/>
                  </a:lnTo>
                  <a:lnTo>
                    <a:pt x="3" y="2"/>
                  </a:lnTo>
                  <a:lnTo>
                    <a:pt x="3" y="0"/>
                  </a:lnTo>
                  <a:lnTo>
                    <a:pt x="5" y="0"/>
                  </a:lnTo>
                  <a:lnTo>
                    <a:pt x="5" y="0"/>
                  </a:lnTo>
                  <a:lnTo>
                    <a:pt x="5" y="0"/>
                  </a:lnTo>
                  <a:lnTo>
                    <a:pt x="5" y="0"/>
                  </a:lnTo>
                  <a:close/>
                </a:path>
              </a:pathLst>
            </a:custGeom>
            <a:solidFill>
              <a:srgbClr val="989A9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46" name="Freeform 83"/>
            <p:cNvSpPr>
              <a:spLocks/>
            </p:cNvSpPr>
            <p:nvPr/>
          </p:nvSpPr>
          <p:spPr bwMode="auto">
            <a:xfrm rot="16200000">
              <a:off x="2006316" y="4024861"/>
              <a:ext cx="26823" cy="24142"/>
            </a:xfrm>
            <a:custGeom>
              <a:avLst/>
              <a:gdLst>
                <a:gd name="T0" fmla="*/ 2 w 4"/>
                <a:gd name="T1" fmla="*/ 4 h 4"/>
                <a:gd name="T2" fmla="*/ 1 w 4"/>
                <a:gd name="T3" fmla="*/ 4 h 4"/>
                <a:gd name="T4" fmla="*/ 0 w 4"/>
                <a:gd name="T5" fmla="*/ 4 h 4"/>
                <a:gd name="T6" fmla="*/ 0 w 4"/>
                <a:gd name="T7" fmla="*/ 4 h 4"/>
                <a:gd name="T8" fmla="*/ 0 w 4"/>
                <a:gd name="T9" fmla="*/ 4 h 4"/>
                <a:gd name="T10" fmla="*/ 1 w 4"/>
                <a:gd name="T11" fmla="*/ 4 h 4"/>
                <a:gd name="T12" fmla="*/ 1 w 4"/>
                <a:gd name="T13" fmla="*/ 4 h 4"/>
                <a:gd name="T14" fmla="*/ 1 w 4"/>
                <a:gd name="T15" fmla="*/ 4 h 4"/>
                <a:gd name="T16" fmla="*/ 2 w 4"/>
                <a:gd name="T17" fmla="*/ 4 h 4"/>
                <a:gd name="T18" fmla="*/ 2 w 4"/>
                <a:gd name="T19" fmla="*/ 4 h 4"/>
                <a:gd name="T20" fmla="*/ 3 w 4"/>
                <a:gd name="T21" fmla="*/ 3 h 4"/>
                <a:gd name="T22" fmla="*/ 2 w 4"/>
                <a:gd name="T23" fmla="*/ 3 h 4"/>
                <a:gd name="T24" fmla="*/ 2 w 4"/>
                <a:gd name="T25" fmla="*/ 2 h 4"/>
                <a:gd name="T26" fmla="*/ 1 w 4"/>
                <a:gd name="T27" fmla="*/ 2 h 4"/>
                <a:gd name="T28" fmla="*/ 1 w 4"/>
                <a:gd name="T29" fmla="*/ 2 h 4"/>
                <a:gd name="T30" fmla="*/ 1 w 4"/>
                <a:gd name="T31" fmla="*/ 1 h 4"/>
                <a:gd name="T32" fmla="*/ 1 w 4"/>
                <a:gd name="T33" fmla="*/ 1 h 4"/>
                <a:gd name="T34" fmla="*/ 1 w 4"/>
                <a:gd name="T35" fmla="*/ 0 h 4"/>
                <a:gd name="T36" fmla="*/ 1 w 4"/>
                <a:gd name="T37" fmla="*/ 0 h 4"/>
                <a:gd name="T38" fmla="*/ 2 w 4"/>
                <a:gd name="T39" fmla="*/ 0 h 4"/>
                <a:gd name="T40" fmla="*/ 2 w 4"/>
                <a:gd name="T41" fmla="*/ 0 h 4"/>
                <a:gd name="T42" fmla="*/ 3 w 4"/>
                <a:gd name="T43" fmla="*/ 0 h 4"/>
                <a:gd name="T44" fmla="*/ 3 w 4"/>
                <a:gd name="T45" fmla="*/ 0 h 4"/>
                <a:gd name="T46" fmla="*/ 3 w 4"/>
                <a:gd name="T47" fmla="*/ 0 h 4"/>
                <a:gd name="T48" fmla="*/ 3 w 4"/>
                <a:gd name="T49" fmla="*/ 0 h 4"/>
                <a:gd name="T50" fmla="*/ 3 w 4"/>
                <a:gd name="T51" fmla="*/ 0 h 4"/>
                <a:gd name="T52" fmla="*/ 3 w 4"/>
                <a:gd name="T53" fmla="*/ 1 h 4"/>
                <a:gd name="T54" fmla="*/ 3 w 4"/>
                <a:gd name="T55" fmla="*/ 0 h 4"/>
                <a:gd name="T56" fmla="*/ 2 w 4"/>
                <a:gd name="T57" fmla="*/ 0 h 4"/>
                <a:gd name="T58" fmla="*/ 1 w 4"/>
                <a:gd name="T59" fmla="*/ 1 h 4"/>
                <a:gd name="T60" fmla="*/ 2 w 4"/>
                <a:gd name="T61" fmla="*/ 1 h 4"/>
                <a:gd name="T62" fmla="*/ 2 w 4"/>
                <a:gd name="T63" fmla="*/ 2 h 4"/>
                <a:gd name="T64" fmla="*/ 3 w 4"/>
                <a:gd name="T65" fmla="*/ 2 h 4"/>
                <a:gd name="T66" fmla="*/ 3 w 4"/>
                <a:gd name="T67" fmla="*/ 2 h 4"/>
                <a:gd name="T68" fmla="*/ 3 w 4"/>
                <a:gd name="T69" fmla="*/ 3 h 4"/>
                <a:gd name="T70" fmla="*/ 4 w 4"/>
                <a:gd name="T71" fmla="*/ 3 h 4"/>
                <a:gd name="T72" fmla="*/ 3 w 4"/>
                <a:gd name="T73" fmla="*/ 4 h 4"/>
                <a:gd name="T74" fmla="*/ 3 w 4"/>
                <a:gd name="T75" fmla="*/ 4 h 4"/>
                <a:gd name="T76" fmla="*/ 3 w 4"/>
                <a:gd name="T77" fmla="*/ 4 h 4"/>
                <a:gd name="T78" fmla="*/ 2 w 4"/>
                <a:gd name="T7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 h="4">
                  <a:moveTo>
                    <a:pt x="2" y="4"/>
                  </a:moveTo>
                  <a:cubicBezTo>
                    <a:pt x="2" y="4"/>
                    <a:pt x="1" y="4"/>
                    <a:pt x="1" y="4"/>
                  </a:cubicBezTo>
                  <a:cubicBezTo>
                    <a:pt x="0" y="4"/>
                    <a:pt x="0" y="4"/>
                    <a:pt x="0" y="4"/>
                  </a:cubicBezTo>
                  <a:cubicBezTo>
                    <a:pt x="0" y="4"/>
                    <a:pt x="0" y="4"/>
                    <a:pt x="0" y="4"/>
                  </a:cubicBezTo>
                  <a:cubicBezTo>
                    <a:pt x="0" y="4"/>
                    <a:pt x="0" y="4"/>
                    <a:pt x="0" y="4"/>
                  </a:cubicBezTo>
                  <a:cubicBezTo>
                    <a:pt x="1" y="4"/>
                    <a:pt x="1" y="4"/>
                    <a:pt x="1" y="4"/>
                  </a:cubicBezTo>
                  <a:cubicBezTo>
                    <a:pt x="1" y="4"/>
                    <a:pt x="1" y="4"/>
                    <a:pt x="1" y="4"/>
                  </a:cubicBezTo>
                  <a:cubicBezTo>
                    <a:pt x="1" y="4"/>
                    <a:pt x="1" y="4"/>
                    <a:pt x="1" y="4"/>
                  </a:cubicBezTo>
                  <a:cubicBezTo>
                    <a:pt x="2" y="4"/>
                    <a:pt x="2" y="4"/>
                    <a:pt x="2" y="4"/>
                  </a:cubicBezTo>
                  <a:cubicBezTo>
                    <a:pt x="2" y="4"/>
                    <a:pt x="2" y="4"/>
                    <a:pt x="2" y="4"/>
                  </a:cubicBezTo>
                  <a:cubicBezTo>
                    <a:pt x="3" y="3"/>
                    <a:pt x="3" y="3"/>
                    <a:pt x="3" y="3"/>
                  </a:cubicBezTo>
                  <a:cubicBezTo>
                    <a:pt x="2" y="3"/>
                    <a:pt x="2" y="3"/>
                    <a:pt x="2" y="3"/>
                  </a:cubicBezTo>
                  <a:cubicBezTo>
                    <a:pt x="2" y="2"/>
                    <a:pt x="2" y="2"/>
                    <a:pt x="2" y="2"/>
                  </a:cubicBezTo>
                  <a:cubicBezTo>
                    <a:pt x="1" y="2"/>
                    <a:pt x="1" y="2"/>
                    <a:pt x="1" y="2"/>
                  </a:cubicBezTo>
                  <a:cubicBezTo>
                    <a:pt x="1" y="2"/>
                    <a:pt x="1" y="2"/>
                    <a:pt x="1" y="2"/>
                  </a:cubicBezTo>
                  <a:cubicBezTo>
                    <a:pt x="1" y="1"/>
                    <a:pt x="1" y="1"/>
                    <a:pt x="1" y="1"/>
                  </a:cubicBezTo>
                  <a:cubicBezTo>
                    <a:pt x="1" y="1"/>
                    <a:pt x="1" y="1"/>
                    <a:pt x="1" y="1"/>
                  </a:cubicBezTo>
                  <a:cubicBezTo>
                    <a:pt x="1" y="0"/>
                    <a:pt x="1" y="0"/>
                    <a:pt x="1" y="0"/>
                  </a:cubicBezTo>
                  <a:cubicBezTo>
                    <a:pt x="1" y="0"/>
                    <a:pt x="1" y="0"/>
                    <a:pt x="1" y="0"/>
                  </a:cubicBezTo>
                  <a:cubicBezTo>
                    <a:pt x="2" y="0"/>
                    <a:pt x="2" y="0"/>
                    <a:pt x="2" y="0"/>
                  </a:cubicBezTo>
                  <a:cubicBezTo>
                    <a:pt x="2" y="0"/>
                    <a:pt x="2" y="0"/>
                    <a:pt x="2"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1"/>
                    <a:pt x="3" y="1"/>
                    <a:pt x="3" y="1"/>
                  </a:cubicBezTo>
                  <a:cubicBezTo>
                    <a:pt x="3" y="0"/>
                    <a:pt x="3" y="0"/>
                    <a:pt x="3" y="0"/>
                  </a:cubicBezTo>
                  <a:cubicBezTo>
                    <a:pt x="2" y="0"/>
                    <a:pt x="2" y="0"/>
                    <a:pt x="2" y="0"/>
                  </a:cubicBezTo>
                  <a:cubicBezTo>
                    <a:pt x="2" y="0"/>
                    <a:pt x="1" y="1"/>
                    <a:pt x="1" y="1"/>
                  </a:cubicBezTo>
                  <a:cubicBezTo>
                    <a:pt x="2" y="1"/>
                    <a:pt x="2" y="1"/>
                    <a:pt x="2" y="1"/>
                  </a:cubicBezTo>
                  <a:cubicBezTo>
                    <a:pt x="2" y="2"/>
                    <a:pt x="2" y="2"/>
                    <a:pt x="2" y="2"/>
                  </a:cubicBezTo>
                  <a:cubicBezTo>
                    <a:pt x="3" y="2"/>
                    <a:pt x="3" y="2"/>
                    <a:pt x="3" y="2"/>
                  </a:cubicBezTo>
                  <a:cubicBezTo>
                    <a:pt x="3" y="2"/>
                    <a:pt x="3" y="2"/>
                    <a:pt x="3" y="2"/>
                  </a:cubicBezTo>
                  <a:cubicBezTo>
                    <a:pt x="3" y="3"/>
                    <a:pt x="3" y="3"/>
                    <a:pt x="3" y="3"/>
                  </a:cubicBezTo>
                  <a:cubicBezTo>
                    <a:pt x="4" y="3"/>
                    <a:pt x="4" y="3"/>
                    <a:pt x="4" y="3"/>
                  </a:cubicBezTo>
                  <a:cubicBezTo>
                    <a:pt x="3" y="4"/>
                    <a:pt x="3" y="4"/>
                    <a:pt x="3" y="4"/>
                  </a:cubicBezTo>
                  <a:cubicBezTo>
                    <a:pt x="3" y="4"/>
                    <a:pt x="3" y="4"/>
                    <a:pt x="3" y="4"/>
                  </a:cubicBezTo>
                  <a:cubicBezTo>
                    <a:pt x="3" y="4"/>
                    <a:pt x="3" y="4"/>
                    <a:pt x="3" y="4"/>
                  </a:cubicBezTo>
                  <a:lnTo>
                    <a:pt x="2" y="4"/>
                  </a:lnTo>
                  <a:close/>
                </a:path>
              </a:pathLst>
            </a:custGeom>
            <a:solidFill>
              <a:srgbClr val="989A9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47" name="Freeform 84"/>
            <p:cNvSpPr>
              <a:spLocks noEditPoints="1"/>
            </p:cNvSpPr>
            <p:nvPr/>
          </p:nvSpPr>
          <p:spPr bwMode="auto">
            <a:xfrm rot="16200000">
              <a:off x="2013019" y="3999381"/>
              <a:ext cx="0" cy="37552"/>
            </a:xfrm>
            <a:custGeom>
              <a:avLst/>
              <a:gdLst>
                <a:gd name="T0" fmla="*/ 2 h 14"/>
                <a:gd name="T1" fmla="*/ 2 h 14"/>
                <a:gd name="T2" fmla="*/ 2 h 14"/>
                <a:gd name="T3" fmla="*/ 2 h 14"/>
                <a:gd name="T4" fmla="*/ 0 h 14"/>
                <a:gd name="T5" fmla="*/ 0 h 14"/>
                <a:gd name="T6" fmla="*/ 0 h 14"/>
                <a:gd name="T7" fmla="*/ 0 h 14"/>
                <a:gd name="T8" fmla="*/ 2 h 14"/>
                <a:gd name="T9" fmla="*/ 2 h 14"/>
                <a:gd name="T10" fmla="*/ 2 h 14"/>
                <a:gd name="T11" fmla="*/ 2 h 14"/>
                <a:gd name="T12" fmla="*/ 2 h 14"/>
                <a:gd name="T13" fmla="*/ 14 h 14"/>
                <a:gd name="T14" fmla="*/ 14 h 14"/>
                <a:gd name="T15" fmla="*/ 14 h 14"/>
                <a:gd name="T16" fmla="*/ 14 h 14"/>
                <a:gd name="T17" fmla="*/ 5 h 14"/>
                <a:gd name="T18" fmla="*/ 5 h 14"/>
                <a:gd name="T19" fmla="*/ 5 h 14"/>
                <a:gd name="T20" fmla="*/ 5 h 14"/>
                <a:gd name="T21" fmla="*/ 5 h 14"/>
                <a:gd name="T22" fmla="*/ 5 h 14"/>
                <a:gd name="T23" fmla="*/ 14 h 14"/>
                <a:gd name="T24" fmla="*/ 14 h 14"/>
                <a:gd name="T25" fmla="*/ 14 h 14"/>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 ang="0">
                  <a:pos x="0" y="T16"/>
                </a:cxn>
                <a:cxn ang="0">
                  <a:pos x="0" y="T17"/>
                </a:cxn>
                <a:cxn ang="0">
                  <a:pos x="0" y="T18"/>
                </a:cxn>
                <a:cxn ang="0">
                  <a:pos x="0" y="T19"/>
                </a:cxn>
                <a:cxn ang="0">
                  <a:pos x="0" y="T20"/>
                </a:cxn>
                <a:cxn ang="0">
                  <a:pos x="0" y="T21"/>
                </a:cxn>
                <a:cxn ang="0">
                  <a:pos x="0" y="T22"/>
                </a:cxn>
                <a:cxn ang="0">
                  <a:pos x="0" y="T23"/>
                </a:cxn>
                <a:cxn ang="0">
                  <a:pos x="0" y="T24"/>
                </a:cxn>
                <a:cxn ang="0">
                  <a:pos x="0" y="T25"/>
                </a:cxn>
              </a:cxnLst>
              <a:rect l="0" t="0" r="r" b="b"/>
              <a:pathLst>
                <a:path h="14">
                  <a:moveTo>
                    <a:pt x="0" y="2"/>
                  </a:moveTo>
                  <a:lnTo>
                    <a:pt x="0" y="2"/>
                  </a:lnTo>
                  <a:lnTo>
                    <a:pt x="0" y="2"/>
                  </a:lnTo>
                  <a:lnTo>
                    <a:pt x="0" y="2"/>
                  </a:lnTo>
                  <a:lnTo>
                    <a:pt x="0" y="0"/>
                  </a:lnTo>
                  <a:lnTo>
                    <a:pt x="0" y="0"/>
                  </a:lnTo>
                  <a:lnTo>
                    <a:pt x="0" y="0"/>
                  </a:lnTo>
                  <a:lnTo>
                    <a:pt x="0" y="0"/>
                  </a:lnTo>
                  <a:lnTo>
                    <a:pt x="0" y="2"/>
                  </a:lnTo>
                  <a:lnTo>
                    <a:pt x="0" y="2"/>
                  </a:lnTo>
                  <a:lnTo>
                    <a:pt x="0" y="2"/>
                  </a:lnTo>
                  <a:lnTo>
                    <a:pt x="0" y="2"/>
                  </a:lnTo>
                  <a:lnTo>
                    <a:pt x="0" y="2"/>
                  </a:lnTo>
                  <a:close/>
                  <a:moveTo>
                    <a:pt x="0" y="14"/>
                  </a:moveTo>
                  <a:lnTo>
                    <a:pt x="0" y="14"/>
                  </a:lnTo>
                  <a:lnTo>
                    <a:pt x="0" y="14"/>
                  </a:lnTo>
                  <a:lnTo>
                    <a:pt x="0" y="14"/>
                  </a:lnTo>
                  <a:lnTo>
                    <a:pt x="0" y="5"/>
                  </a:lnTo>
                  <a:lnTo>
                    <a:pt x="0" y="5"/>
                  </a:lnTo>
                  <a:lnTo>
                    <a:pt x="0" y="5"/>
                  </a:lnTo>
                  <a:lnTo>
                    <a:pt x="0" y="5"/>
                  </a:lnTo>
                  <a:lnTo>
                    <a:pt x="0" y="5"/>
                  </a:lnTo>
                  <a:lnTo>
                    <a:pt x="0" y="5"/>
                  </a:lnTo>
                  <a:lnTo>
                    <a:pt x="0" y="14"/>
                  </a:lnTo>
                  <a:lnTo>
                    <a:pt x="0" y="14"/>
                  </a:lnTo>
                  <a:lnTo>
                    <a:pt x="0" y="14"/>
                  </a:lnTo>
                  <a:close/>
                </a:path>
              </a:pathLst>
            </a:custGeom>
            <a:solidFill>
              <a:srgbClr val="989A9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48" name="Freeform 85"/>
            <p:cNvSpPr>
              <a:spLocks/>
            </p:cNvSpPr>
            <p:nvPr/>
          </p:nvSpPr>
          <p:spPr bwMode="auto">
            <a:xfrm rot="16200000">
              <a:off x="2004973" y="3985968"/>
              <a:ext cx="21457" cy="32187"/>
            </a:xfrm>
            <a:custGeom>
              <a:avLst/>
              <a:gdLst>
                <a:gd name="T0" fmla="*/ 5 w 8"/>
                <a:gd name="T1" fmla="*/ 5 h 12"/>
                <a:gd name="T2" fmla="*/ 5 w 8"/>
                <a:gd name="T3" fmla="*/ 5 h 12"/>
                <a:gd name="T4" fmla="*/ 5 w 8"/>
                <a:gd name="T5" fmla="*/ 10 h 12"/>
                <a:gd name="T6" fmla="*/ 5 w 8"/>
                <a:gd name="T7" fmla="*/ 12 h 12"/>
                <a:gd name="T8" fmla="*/ 5 w 8"/>
                <a:gd name="T9" fmla="*/ 12 h 12"/>
                <a:gd name="T10" fmla="*/ 5 w 8"/>
                <a:gd name="T11" fmla="*/ 12 h 12"/>
                <a:gd name="T12" fmla="*/ 8 w 8"/>
                <a:gd name="T13" fmla="*/ 12 h 12"/>
                <a:gd name="T14" fmla="*/ 8 w 8"/>
                <a:gd name="T15" fmla="*/ 12 h 12"/>
                <a:gd name="T16" fmla="*/ 8 w 8"/>
                <a:gd name="T17" fmla="*/ 12 h 12"/>
                <a:gd name="T18" fmla="*/ 8 w 8"/>
                <a:gd name="T19" fmla="*/ 12 h 12"/>
                <a:gd name="T20" fmla="*/ 5 w 8"/>
                <a:gd name="T21" fmla="*/ 12 h 12"/>
                <a:gd name="T22" fmla="*/ 5 w 8"/>
                <a:gd name="T23" fmla="*/ 12 h 12"/>
                <a:gd name="T24" fmla="*/ 3 w 8"/>
                <a:gd name="T25" fmla="*/ 12 h 12"/>
                <a:gd name="T26" fmla="*/ 3 w 8"/>
                <a:gd name="T27" fmla="*/ 12 h 12"/>
                <a:gd name="T28" fmla="*/ 3 w 8"/>
                <a:gd name="T29" fmla="*/ 12 h 12"/>
                <a:gd name="T30" fmla="*/ 3 w 8"/>
                <a:gd name="T31" fmla="*/ 10 h 12"/>
                <a:gd name="T32" fmla="*/ 3 w 8"/>
                <a:gd name="T33" fmla="*/ 5 h 12"/>
                <a:gd name="T34" fmla="*/ 0 w 8"/>
                <a:gd name="T35" fmla="*/ 5 h 12"/>
                <a:gd name="T36" fmla="*/ 0 w 8"/>
                <a:gd name="T37" fmla="*/ 5 h 12"/>
                <a:gd name="T38" fmla="*/ 0 w 8"/>
                <a:gd name="T39" fmla="*/ 3 h 12"/>
                <a:gd name="T40" fmla="*/ 0 w 8"/>
                <a:gd name="T41" fmla="*/ 3 h 12"/>
                <a:gd name="T42" fmla="*/ 0 w 8"/>
                <a:gd name="T43" fmla="*/ 3 h 12"/>
                <a:gd name="T44" fmla="*/ 0 w 8"/>
                <a:gd name="T45" fmla="*/ 3 h 12"/>
                <a:gd name="T46" fmla="*/ 3 w 8"/>
                <a:gd name="T47" fmla="*/ 3 h 12"/>
                <a:gd name="T48" fmla="*/ 3 w 8"/>
                <a:gd name="T49" fmla="*/ 0 h 12"/>
                <a:gd name="T50" fmla="*/ 3 w 8"/>
                <a:gd name="T51" fmla="*/ 0 h 12"/>
                <a:gd name="T52" fmla="*/ 3 w 8"/>
                <a:gd name="T53" fmla="*/ 0 h 12"/>
                <a:gd name="T54" fmla="*/ 3 w 8"/>
                <a:gd name="T55" fmla="*/ 0 h 12"/>
                <a:gd name="T56" fmla="*/ 5 w 8"/>
                <a:gd name="T57" fmla="*/ 0 h 12"/>
                <a:gd name="T58" fmla="*/ 5 w 8"/>
                <a:gd name="T59" fmla="*/ 0 h 12"/>
                <a:gd name="T60" fmla="*/ 5 w 8"/>
                <a:gd name="T61" fmla="*/ 3 h 12"/>
                <a:gd name="T62" fmla="*/ 5 w 8"/>
                <a:gd name="T63" fmla="*/ 3 h 12"/>
                <a:gd name="T64" fmla="*/ 8 w 8"/>
                <a:gd name="T65" fmla="*/ 3 h 12"/>
                <a:gd name="T66" fmla="*/ 8 w 8"/>
                <a:gd name="T67" fmla="*/ 3 h 12"/>
                <a:gd name="T68" fmla="*/ 8 w 8"/>
                <a:gd name="T69" fmla="*/ 3 h 12"/>
                <a:gd name="T70" fmla="*/ 8 w 8"/>
                <a:gd name="T71" fmla="*/ 5 h 12"/>
                <a:gd name="T72" fmla="*/ 5 w 8"/>
                <a:gd name="T73"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 h="12">
                  <a:moveTo>
                    <a:pt x="5" y="5"/>
                  </a:moveTo>
                  <a:lnTo>
                    <a:pt x="5" y="5"/>
                  </a:lnTo>
                  <a:lnTo>
                    <a:pt x="5" y="10"/>
                  </a:lnTo>
                  <a:lnTo>
                    <a:pt x="5" y="12"/>
                  </a:lnTo>
                  <a:lnTo>
                    <a:pt x="5" y="12"/>
                  </a:lnTo>
                  <a:lnTo>
                    <a:pt x="5" y="12"/>
                  </a:lnTo>
                  <a:lnTo>
                    <a:pt x="8" y="12"/>
                  </a:lnTo>
                  <a:lnTo>
                    <a:pt x="8" y="12"/>
                  </a:lnTo>
                  <a:lnTo>
                    <a:pt x="8" y="12"/>
                  </a:lnTo>
                  <a:lnTo>
                    <a:pt x="8" y="12"/>
                  </a:lnTo>
                  <a:lnTo>
                    <a:pt x="5" y="12"/>
                  </a:lnTo>
                  <a:lnTo>
                    <a:pt x="5" y="12"/>
                  </a:lnTo>
                  <a:lnTo>
                    <a:pt x="3" y="12"/>
                  </a:lnTo>
                  <a:lnTo>
                    <a:pt x="3" y="12"/>
                  </a:lnTo>
                  <a:lnTo>
                    <a:pt x="3" y="12"/>
                  </a:lnTo>
                  <a:lnTo>
                    <a:pt x="3" y="10"/>
                  </a:lnTo>
                  <a:lnTo>
                    <a:pt x="3" y="5"/>
                  </a:lnTo>
                  <a:lnTo>
                    <a:pt x="0" y="5"/>
                  </a:lnTo>
                  <a:lnTo>
                    <a:pt x="0" y="5"/>
                  </a:lnTo>
                  <a:lnTo>
                    <a:pt x="0" y="3"/>
                  </a:lnTo>
                  <a:lnTo>
                    <a:pt x="0" y="3"/>
                  </a:lnTo>
                  <a:lnTo>
                    <a:pt x="0" y="3"/>
                  </a:lnTo>
                  <a:lnTo>
                    <a:pt x="0" y="3"/>
                  </a:lnTo>
                  <a:lnTo>
                    <a:pt x="3" y="3"/>
                  </a:lnTo>
                  <a:lnTo>
                    <a:pt x="3" y="0"/>
                  </a:lnTo>
                  <a:lnTo>
                    <a:pt x="3" y="0"/>
                  </a:lnTo>
                  <a:lnTo>
                    <a:pt x="3" y="0"/>
                  </a:lnTo>
                  <a:lnTo>
                    <a:pt x="3" y="0"/>
                  </a:lnTo>
                  <a:lnTo>
                    <a:pt x="5" y="0"/>
                  </a:lnTo>
                  <a:lnTo>
                    <a:pt x="5" y="0"/>
                  </a:lnTo>
                  <a:lnTo>
                    <a:pt x="5" y="3"/>
                  </a:lnTo>
                  <a:lnTo>
                    <a:pt x="5" y="3"/>
                  </a:lnTo>
                  <a:lnTo>
                    <a:pt x="8" y="3"/>
                  </a:lnTo>
                  <a:lnTo>
                    <a:pt x="8" y="3"/>
                  </a:lnTo>
                  <a:lnTo>
                    <a:pt x="8" y="3"/>
                  </a:lnTo>
                  <a:lnTo>
                    <a:pt x="8" y="5"/>
                  </a:lnTo>
                  <a:lnTo>
                    <a:pt x="5" y="5"/>
                  </a:lnTo>
                  <a:close/>
                </a:path>
              </a:pathLst>
            </a:custGeom>
            <a:solidFill>
              <a:srgbClr val="989A9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49" name="Freeform 86"/>
            <p:cNvSpPr>
              <a:spLocks noEditPoints="1"/>
            </p:cNvSpPr>
            <p:nvPr/>
          </p:nvSpPr>
          <p:spPr bwMode="auto">
            <a:xfrm rot="16200000">
              <a:off x="2007655" y="3948415"/>
              <a:ext cx="24142" cy="24142"/>
            </a:xfrm>
            <a:custGeom>
              <a:avLst/>
              <a:gdLst>
                <a:gd name="T0" fmla="*/ 4 w 4"/>
                <a:gd name="T1" fmla="*/ 4 h 4"/>
                <a:gd name="T2" fmla="*/ 3 w 4"/>
                <a:gd name="T3" fmla="*/ 4 h 4"/>
                <a:gd name="T4" fmla="*/ 3 w 4"/>
                <a:gd name="T5" fmla="*/ 4 h 4"/>
                <a:gd name="T6" fmla="*/ 3 w 4"/>
                <a:gd name="T7" fmla="*/ 4 h 4"/>
                <a:gd name="T8" fmla="*/ 3 w 4"/>
                <a:gd name="T9" fmla="*/ 4 h 4"/>
                <a:gd name="T10" fmla="*/ 3 w 4"/>
                <a:gd name="T11" fmla="*/ 4 h 4"/>
                <a:gd name="T12" fmla="*/ 2 w 4"/>
                <a:gd name="T13" fmla="*/ 4 h 4"/>
                <a:gd name="T14" fmla="*/ 1 w 4"/>
                <a:gd name="T15" fmla="*/ 4 h 4"/>
                <a:gd name="T16" fmla="*/ 1 w 4"/>
                <a:gd name="T17" fmla="*/ 4 h 4"/>
                <a:gd name="T18" fmla="*/ 0 w 4"/>
                <a:gd name="T19" fmla="*/ 3 h 4"/>
                <a:gd name="T20" fmla="*/ 0 w 4"/>
                <a:gd name="T21" fmla="*/ 2 h 4"/>
                <a:gd name="T22" fmla="*/ 1 w 4"/>
                <a:gd name="T23" fmla="*/ 0 h 4"/>
                <a:gd name="T24" fmla="*/ 2 w 4"/>
                <a:gd name="T25" fmla="*/ 0 h 4"/>
                <a:gd name="T26" fmla="*/ 3 w 4"/>
                <a:gd name="T27" fmla="*/ 0 h 4"/>
                <a:gd name="T28" fmla="*/ 3 w 4"/>
                <a:gd name="T29" fmla="*/ 0 h 4"/>
                <a:gd name="T30" fmla="*/ 3 w 4"/>
                <a:gd name="T31" fmla="*/ 0 h 4"/>
                <a:gd name="T32" fmla="*/ 3 w 4"/>
                <a:gd name="T33" fmla="*/ 0 h 4"/>
                <a:gd name="T34" fmla="*/ 4 w 4"/>
                <a:gd name="T35" fmla="*/ 0 h 4"/>
                <a:gd name="T36" fmla="*/ 4 w 4"/>
                <a:gd name="T37" fmla="*/ 0 h 4"/>
                <a:gd name="T38" fmla="*/ 4 w 4"/>
                <a:gd name="T39" fmla="*/ 0 h 4"/>
                <a:gd name="T40" fmla="*/ 4 w 4"/>
                <a:gd name="T41" fmla="*/ 4 h 4"/>
                <a:gd name="T42" fmla="*/ 4 w 4"/>
                <a:gd name="T43" fmla="*/ 4 h 4"/>
                <a:gd name="T44" fmla="*/ 3 w 4"/>
                <a:gd name="T45" fmla="*/ 1 h 4"/>
                <a:gd name="T46" fmla="*/ 3 w 4"/>
                <a:gd name="T47" fmla="*/ 1 h 4"/>
                <a:gd name="T48" fmla="*/ 3 w 4"/>
                <a:gd name="T49" fmla="*/ 1 h 4"/>
                <a:gd name="T50" fmla="*/ 2 w 4"/>
                <a:gd name="T51" fmla="*/ 1 h 4"/>
                <a:gd name="T52" fmla="*/ 2 w 4"/>
                <a:gd name="T53" fmla="*/ 0 h 4"/>
                <a:gd name="T54" fmla="*/ 1 w 4"/>
                <a:gd name="T55" fmla="*/ 1 h 4"/>
                <a:gd name="T56" fmla="*/ 1 w 4"/>
                <a:gd name="T57" fmla="*/ 2 h 4"/>
                <a:gd name="T58" fmla="*/ 1 w 4"/>
                <a:gd name="T59" fmla="*/ 2 h 4"/>
                <a:gd name="T60" fmla="*/ 1 w 4"/>
                <a:gd name="T61" fmla="*/ 3 h 4"/>
                <a:gd name="T62" fmla="*/ 2 w 4"/>
                <a:gd name="T63" fmla="*/ 4 h 4"/>
                <a:gd name="T64" fmla="*/ 2 w 4"/>
                <a:gd name="T65" fmla="*/ 4 h 4"/>
                <a:gd name="T66" fmla="*/ 3 w 4"/>
                <a:gd name="T67" fmla="*/ 3 h 4"/>
                <a:gd name="T68" fmla="*/ 3 w 4"/>
                <a:gd name="T69" fmla="*/ 3 h 4"/>
                <a:gd name="T70" fmla="*/ 3 w 4"/>
                <a:gd name="T71" fmla="*/ 3 h 4"/>
                <a:gd name="T72" fmla="*/ 3 w 4"/>
                <a:gd name="T73"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 h="4">
                  <a:moveTo>
                    <a:pt x="4" y="4"/>
                  </a:moveTo>
                  <a:cubicBezTo>
                    <a:pt x="3" y="4"/>
                    <a:pt x="3" y="4"/>
                    <a:pt x="3" y="4"/>
                  </a:cubicBezTo>
                  <a:cubicBezTo>
                    <a:pt x="3" y="4"/>
                    <a:pt x="3" y="4"/>
                    <a:pt x="3" y="4"/>
                  </a:cubicBezTo>
                  <a:cubicBezTo>
                    <a:pt x="3" y="4"/>
                    <a:pt x="3" y="4"/>
                    <a:pt x="3" y="4"/>
                  </a:cubicBezTo>
                  <a:cubicBezTo>
                    <a:pt x="3" y="4"/>
                    <a:pt x="3" y="4"/>
                    <a:pt x="3" y="4"/>
                  </a:cubicBezTo>
                  <a:cubicBezTo>
                    <a:pt x="3" y="4"/>
                    <a:pt x="3" y="4"/>
                    <a:pt x="3" y="4"/>
                  </a:cubicBezTo>
                  <a:cubicBezTo>
                    <a:pt x="2" y="4"/>
                    <a:pt x="2" y="4"/>
                    <a:pt x="2" y="4"/>
                  </a:cubicBezTo>
                  <a:cubicBezTo>
                    <a:pt x="1" y="4"/>
                    <a:pt x="1" y="4"/>
                    <a:pt x="1" y="4"/>
                  </a:cubicBezTo>
                  <a:cubicBezTo>
                    <a:pt x="1" y="4"/>
                    <a:pt x="1" y="4"/>
                    <a:pt x="1" y="4"/>
                  </a:cubicBezTo>
                  <a:cubicBezTo>
                    <a:pt x="0" y="3"/>
                    <a:pt x="0" y="3"/>
                    <a:pt x="0" y="3"/>
                  </a:cubicBezTo>
                  <a:cubicBezTo>
                    <a:pt x="0" y="3"/>
                    <a:pt x="0" y="3"/>
                    <a:pt x="0" y="2"/>
                  </a:cubicBezTo>
                  <a:cubicBezTo>
                    <a:pt x="0" y="1"/>
                    <a:pt x="0" y="1"/>
                    <a:pt x="1" y="0"/>
                  </a:cubicBezTo>
                  <a:cubicBezTo>
                    <a:pt x="1" y="0"/>
                    <a:pt x="1" y="0"/>
                    <a:pt x="2" y="0"/>
                  </a:cubicBezTo>
                  <a:cubicBezTo>
                    <a:pt x="2" y="0"/>
                    <a:pt x="2" y="0"/>
                    <a:pt x="3" y="0"/>
                  </a:cubicBezTo>
                  <a:cubicBezTo>
                    <a:pt x="3" y="0"/>
                    <a:pt x="3" y="0"/>
                    <a:pt x="3" y="0"/>
                  </a:cubicBezTo>
                  <a:cubicBezTo>
                    <a:pt x="3" y="0"/>
                    <a:pt x="3" y="0"/>
                    <a:pt x="3" y="0"/>
                  </a:cubicBezTo>
                  <a:cubicBezTo>
                    <a:pt x="3" y="0"/>
                    <a:pt x="3" y="0"/>
                    <a:pt x="3" y="0"/>
                  </a:cubicBezTo>
                  <a:cubicBezTo>
                    <a:pt x="4" y="0"/>
                    <a:pt x="4" y="0"/>
                    <a:pt x="4" y="0"/>
                  </a:cubicBezTo>
                  <a:cubicBezTo>
                    <a:pt x="4" y="0"/>
                    <a:pt x="4" y="0"/>
                    <a:pt x="4" y="0"/>
                  </a:cubicBezTo>
                  <a:cubicBezTo>
                    <a:pt x="4" y="0"/>
                    <a:pt x="4" y="0"/>
                    <a:pt x="4" y="0"/>
                  </a:cubicBezTo>
                  <a:cubicBezTo>
                    <a:pt x="4" y="4"/>
                    <a:pt x="4" y="4"/>
                    <a:pt x="4" y="4"/>
                  </a:cubicBezTo>
                  <a:cubicBezTo>
                    <a:pt x="4" y="4"/>
                    <a:pt x="4" y="4"/>
                    <a:pt x="4" y="4"/>
                  </a:cubicBezTo>
                  <a:close/>
                  <a:moveTo>
                    <a:pt x="3" y="1"/>
                  </a:moveTo>
                  <a:cubicBezTo>
                    <a:pt x="3" y="1"/>
                    <a:pt x="3" y="1"/>
                    <a:pt x="3" y="1"/>
                  </a:cubicBezTo>
                  <a:cubicBezTo>
                    <a:pt x="3" y="1"/>
                    <a:pt x="3" y="1"/>
                    <a:pt x="3" y="1"/>
                  </a:cubicBezTo>
                  <a:cubicBezTo>
                    <a:pt x="2" y="1"/>
                    <a:pt x="2" y="1"/>
                    <a:pt x="2" y="1"/>
                  </a:cubicBezTo>
                  <a:cubicBezTo>
                    <a:pt x="2" y="0"/>
                    <a:pt x="2" y="0"/>
                    <a:pt x="2" y="0"/>
                  </a:cubicBezTo>
                  <a:cubicBezTo>
                    <a:pt x="1" y="1"/>
                    <a:pt x="1" y="1"/>
                    <a:pt x="1" y="1"/>
                  </a:cubicBezTo>
                  <a:cubicBezTo>
                    <a:pt x="1" y="1"/>
                    <a:pt x="1" y="1"/>
                    <a:pt x="1" y="2"/>
                  </a:cubicBezTo>
                  <a:cubicBezTo>
                    <a:pt x="1" y="2"/>
                    <a:pt x="1" y="2"/>
                    <a:pt x="1" y="2"/>
                  </a:cubicBezTo>
                  <a:cubicBezTo>
                    <a:pt x="1" y="3"/>
                    <a:pt x="1" y="3"/>
                    <a:pt x="1" y="3"/>
                  </a:cubicBezTo>
                  <a:cubicBezTo>
                    <a:pt x="2" y="4"/>
                    <a:pt x="2" y="4"/>
                    <a:pt x="2" y="4"/>
                  </a:cubicBezTo>
                  <a:cubicBezTo>
                    <a:pt x="2" y="4"/>
                    <a:pt x="2" y="4"/>
                    <a:pt x="2" y="4"/>
                  </a:cubicBezTo>
                  <a:cubicBezTo>
                    <a:pt x="3" y="3"/>
                    <a:pt x="3" y="3"/>
                    <a:pt x="3" y="3"/>
                  </a:cubicBezTo>
                  <a:cubicBezTo>
                    <a:pt x="3" y="3"/>
                    <a:pt x="3" y="3"/>
                    <a:pt x="3" y="3"/>
                  </a:cubicBezTo>
                  <a:cubicBezTo>
                    <a:pt x="3" y="3"/>
                    <a:pt x="3" y="3"/>
                    <a:pt x="3" y="3"/>
                  </a:cubicBezTo>
                  <a:lnTo>
                    <a:pt x="3" y="1"/>
                  </a:lnTo>
                  <a:close/>
                </a:path>
              </a:pathLst>
            </a:custGeom>
            <a:solidFill>
              <a:srgbClr val="989A9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50" name="Freeform 87"/>
            <p:cNvSpPr>
              <a:spLocks/>
            </p:cNvSpPr>
            <p:nvPr/>
          </p:nvSpPr>
          <p:spPr bwMode="auto">
            <a:xfrm rot="16200000">
              <a:off x="2000950" y="3909525"/>
              <a:ext cx="37552" cy="24142"/>
            </a:xfrm>
            <a:custGeom>
              <a:avLst/>
              <a:gdLst>
                <a:gd name="T0" fmla="*/ 14 w 14"/>
                <a:gd name="T1" fmla="*/ 9 h 9"/>
                <a:gd name="T2" fmla="*/ 12 w 14"/>
                <a:gd name="T3" fmla="*/ 9 h 9"/>
                <a:gd name="T4" fmla="*/ 12 w 14"/>
                <a:gd name="T5" fmla="*/ 9 h 9"/>
                <a:gd name="T6" fmla="*/ 12 w 14"/>
                <a:gd name="T7" fmla="*/ 9 h 9"/>
                <a:gd name="T8" fmla="*/ 12 w 14"/>
                <a:gd name="T9" fmla="*/ 2 h 9"/>
                <a:gd name="T10" fmla="*/ 12 w 14"/>
                <a:gd name="T11" fmla="*/ 2 h 9"/>
                <a:gd name="T12" fmla="*/ 12 w 14"/>
                <a:gd name="T13" fmla="*/ 2 h 9"/>
                <a:gd name="T14" fmla="*/ 12 w 14"/>
                <a:gd name="T15" fmla="*/ 2 h 9"/>
                <a:gd name="T16" fmla="*/ 9 w 14"/>
                <a:gd name="T17" fmla="*/ 2 h 9"/>
                <a:gd name="T18" fmla="*/ 9 w 14"/>
                <a:gd name="T19" fmla="*/ 2 h 9"/>
                <a:gd name="T20" fmla="*/ 9 w 14"/>
                <a:gd name="T21" fmla="*/ 2 h 9"/>
                <a:gd name="T22" fmla="*/ 9 w 14"/>
                <a:gd name="T23" fmla="*/ 2 h 9"/>
                <a:gd name="T24" fmla="*/ 7 w 14"/>
                <a:gd name="T25" fmla="*/ 2 h 9"/>
                <a:gd name="T26" fmla="*/ 7 w 14"/>
                <a:gd name="T27" fmla="*/ 9 h 9"/>
                <a:gd name="T28" fmla="*/ 7 w 14"/>
                <a:gd name="T29" fmla="*/ 9 h 9"/>
                <a:gd name="T30" fmla="*/ 7 w 14"/>
                <a:gd name="T31" fmla="*/ 9 h 9"/>
                <a:gd name="T32" fmla="*/ 7 w 14"/>
                <a:gd name="T33" fmla="*/ 9 h 9"/>
                <a:gd name="T34" fmla="*/ 7 w 14"/>
                <a:gd name="T35" fmla="*/ 9 h 9"/>
                <a:gd name="T36" fmla="*/ 7 w 14"/>
                <a:gd name="T37" fmla="*/ 2 h 9"/>
                <a:gd name="T38" fmla="*/ 7 w 14"/>
                <a:gd name="T39" fmla="*/ 2 h 9"/>
                <a:gd name="T40" fmla="*/ 5 w 14"/>
                <a:gd name="T41" fmla="*/ 2 h 9"/>
                <a:gd name="T42" fmla="*/ 5 w 14"/>
                <a:gd name="T43" fmla="*/ 2 h 9"/>
                <a:gd name="T44" fmla="*/ 5 w 14"/>
                <a:gd name="T45" fmla="*/ 2 h 9"/>
                <a:gd name="T46" fmla="*/ 2 w 14"/>
                <a:gd name="T47" fmla="*/ 2 h 9"/>
                <a:gd name="T48" fmla="*/ 2 w 14"/>
                <a:gd name="T49" fmla="*/ 2 h 9"/>
                <a:gd name="T50" fmla="*/ 2 w 14"/>
                <a:gd name="T51" fmla="*/ 2 h 9"/>
                <a:gd name="T52" fmla="*/ 2 w 14"/>
                <a:gd name="T53" fmla="*/ 4 h 9"/>
                <a:gd name="T54" fmla="*/ 2 w 14"/>
                <a:gd name="T55" fmla="*/ 9 h 9"/>
                <a:gd name="T56" fmla="*/ 2 w 14"/>
                <a:gd name="T57" fmla="*/ 9 h 9"/>
                <a:gd name="T58" fmla="*/ 2 w 14"/>
                <a:gd name="T59" fmla="*/ 9 h 9"/>
                <a:gd name="T60" fmla="*/ 0 w 14"/>
                <a:gd name="T61" fmla="*/ 9 h 9"/>
                <a:gd name="T62" fmla="*/ 0 w 14"/>
                <a:gd name="T63" fmla="*/ 9 h 9"/>
                <a:gd name="T64" fmla="*/ 0 w 14"/>
                <a:gd name="T65" fmla="*/ 9 h 9"/>
                <a:gd name="T66" fmla="*/ 0 w 14"/>
                <a:gd name="T67" fmla="*/ 0 h 9"/>
                <a:gd name="T68" fmla="*/ 0 w 14"/>
                <a:gd name="T69" fmla="*/ 0 h 9"/>
                <a:gd name="T70" fmla="*/ 0 w 14"/>
                <a:gd name="T71" fmla="*/ 0 h 9"/>
                <a:gd name="T72" fmla="*/ 2 w 14"/>
                <a:gd name="T73" fmla="*/ 0 h 9"/>
                <a:gd name="T74" fmla="*/ 2 w 14"/>
                <a:gd name="T75" fmla="*/ 0 h 9"/>
                <a:gd name="T76" fmla="*/ 2 w 14"/>
                <a:gd name="T77" fmla="*/ 0 h 9"/>
                <a:gd name="T78" fmla="*/ 2 w 14"/>
                <a:gd name="T79" fmla="*/ 0 h 9"/>
                <a:gd name="T80" fmla="*/ 5 w 14"/>
                <a:gd name="T81" fmla="*/ 0 h 9"/>
                <a:gd name="T82" fmla="*/ 7 w 14"/>
                <a:gd name="T83" fmla="*/ 0 h 9"/>
                <a:gd name="T84" fmla="*/ 7 w 14"/>
                <a:gd name="T85" fmla="*/ 2 h 9"/>
                <a:gd name="T86" fmla="*/ 9 w 14"/>
                <a:gd name="T87" fmla="*/ 0 h 9"/>
                <a:gd name="T88" fmla="*/ 12 w 14"/>
                <a:gd name="T89" fmla="*/ 0 h 9"/>
                <a:gd name="T90" fmla="*/ 12 w 14"/>
                <a:gd name="T91" fmla="*/ 0 h 9"/>
                <a:gd name="T92" fmla="*/ 14 w 14"/>
                <a:gd name="T93" fmla="*/ 0 h 9"/>
                <a:gd name="T94" fmla="*/ 14 w 14"/>
                <a:gd name="T95" fmla="*/ 2 h 9"/>
                <a:gd name="T96" fmla="*/ 14 w 14"/>
                <a:gd name="T97" fmla="*/ 2 h 9"/>
                <a:gd name="T98" fmla="*/ 14 w 14"/>
                <a:gd name="T99" fmla="*/ 9 h 9"/>
                <a:gd name="T100" fmla="*/ 14 w 14"/>
                <a:gd name="T101" fmla="*/ 9 h 9"/>
                <a:gd name="T102" fmla="*/ 14 w 14"/>
                <a:gd name="T10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 h="9">
                  <a:moveTo>
                    <a:pt x="14" y="9"/>
                  </a:moveTo>
                  <a:lnTo>
                    <a:pt x="12" y="9"/>
                  </a:lnTo>
                  <a:lnTo>
                    <a:pt x="12" y="9"/>
                  </a:lnTo>
                  <a:lnTo>
                    <a:pt x="12" y="9"/>
                  </a:lnTo>
                  <a:lnTo>
                    <a:pt x="12" y="2"/>
                  </a:lnTo>
                  <a:lnTo>
                    <a:pt x="12" y="2"/>
                  </a:lnTo>
                  <a:lnTo>
                    <a:pt x="12" y="2"/>
                  </a:lnTo>
                  <a:lnTo>
                    <a:pt x="12" y="2"/>
                  </a:lnTo>
                  <a:lnTo>
                    <a:pt x="9" y="2"/>
                  </a:lnTo>
                  <a:lnTo>
                    <a:pt x="9" y="2"/>
                  </a:lnTo>
                  <a:lnTo>
                    <a:pt x="9" y="2"/>
                  </a:lnTo>
                  <a:lnTo>
                    <a:pt x="9" y="2"/>
                  </a:lnTo>
                  <a:lnTo>
                    <a:pt x="7" y="2"/>
                  </a:lnTo>
                  <a:lnTo>
                    <a:pt x="7" y="9"/>
                  </a:lnTo>
                  <a:lnTo>
                    <a:pt x="7" y="9"/>
                  </a:lnTo>
                  <a:lnTo>
                    <a:pt x="7" y="9"/>
                  </a:lnTo>
                  <a:lnTo>
                    <a:pt x="7" y="9"/>
                  </a:lnTo>
                  <a:lnTo>
                    <a:pt x="7" y="9"/>
                  </a:lnTo>
                  <a:lnTo>
                    <a:pt x="7" y="2"/>
                  </a:lnTo>
                  <a:lnTo>
                    <a:pt x="7" y="2"/>
                  </a:lnTo>
                  <a:lnTo>
                    <a:pt x="5" y="2"/>
                  </a:lnTo>
                  <a:lnTo>
                    <a:pt x="5" y="2"/>
                  </a:lnTo>
                  <a:lnTo>
                    <a:pt x="5" y="2"/>
                  </a:lnTo>
                  <a:lnTo>
                    <a:pt x="2" y="2"/>
                  </a:lnTo>
                  <a:lnTo>
                    <a:pt x="2" y="2"/>
                  </a:lnTo>
                  <a:lnTo>
                    <a:pt x="2" y="2"/>
                  </a:lnTo>
                  <a:lnTo>
                    <a:pt x="2" y="4"/>
                  </a:lnTo>
                  <a:lnTo>
                    <a:pt x="2" y="9"/>
                  </a:lnTo>
                  <a:lnTo>
                    <a:pt x="2" y="9"/>
                  </a:lnTo>
                  <a:lnTo>
                    <a:pt x="2" y="9"/>
                  </a:lnTo>
                  <a:lnTo>
                    <a:pt x="0" y="9"/>
                  </a:lnTo>
                  <a:lnTo>
                    <a:pt x="0" y="9"/>
                  </a:lnTo>
                  <a:lnTo>
                    <a:pt x="0" y="9"/>
                  </a:lnTo>
                  <a:lnTo>
                    <a:pt x="0" y="0"/>
                  </a:lnTo>
                  <a:lnTo>
                    <a:pt x="0" y="0"/>
                  </a:lnTo>
                  <a:lnTo>
                    <a:pt x="0" y="0"/>
                  </a:lnTo>
                  <a:lnTo>
                    <a:pt x="2" y="0"/>
                  </a:lnTo>
                  <a:lnTo>
                    <a:pt x="2" y="0"/>
                  </a:lnTo>
                  <a:lnTo>
                    <a:pt x="2" y="0"/>
                  </a:lnTo>
                  <a:lnTo>
                    <a:pt x="2" y="0"/>
                  </a:lnTo>
                  <a:lnTo>
                    <a:pt x="5" y="0"/>
                  </a:lnTo>
                  <a:lnTo>
                    <a:pt x="7" y="0"/>
                  </a:lnTo>
                  <a:lnTo>
                    <a:pt x="7" y="2"/>
                  </a:lnTo>
                  <a:lnTo>
                    <a:pt x="9" y="0"/>
                  </a:lnTo>
                  <a:lnTo>
                    <a:pt x="12" y="0"/>
                  </a:lnTo>
                  <a:lnTo>
                    <a:pt x="12" y="0"/>
                  </a:lnTo>
                  <a:lnTo>
                    <a:pt x="14" y="0"/>
                  </a:lnTo>
                  <a:lnTo>
                    <a:pt x="14" y="2"/>
                  </a:lnTo>
                  <a:lnTo>
                    <a:pt x="14" y="2"/>
                  </a:lnTo>
                  <a:lnTo>
                    <a:pt x="14" y="9"/>
                  </a:lnTo>
                  <a:lnTo>
                    <a:pt x="14" y="9"/>
                  </a:lnTo>
                  <a:lnTo>
                    <a:pt x="14" y="9"/>
                  </a:lnTo>
                  <a:close/>
                </a:path>
              </a:pathLst>
            </a:custGeom>
            <a:solidFill>
              <a:srgbClr val="989A9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51" name="Freeform 88"/>
            <p:cNvSpPr>
              <a:spLocks noEditPoints="1"/>
            </p:cNvSpPr>
            <p:nvPr/>
          </p:nvSpPr>
          <p:spPr bwMode="auto">
            <a:xfrm rot="16200000">
              <a:off x="2007655" y="3870631"/>
              <a:ext cx="24142" cy="24142"/>
            </a:xfrm>
            <a:custGeom>
              <a:avLst/>
              <a:gdLst>
                <a:gd name="T0" fmla="*/ 4 w 4"/>
                <a:gd name="T1" fmla="*/ 2 h 4"/>
                <a:gd name="T2" fmla="*/ 1 w 4"/>
                <a:gd name="T3" fmla="*/ 2 h 4"/>
                <a:gd name="T4" fmla="*/ 1 w 4"/>
                <a:gd name="T5" fmla="*/ 3 h 4"/>
                <a:gd name="T6" fmla="*/ 2 w 4"/>
                <a:gd name="T7" fmla="*/ 4 h 4"/>
                <a:gd name="T8" fmla="*/ 3 w 4"/>
                <a:gd name="T9" fmla="*/ 4 h 4"/>
                <a:gd name="T10" fmla="*/ 4 w 4"/>
                <a:gd name="T11" fmla="*/ 4 h 4"/>
                <a:gd name="T12" fmla="*/ 4 w 4"/>
                <a:gd name="T13" fmla="*/ 4 h 4"/>
                <a:gd name="T14" fmla="*/ 4 w 4"/>
                <a:gd name="T15" fmla="*/ 4 h 4"/>
                <a:gd name="T16" fmla="*/ 4 w 4"/>
                <a:gd name="T17" fmla="*/ 4 h 4"/>
                <a:gd name="T18" fmla="*/ 4 w 4"/>
                <a:gd name="T19" fmla="*/ 4 h 4"/>
                <a:gd name="T20" fmla="*/ 3 w 4"/>
                <a:gd name="T21" fmla="*/ 4 h 4"/>
                <a:gd name="T22" fmla="*/ 3 w 4"/>
                <a:gd name="T23" fmla="*/ 4 h 4"/>
                <a:gd name="T24" fmla="*/ 3 w 4"/>
                <a:gd name="T25" fmla="*/ 4 h 4"/>
                <a:gd name="T26" fmla="*/ 2 w 4"/>
                <a:gd name="T27" fmla="*/ 4 h 4"/>
                <a:gd name="T28" fmla="*/ 1 w 4"/>
                <a:gd name="T29" fmla="*/ 4 h 4"/>
                <a:gd name="T30" fmla="*/ 0 w 4"/>
                <a:gd name="T31" fmla="*/ 2 h 4"/>
                <a:gd name="T32" fmla="*/ 1 w 4"/>
                <a:gd name="T33" fmla="*/ 0 h 4"/>
                <a:gd name="T34" fmla="*/ 2 w 4"/>
                <a:gd name="T35" fmla="*/ 0 h 4"/>
                <a:gd name="T36" fmla="*/ 3 w 4"/>
                <a:gd name="T37" fmla="*/ 0 h 4"/>
                <a:gd name="T38" fmla="*/ 4 w 4"/>
                <a:gd name="T39" fmla="*/ 2 h 4"/>
                <a:gd name="T40" fmla="*/ 4 w 4"/>
                <a:gd name="T41" fmla="*/ 2 h 4"/>
                <a:gd name="T42" fmla="*/ 4 w 4"/>
                <a:gd name="T43" fmla="*/ 2 h 4"/>
                <a:gd name="T44" fmla="*/ 2 w 4"/>
                <a:gd name="T45" fmla="*/ 0 h 4"/>
                <a:gd name="T46" fmla="*/ 2 w 4"/>
                <a:gd name="T47" fmla="*/ 0 h 4"/>
                <a:gd name="T48" fmla="*/ 1 w 4"/>
                <a:gd name="T49" fmla="*/ 1 h 4"/>
                <a:gd name="T50" fmla="*/ 1 w 4"/>
                <a:gd name="T51" fmla="*/ 1 h 4"/>
                <a:gd name="T52" fmla="*/ 1 w 4"/>
                <a:gd name="T53" fmla="*/ 2 h 4"/>
                <a:gd name="T54" fmla="*/ 1 w 4"/>
                <a:gd name="T55" fmla="*/ 2 h 4"/>
                <a:gd name="T56" fmla="*/ 1 w 4"/>
                <a:gd name="T57" fmla="*/ 2 h 4"/>
                <a:gd name="T58" fmla="*/ 3 w 4"/>
                <a:gd name="T59" fmla="*/ 2 h 4"/>
                <a:gd name="T60" fmla="*/ 3 w 4"/>
                <a:gd name="T61" fmla="*/ 2 h 4"/>
                <a:gd name="T62" fmla="*/ 3 w 4"/>
                <a:gd name="T63" fmla="*/ 2 h 4"/>
                <a:gd name="T64" fmla="*/ 3 w 4"/>
                <a:gd name="T65" fmla="*/ 1 h 4"/>
                <a:gd name="T66" fmla="*/ 2 w 4"/>
                <a:gd name="T6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 h="4">
                  <a:moveTo>
                    <a:pt x="4" y="2"/>
                  </a:moveTo>
                  <a:cubicBezTo>
                    <a:pt x="1" y="2"/>
                    <a:pt x="1" y="2"/>
                    <a:pt x="1" y="2"/>
                  </a:cubicBezTo>
                  <a:cubicBezTo>
                    <a:pt x="1" y="3"/>
                    <a:pt x="1" y="3"/>
                    <a:pt x="1" y="3"/>
                  </a:cubicBezTo>
                  <a:cubicBezTo>
                    <a:pt x="2" y="4"/>
                    <a:pt x="2" y="4"/>
                    <a:pt x="2" y="4"/>
                  </a:cubicBezTo>
                  <a:cubicBezTo>
                    <a:pt x="3" y="4"/>
                    <a:pt x="3" y="4"/>
                    <a:pt x="3" y="4"/>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3" y="4"/>
                    <a:pt x="3" y="4"/>
                    <a:pt x="3" y="4"/>
                  </a:cubicBezTo>
                  <a:cubicBezTo>
                    <a:pt x="3" y="4"/>
                    <a:pt x="3" y="4"/>
                    <a:pt x="3" y="4"/>
                  </a:cubicBezTo>
                  <a:cubicBezTo>
                    <a:pt x="3" y="4"/>
                    <a:pt x="3" y="4"/>
                    <a:pt x="3" y="4"/>
                  </a:cubicBezTo>
                  <a:cubicBezTo>
                    <a:pt x="2" y="4"/>
                    <a:pt x="2" y="4"/>
                    <a:pt x="2" y="4"/>
                  </a:cubicBezTo>
                  <a:cubicBezTo>
                    <a:pt x="1" y="4"/>
                    <a:pt x="1" y="4"/>
                    <a:pt x="1" y="4"/>
                  </a:cubicBezTo>
                  <a:cubicBezTo>
                    <a:pt x="0" y="4"/>
                    <a:pt x="0" y="3"/>
                    <a:pt x="0" y="2"/>
                  </a:cubicBezTo>
                  <a:cubicBezTo>
                    <a:pt x="0" y="1"/>
                    <a:pt x="0" y="1"/>
                    <a:pt x="1" y="0"/>
                  </a:cubicBezTo>
                  <a:cubicBezTo>
                    <a:pt x="1" y="0"/>
                    <a:pt x="1" y="0"/>
                    <a:pt x="2" y="0"/>
                  </a:cubicBezTo>
                  <a:cubicBezTo>
                    <a:pt x="3" y="0"/>
                    <a:pt x="3" y="0"/>
                    <a:pt x="3" y="0"/>
                  </a:cubicBezTo>
                  <a:cubicBezTo>
                    <a:pt x="4" y="1"/>
                    <a:pt x="4" y="1"/>
                    <a:pt x="4" y="2"/>
                  </a:cubicBezTo>
                  <a:cubicBezTo>
                    <a:pt x="4" y="2"/>
                    <a:pt x="4" y="2"/>
                    <a:pt x="4" y="2"/>
                  </a:cubicBezTo>
                  <a:cubicBezTo>
                    <a:pt x="4" y="2"/>
                    <a:pt x="4" y="2"/>
                    <a:pt x="4" y="2"/>
                  </a:cubicBezTo>
                  <a:close/>
                  <a:moveTo>
                    <a:pt x="2" y="0"/>
                  </a:moveTo>
                  <a:cubicBezTo>
                    <a:pt x="2" y="0"/>
                    <a:pt x="2" y="0"/>
                    <a:pt x="2" y="0"/>
                  </a:cubicBezTo>
                  <a:cubicBezTo>
                    <a:pt x="1" y="1"/>
                    <a:pt x="1" y="1"/>
                    <a:pt x="1" y="1"/>
                  </a:cubicBezTo>
                  <a:cubicBezTo>
                    <a:pt x="1" y="1"/>
                    <a:pt x="1" y="1"/>
                    <a:pt x="1" y="1"/>
                  </a:cubicBezTo>
                  <a:cubicBezTo>
                    <a:pt x="1" y="2"/>
                    <a:pt x="1" y="2"/>
                    <a:pt x="1" y="2"/>
                  </a:cubicBezTo>
                  <a:cubicBezTo>
                    <a:pt x="1" y="2"/>
                    <a:pt x="1" y="2"/>
                    <a:pt x="1" y="2"/>
                  </a:cubicBezTo>
                  <a:cubicBezTo>
                    <a:pt x="1" y="2"/>
                    <a:pt x="1" y="2"/>
                    <a:pt x="1" y="2"/>
                  </a:cubicBezTo>
                  <a:cubicBezTo>
                    <a:pt x="3" y="2"/>
                    <a:pt x="3" y="2"/>
                    <a:pt x="3" y="2"/>
                  </a:cubicBezTo>
                  <a:cubicBezTo>
                    <a:pt x="3" y="2"/>
                    <a:pt x="3" y="2"/>
                    <a:pt x="3" y="2"/>
                  </a:cubicBezTo>
                  <a:cubicBezTo>
                    <a:pt x="3" y="2"/>
                    <a:pt x="3" y="2"/>
                    <a:pt x="3" y="2"/>
                  </a:cubicBezTo>
                  <a:cubicBezTo>
                    <a:pt x="3" y="1"/>
                    <a:pt x="3" y="1"/>
                    <a:pt x="3" y="1"/>
                  </a:cubicBezTo>
                  <a:lnTo>
                    <a:pt x="2" y="0"/>
                  </a:lnTo>
                  <a:close/>
                </a:path>
              </a:pathLst>
            </a:custGeom>
            <a:solidFill>
              <a:srgbClr val="989A9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52" name="Freeform 89"/>
            <p:cNvSpPr>
              <a:spLocks/>
            </p:cNvSpPr>
            <p:nvPr/>
          </p:nvSpPr>
          <p:spPr bwMode="auto">
            <a:xfrm rot="16200000">
              <a:off x="2010337" y="3841127"/>
              <a:ext cx="10729" cy="32187"/>
            </a:xfrm>
            <a:custGeom>
              <a:avLst/>
              <a:gdLst>
                <a:gd name="T0" fmla="*/ 4 w 4"/>
                <a:gd name="T1" fmla="*/ 5 h 12"/>
                <a:gd name="T2" fmla="*/ 2 w 4"/>
                <a:gd name="T3" fmla="*/ 5 h 12"/>
                <a:gd name="T4" fmla="*/ 2 w 4"/>
                <a:gd name="T5" fmla="*/ 10 h 12"/>
                <a:gd name="T6" fmla="*/ 2 w 4"/>
                <a:gd name="T7" fmla="*/ 12 h 12"/>
                <a:gd name="T8" fmla="*/ 4 w 4"/>
                <a:gd name="T9" fmla="*/ 12 h 12"/>
                <a:gd name="T10" fmla="*/ 4 w 4"/>
                <a:gd name="T11" fmla="*/ 12 h 12"/>
                <a:gd name="T12" fmla="*/ 4 w 4"/>
                <a:gd name="T13" fmla="*/ 12 h 12"/>
                <a:gd name="T14" fmla="*/ 4 w 4"/>
                <a:gd name="T15" fmla="*/ 12 h 12"/>
                <a:gd name="T16" fmla="*/ 4 w 4"/>
                <a:gd name="T17" fmla="*/ 12 h 12"/>
                <a:gd name="T18" fmla="*/ 4 w 4"/>
                <a:gd name="T19" fmla="*/ 12 h 12"/>
                <a:gd name="T20" fmla="*/ 4 w 4"/>
                <a:gd name="T21" fmla="*/ 12 h 12"/>
                <a:gd name="T22" fmla="*/ 2 w 4"/>
                <a:gd name="T23" fmla="*/ 12 h 12"/>
                <a:gd name="T24" fmla="*/ 2 w 4"/>
                <a:gd name="T25" fmla="*/ 12 h 12"/>
                <a:gd name="T26" fmla="*/ 0 w 4"/>
                <a:gd name="T27" fmla="*/ 12 h 12"/>
                <a:gd name="T28" fmla="*/ 0 w 4"/>
                <a:gd name="T29" fmla="*/ 12 h 12"/>
                <a:gd name="T30" fmla="*/ 0 w 4"/>
                <a:gd name="T31" fmla="*/ 10 h 12"/>
                <a:gd name="T32" fmla="*/ 0 w 4"/>
                <a:gd name="T33" fmla="*/ 5 h 12"/>
                <a:gd name="T34" fmla="*/ 0 w 4"/>
                <a:gd name="T35" fmla="*/ 5 h 12"/>
                <a:gd name="T36" fmla="*/ 0 w 4"/>
                <a:gd name="T37" fmla="*/ 5 h 12"/>
                <a:gd name="T38" fmla="*/ 0 w 4"/>
                <a:gd name="T39" fmla="*/ 3 h 12"/>
                <a:gd name="T40" fmla="*/ 0 w 4"/>
                <a:gd name="T41" fmla="*/ 3 h 12"/>
                <a:gd name="T42" fmla="*/ 0 w 4"/>
                <a:gd name="T43" fmla="*/ 3 h 12"/>
                <a:gd name="T44" fmla="*/ 0 w 4"/>
                <a:gd name="T45" fmla="*/ 3 h 12"/>
                <a:gd name="T46" fmla="*/ 0 w 4"/>
                <a:gd name="T47" fmla="*/ 3 h 12"/>
                <a:gd name="T48" fmla="*/ 0 w 4"/>
                <a:gd name="T49" fmla="*/ 0 h 12"/>
                <a:gd name="T50" fmla="*/ 0 w 4"/>
                <a:gd name="T51" fmla="*/ 0 h 12"/>
                <a:gd name="T52" fmla="*/ 0 w 4"/>
                <a:gd name="T53" fmla="*/ 0 h 12"/>
                <a:gd name="T54" fmla="*/ 2 w 4"/>
                <a:gd name="T55" fmla="*/ 0 h 12"/>
                <a:gd name="T56" fmla="*/ 2 w 4"/>
                <a:gd name="T57" fmla="*/ 0 h 12"/>
                <a:gd name="T58" fmla="*/ 2 w 4"/>
                <a:gd name="T59" fmla="*/ 0 h 12"/>
                <a:gd name="T60" fmla="*/ 2 w 4"/>
                <a:gd name="T61" fmla="*/ 3 h 12"/>
                <a:gd name="T62" fmla="*/ 4 w 4"/>
                <a:gd name="T63" fmla="*/ 3 h 12"/>
                <a:gd name="T64" fmla="*/ 4 w 4"/>
                <a:gd name="T65" fmla="*/ 3 h 12"/>
                <a:gd name="T66" fmla="*/ 4 w 4"/>
                <a:gd name="T67" fmla="*/ 3 h 12"/>
                <a:gd name="T68" fmla="*/ 4 w 4"/>
                <a:gd name="T69" fmla="*/ 3 h 12"/>
                <a:gd name="T70" fmla="*/ 4 w 4"/>
                <a:gd name="T71" fmla="*/ 5 h 12"/>
                <a:gd name="T72" fmla="*/ 4 w 4"/>
                <a:gd name="T73"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 h="12">
                  <a:moveTo>
                    <a:pt x="4" y="5"/>
                  </a:moveTo>
                  <a:lnTo>
                    <a:pt x="2" y="5"/>
                  </a:lnTo>
                  <a:lnTo>
                    <a:pt x="2" y="10"/>
                  </a:lnTo>
                  <a:lnTo>
                    <a:pt x="2" y="12"/>
                  </a:lnTo>
                  <a:lnTo>
                    <a:pt x="4" y="12"/>
                  </a:lnTo>
                  <a:lnTo>
                    <a:pt x="4" y="12"/>
                  </a:lnTo>
                  <a:lnTo>
                    <a:pt x="4" y="12"/>
                  </a:lnTo>
                  <a:lnTo>
                    <a:pt x="4" y="12"/>
                  </a:lnTo>
                  <a:lnTo>
                    <a:pt x="4" y="12"/>
                  </a:lnTo>
                  <a:lnTo>
                    <a:pt x="4" y="12"/>
                  </a:lnTo>
                  <a:lnTo>
                    <a:pt x="4" y="12"/>
                  </a:lnTo>
                  <a:lnTo>
                    <a:pt x="2" y="12"/>
                  </a:lnTo>
                  <a:lnTo>
                    <a:pt x="2" y="12"/>
                  </a:lnTo>
                  <a:lnTo>
                    <a:pt x="0" y="12"/>
                  </a:lnTo>
                  <a:lnTo>
                    <a:pt x="0" y="12"/>
                  </a:lnTo>
                  <a:lnTo>
                    <a:pt x="0" y="10"/>
                  </a:lnTo>
                  <a:lnTo>
                    <a:pt x="0" y="5"/>
                  </a:lnTo>
                  <a:lnTo>
                    <a:pt x="0" y="5"/>
                  </a:lnTo>
                  <a:lnTo>
                    <a:pt x="0" y="5"/>
                  </a:lnTo>
                  <a:lnTo>
                    <a:pt x="0" y="3"/>
                  </a:lnTo>
                  <a:lnTo>
                    <a:pt x="0" y="3"/>
                  </a:lnTo>
                  <a:lnTo>
                    <a:pt x="0" y="3"/>
                  </a:lnTo>
                  <a:lnTo>
                    <a:pt x="0" y="3"/>
                  </a:lnTo>
                  <a:lnTo>
                    <a:pt x="0" y="3"/>
                  </a:lnTo>
                  <a:lnTo>
                    <a:pt x="0" y="0"/>
                  </a:lnTo>
                  <a:lnTo>
                    <a:pt x="0" y="0"/>
                  </a:lnTo>
                  <a:lnTo>
                    <a:pt x="0" y="0"/>
                  </a:lnTo>
                  <a:lnTo>
                    <a:pt x="2" y="0"/>
                  </a:lnTo>
                  <a:lnTo>
                    <a:pt x="2" y="0"/>
                  </a:lnTo>
                  <a:lnTo>
                    <a:pt x="2" y="0"/>
                  </a:lnTo>
                  <a:lnTo>
                    <a:pt x="2" y="3"/>
                  </a:lnTo>
                  <a:lnTo>
                    <a:pt x="4" y="3"/>
                  </a:lnTo>
                  <a:lnTo>
                    <a:pt x="4" y="3"/>
                  </a:lnTo>
                  <a:lnTo>
                    <a:pt x="4" y="3"/>
                  </a:lnTo>
                  <a:lnTo>
                    <a:pt x="4" y="3"/>
                  </a:lnTo>
                  <a:lnTo>
                    <a:pt x="4" y="5"/>
                  </a:lnTo>
                  <a:lnTo>
                    <a:pt x="4" y="5"/>
                  </a:lnTo>
                  <a:close/>
                </a:path>
              </a:pathLst>
            </a:custGeom>
            <a:solidFill>
              <a:srgbClr val="989A9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53" name="Freeform 90"/>
            <p:cNvSpPr>
              <a:spLocks/>
            </p:cNvSpPr>
            <p:nvPr/>
          </p:nvSpPr>
          <p:spPr bwMode="auto">
            <a:xfrm rot="16200000">
              <a:off x="2199430" y="3837104"/>
              <a:ext cx="5364" cy="8047"/>
            </a:xfrm>
            <a:custGeom>
              <a:avLst/>
              <a:gdLst>
                <a:gd name="T0" fmla="*/ 2 w 2"/>
                <a:gd name="T1" fmla="*/ 0 h 3"/>
                <a:gd name="T2" fmla="*/ 2 w 2"/>
                <a:gd name="T3" fmla="*/ 3 h 3"/>
                <a:gd name="T4" fmla="*/ 0 w 2"/>
                <a:gd name="T5" fmla="*/ 3 h 3"/>
                <a:gd name="T6" fmla="*/ 0 w 2"/>
                <a:gd name="T7" fmla="*/ 3 h 3"/>
                <a:gd name="T8" fmla="*/ 0 w 2"/>
                <a:gd name="T9" fmla="*/ 3 h 3"/>
                <a:gd name="T10" fmla="*/ 0 w 2"/>
                <a:gd name="T11" fmla="*/ 3 h 3"/>
                <a:gd name="T12" fmla="*/ 0 w 2"/>
                <a:gd name="T13" fmla="*/ 3 h 3"/>
                <a:gd name="T14" fmla="*/ 0 w 2"/>
                <a:gd name="T15" fmla="*/ 3 h 3"/>
                <a:gd name="T16" fmla="*/ 0 w 2"/>
                <a:gd name="T17" fmla="*/ 0 h 3"/>
                <a:gd name="T18" fmla="*/ 0 w 2"/>
                <a:gd name="T19" fmla="*/ 0 h 3"/>
                <a:gd name="T20" fmla="*/ 0 w 2"/>
                <a:gd name="T21" fmla="*/ 0 h 3"/>
                <a:gd name="T22" fmla="*/ 0 w 2"/>
                <a:gd name="T23" fmla="*/ 0 h 3"/>
                <a:gd name="T24" fmla="*/ 2 w 2"/>
                <a:gd name="T25" fmla="*/ 0 h 3"/>
                <a:gd name="T26" fmla="*/ 2 w 2"/>
                <a:gd name="T27" fmla="*/ 0 h 3"/>
                <a:gd name="T28" fmla="*/ 2 w 2"/>
                <a:gd name="T2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 h="3">
                  <a:moveTo>
                    <a:pt x="2" y="0"/>
                  </a:moveTo>
                  <a:lnTo>
                    <a:pt x="2" y="3"/>
                  </a:lnTo>
                  <a:lnTo>
                    <a:pt x="0" y="3"/>
                  </a:lnTo>
                  <a:lnTo>
                    <a:pt x="0" y="3"/>
                  </a:lnTo>
                  <a:lnTo>
                    <a:pt x="0" y="3"/>
                  </a:lnTo>
                  <a:lnTo>
                    <a:pt x="0" y="3"/>
                  </a:lnTo>
                  <a:lnTo>
                    <a:pt x="0" y="3"/>
                  </a:lnTo>
                  <a:lnTo>
                    <a:pt x="0" y="3"/>
                  </a:lnTo>
                  <a:lnTo>
                    <a:pt x="0" y="0"/>
                  </a:lnTo>
                  <a:lnTo>
                    <a:pt x="0" y="0"/>
                  </a:lnTo>
                  <a:lnTo>
                    <a:pt x="0" y="0"/>
                  </a:lnTo>
                  <a:lnTo>
                    <a:pt x="0" y="0"/>
                  </a:lnTo>
                  <a:lnTo>
                    <a:pt x="2" y="0"/>
                  </a:lnTo>
                  <a:lnTo>
                    <a:pt x="2" y="0"/>
                  </a:lnTo>
                  <a:lnTo>
                    <a:pt x="2" y="0"/>
                  </a:lnTo>
                  <a:close/>
                </a:path>
              </a:pathLst>
            </a:custGeom>
            <a:solidFill>
              <a:srgbClr val="989A9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54" name="Freeform 91"/>
            <p:cNvSpPr>
              <a:spLocks/>
            </p:cNvSpPr>
            <p:nvPr/>
          </p:nvSpPr>
          <p:spPr bwMode="auto">
            <a:xfrm rot="16200000">
              <a:off x="2007655" y="3787482"/>
              <a:ext cx="24142" cy="24142"/>
            </a:xfrm>
            <a:custGeom>
              <a:avLst/>
              <a:gdLst>
                <a:gd name="T0" fmla="*/ 2 w 4"/>
                <a:gd name="T1" fmla="*/ 4 h 4"/>
                <a:gd name="T2" fmla="*/ 1 w 4"/>
                <a:gd name="T3" fmla="*/ 4 h 4"/>
                <a:gd name="T4" fmla="*/ 1 w 4"/>
                <a:gd name="T5" fmla="*/ 4 h 4"/>
                <a:gd name="T6" fmla="*/ 0 w 4"/>
                <a:gd name="T7" fmla="*/ 3 h 4"/>
                <a:gd name="T8" fmla="*/ 0 w 4"/>
                <a:gd name="T9" fmla="*/ 2 h 4"/>
                <a:gd name="T10" fmla="*/ 0 w 4"/>
                <a:gd name="T11" fmla="*/ 1 h 4"/>
                <a:gd name="T12" fmla="*/ 1 w 4"/>
                <a:gd name="T13" fmla="*/ 0 h 4"/>
                <a:gd name="T14" fmla="*/ 1 w 4"/>
                <a:gd name="T15" fmla="*/ 0 h 4"/>
                <a:gd name="T16" fmla="*/ 2 w 4"/>
                <a:gd name="T17" fmla="*/ 0 h 4"/>
                <a:gd name="T18" fmla="*/ 3 w 4"/>
                <a:gd name="T19" fmla="*/ 0 h 4"/>
                <a:gd name="T20" fmla="*/ 4 w 4"/>
                <a:gd name="T21" fmla="*/ 0 h 4"/>
                <a:gd name="T22" fmla="*/ 4 w 4"/>
                <a:gd name="T23" fmla="*/ 1 h 4"/>
                <a:gd name="T24" fmla="*/ 3 w 4"/>
                <a:gd name="T25" fmla="*/ 1 h 4"/>
                <a:gd name="T26" fmla="*/ 3 w 4"/>
                <a:gd name="T27" fmla="*/ 1 h 4"/>
                <a:gd name="T28" fmla="*/ 3 w 4"/>
                <a:gd name="T29" fmla="*/ 1 h 4"/>
                <a:gd name="T30" fmla="*/ 3 w 4"/>
                <a:gd name="T31" fmla="*/ 1 h 4"/>
                <a:gd name="T32" fmla="*/ 2 w 4"/>
                <a:gd name="T33" fmla="*/ 0 h 4"/>
                <a:gd name="T34" fmla="*/ 1 w 4"/>
                <a:gd name="T35" fmla="*/ 1 h 4"/>
                <a:gd name="T36" fmla="*/ 1 w 4"/>
                <a:gd name="T37" fmla="*/ 2 h 4"/>
                <a:gd name="T38" fmla="*/ 1 w 4"/>
                <a:gd name="T39" fmla="*/ 3 h 4"/>
                <a:gd name="T40" fmla="*/ 1 w 4"/>
                <a:gd name="T41" fmla="*/ 4 h 4"/>
                <a:gd name="T42" fmla="*/ 2 w 4"/>
                <a:gd name="T43" fmla="*/ 4 h 4"/>
                <a:gd name="T44" fmla="*/ 3 w 4"/>
                <a:gd name="T45" fmla="*/ 4 h 4"/>
                <a:gd name="T46" fmla="*/ 3 w 4"/>
                <a:gd name="T47" fmla="*/ 3 h 4"/>
                <a:gd name="T48" fmla="*/ 3 w 4"/>
                <a:gd name="T49" fmla="*/ 3 h 4"/>
                <a:gd name="T50" fmla="*/ 3 w 4"/>
                <a:gd name="T51" fmla="*/ 3 h 4"/>
                <a:gd name="T52" fmla="*/ 4 w 4"/>
                <a:gd name="T53" fmla="*/ 3 h 4"/>
                <a:gd name="T54" fmla="*/ 4 w 4"/>
                <a:gd name="T55" fmla="*/ 4 h 4"/>
                <a:gd name="T56" fmla="*/ 3 w 4"/>
                <a:gd name="T57" fmla="*/ 4 h 4"/>
                <a:gd name="T58" fmla="*/ 2 w 4"/>
                <a:gd name="T5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 h="4">
                  <a:moveTo>
                    <a:pt x="2" y="4"/>
                  </a:moveTo>
                  <a:cubicBezTo>
                    <a:pt x="1" y="4"/>
                    <a:pt x="1" y="4"/>
                    <a:pt x="1" y="4"/>
                  </a:cubicBezTo>
                  <a:cubicBezTo>
                    <a:pt x="1" y="4"/>
                    <a:pt x="1" y="4"/>
                    <a:pt x="1" y="4"/>
                  </a:cubicBezTo>
                  <a:cubicBezTo>
                    <a:pt x="0" y="3"/>
                    <a:pt x="0" y="3"/>
                    <a:pt x="0" y="3"/>
                  </a:cubicBezTo>
                  <a:cubicBezTo>
                    <a:pt x="0" y="3"/>
                    <a:pt x="0" y="3"/>
                    <a:pt x="0" y="2"/>
                  </a:cubicBezTo>
                  <a:cubicBezTo>
                    <a:pt x="0" y="2"/>
                    <a:pt x="0" y="1"/>
                    <a:pt x="0" y="1"/>
                  </a:cubicBezTo>
                  <a:cubicBezTo>
                    <a:pt x="1" y="0"/>
                    <a:pt x="1" y="0"/>
                    <a:pt x="1" y="0"/>
                  </a:cubicBezTo>
                  <a:cubicBezTo>
                    <a:pt x="1" y="0"/>
                    <a:pt x="1" y="0"/>
                    <a:pt x="1" y="0"/>
                  </a:cubicBezTo>
                  <a:cubicBezTo>
                    <a:pt x="2" y="0"/>
                    <a:pt x="2" y="0"/>
                    <a:pt x="2" y="0"/>
                  </a:cubicBezTo>
                  <a:cubicBezTo>
                    <a:pt x="3" y="0"/>
                    <a:pt x="3" y="0"/>
                    <a:pt x="3" y="0"/>
                  </a:cubicBezTo>
                  <a:cubicBezTo>
                    <a:pt x="4" y="0"/>
                    <a:pt x="4" y="0"/>
                    <a:pt x="4" y="0"/>
                  </a:cubicBezTo>
                  <a:cubicBezTo>
                    <a:pt x="4" y="1"/>
                    <a:pt x="4" y="1"/>
                    <a:pt x="4" y="1"/>
                  </a:cubicBezTo>
                  <a:cubicBezTo>
                    <a:pt x="3" y="1"/>
                    <a:pt x="3" y="1"/>
                    <a:pt x="3" y="1"/>
                  </a:cubicBezTo>
                  <a:cubicBezTo>
                    <a:pt x="3" y="1"/>
                    <a:pt x="3" y="1"/>
                    <a:pt x="3" y="1"/>
                  </a:cubicBezTo>
                  <a:cubicBezTo>
                    <a:pt x="3" y="1"/>
                    <a:pt x="3" y="1"/>
                    <a:pt x="3" y="1"/>
                  </a:cubicBezTo>
                  <a:cubicBezTo>
                    <a:pt x="3" y="1"/>
                    <a:pt x="3" y="1"/>
                    <a:pt x="3" y="1"/>
                  </a:cubicBezTo>
                  <a:cubicBezTo>
                    <a:pt x="2" y="0"/>
                    <a:pt x="2" y="0"/>
                    <a:pt x="2" y="0"/>
                  </a:cubicBezTo>
                  <a:cubicBezTo>
                    <a:pt x="1" y="1"/>
                    <a:pt x="1" y="1"/>
                    <a:pt x="1" y="1"/>
                  </a:cubicBezTo>
                  <a:cubicBezTo>
                    <a:pt x="1" y="1"/>
                    <a:pt x="1" y="1"/>
                    <a:pt x="1" y="2"/>
                  </a:cubicBezTo>
                  <a:cubicBezTo>
                    <a:pt x="1" y="3"/>
                    <a:pt x="1" y="3"/>
                    <a:pt x="1" y="3"/>
                  </a:cubicBezTo>
                  <a:cubicBezTo>
                    <a:pt x="1" y="3"/>
                    <a:pt x="1" y="3"/>
                    <a:pt x="1" y="4"/>
                  </a:cubicBezTo>
                  <a:cubicBezTo>
                    <a:pt x="2" y="4"/>
                    <a:pt x="2" y="4"/>
                    <a:pt x="2" y="4"/>
                  </a:cubicBezTo>
                  <a:cubicBezTo>
                    <a:pt x="3" y="4"/>
                    <a:pt x="3" y="4"/>
                    <a:pt x="3" y="4"/>
                  </a:cubicBezTo>
                  <a:cubicBezTo>
                    <a:pt x="3" y="3"/>
                    <a:pt x="3" y="3"/>
                    <a:pt x="3" y="3"/>
                  </a:cubicBezTo>
                  <a:cubicBezTo>
                    <a:pt x="3" y="3"/>
                    <a:pt x="3" y="3"/>
                    <a:pt x="3" y="3"/>
                  </a:cubicBezTo>
                  <a:cubicBezTo>
                    <a:pt x="3" y="3"/>
                    <a:pt x="3" y="3"/>
                    <a:pt x="3" y="3"/>
                  </a:cubicBezTo>
                  <a:cubicBezTo>
                    <a:pt x="4" y="3"/>
                    <a:pt x="4" y="3"/>
                    <a:pt x="4" y="3"/>
                  </a:cubicBezTo>
                  <a:cubicBezTo>
                    <a:pt x="4" y="4"/>
                    <a:pt x="4" y="4"/>
                    <a:pt x="4" y="4"/>
                  </a:cubicBezTo>
                  <a:cubicBezTo>
                    <a:pt x="3" y="4"/>
                    <a:pt x="3" y="4"/>
                    <a:pt x="3" y="4"/>
                  </a:cubicBezTo>
                  <a:cubicBezTo>
                    <a:pt x="3" y="4"/>
                    <a:pt x="3" y="4"/>
                    <a:pt x="2" y="4"/>
                  </a:cubicBezTo>
                  <a:close/>
                </a:path>
              </a:pathLst>
            </a:custGeom>
            <a:solidFill>
              <a:srgbClr val="989A9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55" name="Freeform 92"/>
            <p:cNvSpPr>
              <a:spLocks noEditPoints="1"/>
            </p:cNvSpPr>
            <p:nvPr/>
          </p:nvSpPr>
          <p:spPr bwMode="auto">
            <a:xfrm rot="16200000">
              <a:off x="2006317" y="3762002"/>
              <a:ext cx="26823" cy="24142"/>
            </a:xfrm>
            <a:custGeom>
              <a:avLst/>
              <a:gdLst>
                <a:gd name="T0" fmla="*/ 2 w 4"/>
                <a:gd name="T1" fmla="*/ 4 h 4"/>
                <a:gd name="T2" fmla="*/ 1 w 4"/>
                <a:gd name="T3" fmla="*/ 4 h 4"/>
                <a:gd name="T4" fmla="*/ 1 w 4"/>
                <a:gd name="T5" fmla="*/ 4 h 4"/>
                <a:gd name="T6" fmla="*/ 0 w 4"/>
                <a:gd name="T7" fmla="*/ 3 h 4"/>
                <a:gd name="T8" fmla="*/ 0 w 4"/>
                <a:gd name="T9" fmla="*/ 2 h 4"/>
                <a:gd name="T10" fmla="*/ 0 w 4"/>
                <a:gd name="T11" fmla="*/ 1 h 4"/>
                <a:gd name="T12" fmla="*/ 1 w 4"/>
                <a:gd name="T13" fmla="*/ 0 h 4"/>
                <a:gd name="T14" fmla="*/ 1 w 4"/>
                <a:gd name="T15" fmla="*/ 0 h 4"/>
                <a:gd name="T16" fmla="*/ 2 w 4"/>
                <a:gd name="T17" fmla="*/ 0 h 4"/>
                <a:gd name="T18" fmla="*/ 4 w 4"/>
                <a:gd name="T19" fmla="*/ 0 h 4"/>
                <a:gd name="T20" fmla="*/ 4 w 4"/>
                <a:gd name="T21" fmla="*/ 2 h 4"/>
                <a:gd name="T22" fmla="*/ 3 w 4"/>
                <a:gd name="T23" fmla="*/ 4 h 4"/>
                <a:gd name="T24" fmla="*/ 2 w 4"/>
                <a:gd name="T25" fmla="*/ 4 h 4"/>
                <a:gd name="T26" fmla="*/ 3 w 4"/>
                <a:gd name="T27" fmla="*/ 2 h 4"/>
                <a:gd name="T28" fmla="*/ 3 w 4"/>
                <a:gd name="T29" fmla="*/ 1 h 4"/>
                <a:gd name="T30" fmla="*/ 2 w 4"/>
                <a:gd name="T31" fmla="*/ 0 h 4"/>
                <a:gd name="T32" fmla="*/ 1 w 4"/>
                <a:gd name="T33" fmla="*/ 1 h 4"/>
                <a:gd name="T34" fmla="*/ 1 w 4"/>
                <a:gd name="T35" fmla="*/ 2 h 4"/>
                <a:gd name="T36" fmla="*/ 1 w 4"/>
                <a:gd name="T37" fmla="*/ 3 h 4"/>
                <a:gd name="T38" fmla="*/ 1 w 4"/>
                <a:gd name="T39" fmla="*/ 3 h 4"/>
                <a:gd name="T40" fmla="*/ 2 w 4"/>
                <a:gd name="T41" fmla="*/ 4 h 4"/>
                <a:gd name="T42" fmla="*/ 3 w 4"/>
                <a:gd name="T43" fmla="*/ 3 h 4"/>
                <a:gd name="T44" fmla="*/ 3 w 4"/>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 h="4">
                  <a:moveTo>
                    <a:pt x="2" y="4"/>
                  </a:moveTo>
                  <a:cubicBezTo>
                    <a:pt x="1" y="4"/>
                    <a:pt x="1" y="4"/>
                    <a:pt x="1" y="4"/>
                  </a:cubicBezTo>
                  <a:cubicBezTo>
                    <a:pt x="1" y="4"/>
                    <a:pt x="1" y="4"/>
                    <a:pt x="1" y="4"/>
                  </a:cubicBezTo>
                  <a:cubicBezTo>
                    <a:pt x="0" y="3"/>
                    <a:pt x="0" y="3"/>
                    <a:pt x="0" y="3"/>
                  </a:cubicBezTo>
                  <a:cubicBezTo>
                    <a:pt x="0" y="3"/>
                    <a:pt x="0" y="3"/>
                    <a:pt x="0" y="2"/>
                  </a:cubicBezTo>
                  <a:cubicBezTo>
                    <a:pt x="0" y="2"/>
                    <a:pt x="0" y="1"/>
                    <a:pt x="0" y="1"/>
                  </a:cubicBezTo>
                  <a:cubicBezTo>
                    <a:pt x="1" y="0"/>
                    <a:pt x="1" y="0"/>
                    <a:pt x="1" y="0"/>
                  </a:cubicBezTo>
                  <a:cubicBezTo>
                    <a:pt x="1" y="0"/>
                    <a:pt x="1" y="0"/>
                    <a:pt x="1" y="0"/>
                  </a:cubicBezTo>
                  <a:cubicBezTo>
                    <a:pt x="2" y="0"/>
                    <a:pt x="2" y="0"/>
                    <a:pt x="2" y="0"/>
                  </a:cubicBezTo>
                  <a:cubicBezTo>
                    <a:pt x="3" y="0"/>
                    <a:pt x="3" y="0"/>
                    <a:pt x="4" y="0"/>
                  </a:cubicBezTo>
                  <a:cubicBezTo>
                    <a:pt x="4" y="1"/>
                    <a:pt x="4" y="1"/>
                    <a:pt x="4" y="2"/>
                  </a:cubicBezTo>
                  <a:cubicBezTo>
                    <a:pt x="4" y="3"/>
                    <a:pt x="4" y="3"/>
                    <a:pt x="3" y="4"/>
                  </a:cubicBezTo>
                  <a:cubicBezTo>
                    <a:pt x="3" y="4"/>
                    <a:pt x="3" y="4"/>
                    <a:pt x="2" y="4"/>
                  </a:cubicBezTo>
                  <a:close/>
                  <a:moveTo>
                    <a:pt x="3" y="2"/>
                  </a:moveTo>
                  <a:cubicBezTo>
                    <a:pt x="3" y="1"/>
                    <a:pt x="3" y="1"/>
                    <a:pt x="3" y="1"/>
                  </a:cubicBezTo>
                  <a:cubicBezTo>
                    <a:pt x="3" y="1"/>
                    <a:pt x="2" y="0"/>
                    <a:pt x="2" y="0"/>
                  </a:cubicBezTo>
                  <a:cubicBezTo>
                    <a:pt x="1" y="1"/>
                    <a:pt x="1" y="1"/>
                    <a:pt x="1" y="1"/>
                  </a:cubicBezTo>
                  <a:cubicBezTo>
                    <a:pt x="1" y="1"/>
                    <a:pt x="1" y="1"/>
                    <a:pt x="1" y="2"/>
                  </a:cubicBezTo>
                  <a:cubicBezTo>
                    <a:pt x="1" y="3"/>
                    <a:pt x="1" y="3"/>
                    <a:pt x="1" y="3"/>
                  </a:cubicBezTo>
                  <a:cubicBezTo>
                    <a:pt x="1" y="3"/>
                    <a:pt x="1" y="3"/>
                    <a:pt x="1" y="3"/>
                  </a:cubicBezTo>
                  <a:cubicBezTo>
                    <a:pt x="2" y="4"/>
                    <a:pt x="2" y="4"/>
                    <a:pt x="2" y="4"/>
                  </a:cubicBezTo>
                  <a:cubicBezTo>
                    <a:pt x="3" y="3"/>
                    <a:pt x="3" y="3"/>
                    <a:pt x="3" y="3"/>
                  </a:cubicBezTo>
                  <a:cubicBezTo>
                    <a:pt x="3" y="3"/>
                    <a:pt x="3" y="3"/>
                    <a:pt x="3" y="2"/>
                  </a:cubicBezTo>
                  <a:close/>
                </a:path>
              </a:pathLst>
            </a:custGeom>
            <a:solidFill>
              <a:srgbClr val="989A9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56" name="Freeform 93"/>
            <p:cNvSpPr>
              <a:spLocks/>
            </p:cNvSpPr>
            <p:nvPr/>
          </p:nvSpPr>
          <p:spPr bwMode="auto">
            <a:xfrm rot="16200000">
              <a:off x="2010340" y="3733839"/>
              <a:ext cx="18777" cy="24142"/>
            </a:xfrm>
            <a:custGeom>
              <a:avLst/>
              <a:gdLst>
                <a:gd name="T0" fmla="*/ 3 w 3"/>
                <a:gd name="T1" fmla="*/ 4 h 4"/>
                <a:gd name="T2" fmla="*/ 3 w 3"/>
                <a:gd name="T3" fmla="*/ 4 h 4"/>
                <a:gd name="T4" fmla="*/ 3 w 3"/>
                <a:gd name="T5" fmla="*/ 4 h 4"/>
                <a:gd name="T6" fmla="*/ 3 w 3"/>
                <a:gd name="T7" fmla="*/ 1 h 4"/>
                <a:gd name="T8" fmla="*/ 2 w 3"/>
                <a:gd name="T9" fmla="*/ 1 h 4"/>
                <a:gd name="T10" fmla="*/ 2 w 3"/>
                <a:gd name="T11" fmla="*/ 1 h 4"/>
                <a:gd name="T12" fmla="*/ 1 w 3"/>
                <a:gd name="T13" fmla="*/ 1 h 4"/>
                <a:gd name="T14" fmla="*/ 1 w 3"/>
                <a:gd name="T15" fmla="*/ 1 h 4"/>
                <a:gd name="T16" fmla="*/ 1 w 3"/>
                <a:gd name="T17" fmla="*/ 1 h 4"/>
                <a:gd name="T18" fmla="*/ 1 w 3"/>
                <a:gd name="T19" fmla="*/ 2 h 4"/>
                <a:gd name="T20" fmla="*/ 1 w 3"/>
                <a:gd name="T21" fmla="*/ 4 h 4"/>
                <a:gd name="T22" fmla="*/ 1 w 3"/>
                <a:gd name="T23" fmla="*/ 4 h 4"/>
                <a:gd name="T24" fmla="*/ 1 w 3"/>
                <a:gd name="T25" fmla="*/ 4 h 4"/>
                <a:gd name="T26" fmla="*/ 0 w 3"/>
                <a:gd name="T27" fmla="*/ 4 h 4"/>
                <a:gd name="T28" fmla="*/ 0 w 3"/>
                <a:gd name="T29" fmla="*/ 4 h 4"/>
                <a:gd name="T30" fmla="*/ 0 w 3"/>
                <a:gd name="T31" fmla="*/ 4 h 4"/>
                <a:gd name="T32" fmla="*/ 0 w 3"/>
                <a:gd name="T33" fmla="*/ 0 h 4"/>
                <a:gd name="T34" fmla="*/ 0 w 3"/>
                <a:gd name="T35" fmla="*/ 0 h 4"/>
                <a:gd name="T36" fmla="*/ 0 w 3"/>
                <a:gd name="T37" fmla="*/ 0 h 4"/>
                <a:gd name="T38" fmla="*/ 1 w 3"/>
                <a:gd name="T39" fmla="*/ 0 h 4"/>
                <a:gd name="T40" fmla="*/ 1 w 3"/>
                <a:gd name="T41" fmla="*/ 0 h 4"/>
                <a:gd name="T42" fmla="*/ 1 w 3"/>
                <a:gd name="T43" fmla="*/ 0 h 4"/>
                <a:gd name="T44" fmla="*/ 1 w 3"/>
                <a:gd name="T45" fmla="*/ 0 h 4"/>
                <a:gd name="T46" fmla="*/ 2 w 3"/>
                <a:gd name="T47" fmla="*/ 0 h 4"/>
                <a:gd name="T48" fmla="*/ 3 w 3"/>
                <a:gd name="T49" fmla="*/ 0 h 4"/>
                <a:gd name="T50" fmla="*/ 3 w 3"/>
                <a:gd name="T51" fmla="*/ 1 h 4"/>
                <a:gd name="T52" fmla="*/ 3 w 3"/>
                <a:gd name="T53" fmla="*/ 4 h 4"/>
                <a:gd name="T54" fmla="*/ 3 w 3"/>
                <a:gd name="T55"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 h="4">
                  <a:moveTo>
                    <a:pt x="3" y="4"/>
                  </a:moveTo>
                  <a:cubicBezTo>
                    <a:pt x="3" y="4"/>
                    <a:pt x="3" y="4"/>
                    <a:pt x="3" y="4"/>
                  </a:cubicBezTo>
                  <a:cubicBezTo>
                    <a:pt x="3" y="4"/>
                    <a:pt x="3" y="4"/>
                    <a:pt x="3" y="4"/>
                  </a:cubicBezTo>
                  <a:cubicBezTo>
                    <a:pt x="3" y="1"/>
                    <a:pt x="3" y="1"/>
                    <a:pt x="3" y="1"/>
                  </a:cubicBezTo>
                  <a:cubicBezTo>
                    <a:pt x="2" y="1"/>
                    <a:pt x="2" y="1"/>
                    <a:pt x="2" y="1"/>
                  </a:cubicBezTo>
                  <a:cubicBezTo>
                    <a:pt x="2" y="1"/>
                    <a:pt x="2" y="1"/>
                    <a:pt x="2" y="1"/>
                  </a:cubicBezTo>
                  <a:cubicBezTo>
                    <a:pt x="1" y="1"/>
                    <a:pt x="1" y="1"/>
                    <a:pt x="1" y="1"/>
                  </a:cubicBezTo>
                  <a:cubicBezTo>
                    <a:pt x="1" y="1"/>
                    <a:pt x="1" y="1"/>
                    <a:pt x="1" y="1"/>
                  </a:cubicBezTo>
                  <a:cubicBezTo>
                    <a:pt x="1" y="1"/>
                    <a:pt x="1" y="1"/>
                    <a:pt x="1" y="1"/>
                  </a:cubicBezTo>
                  <a:cubicBezTo>
                    <a:pt x="1" y="2"/>
                    <a:pt x="1" y="2"/>
                    <a:pt x="1" y="2"/>
                  </a:cubicBezTo>
                  <a:cubicBezTo>
                    <a:pt x="1" y="4"/>
                    <a:pt x="1" y="4"/>
                    <a:pt x="1" y="4"/>
                  </a:cubicBezTo>
                  <a:cubicBezTo>
                    <a:pt x="1" y="4"/>
                    <a:pt x="1" y="4"/>
                    <a:pt x="1" y="4"/>
                  </a:cubicBezTo>
                  <a:cubicBezTo>
                    <a:pt x="1" y="4"/>
                    <a:pt x="1" y="4"/>
                    <a:pt x="1" y="4"/>
                  </a:cubicBezTo>
                  <a:cubicBezTo>
                    <a:pt x="0" y="4"/>
                    <a:pt x="0" y="4"/>
                    <a:pt x="0" y="4"/>
                  </a:cubicBezTo>
                  <a:cubicBezTo>
                    <a:pt x="0" y="4"/>
                    <a:pt x="0" y="4"/>
                    <a:pt x="0" y="4"/>
                  </a:cubicBezTo>
                  <a:cubicBezTo>
                    <a:pt x="0" y="4"/>
                    <a:pt x="0" y="4"/>
                    <a:pt x="0" y="4"/>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1" y="0"/>
                  </a:cubicBezTo>
                  <a:cubicBezTo>
                    <a:pt x="2" y="0"/>
                    <a:pt x="2" y="0"/>
                    <a:pt x="2" y="0"/>
                  </a:cubicBezTo>
                  <a:cubicBezTo>
                    <a:pt x="3" y="0"/>
                    <a:pt x="3" y="0"/>
                    <a:pt x="3" y="0"/>
                  </a:cubicBezTo>
                  <a:cubicBezTo>
                    <a:pt x="3" y="0"/>
                    <a:pt x="3" y="1"/>
                    <a:pt x="3" y="1"/>
                  </a:cubicBezTo>
                  <a:cubicBezTo>
                    <a:pt x="3" y="4"/>
                    <a:pt x="3" y="4"/>
                    <a:pt x="3" y="4"/>
                  </a:cubicBezTo>
                  <a:cubicBezTo>
                    <a:pt x="3" y="4"/>
                    <a:pt x="3" y="4"/>
                    <a:pt x="3" y="4"/>
                  </a:cubicBezTo>
                  <a:close/>
                </a:path>
              </a:pathLst>
            </a:custGeom>
            <a:solidFill>
              <a:srgbClr val="989A9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57" name="Freeform 94"/>
            <p:cNvSpPr>
              <a:spLocks/>
            </p:cNvSpPr>
            <p:nvPr/>
          </p:nvSpPr>
          <p:spPr bwMode="auto">
            <a:xfrm rot="16200000">
              <a:off x="2010340" y="3707017"/>
              <a:ext cx="18777" cy="24142"/>
            </a:xfrm>
            <a:custGeom>
              <a:avLst/>
              <a:gdLst>
                <a:gd name="T0" fmla="*/ 2 w 3"/>
                <a:gd name="T1" fmla="*/ 4 h 4"/>
                <a:gd name="T2" fmla="*/ 1 w 3"/>
                <a:gd name="T3" fmla="*/ 4 h 4"/>
                <a:gd name="T4" fmla="*/ 0 w 3"/>
                <a:gd name="T5" fmla="*/ 4 h 4"/>
                <a:gd name="T6" fmla="*/ 0 w 3"/>
                <a:gd name="T7" fmla="*/ 4 h 4"/>
                <a:gd name="T8" fmla="*/ 0 w 3"/>
                <a:gd name="T9" fmla="*/ 4 h 4"/>
                <a:gd name="T10" fmla="*/ 0 w 3"/>
                <a:gd name="T11" fmla="*/ 4 h 4"/>
                <a:gd name="T12" fmla="*/ 0 w 3"/>
                <a:gd name="T13" fmla="*/ 4 h 4"/>
                <a:gd name="T14" fmla="*/ 1 w 3"/>
                <a:gd name="T15" fmla="*/ 4 h 4"/>
                <a:gd name="T16" fmla="*/ 1 w 3"/>
                <a:gd name="T17" fmla="*/ 4 h 4"/>
                <a:gd name="T18" fmla="*/ 2 w 3"/>
                <a:gd name="T19" fmla="*/ 4 h 4"/>
                <a:gd name="T20" fmla="*/ 2 w 3"/>
                <a:gd name="T21" fmla="*/ 3 h 4"/>
                <a:gd name="T22" fmla="*/ 2 w 3"/>
                <a:gd name="T23" fmla="*/ 3 h 4"/>
                <a:gd name="T24" fmla="*/ 1 w 3"/>
                <a:gd name="T25" fmla="*/ 2 h 4"/>
                <a:gd name="T26" fmla="*/ 1 w 3"/>
                <a:gd name="T27" fmla="*/ 2 h 4"/>
                <a:gd name="T28" fmla="*/ 1 w 3"/>
                <a:gd name="T29" fmla="*/ 2 h 4"/>
                <a:gd name="T30" fmla="*/ 0 w 3"/>
                <a:gd name="T31" fmla="*/ 1 h 4"/>
                <a:gd name="T32" fmla="*/ 0 w 3"/>
                <a:gd name="T33" fmla="*/ 1 h 4"/>
                <a:gd name="T34" fmla="*/ 0 w 3"/>
                <a:gd name="T35" fmla="*/ 0 h 4"/>
                <a:gd name="T36" fmla="*/ 1 w 3"/>
                <a:gd name="T37" fmla="*/ 0 h 4"/>
                <a:gd name="T38" fmla="*/ 1 w 3"/>
                <a:gd name="T39" fmla="*/ 0 h 4"/>
                <a:gd name="T40" fmla="*/ 2 w 3"/>
                <a:gd name="T41" fmla="*/ 0 h 4"/>
                <a:gd name="T42" fmla="*/ 3 w 3"/>
                <a:gd name="T43" fmla="*/ 0 h 4"/>
                <a:gd name="T44" fmla="*/ 3 w 3"/>
                <a:gd name="T45" fmla="*/ 0 h 4"/>
                <a:gd name="T46" fmla="*/ 3 w 3"/>
                <a:gd name="T47" fmla="*/ 0 h 4"/>
                <a:gd name="T48" fmla="*/ 3 w 3"/>
                <a:gd name="T49" fmla="*/ 0 h 4"/>
                <a:gd name="T50" fmla="*/ 3 w 3"/>
                <a:gd name="T51" fmla="*/ 0 h 4"/>
                <a:gd name="T52" fmla="*/ 3 w 3"/>
                <a:gd name="T53" fmla="*/ 1 h 4"/>
                <a:gd name="T54" fmla="*/ 2 w 3"/>
                <a:gd name="T55" fmla="*/ 0 h 4"/>
                <a:gd name="T56" fmla="*/ 2 w 3"/>
                <a:gd name="T57" fmla="*/ 0 h 4"/>
                <a:gd name="T58" fmla="*/ 1 w 3"/>
                <a:gd name="T59" fmla="*/ 1 h 4"/>
                <a:gd name="T60" fmla="*/ 1 w 3"/>
                <a:gd name="T61" fmla="*/ 1 h 4"/>
                <a:gd name="T62" fmla="*/ 2 w 3"/>
                <a:gd name="T63" fmla="*/ 2 h 4"/>
                <a:gd name="T64" fmla="*/ 3 w 3"/>
                <a:gd name="T65" fmla="*/ 2 h 4"/>
                <a:gd name="T66" fmla="*/ 3 w 3"/>
                <a:gd name="T67" fmla="*/ 2 h 4"/>
                <a:gd name="T68" fmla="*/ 3 w 3"/>
                <a:gd name="T69" fmla="*/ 3 h 4"/>
                <a:gd name="T70" fmla="*/ 3 w 3"/>
                <a:gd name="T71" fmla="*/ 3 h 4"/>
                <a:gd name="T72" fmla="*/ 3 w 3"/>
                <a:gd name="T73" fmla="*/ 4 h 4"/>
                <a:gd name="T74" fmla="*/ 3 w 3"/>
                <a:gd name="T75" fmla="*/ 4 h 4"/>
                <a:gd name="T76" fmla="*/ 2 w 3"/>
                <a:gd name="T7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 h="4">
                  <a:moveTo>
                    <a:pt x="2" y="4"/>
                  </a:moveTo>
                  <a:cubicBezTo>
                    <a:pt x="1" y="4"/>
                    <a:pt x="1" y="4"/>
                    <a:pt x="1" y="4"/>
                  </a:cubicBezTo>
                  <a:cubicBezTo>
                    <a:pt x="0" y="4"/>
                    <a:pt x="0" y="4"/>
                    <a:pt x="0" y="4"/>
                  </a:cubicBezTo>
                  <a:cubicBezTo>
                    <a:pt x="0" y="4"/>
                    <a:pt x="0" y="4"/>
                    <a:pt x="0" y="4"/>
                  </a:cubicBezTo>
                  <a:cubicBezTo>
                    <a:pt x="0" y="4"/>
                    <a:pt x="0" y="4"/>
                    <a:pt x="0" y="4"/>
                  </a:cubicBezTo>
                  <a:cubicBezTo>
                    <a:pt x="0" y="4"/>
                    <a:pt x="0" y="4"/>
                    <a:pt x="0" y="4"/>
                  </a:cubicBezTo>
                  <a:cubicBezTo>
                    <a:pt x="0" y="4"/>
                    <a:pt x="0" y="4"/>
                    <a:pt x="0" y="4"/>
                  </a:cubicBezTo>
                  <a:cubicBezTo>
                    <a:pt x="1" y="4"/>
                    <a:pt x="1" y="4"/>
                    <a:pt x="1" y="4"/>
                  </a:cubicBezTo>
                  <a:cubicBezTo>
                    <a:pt x="1" y="4"/>
                    <a:pt x="1" y="4"/>
                    <a:pt x="1" y="4"/>
                  </a:cubicBezTo>
                  <a:cubicBezTo>
                    <a:pt x="2" y="4"/>
                    <a:pt x="2" y="4"/>
                    <a:pt x="2" y="4"/>
                  </a:cubicBezTo>
                  <a:cubicBezTo>
                    <a:pt x="2" y="3"/>
                    <a:pt x="2" y="3"/>
                    <a:pt x="2" y="3"/>
                  </a:cubicBezTo>
                  <a:cubicBezTo>
                    <a:pt x="2" y="3"/>
                    <a:pt x="2" y="3"/>
                    <a:pt x="2" y="3"/>
                  </a:cubicBezTo>
                  <a:cubicBezTo>
                    <a:pt x="1" y="2"/>
                    <a:pt x="1" y="2"/>
                    <a:pt x="1" y="2"/>
                  </a:cubicBezTo>
                  <a:cubicBezTo>
                    <a:pt x="1" y="2"/>
                    <a:pt x="1" y="2"/>
                    <a:pt x="1" y="2"/>
                  </a:cubicBezTo>
                  <a:cubicBezTo>
                    <a:pt x="1" y="2"/>
                    <a:pt x="1" y="2"/>
                    <a:pt x="1" y="2"/>
                  </a:cubicBezTo>
                  <a:cubicBezTo>
                    <a:pt x="0" y="1"/>
                    <a:pt x="0" y="1"/>
                    <a:pt x="0" y="1"/>
                  </a:cubicBezTo>
                  <a:cubicBezTo>
                    <a:pt x="0" y="1"/>
                    <a:pt x="0" y="1"/>
                    <a:pt x="0" y="1"/>
                  </a:cubicBezTo>
                  <a:cubicBezTo>
                    <a:pt x="0" y="0"/>
                    <a:pt x="0" y="0"/>
                    <a:pt x="0" y="0"/>
                  </a:cubicBezTo>
                  <a:cubicBezTo>
                    <a:pt x="1" y="0"/>
                    <a:pt x="1" y="0"/>
                    <a:pt x="1" y="0"/>
                  </a:cubicBezTo>
                  <a:cubicBezTo>
                    <a:pt x="1" y="0"/>
                    <a:pt x="1" y="0"/>
                    <a:pt x="1" y="0"/>
                  </a:cubicBezTo>
                  <a:cubicBezTo>
                    <a:pt x="2" y="0"/>
                    <a:pt x="2" y="0"/>
                    <a:pt x="2"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1"/>
                    <a:pt x="3" y="1"/>
                    <a:pt x="3" y="1"/>
                  </a:cubicBezTo>
                  <a:cubicBezTo>
                    <a:pt x="2" y="0"/>
                    <a:pt x="2" y="0"/>
                    <a:pt x="2" y="0"/>
                  </a:cubicBezTo>
                  <a:cubicBezTo>
                    <a:pt x="2" y="0"/>
                    <a:pt x="2" y="0"/>
                    <a:pt x="2" y="0"/>
                  </a:cubicBezTo>
                  <a:cubicBezTo>
                    <a:pt x="1" y="0"/>
                    <a:pt x="1" y="1"/>
                    <a:pt x="1" y="1"/>
                  </a:cubicBezTo>
                  <a:cubicBezTo>
                    <a:pt x="1" y="1"/>
                    <a:pt x="1" y="1"/>
                    <a:pt x="1" y="1"/>
                  </a:cubicBezTo>
                  <a:cubicBezTo>
                    <a:pt x="2" y="2"/>
                    <a:pt x="2" y="2"/>
                    <a:pt x="2" y="2"/>
                  </a:cubicBezTo>
                  <a:cubicBezTo>
                    <a:pt x="3" y="2"/>
                    <a:pt x="3" y="2"/>
                    <a:pt x="3" y="2"/>
                  </a:cubicBezTo>
                  <a:cubicBezTo>
                    <a:pt x="3" y="2"/>
                    <a:pt x="3" y="2"/>
                    <a:pt x="3" y="2"/>
                  </a:cubicBezTo>
                  <a:cubicBezTo>
                    <a:pt x="3" y="3"/>
                    <a:pt x="3" y="3"/>
                    <a:pt x="3" y="3"/>
                  </a:cubicBezTo>
                  <a:cubicBezTo>
                    <a:pt x="3" y="3"/>
                    <a:pt x="3" y="3"/>
                    <a:pt x="3" y="3"/>
                  </a:cubicBezTo>
                  <a:cubicBezTo>
                    <a:pt x="3" y="4"/>
                    <a:pt x="3" y="4"/>
                    <a:pt x="3" y="4"/>
                  </a:cubicBezTo>
                  <a:cubicBezTo>
                    <a:pt x="3" y="4"/>
                    <a:pt x="3" y="4"/>
                    <a:pt x="3" y="4"/>
                  </a:cubicBezTo>
                  <a:cubicBezTo>
                    <a:pt x="2" y="4"/>
                    <a:pt x="2" y="4"/>
                    <a:pt x="2" y="4"/>
                  </a:cubicBezTo>
                  <a:close/>
                </a:path>
              </a:pathLst>
            </a:custGeom>
            <a:solidFill>
              <a:srgbClr val="989A9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58" name="Freeform 95"/>
            <p:cNvSpPr>
              <a:spLocks noEditPoints="1"/>
            </p:cNvSpPr>
            <p:nvPr/>
          </p:nvSpPr>
          <p:spPr bwMode="auto">
            <a:xfrm rot="16200000">
              <a:off x="2006317" y="3678852"/>
              <a:ext cx="26823" cy="24142"/>
            </a:xfrm>
            <a:custGeom>
              <a:avLst/>
              <a:gdLst>
                <a:gd name="T0" fmla="*/ 3 w 4"/>
                <a:gd name="T1" fmla="*/ 2 h 4"/>
                <a:gd name="T2" fmla="*/ 1 w 4"/>
                <a:gd name="T3" fmla="*/ 2 h 4"/>
                <a:gd name="T4" fmla="*/ 1 w 4"/>
                <a:gd name="T5" fmla="*/ 3 h 4"/>
                <a:gd name="T6" fmla="*/ 2 w 4"/>
                <a:gd name="T7" fmla="*/ 4 h 4"/>
                <a:gd name="T8" fmla="*/ 3 w 4"/>
                <a:gd name="T9" fmla="*/ 4 h 4"/>
                <a:gd name="T10" fmla="*/ 4 w 4"/>
                <a:gd name="T11" fmla="*/ 4 h 4"/>
                <a:gd name="T12" fmla="*/ 4 w 4"/>
                <a:gd name="T13" fmla="*/ 4 h 4"/>
                <a:gd name="T14" fmla="*/ 4 w 4"/>
                <a:gd name="T15" fmla="*/ 4 h 4"/>
                <a:gd name="T16" fmla="*/ 4 w 4"/>
                <a:gd name="T17" fmla="*/ 4 h 4"/>
                <a:gd name="T18" fmla="*/ 3 w 4"/>
                <a:gd name="T19" fmla="*/ 4 h 4"/>
                <a:gd name="T20" fmla="*/ 3 w 4"/>
                <a:gd name="T21" fmla="*/ 4 h 4"/>
                <a:gd name="T22" fmla="*/ 3 w 4"/>
                <a:gd name="T23" fmla="*/ 4 h 4"/>
                <a:gd name="T24" fmla="*/ 3 w 4"/>
                <a:gd name="T25" fmla="*/ 4 h 4"/>
                <a:gd name="T26" fmla="*/ 2 w 4"/>
                <a:gd name="T27" fmla="*/ 4 h 4"/>
                <a:gd name="T28" fmla="*/ 1 w 4"/>
                <a:gd name="T29" fmla="*/ 4 h 4"/>
                <a:gd name="T30" fmla="*/ 0 w 4"/>
                <a:gd name="T31" fmla="*/ 2 h 4"/>
                <a:gd name="T32" fmla="*/ 0 w 4"/>
                <a:gd name="T33" fmla="*/ 0 h 4"/>
                <a:gd name="T34" fmla="*/ 2 w 4"/>
                <a:gd name="T35" fmla="*/ 0 h 4"/>
                <a:gd name="T36" fmla="*/ 3 w 4"/>
                <a:gd name="T37" fmla="*/ 0 h 4"/>
                <a:gd name="T38" fmla="*/ 4 w 4"/>
                <a:gd name="T39" fmla="*/ 2 h 4"/>
                <a:gd name="T40" fmla="*/ 4 w 4"/>
                <a:gd name="T41" fmla="*/ 2 h 4"/>
                <a:gd name="T42" fmla="*/ 4 w 4"/>
                <a:gd name="T43" fmla="*/ 2 h 4"/>
                <a:gd name="T44" fmla="*/ 3 w 4"/>
                <a:gd name="T45" fmla="*/ 2 h 4"/>
                <a:gd name="T46" fmla="*/ 2 w 4"/>
                <a:gd name="T47" fmla="*/ 0 h 4"/>
                <a:gd name="T48" fmla="*/ 1 w 4"/>
                <a:gd name="T49" fmla="*/ 0 h 4"/>
                <a:gd name="T50" fmla="*/ 1 w 4"/>
                <a:gd name="T51" fmla="*/ 1 h 4"/>
                <a:gd name="T52" fmla="*/ 1 w 4"/>
                <a:gd name="T53" fmla="*/ 1 h 4"/>
                <a:gd name="T54" fmla="*/ 1 w 4"/>
                <a:gd name="T55" fmla="*/ 2 h 4"/>
                <a:gd name="T56" fmla="*/ 1 w 4"/>
                <a:gd name="T57" fmla="*/ 2 h 4"/>
                <a:gd name="T58" fmla="*/ 1 w 4"/>
                <a:gd name="T59" fmla="*/ 2 h 4"/>
                <a:gd name="T60" fmla="*/ 3 w 4"/>
                <a:gd name="T61" fmla="*/ 2 h 4"/>
                <a:gd name="T62" fmla="*/ 3 w 4"/>
                <a:gd name="T63" fmla="*/ 2 h 4"/>
                <a:gd name="T64" fmla="*/ 3 w 4"/>
                <a:gd name="T65" fmla="*/ 2 h 4"/>
                <a:gd name="T66" fmla="*/ 3 w 4"/>
                <a:gd name="T67" fmla="*/ 1 h 4"/>
                <a:gd name="T68" fmla="*/ 2 w 4"/>
                <a:gd name="T6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 h="4">
                  <a:moveTo>
                    <a:pt x="3" y="2"/>
                  </a:moveTo>
                  <a:cubicBezTo>
                    <a:pt x="1" y="2"/>
                    <a:pt x="1" y="2"/>
                    <a:pt x="1" y="2"/>
                  </a:cubicBezTo>
                  <a:cubicBezTo>
                    <a:pt x="1" y="3"/>
                    <a:pt x="1" y="3"/>
                    <a:pt x="1" y="3"/>
                  </a:cubicBezTo>
                  <a:cubicBezTo>
                    <a:pt x="2" y="4"/>
                    <a:pt x="2" y="4"/>
                    <a:pt x="2" y="4"/>
                  </a:cubicBezTo>
                  <a:cubicBezTo>
                    <a:pt x="3" y="4"/>
                    <a:pt x="3" y="4"/>
                    <a:pt x="3" y="4"/>
                  </a:cubicBezTo>
                  <a:cubicBezTo>
                    <a:pt x="4" y="4"/>
                    <a:pt x="4" y="4"/>
                    <a:pt x="4" y="4"/>
                  </a:cubicBezTo>
                  <a:cubicBezTo>
                    <a:pt x="4" y="4"/>
                    <a:pt x="4" y="4"/>
                    <a:pt x="4" y="4"/>
                  </a:cubicBezTo>
                  <a:cubicBezTo>
                    <a:pt x="4" y="4"/>
                    <a:pt x="4" y="4"/>
                    <a:pt x="4" y="4"/>
                  </a:cubicBezTo>
                  <a:cubicBezTo>
                    <a:pt x="4" y="4"/>
                    <a:pt x="4" y="4"/>
                    <a:pt x="4" y="4"/>
                  </a:cubicBezTo>
                  <a:cubicBezTo>
                    <a:pt x="3" y="4"/>
                    <a:pt x="3" y="4"/>
                    <a:pt x="3" y="4"/>
                  </a:cubicBezTo>
                  <a:cubicBezTo>
                    <a:pt x="3" y="4"/>
                    <a:pt x="3" y="4"/>
                    <a:pt x="3" y="4"/>
                  </a:cubicBezTo>
                  <a:cubicBezTo>
                    <a:pt x="3" y="4"/>
                    <a:pt x="3" y="4"/>
                    <a:pt x="3" y="4"/>
                  </a:cubicBezTo>
                  <a:cubicBezTo>
                    <a:pt x="3" y="4"/>
                    <a:pt x="3" y="4"/>
                    <a:pt x="3" y="4"/>
                  </a:cubicBezTo>
                  <a:cubicBezTo>
                    <a:pt x="2" y="4"/>
                    <a:pt x="2" y="4"/>
                    <a:pt x="2" y="4"/>
                  </a:cubicBezTo>
                  <a:cubicBezTo>
                    <a:pt x="1" y="4"/>
                    <a:pt x="1" y="4"/>
                    <a:pt x="1" y="4"/>
                  </a:cubicBezTo>
                  <a:cubicBezTo>
                    <a:pt x="0" y="4"/>
                    <a:pt x="0" y="3"/>
                    <a:pt x="0" y="2"/>
                  </a:cubicBezTo>
                  <a:cubicBezTo>
                    <a:pt x="0" y="1"/>
                    <a:pt x="0" y="1"/>
                    <a:pt x="0" y="0"/>
                  </a:cubicBezTo>
                  <a:cubicBezTo>
                    <a:pt x="1" y="0"/>
                    <a:pt x="1" y="0"/>
                    <a:pt x="2" y="0"/>
                  </a:cubicBezTo>
                  <a:cubicBezTo>
                    <a:pt x="3" y="0"/>
                    <a:pt x="3" y="0"/>
                    <a:pt x="3" y="0"/>
                  </a:cubicBezTo>
                  <a:cubicBezTo>
                    <a:pt x="4" y="1"/>
                    <a:pt x="4" y="1"/>
                    <a:pt x="4" y="2"/>
                  </a:cubicBezTo>
                  <a:cubicBezTo>
                    <a:pt x="4" y="2"/>
                    <a:pt x="4" y="2"/>
                    <a:pt x="4" y="2"/>
                  </a:cubicBezTo>
                  <a:cubicBezTo>
                    <a:pt x="4" y="2"/>
                    <a:pt x="4" y="2"/>
                    <a:pt x="4" y="2"/>
                  </a:cubicBezTo>
                  <a:lnTo>
                    <a:pt x="3" y="2"/>
                  </a:lnTo>
                  <a:close/>
                  <a:moveTo>
                    <a:pt x="2" y="0"/>
                  </a:moveTo>
                  <a:cubicBezTo>
                    <a:pt x="1" y="0"/>
                    <a:pt x="1" y="0"/>
                    <a:pt x="1" y="0"/>
                  </a:cubicBezTo>
                  <a:cubicBezTo>
                    <a:pt x="1" y="1"/>
                    <a:pt x="1" y="1"/>
                    <a:pt x="1" y="1"/>
                  </a:cubicBezTo>
                  <a:cubicBezTo>
                    <a:pt x="1" y="1"/>
                    <a:pt x="1" y="1"/>
                    <a:pt x="1" y="1"/>
                  </a:cubicBezTo>
                  <a:cubicBezTo>
                    <a:pt x="1" y="2"/>
                    <a:pt x="1" y="2"/>
                    <a:pt x="1" y="2"/>
                  </a:cubicBezTo>
                  <a:cubicBezTo>
                    <a:pt x="1" y="2"/>
                    <a:pt x="1" y="2"/>
                    <a:pt x="1" y="2"/>
                  </a:cubicBezTo>
                  <a:cubicBezTo>
                    <a:pt x="1" y="2"/>
                    <a:pt x="1" y="2"/>
                    <a:pt x="1" y="2"/>
                  </a:cubicBezTo>
                  <a:cubicBezTo>
                    <a:pt x="3" y="2"/>
                    <a:pt x="3" y="2"/>
                    <a:pt x="3" y="2"/>
                  </a:cubicBezTo>
                  <a:cubicBezTo>
                    <a:pt x="3" y="2"/>
                    <a:pt x="3" y="2"/>
                    <a:pt x="3" y="2"/>
                  </a:cubicBezTo>
                  <a:cubicBezTo>
                    <a:pt x="3" y="2"/>
                    <a:pt x="3" y="2"/>
                    <a:pt x="3" y="2"/>
                  </a:cubicBezTo>
                  <a:cubicBezTo>
                    <a:pt x="3" y="1"/>
                    <a:pt x="3" y="1"/>
                    <a:pt x="3" y="1"/>
                  </a:cubicBezTo>
                  <a:lnTo>
                    <a:pt x="2" y="0"/>
                  </a:lnTo>
                  <a:close/>
                </a:path>
              </a:pathLst>
            </a:custGeom>
            <a:solidFill>
              <a:srgbClr val="989A9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59" name="Freeform 96"/>
            <p:cNvSpPr>
              <a:spLocks/>
            </p:cNvSpPr>
            <p:nvPr/>
          </p:nvSpPr>
          <p:spPr bwMode="auto">
            <a:xfrm rot="16200000">
              <a:off x="2008998" y="3649348"/>
              <a:ext cx="21457" cy="24142"/>
            </a:xfrm>
            <a:custGeom>
              <a:avLst/>
              <a:gdLst>
                <a:gd name="T0" fmla="*/ 2 w 3"/>
                <a:gd name="T1" fmla="*/ 4 h 4"/>
                <a:gd name="T2" fmla="*/ 1 w 3"/>
                <a:gd name="T3" fmla="*/ 4 h 4"/>
                <a:gd name="T4" fmla="*/ 0 w 3"/>
                <a:gd name="T5" fmla="*/ 4 h 4"/>
                <a:gd name="T6" fmla="*/ 0 w 3"/>
                <a:gd name="T7" fmla="*/ 3 h 4"/>
                <a:gd name="T8" fmla="*/ 0 w 3"/>
                <a:gd name="T9" fmla="*/ 2 h 4"/>
                <a:gd name="T10" fmla="*/ 0 w 3"/>
                <a:gd name="T11" fmla="*/ 1 h 4"/>
                <a:gd name="T12" fmla="*/ 0 w 3"/>
                <a:gd name="T13" fmla="*/ 0 h 4"/>
                <a:gd name="T14" fmla="*/ 1 w 3"/>
                <a:gd name="T15" fmla="*/ 0 h 4"/>
                <a:gd name="T16" fmla="*/ 2 w 3"/>
                <a:gd name="T17" fmla="*/ 0 h 4"/>
                <a:gd name="T18" fmla="*/ 3 w 3"/>
                <a:gd name="T19" fmla="*/ 0 h 4"/>
                <a:gd name="T20" fmla="*/ 3 w 3"/>
                <a:gd name="T21" fmla="*/ 0 h 4"/>
                <a:gd name="T22" fmla="*/ 3 w 3"/>
                <a:gd name="T23" fmla="*/ 1 h 4"/>
                <a:gd name="T24" fmla="*/ 3 w 3"/>
                <a:gd name="T25" fmla="*/ 1 h 4"/>
                <a:gd name="T26" fmla="*/ 3 w 3"/>
                <a:gd name="T27" fmla="*/ 1 h 4"/>
                <a:gd name="T28" fmla="*/ 2 w 3"/>
                <a:gd name="T29" fmla="*/ 1 h 4"/>
                <a:gd name="T30" fmla="*/ 2 w 3"/>
                <a:gd name="T31" fmla="*/ 1 h 4"/>
                <a:gd name="T32" fmla="*/ 2 w 3"/>
                <a:gd name="T33" fmla="*/ 0 h 4"/>
                <a:gd name="T34" fmla="*/ 1 w 3"/>
                <a:gd name="T35" fmla="*/ 1 h 4"/>
                <a:gd name="T36" fmla="*/ 0 w 3"/>
                <a:gd name="T37" fmla="*/ 2 h 4"/>
                <a:gd name="T38" fmla="*/ 0 w 3"/>
                <a:gd name="T39" fmla="*/ 3 h 4"/>
                <a:gd name="T40" fmla="*/ 1 w 3"/>
                <a:gd name="T41" fmla="*/ 4 h 4"/>
                <a:gd name="T42" fmla="*/ 2 w 3"/>
                <a:gd name="T43" fmla="*/ 4 h 4"/>
                <a:gd name="T44" fmla="*/ 2 w 3"/>
                <a:gd name="T45" fmla="*/ 4 h 4"/>
                <a:gd name="T46" fmla="*/ 2 w 3"/>
                <a:gd name="T47" fmla="*/ 3 h 4"/>
                <a:gd name="T48" fmla="*/ 3 w 3"/>
                <a:gd name="T49" fmla="*/ 3 h 4"/>
                <a:gd name="T50" fmla="*/ 3 w 3"/>
                <a:gd name="T51" fmla="*/ 3 h 4"/>
                <a:gd name="T52" fmla="*/ 3 w 3"/>
                <a:gd name="T53" fmla="*/ 3 h 4"/>
                <a:gd name="T54" fmla="*/ 3 w 3"/>
                <a:gd name="T55" fmla="*/ 4 h 4"/>
                <a:gd name="T56" fmla="*/ 3 w 3"/>
                <a:gd name="T57" fmla="*/ 4 h 4"/>
                <a:gd name="T58" fmla="*/ 2 w 3"/>
                <a:gd name="T5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 h="4">
                  <a:moveTo>
                    <a:pt x="2" y="4"/>
                  </a:moveTo>
                  <a:cubicBezTo>
                    <a:pt x="1" y="4"/>
                    <a:pt x="1" y="4"/>
                    <a:pt x="1" y="4"/>
                  </a:cubicBezTo>
                  <a:cubicBezTo>
                    <a:pt x="0" y="4"/>
                    <a:pt x="0" y="4"/>
                    <a:pt x="0" y="4"/>
                  </a:cubicBezTo>
                  <a:cubicBezTo>
                    <a:pt x="0" y="3"/>
                    <a:pt x="0" y="3"/>
                    <a:pt x="0" y="3"/>
                  </a:cubicBezTo>
                  <a:cubicBezTo>
                    <a:pt x="0" y="3"/>
                    <a:pt x="0" y="3"/>
                    <a:pt x="0" y="2"/>
                  </a:cubicBezTo>
                  <a:cubicBezTo>
                    <a:pt x="0" y="2"/>
                    <a:pt x="0" y="1"/>
                    <a:pt x="0" y="1"/>
                  </a:cubicBezTo>
                  <a:cubicBezTo>
                    <a:pt x="0" y="0"/>
                    <a:pt x="0" y="0"/>
                    <a:pt x="0" y="0"/>
                  </a:cubicBezTo>
                  <a:cubicBezTo>
                    <a:pt x="1" y="0"/>
                    <a:pt x="1" y="0"/>
                    <a:pt x="1" y="0"/>
                  </a:cubicBezTo>
                  <a:cubicBezTo>
                    <a:pt x="2" y="0"/>
                    <a:pt x="2" y="0"/>
                    <a:pt x="2" y="0"/>
                  </a:cubicBezTo>
                  <a:cubicBezTo>
                    <a:pt x="3" y="0"/>
                    <a:pt x="3" y="0"/>
                    <a:pt x="3" y="0"/>
                  </a:cubicBezTo>
                  <a:cubicBezTo>
                    <a:pt x="3" y="0"/>
                    <a:pt x="3" y="0"/>
                    <a:pt x="3" y="0"/>
                  </a:cubicBezTo>
                  <a:cubicBezTo>
                    <a:pt x="3" y="1"/>
                    <a:pt x="3" y="1"/>
                    <a:pt x="3" y="1"/>
                  </a:cubicBezTo>
                  <a:cubicBezTo>
                    <a:pt x="3" y="1"/>
                    <a:pt x="3" y="1"/>
                    <a:pt x="3" y="1"/>
                  </a:cubicBezTo>
                  <a:cubicBezTo>
                    <a:pt x="3" y="1"/>
                    <a:pt x="3" y="1"/>
                    <a:pt x="3" y="1"/>
                  </a:cubicBezTo>
                  <a:cubicBezTo>
                    <a:pt x="2" y="1"/>
                    <a:pt x="2" y="1"/>
                    <a:pt x="2" y="1"/>
                  </a:cubicBezTo>
                  <a:cubicBezTo>
                    <a:pt x="2" y="1"/>
                    <a:pt x="2" y="1"/>
                    <a:pt x="2" y="1"/>
                  </a:cubicBezTo>
                  <a:cubicBezTo>
                    <a:pt x="2" y="0"/>
                    <a:pt x="2" y="0"/>
                    <a:pt x="2" y="0"/>
                  </a:cubicBezTo>
                  <a:cubicBezTo>
                    <a:pt x="1" y="1"/>
                    <a:pt x="1" y="1"/>
                    <a:pt x="1" y="1"/>
                  </a:cubicBezTo>
                  <a:cubicBezTo>
                    <a:pt x="1" y="1"/>
                    <a:pt x="0" y="1"/>
                    <a:pt x="0" y="2"/>
                  </a:cubicBezTo>
                  <a:cubicBezTo>
                    <a:pt x="0" y="3"/>
                    <a:pt x="0" y="3"/>
                    <a:pt x="0" y="3"/>
                  </a:cubicBezTo>
                  <a:cubicBezTo>
                    <a:pt x="0" y="3"/>
                    <a:pt x="1" y="3"/>
                    <a:pt x="1" y="4"/>
                  </a:cubicBezTo>
                  <a:cubicBezTo>
                    <a:pt x="2" y="4"/>
                    <a:pt x="2" y="4"/>
                    <a:pt x="2" y="4"/>
                  </a:cubicBezTo>
                  <a:cubicBezTo>
                    <a:pt x="2" y="4"/>
                    <a:pt x="2" y="4"/>
                    <a:pt x="2" y="4"/>
                  </a:cubicBezTo>
                  <a:cubicBezTo>
                    <a:pt x="2" y="3"/>
                    <a:pt x="2" y="3"/>
                    <a:pt x="2" y="3"/>
                  </a:cubicBezTo>
                  <a:cubicBezTo>
                    <a:pt x="3" y="3"/>
                    <a:pt x="3" y="3"/>
                    <a:pt x="3" y="3"/>
                  </a:cubicBezTo>
                  <a:cubicBezTo>
                    <a:pt x="3" y="3"/>
                    <a:pt x="3" y="3"/>
                    <a:pt x="3" y="3"/>
                  </a:cubicBezTo>
                  <a:cubicBezTo>
                    <a:pt x="3" y="3"/>
                    <a:pt x="3" y="3"/>
                    <a:pt x="3" y="3"/>
                  </a:cubicBezTo>
                  <a:cubicBezTo>
                    <a:pt x="3" y="4"/>
                    <a:pt x="3" y="4"/>
                    <a:pt x="3" y="4"/>
                  </a:cubicBezTo>
                  <a:cubicBezTo>
                    <a:pt x="3" y="4"/>
                    <a:pt x="3" y="4"/>
                    <a:pt x="3" y="4"/>
                  </a:cubicBezTo>
                  <a:cubicBezTo>
                    <a:pt x="2" y="4"/>
                    <a:pt x="2" y="4"/>
                    <a:pt x="2" y="4"/>
                  </a:cubicBezTo>
                  <a:close/>
                </a:path>
              </a:pathLst>
            </a:custGeom>
            <a:solidFill>
              <a:srgbClr val="989A9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60" name="Freeform 97"/>
            <p:cNvSpPr>
              <a:spLocks/>
            </p:cNvSpPr>
            <p:nvPr/>
          </p:nvSpPr>
          <p:spPr bwMode="auto">
            <a:xfrm rot="16200000">
              <a:off x="2008995" y="3622525"/>
              <a:ext cx="13413" cy="32187"/>
            </a:xfrm>
            <a:custGeom>
              <a:avLst/>
              <a:gdLst>
                <a:gd name="T0" fmla="*/ 5 w 5"/>
                <a:gd name="T1" fmla="*/ 5 h 12"/>
                <a:gd name="T2" fmla="*/ 2 w 5"/>
                <a:gd name="T3" fmla="*/ 5 h 12"/>
                <a:gd name="T4" fmla="*/ 2 w 5"/>
                <a:gd name="T5" fmla="*/ 10 h 12"/>
                <a:gd name="T6" fmla="*/ 5 w 5"/>
                <a:gd name="T7" fmla="*/ 12 h 12"/>
                <a:gd name="T8" fmla="*/ 5 w 5"/>
                <a:gd name="T9" fmla="*/ 12 h 12"/>
                <a:gd name="T10" fmla="*/ 5 w 5"/>
                <a:gd name="T11" fmla="*/ 12 h 12"/>
                <a:gd name="T12" fmla="*/ 5 w 5"/>
                <a:gd name="T13" fmla="*/ 12 h 12"/>
                <a:gd name="T14" fmla="*/ 5 w 5"/>
                <a:gd name="T15" fmla="*/ 12 h 12"/>
                <a:gd name="T16" fmla="*/ 5 w 5"/>
                <a:gd name="T17" fmla="*/ 12 h 12"/>
                <a:gd name="T18" fmla="*/ 5 w 5"/>
                <a:gd name="T19" fmla="*/ 12 h 12"/>
                <a:gd name="T20" fmla="*/ 5 w 5"/>
                <a:gd name="T21" fmla="*/ 12 h 12"/>
                <a:gd name="T22" fmla="*/ 2 w 5"/>
                <a:gd name="T23" fmla="*/ 12 h 12"/>
                <a:gd name="T24" fmla="*/ 2 w 5"/>
                <a:gd name="T25" fmla="*/ 12 h 12"/>
                <a:gd name="T26" fmla="*/ 0 w 5"/>
                <a:gd name="T27" fmla="*/ 12 h 12"/>
                <a:gd name="T28" fmla="*/ 0 w 5"/>
                <a:gd name="T29" fmla="*/ 12 h 12"/>
                <a:gd name="T30" fmla="*/ 0 w 5"/>
                <a:gd name="T31" fmla="*/ 10 h 12"/>
                <a:gd name="T32" fmla="*/ 0 w 5"/>
                <a:gd name="T33" fmla="*/ 5 h 12"/>
                <a:gd name="T34" fmla="*/ 0 w 5"/>
                <a:gd name="T35" fmla="*/ 5 h 12"/>
                <a:gd name="T36" fmla="*/ 0 w 5"/>
                <a:gd name="T37" fmla="*/ 5 h 12"/>
                <a:gd name="T38" fmla="*/ 0 w 5"/>
                <a:gd name="T39" fmla="*/ 3 h 12"/>
                <a:gd name="T40" fmla="*/ 0 w 5"/>
                <a:gd name="T41" fmla="*/ 3 h 12"/>
                <a:gd name="T42" fmla="*/ 0 w 5"/>
                <a:gd name="T43" fmla="*/ 3 h 12"/>
                <a:gd name="T44" fmla="*/ 0 w 5"/>
                <a:gd name="T45" fmla="*/ 3 h 12"/>
                <a:gd name="T46" fmla="*/ 0 w 5"/>
                <a:gd name="T47" fmla="*/ 3 h 12"/>
                <a:gd name="T48" fmla="*/ 0 w 5"/>
                <a:gd name="T49" fmla="*/ 0 h 12"/>
                <a:gd name="T50" fmla="*/ 0 w 5"/>
                <a:gd name="T51" fmla="*/ 0 h 12"/>
                <a:gd name="T52" fmla="*/ 2 w 5"/>
                <a:gd name="T53" fmla="*/ 0 h 12"/>
                <a:gd name="T54" fmla="*/ 2 w 5"/>
                <a:gd name="T55" fmla="*/ 0 h 12"/>
                <a:gd name="T56" fmla="*/ 2 w 5"/>
                <a:gd name="T57" fmla="*/ 0 h 12"/>
                <a:gd name="T58" fmla="*/ 2 w 5"/>
                <a:gd name="T59" fmla="*/ 0 h 12"/>
                <a:gd name="T60" fmla="*/ 2 w 5"/>
                <a:gd name="T61" fmla="*/ 3 h 12"/>
                <a:gd name="T62" fmla="*/ 5 w 5"/>
                <a:gd name="T63" fmla="*/ 3 h 12"/>
                <a:gd name="T64" fmla="*/ 5 w 5"/>
                <a:gd name="T65" fmla="*/ 3 h 12"/>
                <a:gd name="T66" fmla="*/ 5 w 5"/>
                <a:gd name="T67" fmla="*/ 3 h 12"/>
                <a:gd name="T68" fmla="*/ 5 w 5"/>
                <a:gd name="T69" fmla="*/ 3 h 12"/>
                <a:gd name="T70" fmla="*/ 5 w 5"/>
                <a:gd name="T71" fmla="*/ 5 h 12"/>
                <a:gd name="T72" fmla="*/ 5 w 5"/>
                <a:gd name="T73"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12">
                  <a:moveTo>
                    <a:pt x="5" y="5"/>
                  </a:moveTo>
                  <a:lnTo>
                    <a:pt x="2" y="5"/>
                  </a:lnTo>
                  <a:lnTo>
                    <a:pt x="2" y="10"/>
                  </a:lnTo>
                  <a:lnTo>
                    <a:pt x="5" y="12"/>
                  </a:lnTo>
                  <a:lnTo>
                    <a:pt x="5" y="12"/>
                  </a:lnTo>
                  <a:lnTo>
                    <a:pt x="5" y="12"/>
                  </a:lnTo>
                  <a:lnTo>
                    <a:pt x="5" y="12"/>
                  </a:lnTo>
                  <a:lnTo>
                    <a:pt x="5" y="12"/>
                  </a:lnTo>
                  <a:lnTo>
                    <a:pt x="5" y="12"/>
                  </a:lnTo>
                  <a:lnTo>
                    <a:pt x="5" y="12"/>
                  </a:lnTo>
                  <a:lnTo>
                    <a:pt x="5" y="12"/>
                  </a:lnTo>
                  <a:lnTo>
                    <a:pt x="2" y="12"/>
                  </a:lnTo>
                  <a:lnTo>
                    <a:pt x="2" y="12"/>
                  </a:lnTo>
                  <a:lnTo>
                    <a:pt x="0" y="12"/>
                  </a:lnTo>
                  <a:lnTo>
                    <a:pt x="0" y="12"/>
                  </a:lnTo>
                  <a:lnTo>
                    <a:pt x="0" y="10"/>
                  </a:lnTo>
                  <a:lnTo>
                    <a:pt x="0" y="5"/>
                  </a:lnTo>
                  <a:lnTo>
                    <a:pt x="0" y="5"/>
                  </a:lnTo>
                  <a:lnTo>
                    <a:pt x="0" y="5"/>
                  </a:lnTo>
                  <a:lnTo>
                    <a:pt x="0" y="3"/>
                  </a:lnTo>
                  <a:lnTo>
                    <a:pt x="0" y="3"/>
                  </a:lnTo>
                  <a:lnTo>
                    <a:pt x="0" y="3"/>
                  </a:lnTo>
                  <a:lnTo>
                    <a:pt x="0" y="3"/>
                  </a:lnTo>
                  <a:lnTo>
                    <a:pt x="0" y="3"/>
                  </a:lnTo>
                  <a:lnTo>
                    <a:pt x="0" y="0"/>
                  </a:lnTo>
                  <a:lnTo>
                    <a:pt x="0" y="0"/>
                  </a:lnTo>
                  <a:lnTo>
                    <a:pt x="2" y="0"/>
                  </a:lnTo>
                  <a:lnTo>
                    <a:pt x="2" y="0"/>
                  </a:lnTo>
                  <a:lnTo>
                    <a:pt x="2" y="0"/>
                  </a:lnTo>
                  <a:lnTo>
                    <a:pt x="2" y="0"/>
                  </a:lnTo>
                  <a:lnTo>
                    <a:pt x="2" y="3"/>
                  </a:lnTo>
                  <a:lnTo>
                    <a:pt x="5" y="3"/>
                  </a:lnTo>
                  <a:lnTo>
                    <a:pt x="5" y="3"/>
                  </a:lnTo>
                  <a:lnTo>
                    <a:pt x="5" y="3"/>
                  </a:lnTo>
                  <a:lnTo>
                    <a:pt x="5" y="3"/>
                  </a:lnTo>
                  <a:lnTo>
                    <a:pt x="5" y="5"/>
                  </a:lnTo>
                  <a:lnTo>
                    <a:pt x="5" y="5"/>
                  </a:lnTo>
                  <a:close/>
                </a:path>
              </a:pathLst>
            </a:custGeom>
            <a:solidFill>
              <a:srgbClr val="989A9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61" name="Freeform 98"/>
            <p:cNvSpPr>
              <a:spLocks noEditPoints="1"/>
            </p:cNvSpPr>
            <p:nvPr/>
          </p:nvSpPr>
          <p:spPr bwMode="auto">
            <a:xfrm rot="16200000">
              <a:off x="2006317" y="3601069"/>
              <a:ext cx="26823" cy="24142"/>
            </a:xfrm>
            <a:custGeom>
              <a:avLst/>
              <a:gdLst>
                <a:gd name="T0" fmla="*/ 3 w 4"/>
                <a:gd name="T1" fmla="*/ 2 h 4"/>
                <a:gd name="T2" fmla="*/ 1 w 4"/>
                <a:gd name="T3" fmla="*/ 2 h 4"/>
                <a:gd name="T4" fmla="*/ 1 w 4"/>
                <a:gd name="T5" fmla="*/ 3 h 4"/>
                <a:gd name="T6" fmla="*/ 2 w 4"/>
                <a:gd name="T7" fmla="*/ 4 h 4"/>
                <a:gd name="T8" fmla="*/ 3 w 4"/>
                <a:gd name="T9" fmla="*/ 4 h 4"/>
                <a:gd name="T10" fmla="*/ 3 w 4"/>
                <a:gd name="T11" fmla="*/ 4 h 4"/>
                <a:gd name="T12" fmla="*/ 3 w 4"/>
                <a:gd name="T13" fmla="*/ 4 h 4"/>
                <a:gd name="T14" fmla="*/ 3 w 4"/>
                <a:gd name="T15" fmla="*/ 4 h 4"/>
                <a:gd name="T16" fmla="*/ 3 w 4"/>
                <a:gd name="T17" fmla="*/ 4 h 4"/>
                <a:gd name="T18" fmla="*/ 3 w 4"/>
                <a:gd name="T19" fmla="*/ 4 h 4"/>
                <a:gd name="T20" fmla="*/ 3 w 4"/>
                <a:gd name="T21" fmla="*/ 4 h 4"/>
                <a:gd name="T22" fmla="*/ 3 w 4"/>
                <a:gd name="T23" fmla="*/ 4 h 4"/>
                <a:gd name="T24" fmla="*/ 2 w 4"/>
                <a:gd name="T25" fmla="*/ 4 h 4"/>
                <a:gd name="T26" fmla="*/ 2 w 4"/>
                <a:gd name="T27" fmla="*/ 4 h 4"/>
                <a:gd name="T28" fmla="*/ 0 w 4"/>
                <a:gd name="T29" fmla="*/ 4 h 4"/>
                <a:gd name="T30" fmla="*/ 0 w 4"/>
                <a:gd name="T31" fmla="*/ 2 h 4"/>
                <a:gd name="T32" fmla="*/ 0 w 4"/>
                <a:gd name="T33" fmla="*/ 0 h 4"/>
                <a:gd name="T34" fmla="*/ 2 w 4"/>
                <a:gd name="T35" fmla="*/ 0 h 4"/>
                <a:gd name="T36" fmla="*/ 3 w 4"/>
                <a:gd name="T37" fmla="*/ 0 h 4"/>
                <a:gd name="T38" fmla="*/ 4 w 4"/>
                <a:gd name="T39" fmla="*/ 2 h 4"/>
                <a:gd name="T40" fmla="*/ 4 w 4"/>
                <a:gd name="T41" fmla="*/ 2 h 4"/>
                <a:gd name="T42" fmla="*/ 3 w 4"/>
                <a:gd name="T43" fmla="*/ 2 h 4"/>
                <a:gd name="T44" fmla="*/ 2 w 4"/>
                <a:gd name="T45" fmla="*/ 0 h 4"/>
                <a:gd name="T46" fmla="*/ 1 w 4"/>
                <a:gd name="T47" fmla="*/ 0 h 4"/>
                <a:gd name="T48" fmla="*/ 1 w 4"/>
                <a:gd name="T49" fmla="*/ 1 h 4"/>
                <a:gd name="T50" fmla="*/ 1 w 4"/>
                <a:gd name="T51" fmla="*/ 1 h 4"/>
                <a:gd name="T52" fmla="*/ 1 w 4"/>
                <a:gd name="T53" fmla="*/ 2 h 4"/>
                <a:gd name="T54" fmla="*/ 1 w 4"/>
                <a:gd name="T55" fmla="*/ 2 h 4"/>
                <a:gd name="T56" fmla="*/ 1 w 4"/>
                <a:gd name="T57" fmla="*/ 2 h 4"/>
                <a:gd name="T58" fmla="*/ 3 w 4"/>
                <a:gd name="T59" fmla="*/ 2 h 4"/>
                <a:gd name="T60" fmla="*/ 3 w 4"/>
                <a:gd name="T61" fmla="*/ 2 h 4"/>
                <a:gd name="T62" fmla="*/ 3 w 4"/>
                <a:gd name="T63" fmla="*/ 2 h 4"/>
                <a:gd name="T64" fmla="*/ 2 w 4"/>
                <a:gd name="T65" fmla="*/ 1 h 4"/>
                <a:gd name="T66" fmla="*/ 2 w 4"/>
                <a:gd name="T6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 h="4">
                  <a:moveTo>
                    <a:pt x="3" y="2"/>
                  </a:moveTo>
                  <a:cubicBezTo>
                    <a:pt x="1" y="2"/>
                    <a:pt x="1" y="2"/>
                    <a:pt x="1" y="2"/>
                  </a:cubicBezTo>
                  <a:cubicBezTo>
                    <a:pt x="1" y="3"/>
                    <a:pt x="1" y="3"/>
                    <a:pt x="1" y="3"/>
                  </a:cubicBezTo>
                  <a:cubicBezTo>
                    <a:pt x="1" y="4"/>
                    <a:pt x="2" y="4"/>
                    <a:pt x="2" y="4"/>
                  </a:cubicBezTo>
                  <a:cubicBezTo>
                    <a:pt x="3" y="4"/>
                    <a:pt x="3" y="4"/>
                    <a:pt x="3" y="4"/>
                  </a:cubicBezTo>
                  <a:cubicBezTo>
                    <a:pt x="3" y="4"/>
                    <a:pt x="3" y="4"/>
                    <a:pt x="3" y="4"/>
                  </a:cubicBezTo>
                  <a:cubicBezTo>
                    <a:pt x="3" y="4"/>
                    <a:pt x="3" y="4"/>
                    <a:pt x="3" y="4"/>
                  </a:cubicBezTo>
                  <a:cubicBezTo>
                    <a:pt x="3" y="4"/>
                    <a:pt x="3" y="4"/>
                    <a:pt x="3" y="4"/>
                  </a:cubicBezTo>
                  <a:cubicBezTo>
                    <a:pt x="3" y="4"/>
                    <a:pt x="3" y="4"/>
                    <a:pt x="3" y="4"/>
                  </a:cubicBezTo>
                  <a:cubicBezTo>
                    <a:pt x="3" y="4"/>
                    <a:pt x="3" y="4"/>
                    <a:pt x="3" y="4"/>
                  </a:cubicBezTo>
                  <a:cubicBezTo>
                    <a:pt x="3" y="4"/>
                    <a:pt x="3" y="4"/>
                    <a:pt x="3" y="4"/>
                  </a:cubicBezTo>
                  <a:cubicBezTo>
                    <a:pt x="3" y="4"/>
                    <a:pt x="3" y="4"/>
                    <a:pt x="3" y="4"/>
                  </a:cubicBezTo>
                  <a:cubicBezTo>
                    <a:pt x="2" y="4"/>
                    <a:pt x="2" y="4"/>
                    <a:pt x="2" y="4"/>
                  </a:cubicBezTo>
                  <a:cubicBezTo>
                    <a:pt x="2" y="4"/>
                    <a:pt x="2" y="4"/>
                    <a:pt x="2" y="4"/>
                  </a:cubicBezTo>
                  <a:cubicBezTo>
                    <a:pt x="1" y="4"/>
                    <a:pt x="1" y="4"/>
                    <a:pt x="0" y="4"/>
                  </a:cubicBezTo>
                  <a:cubicBezTo>
                    <a:pt x="0" y="4"/>
                    <a:pt x="0" y="3"/>
                    <a:pt x="0" y="2"/>
                  </a:cubicBezTo>
                  <a:cubicBezTo>
                    <a:pt x="0" y="1"/>
                    <a:pt x="0" y="1"/>
                    <a:pt x="0" y="0"/>
                  </a:cubicBezTo>
                  <a:cubicBezTo>
                    <a:pt x="1" y="0"/>
                    <a:pt x="1" y="0"/>
                    <a:pt x="2" y="0"/>
                  </a:cubicBezTo>
                  <a:cubicBezTo>
                    <a:pt x="2" y="0"/>
                    <a:pt x="3" y="0"/>
                    <a:pt x="3" y="0"/>
                  </a:cubicBezTo>
                  <a:cubicBezTo>
                    <a:pt x="3" y="1"/>
                    <a:pt x="4" y="1"/>
                    <a:pt x="4" y="2"/>
                  </a:cubicBezTo>
                  <a:cubicBezTo>
                    <a:pt x="4" y="2"/>
                    <a:pt x="4" y="2"/>
                    <a:pt x="4" y="2"/>
                  </a:cubicBezTo>
                  <a:cubicBezTo>
                    <a:pt x="3" y="2"/>
                    <a:pt x="3" y="2"/>
                    <a:pt x="3" y="2"/>
                  </a:cubicBezTo>
                  <a:close/>
                  <a:moveTo>
                    <a:pt x="2" y="0"/>
                  </a:moveTo>
                  <a:cubicBezTo>
                    <a:pt x="1" y="0"/>
                    <a:pt x="1" y="0"/>
                    <a:pt x="1" y="0"/>
                  </a:cubicBezTo>
                  <a:cubicBezTo>
                    <a:pt x="1" y="1"/>
                    <a:pt x="1" y="1"/>
                    <a:pt x="1" y="1"/>
                  </a:cubicBezTo>
                  <a:cubicBezTo>
                    <a:pt x="1" y="1"/>
                    <a:pt x="1" y="1"/>
                    <a:pt x="1" y="1"/>
                  </a:cubicBezTo>
                  <a:cubicBezTo>
                    <a:pt x="1" y="2"/>
                    <a:pt x="1" y="2"/>
                    <a:pt x="1" y="2"/>
                  </a:cubicBezTo>
                  <a:cubicBezTo>
                    <a:pt x="1" y="2"/>
                    <a:pt x="1" y="2"/>
                    <a:pt x="1" y="2"/>
                  </a:cubicBezTo>
                  <a:cubicBezTo>
                    <a:pt x="1" y="2"/>
                    <a:pt x="1" y="2"/>
                    <a:pt x="1" y="2"/>
                  </a:cubicBezTo>
                  <a:cubicBezTo>
                    <a:pt x="3" y="2"/>
                    <a:pt x="3" y="2"/>
                    <a:pt x="3" y="2"/>
                  </a:cubicBezTo>
                  <a:cubicBezTo>
                    <a:pt x="3" y="2"/>
                    <a:pt x="3" y="2"/>
                    <a:pt x="3" y="2"/>
                  </a:cubicBezTo>
                  <a:cubicBezTo>
                    <a:pt x="3" y="2"/>
                    <a:pt x="3" y="2"/>
                    <a:pt x="3" y="2"/>
                  </a:cubicBezTo>
                  <a:cubicBezTo>
                    <a:pt x="3" y="1"/>
                    <a:pt x="3" y="1"/>
                    <a:pt x="2" y="1"/>
                  </a:cubicBezTo>
                  <a:lnTo>
                    <a:pt x="2" y="0"/>
                  </a:lnTo>
                  <a:close/>
                </a:path>
              </a:pathLst>
            </a:custGeom>
            <a:solidFill>
              <a:srgbClr val="989A9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62" name="Freeform 99"/>
            <p:cNvSpPr>
              <a:spLocks/>
            </p:cNvSpPr>
            <p:nvPr/>
          </p:nvSpPr>
          <p:spPr bwMode="auto">
            <a:xfrm rot="16200000">
              <a:off x="2006316" y="3574246"/>
              <a:ext cx="18777" cy="32187"/>
            </a:xfrm>
            <a:custGeom>
              <a:avLst/>
              <a:gdLst>
                <a:gd name="T0" fmla="*/ 7 w 7"/>
                <a:gd name="T1" fmla="*/ 5 h 12"/>
                <a:gd name="T2" fmla="*/ 5 w 7"/>
                <a:gd name="T3" fmla="*/ 5 h 12"/>
                <a:gd name="T4" fmla="*/ 5 w 7"/>
                <a:gd name="T5" fmla="*/ 10 h 12"/>
                <a:gd name="T6" fmla="*/ 5 w 7"/>
                <a:gd name="T7" fmla="*/ 12 h 12"/>
                <a:gd name="T8" fmla="*/ 5 w 7"/>
                <a:gd name="T9" fmla="*/ 12 h 12"/>
                <a:gd name="T10" fmla="*/ 7 w 7"/>
                <a:gd name="T11" fmla="*/ 12 h 12"/>
                <a:gd name="T12" fmla="*/ 7 w 7"/>
                <a:gd name="T13" fmla="*/ 12 h 12"/>
                <a:gd name="T14" fmla="*/ 7 w 7"/>
                <a:gd name="T15" fmla="*/ 12 h 12"/>
                <a:gd name="T16" fmla="*/ 7 w 7"/>
                <a:gd name="T17" fmla="*/ 12 h 12"/>
                <a:gd name="T18" fmla="*/ 7 w 7"/>
                <a:gd name="T19" fmla="*/ 12 h 12"/>
                <a:gd name="T20" fmla="*/ 5 w 7"/>
                <a:gd name="T21" fmla="*/ 12 h 12"/>
                <a:gd name="T22" fmla="*/ 5 w 7"/>
                <a:gd name="T23" fmla="*/ 12 h 12"/>
                <a:gd name="T24" fmla="*/ 2 w 7"/>
                <a:gd name="T25" fmla="*/ 12 h 12"/>
                <a:gd name="T26" fmla="*/ 2 w 7"/>
                <a:gd name="T27" fmla="*/ 12 h 12"/>
                <a:gd name="T28" fmla="*/ 2 w 7"/>
                <a:gd name="T29" fmla="*/ 12 h 12"/>
                <a:gd name="T30" fmla="*/ 2 w 7"/>
                <a:gd name="T31" fmla="*/ 10 h 12"/>
                <a:gd name="T32" fmla="*/ 2 w 7"/>
                <a:gd name="T33" fmla="*/ 5 h 12"/>
                <a:gd name="T34" fmla="*/ 0 w 7"/>
                <a:gd name="T35" fmla="*/ 5 h 12"/>
                <a:gd name="T36" fmla="*/ 0 w 7"/>
                <a:gd name="T37" fmla="*/ 5 h 12"/>
                <a:gd name="T38" fmla="*/ 0 w 7"/>
                <a:gd name="T39" fmla="*/ 3 h 12"/>
                <a:gd name="T40" fmla="*/ 0 w 7"/>
                <a:gd name="T41" fmla="*/ 3 h 12"/>
                <a:gd name="T42" fmla="*/ 0 w 7"/>
                <a:gd name="T43" fmla="*/ 3 h 12"/>
                <a:gd name="T44" fmla="*/ 0 w 7"/>
                <a:gd name="T45" fmla="*/ 3 h 12"/>
                <a:gd name="T46" fmla="*/ 2 w 7"/>
                <a:gd name="T47" fmla="*/ 3 h 12"/>
                <a:gd name="T48" fmla="*/ 2 w 7"/>
                <a:gd name="T49" fmla="*/ 0 h 12"/>
                <a:gd name="T50" fmla="*/ 2 w 7"/>
                <a:gd name="T51" fmla="*/ 0 h 12"/>
                <a:gd name="T52" fmla="*/ 2 w 7"/>
                <a:gd name="T53" fmla="*/ 0 h 12"/>
                <a:gd name="T54" fmla="*/ 2 w 7"/>
                <a:gd name="T55" fmla="*/ 0 h 12"/>
                <a:gd name="T56" fmla="*/ 5 w 7"/>
                <a:gd name="T57" fmla="*/ 0 h 12"/>
                <a:gd name="T58" fmla="*/ 5 w 7"/>
                <a:gd name="T59" fmla="*/ 0 h 12"/>
                <a:gd name="T60" fmla="*/ 5 w 7"/>
                <a:gd name="T61" fmla="*/ 3 h 12"/>
                <a:gd name="T62" fmla="*/ 7 w 7"/>
                <a:gd name="T63" fmla="*/ 3 h 12"/>
                <a:gd name="T64" fmla="*/ 7 w 7"/>
                <a:gd name="T65" fmla="*/ 3 h 12"/>
                <a:gd name="T66" fmla="*/ 7 w 7"/>
                <a:gd name="T67" fmla="*/ 3 h 12"/>
                <a:gd name="T68" fmla="*/ 7 w 7"/>
                <a:gd name="T69" fmla="*/ 3 h 12"/>
                <a:gd name="T70" fmla="*/ 7 w 7"/>
                <a:gd name="T71" fmla="*/ 5 h 12"/>
                <a:gd name="T72" fmla="*/ 7 w 7"/>
                <a:gd name="T73"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 h="12">
                  <a:moveTo>
                    <a:pt x="7" y="5"/>
                  </a:moveTo>
                  <a:lnTo>
                    <a:pt x="5" y="5"/>
                  </a:lnTo>
                  <a:lnTo>
                    <a:pt x="5" y="10"/>
                  </a:lnTo>
                  <a:lnTo>
                    <a:pt x="5" y="12"/>
                  </a:lnTo>
                  <a:lnTo>
                    <a:pt x="5" y="12"/>
                  </a:lnTo>
                  <a:lnTo>
                    <a:pt x="7" y="12"/>
                  </a:lnTo>
                  <a:lnTo>
                    <a:pt x="7" y="12"/>
                  </a:lnTo>
                  <a:lnTo>
                    <a:pt x="7" y="12"/>
                  </a:lnTo>
                  <a:lnTo>
                    <a:pt x="7" y="12"/>
                  </a:lnTo>
                  <a:lnTo>
                    <a:pt x="7" y="12"/>
                  </a:lnTo>
                  <a:lnTo>
                    <a:pt x="5" y="12"/>
                  </a:lnTo>
                  <a:lnTo>
                    <a:pt x="5" y="12"/>
                  </a:lnTo>
                  <a:lnTo>
                    <a:pt x="2" y="12"/>
                  </a:lnTo>
                  <a:lnTo>
                    <a:pt x="2" y="12"/>
                  </a:lnTo>
                  <a:lnTo>
                    <a:pt x="2" y="12"/>
                  </a:lnTo>
                  <a:lnTo>
                    <a:pt x="2" y="10"/>
                  </a:lnTo>
                  <a:lnTo>
                    <a:pt x="2" y="5"/>
                  </a:lnTo>
                  <a:lnTo>
                    <a:pt x="0" y="5"/>
                  </a:lnTo>
                  <a:lnTo>
                    <a:pt x="0" y="5"/>
                  </a:lnTo>
                  <a:lnTo>
                    <a:pt x="0" y="3"/>
                  </a:lnTo>
                  <a:lnTo>
                    <a:pt x="0" y="3"/>
                  </a:lnTo>
                  <a:lnTo>
                    <a:pt x="0" y="3"/>
                  </a:lnTo>
                  <a:lnTo>
                    <a:pt x="0" y="3"/>
                  </a:lnTo>
                  <a:lnTo>
                    <a:pt x="2" y="3"/>
                  </a:lnTo>
                  <a:lnTo>
                    <a:pt x="2" y="0"/>
                  </a:lnTo>
                  <a:lnTo>
                    <a:pt x="2" y="0"/>
                  </a:lnTo>
                  <a:lnTo>
                    <a:pt x="2" y="0"/>
                  </a:lnTo>
                  <a:lnTo>
                    <a:pt x="2" y="0"/>
                  </a:lnTo>
                  <a:lnTo>
                    <a:pt x="5" y="0"/>
                  </a:lnTo>
                  <a:lnTo>
                    <a:pt x="5" y="0"/>
                  </a:lnTo>
                  <a:lnTo>
                    <a:pt x="5" y="3"/>
                  </a:lnTo>
                  <a:lnTo>
                    <a:pt x="7" y="3"/>
                  </a:lnTo>
                  <a:lnTo>
                    <a:pt x="7" y="3"/>
                  </a:lnTo>
                  <a:lnTo>
                    <a:pt x="7" y="3"/>
                  </a:lnTo>
                  <a:lnTo>
                    <a:pt x="7" y="3"/>
                  </a:lnTo>
                  <a:lnTo>
                    <a:pt x="7" y="5"/>
                  </a:lnTo>
                  <a:lnTo>
                    <a:pt x="7" y="5"/>
                  </a:lnTo>
                  <a:close/>
                </a:path>
              </a:pathLst>
            </a:custGeom>
            <a:solidFill>
              <a:srgbClr val="989A9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63" name="Freeform 100"/>
            <p:cNvSpPr>
              <a:spLocks/>
            </p:cNvSpPr>
            <p:nvPr/>
          </p:nvSpPr>
          <p:spPr bwMode="auto">
            <a:xfrm rot="16200000">
              <a:off x="2008998" y="3552787"/>
              <a:ext cx="21457" cy="24142"/>
            </a:xfrm>
            <a:custGeom>
              <a:avLst/>
              <a:gdLst>
                <a:gd name="T0" fmla="*/ 8 w 8"/>
                <a:gd name="T1" fmla="*/ 9 h 9"/>
                <a:gd name="T2" fmla="*/ 5 w 8"/>
                <a:gd name="T3" fmla="*/ 9 h 9"/>
                <a:gd name="T4" fmla="*/ 5 w 8"/>
                <a:gd name="T5" fmla="*/ 9 h 9"/>
                <a:gd name="T6" fmla="*/ 5 w 8"/>
                <a:gd name="T7" fmla="*/ 9 h 9"/>
                <a:gd name="T8" fmla="*/ 5 w 8"/>
                <a:gd name="T9" fmla="*/ 9 h 9"/>
                <a:gd name="T10" fmla="*/ 3 w 8"/>
                <a:gd name="T11" fmla="*/ 9 h 9"/>
                <a:gd name="T12" fmla="*/ 0 w 8"/>
                <a:gd name="T13" fmla="*/ 9 h 9"/>
                <a:gd name="T14" fmla="*/ 0 w 8"/>
                <a:gd name="T15" fmla="*/ 9 h 9"/>
                <a:gd name="T16" fmla="*/ 0 w 8"/>
                <a:gd name="T17" fmla="*/ 9 h 9"/>
                <a:gd name="T18" fmla="*/ 0 w 8"/>
                <a:gd name="T19" fmla="*/ 7 h 9"/>
                <a:gd name="T20" fmla="*/ 0 w 8"/>
                <a:gd name="T21" fmla="*/ 0 h 9"/>
                <a:gd name="T22" fmla="*/ 0 w 8"/>
                <a:gd name="T23" fmla="*/ 0 h 9"/>
                <a:gd name="T24" fmla="*/ 0 w 8"/>
                <a:gd name="T25" fmla="*/ 0 h 9"/>
                <a:gd name="T26" fmla="*/ 0 w 8"/>
                <a:gd name="T27" fmla="*/ 0 h 9"/>
                <a:gd name="T28" fmla="*/ 0 w 8"/>
                <a:gd name="T29" fmla="*/ 0 h 9"/>
                <a:gd name="T30" fmla="*/ 0 w 8"/>
                <a:gd name="T31" fmla="*/ 7 h 9"/>
                <a:gd name="T32" fmla="*/ 3 w 8"/>
                <a:gd name="T33" fmla="*/ 7 h 9"/>
                <a:gd name="T34" fmla="*/ 3 w 8"/>
                <a:gd name="T35" fmla="*/ 9 h 9"/>
                <a:gd name="T36" fmla="*/ 5 w 8"/>
                <a:gd name="T37" fmla="*/ 9 h 9"/>
                <a:gd name="T38" fmla="*/ 5 w 8"/>
                <a:gd name="T39" fmla="*/ 7 h 9"/>
                <a:gd name="T40" fmla="*/ 5 w 8"/>
                <a:gd name="T41" fmla="*/ 7 h 9"/>
                <a:gd name="T42" fmla="*/ 5 w 8"/>
                <a:gd name="T43" fmla="*/ 7 h 9"/>
                <a:gd name="T44" fmla="*/ 5 w 8"/>
                <a:gd name="T45" fmla="*/ 0 h 9"/>
                <a:gd name="T46" fmla="*/ 5 w 8"/>
                <a:gd name="T47" fmla="*/ 0 h 9"/>
                <a:gd name="T48" fmla="*/ 5 w 8"/>
                <a:gd name="T49" fmla="*/ 0 h 9"/>
                <a:gd name="T50" fmla="*/ 8 w 8"/>
                <a:gd name="T51" fmla="*/ 0 h 9"/>
                <a:gd name="T52" fmla="*/ 8 w 8"/>
                <a:gd name="T53" fmla="*/ 0 h 9"/>
                <a:gd name="T54" fmla="*/ 8 w 8"/>
                <a:gd name="T55" fmla="*/ 0 h 9"/>
                <a:gd name="T56" fmla="*/ 8 w 8"/>
                <a:gd name="T57" fmla="*/ 9 h 9"/>
                <a:gd name="T58" fmla="*/ 8 w 8"/>
                <a:gd name="T59" fmla="*/ 9 h 9"/>
                <a:gd name="T60" fmla="*/ 8 w 8"/>
                <a:gd name="T6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 h="9">
                  <a:moveTo>
                    <a:pt x="8" y="9"/>
                  </a:moveTo>
                  <a:lnTo>
                    <a:pt x="5" y="9"/>
                  </a:lnTo>
                  <a:lnTo>
                    <a:pt x="5" y="9"/>
                  </a:lnTo>
                  <a:lnTo>
                    <a:pt x="5" y="9"/>
                  </a:lnTo>
                  <a:lnTo>
                    <a:pt x="5" y="9"/>
                  </a:lnTo>
                  <a:lnTo>
                    <a:pt x="3" y="9"/>
                  </a:lnTo>
                  <a:lnTo>
                    <a:pt x="0" y="9"/>
                  </a:lnTo>
                  <a:lnTo>
                    <a:pt x="0" y="9"/>
                  </a:lnTo>
                  <a:lnTo>
                    <a:pt x="0" y="9"/>
                  </a:lnTo>
                  <a:lnTo>
                    <a:pt x="0" y="7"/>
                  </a:lnTo>
                  <a:lnTo>
                    <a:pt x="0" y="0"/>
                  </a:lnTo>
                  <a:lnTo>
                    <a:pt x="0" y="0"/>
                  </a:lnTo>
                  <a:lnTo>
                    <a:pt x="0" y="0"/>
                  </a:lnTo>
                  <a:lnTo>
                    <a:pt x="0" y="0"/>
                  </a:lnTo>
                  <a:lnTo>
                    <a:pt x="0" y="0"/>
                  </a:lnTo>
                  <a:lnTo>
                    <a:pt x="0" y="7"/>
                  </a:lnTo>
                  <a:lnTo>
                    <a:pt x="3" y="7"/>
                  </a:lnTo>
                  <a:lnTo>
                    <a:pt x="3" y="9"/>
                  </a:lnTo>
                  <a:lnTo>
                    <a:pt x="5" y="9"/>
                  </a:lnTo>
                  <a:lnTo>
                    <a:pt x="5" y="7"/>
                  </a:lnTo>
                  <a:lnTo>
                    <a:pt x="5" y="7"/>
                  </a:lnTo>
                  <a:lnTo>
                    <a:pt x="5" y="7"/>
                  </a:lnTo>
                  <a:lnTo>
                    <a:pt x="5" y="0"/>
                  </a:lnTo>
                  <a:lnTo>
                    <a:pt x="5" y="0"/>
                  </a:lnTo>
                  <a:lnTo>
                    <a:pt x="5" y="0"/>
                  </a:lnTo>
                  <a:lnTo>
                    <a:pt x="8" y="0"/>
                  </a:lnTo>
                  <a:lnTo>
                    <a:pt x="8" y="0"/>
                  </a:lnTo>
                  <a:lnTo>
                    <a:pt x="8" y="0"/>
                  </a:lnTo>
                  <a:lnTo>
                    <a:pt x="8" y="9"/>
                  </a:lnTo>
                  <a:lnTo>
                    <a:pt x="8" y="9"/>
                  </a:lnTo>
                  <a:lnTo>
                    <a:pt x="8" y="9"/>
                  </a:lnTo>
                  <a:close/>
                </a:path>
              </a:pathLst>
            </a:custGeom>
            <a:solidFill>
              <a:srgbClr val="989A9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64" name="Freeform 101"/>
            <p:cNvSpPr>
              <a:spLocks/>
            </p:cNvSpPr>
            <p:nvPr/>
          </p:nvSpPr>
          <p:spPr bwMode="auto">
            <a:xfrm rot="16200000">
              <a:off x="2013022" y="3529988"/>
              <a:ext cx="13413" cy="24142"/>
            </a:xfrm>
            <a:custGeom>
              <a:avLst/>
              <a:gdLst>
                <a:gd name="T0" fmla="*/ 5 w 5"/>
                <a:gd name="T1" fmla="*/ 0 h 9"/>
                <a:gd name="T2" fmla="*/ 5 w 5"/>
                <a:gd name="T3" fmla="*/ 2 h 9"/>
                <a:gd name="T4" fmla="*/ 5 w 5"/>
                <a:gd name="T5" fmla="*/ 2 h 9"/>
                <a:gd name="T6" fmla="*/ 5 w 5"/>
                <a:gd name="T7" fmla="*/ 2 h 9"/>
                <a:gd name="T8" fmla="*/ 2 w 5"/>
                <a:gd name="T9" fmla="*/ 2 h 9"/>
                <a:gd name="T10" fmla="*/ 2 w 5"/>
                <a:gd name="T11" fmla="*/ 4 h 9"/>
                <a:gd name="T12" fmla="*/ 2 w 5"/>
                <a:gd name="T13" fmla="*/ 9 h 9"/>
                <a:gd name="T14" fmla="*/ 2 w 5"/>
                <a:gd name="T15" fmla="*/ 9 h 9"/>
                <a:gd name="T16" fmla="*/ 2 w 5"/>
                <a:gd name="T17" fmla="*/ 9 h 9"/>
                <a:gd name="T18" fmla="*/ 0 w 5"/>
                <a:gd name="T19" fmla="*/ 9 h 9"/>
                <a:gd name="T20" fmla="*/ 0 w 5"/>
                <a:gd name="T21" fmla="*/ 9 h 9"/>
                <a:gd name="T22" fmla="*/ 0 w 5"/>
                <a:gd name="T23" fmla="*/ 9 h 9"/>
                <a:gd name="T24" fmla="*/ 0 w 5"/>
                <a:gd name="T25" fmla="*/ 0 h 9"/>
                <a:gd name="T26" fmla="*/ 0 w 5"/>
                <a:gd name="T27" fmla="*/ 0 h 9"/>
                <a:gd name="T28" fmla="*/ 0 w 5"/>
                <a:gd name="T29" fmla="*/ 0 h 9"/>
                <a:gd name="T30" fmla="*/ 2 w 5"/>
                <a:gd name="T31" fmla="*/ 0 h 9"/>
                <a:gd name="T32" fmla="*/ 2 w 5"/>
                <a:gd name="T33" fmla="*/ 0 h 9"/>
                <a:gd name="T34" fmla="*/ 2 w 5"/>
                <a:gd name="T35" fmla="*/ 0 h 9"/>
                <a:gd name="T36" fmla="*/ 2 w 5"/>
                <a:gd name="T37" fmla="*/ 2 h 9"/>
                <a:gd name="T38" fmla="*/ 5 w 5"/>
                <a:gd name="T39" fmla="*/ 0 h 9"/>
                <a:gd name="T40" fmla="*/ 5 w 5"/>
                <a:gd name="T41" fmla="*/ 0 h 9"/>
                <a:gd name="T42" fmla="*/ 5 w 5"/>
                <a:gd name="T43" fmla="*/ 0 h 9"/>
                <a:gd name="T44" fmla="*/ 5 w 5"/>
                <a:gd name="T45" fmla="*/ 0 h 9"/>
                <a:gd name="T46" fmla="*/ 5 w 5"/>
                <a:gd name="T4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 h="9">
                  <a:moveTo>
                    <a:pt x="5" y="0"/>
                  </a:moveTo>
                  <a:lnTo>
                    <a:pt x="5" y="2"/>
                  </a:lnTo>
                  <a:lnTo>
                    <a:pt x="5" y="2"/>
                  </a:lnTo>
                  <a:lnTo>
                    <a:pt x="5" y="2"/>
                  </a:lnTo>
                  <a:lnTo>
                    <a:pt x="2" y="2"/>
                  </a:lnTo>
                  <a:lnTo>
                    <a:pt x="2" y="4"/>
                  </a:lnTo>
                  <a:lnTo>
                    <a:pt x="2" y="9"/>
                  </a:lnTo>
                  <a:lnTo>
                    <a:pt x="2" y="9"/>
                  </a:lnTo>
                  <a:lnTo>
                    <a:pt x="2" y="9"/>
                  </a:lnTo>
                  <a:lnTo>
                    <a:pt x="0" y="9"/>
                  </a:lnTo>
                  <a:lnTo>
                    <a:pt x="0" y="9"/>
                  </a:lnTo>
                  <a:lnTo>
                    <a:pt x="0" y="9"/>
                  </a:lnTo>
                  <a:lnTo>
                    <a:pt x="0" y="0"/>
                  </a:lnTo>
                  <a:lnTo>
                    <a:pt x="0" y="0"/>
                  </a:lnTo>
                  <a:lnTo>
                    <a:pt x="0" y="0"/>
                  </a:lnTo>
                  <a:lnTo>
                    <a:pt x="2" y="0"/>
                  </a:lnTo>
                  <a:lnTo>
                    <a:pt x="2" y="0"/>
                  </a:lnTo>
                  <a:lnTo>
                    <a:pt x="2" y="0"/>
                  </a:lnTo>
                  <a:lnTo>
                    <a:pt x="2" y="2"/>
                  </a:lnTo>
                  <a:lnTo>
                    <a:pt x="5" y="0"/>
                  </a:lnTo>
                  <a:lnTo>
                    <a:pt x="5" y="0"/>
                  </a:lnTo>
                  <a:lnTo>
                    <a:pt x="5" y="0"/>
                  </a:lnTo>
                  <a:lnTo>
                    <a:pt x="5" y="0"/>
                  </a:lnTo>
                  <a:lnTo>
                    <a:pt x="5" y="0"/>
                  </a:lnTo>
                  <a:close/>
                </a:path>
              </a:pathLst>
            </a:custGeom>
            <a:solidFill>
              <a:srgbClr val="989A9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65" name="Freeform 102"/>
            <p:cNvSpPr>
              <a:spLocks noEditPoints="1"/>
            </p:cNvSpPr>
            <p:nvPr/>
          </p:nvSpPr>
          <p:spPr bwMode="auto">
            <a:xfrm rot="16200000">
              <a:off x="834180" y="3772731"/>
              <a:ext cx="984381" cy="509624"/>
            </a:xfrm>
            <a:custGeom>
              <a:avLst/>
              <a:gdLst>
                <a:gd name="T0" fmla="*/ 9 w 153"/>
                <a:gd name="T1" fmla="*/ 55 h 80"/>
                <a:gd name="T2" fmla="*/ 13 w 153"/>
                <a:gd name="T3" fmla="*/ 67 h 80"/>
                <a:gd name="T4" fmla="*/ 12 w 153"/>
                <a:gd name="T5" fmla="*/ 80 h 80"/>
                <a:gd name="T6" fmla="*/ 37 w 153"/>
                <a:gd name="T7" fmla="*/ 77 h 80"/>
                <a:gd name="T8" fmla="*/ 31 w 153"/>
                <a:gd name="T9" fmla="*/ 67 h 80"/>
                <a:gd name="T10" fmla="*/ 35 w 153"/>
                <a:gd name="T11" fmla="*/ 57 h 80"/>
                <a:gd name="T12" fmla="*/ 34 w 153"/>
                <a:gd name="T13" fmla="*/ 71 h 80"/>
                <a:gd name="T14" fmla="*/ 50 w 153"/>
                <a:gd name="T15" fmla="*/ 68 h 80"/>
                <a:gd name="T16" fmla="*/ 44 w 153"/>
                <a:gd name="T17" fmla="*/ 60 h 80"/>
                <a:gd name="T18" fmla="*/ 54 w 153"/>
                <a:gd name="T19" fmla="*/ 67 h 80"/>
                <a:gd name="T20" fmla="*/ 64 w 153"/>
                <a:gd name="T21" fmla="*/ 80 h 80"/>
                <a:gd name="T22" fmla="*/ 85 w 153"/>
                <a:gd name="T23" fmla="*/ 80 h 80"/>
                <a:gd name="T24" fmla="*/ 113 w 153"/>
                <a:gd name="T25" fmla="*/ 74 h 80"/>
                <a:gd name="T26" fmla="*/ 110 w 153"/>
                <a:gd name="T27" fmla="*/ 68 h 80"/>
                <a:gd name="T28" fmla="*/ 113 w 153"/>
                <a:gd name="T29" fmla="*/ 67 h 80"/>
                <a:gd name="T30" fmla="*/ 117 w 153"/>
                <a:gd name="T31" fmla="*/ 73 h 80"/>
                <a:gd name="T32" fmla="*/ 118 w 153"/>
                <a:gd name="T33" fmla="*/ 66 h 80"/>
                <a:gd name="T34" fmla="*/ 126 w 153"/>
                <a:gd name="T35" fmla="*/ 57 h 80"/>
                <a:gd name="T36" fmla="*/ 128 w 153"/>
                <a:gd name="T37" fmla="*/ 54 h 80"/>
                <a:gd name="T38" fmla="*/ 128 w 153"/>
                <a:gd name="T39" fmla="*/ 46 h 80"/>
                <a:gd name="T40" fmla="*/ 136 w 153"/>
                <a:gd name="T41" fmla="*/ 45 h 80"/>
                <a:gd name="T42" fmla="*/ 138 w 153"/>
                <a:gd name="T43" fmla="*/ 55 h 80"/>
                <a:gd name="T44" fmla="*/ 139 w 153"/>
                <a:gd name="T45" fmla="*/ 44 h 80"/>
                <a:gd name="T46" fmla="*/ 152 w 153"/>
                <a:gd name="T47" fmla="*/ 80 h 80"/>
                <a:gd name="T48" fmla="*/ 0 w 153"/>
                <a:gd name="T49" fmla="*/ 77 h 80"/>
                <a:gd name="T50" fmla="*/ 53 w 153"/>
                <a:gd name="T51" fmla="*/ 9 h 80"/>
                <a:gd name="T52" fmla="*/ 66 w 153"/>
                <a:gd name="T53" fmla="*/ 6 h 80"/>
                <a:gd name="T54" fmla="*/ 132 w 153"/>
                <a:gd name="T55" fmla="*/ 33 h 80"/>
                <a:gd name="T56" fmla="*/ 106 w 153"/>
                <a:gd name="T57" fmla="*/ 32 h 80"/>
                <a:gd name="T58" fmla="*/ 76 w 153"/>
                <a:gd name="T59" fmla="*/ 27 h 80"/>
                <a:gd name="T60" fmla="*/ 64 w 153"/>
                <a:gd name="T61" fmla="*/ 26 h 80"/>
                <a:gd name="T62" fmla="*/ 69 w 153"/>
                <a:gd name="T63" fmla="*/ 23 h 80"/>
                <a:gd name="T64" fmla="*/ 50 w 153"/>
                <a:gd name="T65" fmla="*/ 20 h 80"/>
                <a:gd name="T66" fmla="*/ 45 w 153"/>
                <a:gd name="T67" fmla="*/ 24 h 80"/>
                <a:gd name="T68" fmla="*/ 50 w 153"/>
                <a:gd name="T69" fmla="*/ 23 h 80"/>
                <a:gd name="T70" fmla="*/ 53 w 153"/>
                <a:gd name="T71" fmla="*/ 24 h 80"/>
                <a:gd name="T72" fmla="*/ 44 w 153"/>
                <a:gd name="T73" fmla="*/ 29 h 80"/>
                <a:gd name="T74" fmla="*/ 34 w 153"/>
                <a:gd name="T75" fmla="*/ 27 h 80"/>
                <a:gd name="T76" fmla="*/ 27 w 153"/>
                <a:gd name="T77" fmla="*/ 32 h 80"/>
                <a:gd name="T78" fmla="*/ 27 w 153"/>
                <a:gd name="T79" fmla="*/ 34 h 80"/>
                <a:gd name="T80" fmla="*/ 31 w 153"/>
                <a:gd name="T81" fmla="*/ 37 h 80"/>
                <a:gd name="T82" fmla="*/ 32 w 153"/>
                <a:gd name="T83" fmla="*/ 39 h 80"/>
                <a:gd name="T84" fmla="*/ 34 w 153"/>
                <a:gd name="T85" fmla="*/ 40 h 80"/>
                <a:gd name="T86" fmla="*/ 35 w 153"/>
                <a:gd name="T87" fmla="*/ 41 h 80"/>
                <a:gd name="T88" fmla="*/ 40 w 153"/>
                <a:gd name="T89" fmla="*/ 48 h 80"/>
                <a:gd name="T90" fmla="*/ 26 w 153"/>
                <a:gd name="T91" fmla="*/ 45 h 80"/>
                <a:gd name="T92" fmla="*/ 18 w 153"/>
                <a:gd name="T93" fmla="*/ 41 h 80"/>
                <a:gd name="T94" fmla="*/ 53 w 153"/>
                <a:gd name="T95" fmla="*/ 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3" h="80">
                  <a:moveTo>
                    <a:pt x="6" y="80"/>
                  </a:moveTo>
                  <a:cubicBezTo>
                    <a:pt x="6" y="79"/>
                    <a:pt x="6" y="78"/>
                    <a:pt x="6" y="77"/>
                  </a:cubicBezTo>
                  <a:cubicBezTo>
                    <a:pt x="6" y="69"/>
                    <a:pt x="7" y="62"/>
                    <a:pt x="9" y="55"/>
                  </a:cubicBezTo>
                  <a:cubicBezTo>
                    <a:pt x="9" y="57"/>
                    <a:pt x="8" y="59"/>
                    <a:pt x="9" y="60"/>
                  </a:cubicBezTo>
                  <a:cubicBezTo>
                    <a:pt x="10" y="62"/>
                    <a:pt x="12" y="65"/>
                    <a:pt x="12" y="65"/>
                  </a:cubicBezTo>
                  <a:cubicBezTo>
                    <a:pt x="12" y="65"/>
                    <a:pt x="14" y="66"/>
                    <a:pt x="13" y="67"/>
                  </a:cubicBezTo>
                  <a:cubicBezTo>
                    <a:pt x="13" y="69"/>
                    <a:pt x="12" y="71"/>
                    <a:pt x="12" y="71"/>
                  </a:cubicBezTo>
                  <a:cubicBezTo>
                    <a:pt x="12" y="71"/>
                    <a:pt x="13" y="78"/>
                    <a:pt x="12" y="80"/>
                  </a:cubicBezTo>
                  <a:cubicBezTo>
                    <a:pt x="12" y="80"/>
                    <a:pt x="12" y="80"/>
                    <a:pt x="12" y="80"/>
                  </a:cubicBezTo>
                  <a:cubicBezTo>
                    <a:pt x="32" y="80"/>
                    <a:pt x="32" y="80"/>
                    <a:pt x="32" y="80"/>
                  </a:cubicBezTo>
                  <a:cubicBezTo>
                    <a:pt x="33" y="80"/>
                    <a:pt x="33" y="80"/>
                    <a:pt x="33" y="80"/>
                  </a:cubicBezTo>
                  <a:cubicBezTo>
                    <a:pt x="34" y="79"/>
                    <a:pt x="37" y="77"/>
                    <a:pt x="37" y="77"/>
                  </a:cubicBezTo>
                  <a:cubicBezTo>
                    <a:pt x="37" y="76"/>
                    <a:pt x="37" y="74"/>
                    <a:pt x="35" y="74"/>
                  </a:cubicBezTo>
                  <a:cubicBezTo>
                    <a:pt x="33" y="74"/>
                    <a:pt x="31" y="73"/>
                    <a:pt x="31" y="73"/>
                  </a:cubicBezTo>
                  <a:cubicBezTo>
                    <a:pt x="31" y="73"/>
                    <a:pt x="31" y="69"/>
                    <a:pt x="31" y="67"/>
                  </a:cubicBezTo>
                  <a:cubicBezTo>
                    <a:pt x="31" y="65"/>
                    <a:pt x="32" y="63"/>
                    <a:pt x="32" y="61"/>
                  </a:cubicBezTo>
                  <a:cubicBezTo>
                    <a:pt x="32" y="59"/>
                    <a:pt x="33" y="56"/>
                    <a:pt x="33" y="56"/>
                  </a:cubicBezTo>
                  <a:cubicBezTo>
                    <a:pt x="33" y="56"/>
                    <a:pt x="35" y="56"/>
                    <a:pt x="35" y="57"/>
                  </a:cubicBezTo>
                  <a:cubicBezTo>
                    <a:pt x="35" y="59"/>
                    <a:pt x="35" y="63"/>
                    <a:pt x="35" y="64"/>
                  </a:cubicBezTo>
                  <a:cubicBezTo>
                    <a:pt x="35" y="65"/>
                    <a:pt x="34" y="68"/>
                    <a:pt x="34" y="68"/>
                  </a:cubicBezTo>
                  <a:cubicBezTo>
                    <a:pt x="34" y="68"/>
                    <a:pt x="33" y="70"/>
                    <a:pt x="34" y="71"/>
                  </a:cubicBezTo>
                  <a:cubicBezTo>
                    <a:pt x="35" y="71"/>
                    <a:pt x="41" y="71"/>
                    <a:pt x="41" y="71"/>
                  </a:cubicBezTo>
                  <a:cubicBezTo>
                    <a:pt x="41" y="71"/>
                    <a:pt x="46" y="70"/>
                    <a:pt x="47" y="70"/>
                  </a:cubicBezTo>
                  <a:cubicBezTo>
                    <a:pt x="48" y="70"/>
                    <a:pt x="50" y="69"/>
                    <a:pt x="50" y="68"/>
                  </a:cubicBezTo>
                  <a:cubicBezTo>
                    <a:pt x="49" y="67"/>
                    <a:pt x="49" y="66"/>
                    <a:pt x="49" y="66"/>
                  </a:cubicBezTo>
                  <a:cubicBezTo>
                    <a:pt x="49" y="66"/>
                    <a:pt x="46" y="66"/>
                    <a:pt x="46" y="66"/>
                  </a:cubicBezTo>
                  <a:cubicBezTo>
                    <a:pt x="45" y="65"/>
                    <a:pt x="44" y="61"/>
                    <a:pt x="44" y="60"/>
                  </a:cubicBezTo>
                  <a:cubicBezTo>
                    <a:pt x="45" y="58"/>
                    <a:pt x="46" y="57"/>
                    <a:pt x="47" y="59"/>
                  </a:cubicBezTo>
                  <a:cubicBezTo>
                    <a:pt x="47" y="60"/>
                    <a:pt x="48" y="63"/>
                    <a:pt x="50" y="64"/>
                  </a:cubicBezTo>
                  <a:cubicBezTo>
                    <a:pt x="52" y="64"/>
                    <a:pt x="53" y="66"/>
                    <a:pt x="54" y="67"/>
                  </a:cubicBezTo>
                  <a:cubicBezTo>
                    <a:pt x="55" y="67"/>
                    <a:pt x="59" y="69"/>
                    <a:pt x="60" y="71"/>
                  </a:cubicBezTo>
                  <a:cubicBezTo>
                    <a:pt x="61" y="72"/>
                    <a:pt x="63" y="77"/>
                    <a:pt x="64" y="78"/>
                  </a:cubicBezTo>
                  <a:cubicBezTo>
                    <a:pt x="64" y="79"/>
                    <a:pt x="64" y="79"/>
                    <a:pt x="64" y="80"/>
                  </a:cubicBezTo>
                  <a:cubicBezTo>
                    <a:pt x="77" y="80"/>
                    <a:pt x="77" y="80"/>
                    <a:pt x="77" y="80"/>
                  </a:cubicBezTo>
                  <a:cubicBezTo>
                    <a:pt x="78" y="80"/>
                    <a:pt x="80" y="79"/>
                    <a:pt x="81" y="79"/>
                  </a:cubicBezTo>
                  <a:cubicBezTo>
                    <a:pt x="83" y="79"/>
                    <a:pt x="84" y="79"/>
                    <a:pt x="85" y="80"/>
                  </a:cubicBezTo>
                  <a:cubicBezTo>
                    <a:pt x="110" y="80"/>
                    <a:pt x="110" y="80"/>
                    <a:pt x="110" y="80"/>
                  </a:cubicBezTo>
                  <a:cubicBezTo>
                    <a:pt x="111" y="79"/>
                    <a:pt x="112" y="78"/>
                    <a:pt x="112" y="78"/>
                  </a:cubicBezTo>
                  <a:cubicBezTo>
                    <a:pt x="113" y="77"/>
                    <a:pt x="113" y="75"/>
                    <a:pt x="113" y="74"/>
                  </a:cubicBezTo>
                  <a:cubicBezTo>
                    <a:pt x="113" y="73"/>
                    <a:pt x="111" y="72"/>
                    <a:pt x="111" y="72"/>
                  </a:cubicBezTo>
                  <a:cubicBezTo>
                    <a:pt x="111" y="72"/>
                    <a:pt x="113" y="71"/>
                    <a:pt x="112" y="70"/>
                  </a:cubicBezTo>
                  <a:cubicBezTo>
                    <a:pt x="111" y="69"/>
                    <a:pt x="110" y="68"/>
                    <a:pt x="110" y="68"/>
                  </a:cubicBezTo>
                  <a:cubicBezTo>
                    <a:pt x="111" y="66"/>
                    <a:pt x="111" y="66"/>
                    <a:pt x="111" y="66"/>
                  </a:cubicBezTo>
                  <a:cubicBezTo>
                    <a:pt x="113" y="66"/>
                    <a:pt x="113" y="66"/>
                    <a:pt x="113" y="66"/>
                  </a:cubicBezTo>
                  <a:cubicBezTo>
                    <a:pt x="113" y="67"/>
                    <a:pt x="113" y="67"/>
                    <a:pt x="113" y="67"/>
                  </a:cubicBezTo>
                  <a:cubicBezTo>
                    <a:pt x="115" y="67"/>
                    <a:pt x="115" y="67"/>
                    <a:pt x="115" y="67"/>
                  </a:cubicBezTo>
                  <a:cubicBezTo>
                    <a:pt x="115" y="67"/>
                    <a:pt x="116" y="69"/>
                    <a:pt x="116" y="70"/>
                  </a:cubicBezTo>
                  <a:cubicBezTo>
                    <a:pt x="116" y="71"/>
                    <a:pt x="117" y="73"/>
                    <a:pt x="117" y="73"/>
                  </a:cubicBezTo>
                  <a:cubicBezTo>
                    <a:pt x="119" y="71"/>
                    <a:pt x="119" y="71"/>
                    <a:pt x="119" y="71"/>
                  </a:cubicBezTo>
                  <a:cubicBezTo>
                    <a:pt x="119" y="71"/>
                    <a:pt x="118" y="69"/>
                    <a:pt x="118" y="68"/>
                  </a:cubicBezTo>
                  <a:cubicBezTo>
                    <a:pt x="118" y="67"/>
                    <a:pt x="118" y="66"/>
                    <a:pt x="118" y="66"/>
                  </a:cubicBezTo>
                  <a:cubicBezTo>
                    <a:pt x="120" y="64"/>
                    <a:pt x="120" y="64"/>
                    <a:pt x="120" y="64"/>
                  </a:cubicBezTo>
                  <a:cubicBezTo>
                    <a:pt x="120" y="64"/>
                    <a:pt x="122" y="64"/>
                    <a:pt x="123" y="63"/>
                  </a:cubicBezTo>
                  <a:cubicBezTo>
                    <a:pt x="124" y="62"/>
                    <a:pt x="126" y="57"/>
                    <a:pt x="126" y="57"/>
                  </a:cubicBezTo>
                  <a:cubicBezTo>
                    <a:pt x="126" y="57"/>
                    <a:pt x="127" y="58"/>
                    <a:pt x="127" y="59"/>
                  </a:cubicBezTo>
                  <a:cubicBezTo>
                    <a:pt x="128" y="61"/>
                    <a:pt x="129" y="59"/>
                    <a:pt x="129" y="58"/>
                  </a:cubicBezTo>
                  <a:cubicBezTo>
                    <a:pt x="129" y="57"/>
                    <a:pt x="128" y="54"/>
                    <a:pt x="128" y="54"/>
                  </a:cubicBezTo>
                  <a:cubicBezTo>
                    <a:pt x="128" y="54"/>
                    <a:pt x="125" y="54"/>
                    <a:pt x="125" y="53"/>
                  </a:cubicBezTo>
                  <a:cubicBezTo>
                    <a:pt x="124" y="52"/>
                    <a:pt x="124" y="51"/>
                    <a:pt x="125" y="50"/>
                  </a:cubicBezTo>
                  <a:cubicBezTo>
                    <a:pt x="125" y="48"/>
                    <a:pt x="128" y="46"/>
                    <a:pt x="128" y="46"/>
                  </a:cubicBezTo>
                  <a:cubicBezTo>
                    <a:pt x="132" y="46"/>
                    <a:pt x="132" y="46"/>
                    <a:pt x="132" y="46"/>
                  </a:cubicBezTo>
                  <a:cubicBezTo>
                    <a:pt x="134" y="44"/>
                    <a:pt x="134" y="44"/>
                    <a:pt x="134" y="44"/>
                  </a:cubicBezTo>
                  <a:cubicBezTo>
                    <a:pt x="134" y="44"/>
                    <a:pt x="136" y="44"/>
                    <a:pt x="136" y="45"/>
                  </a:cubicBezTo>
                  <a:cubicBezTo>
                    <a:pt x="136" y="47"/>
                    <a:pt x="135" y="49"/>
                    <a:pt x="135" y="49"/>
                  </a:cubicBezTo>
                  <a:cubicBezTo>
                    <a:pt x="135" y="49"/>
                    <a:pt x="136" y="52"/>
                    <a:pt x="136" y="53"/>
                  </a:cubicBezTo>
                  <a:cubicBezTo>
                    <a:pt x="136" y="54"/>
                    <a:pt x="138" y="57"/>
                    <a:pt x="138" y="55"/>
                  </a:cubicBezTo>
                  <a:cubicBezTo>
                    <a:pt x="138" y="54"/>
                    <a:pt x="138" y="50"/>
                    <a:pt x="138" y="49"/>
                  </a:cubicBezTo>
                  <a:cubicBezTo>
                    <a:pt x="138" y="48"/>
                    <a:pt x="138" y="46"/>
                    <a:pt x="138" y="46"/>
                  </a:cubicBezTo>
                  <a:cubicBezTo>
                    <a:pt x="138" y="46"/>
                    <a:pt x="139" y="45"/>
                    <a:pt x="139" y="44"/>
                  </a:cubicBezTo>
                  <a:cubicBezTo>
                    <a:pt x="144" y="53"/>
                    <a:pt x="147" y="65"/>
                    <a:pt x="147" y="77"/>
                  </a:cubicBezTo>
                  <a:cubicBezTo>
                    <a:pt x="147" y="78"/>
                    <a:pt x="147" y="79"/>
                    <a:pt x="147" y="80"/>
                  </a:cubicBezTo>
                  <a:cubicBezTo>
                    <a:pt x="152" y="80"/>
                    <a:pt x="152" y="80"/>
                    <a:pt x="152" y="80"/>
                  </a:cubicBezTo>
                  <a:cubicBezTo>
                    <a:pt x="152" y="79"/>
                    <a:pt x="153" y="78"/>
                    <a:pt x="153" y="77"/>
                  </a:cubicBezTo>
                  <a:cubicBezTo>
                    <a:pt x="153" y="32"/>
                    <a:pt x="120" y="0"/>
                    <a:pt x="76" y="0"/>
                  </a:cubicBezTo>
                  <a:cubicBezTo>
                    <a:pt x="34" y="0"/>
                    <a:pt x="0" y="34"/>
                    <a:pt x="0" y="77"/>
                  </a:cubicBezTo>
                  <a:cubicBezTo>
                    <a:pt x="0" y="78"/>
                    <a:pt x="1" y="79"/>
                    <a:pt x="1" y="80"/>
                  </a:cubicBezTo>
                  <a:lnTo>
                    <a:pt x="6" y="80"/>
                  </a:lnTo>
                  <a:close/>
                  <a:moveTo>
                    <a:pt x="53" y="9"/>
                  </a:moveTo>
                  <a:cubicBezTo>
                    <a:pt x="54" y="9"/>
                    <a:pt x="55" y="10"/>
                    <a:pt x="56" y="9"/>
                  </a:cubicBezTo>
                  <a:cubicBezTo>
                    <a:pt x="58" y="9"/>
                    <a:pt x="60" y="8"/>
                    <a:pt x="61" y="8"/>
                  </a:cubicBezTo>
                  <a:cubicBezTo>
                    <a:pt x="62" y="8"/>
                    <a:pt x="65" y="8"/>
                    <a:pt x="66" y="6"/>
                  </a:cubicBezTo>
                  <a:cubicBezTo>
                    <a:pt x="69" y="6"/>
                    <a:pt x="72" y="6"/>
                    <a:pt x="76" y="6"/>
                  </a:cubicBezTo>
                  <a:cubicBezTo>
                    <a:pt x="100" y="6"/>
                    <a:pt x="120" y="16"/>
                    <a:pt x="133" y="33"/>
                  </a:cubicBezTo>
                  <a:cubicBezTo>
                    <a:pt x="133" y="33"/>
                    <a:pt x="132" y="33"/>
                    <a:pt x="132" y="33"/>
                  </a:cubicBezTo>
                  <a:cubicBezTo>
                    <a:pt x="129" y="33"/>
                    <a:pt x="125" y="34"/>
                    <a:pt x="123" y="34"/>
                  </a:cubicBezTo>
                  <a:cubicBezTo>
                    <a:pt x="122" y="34"/>
                    <a:pt x="117" y="34"/>
                    <a:pt x="117" y="34"/>
                  </a:cubicBezTo>
                  <a:cubicBezTo>
                    <a:pt x="117" y="34"/>
                    <a:pt x="107" y="32"/>
                    <a:pt x="106" y="32"/>
                  </a:cubicBezTo>
                  <a:cubicBezTo>
                    <a:pt x="105" y="32"/>
                    <a:pt x="100" y="30"/>
                    <a:pt x="99" y="30"/>
                  </a:cubicBezTo>
                  <a:cubicBezTo>
                    <a:pt x="99" y="30"/>
                    <a:pt x="86" y="30"/>
                    <a:pt x="84" y="30"/>
                  </a:cubicBezTo>
                  <a:cubicBezTo>
                    <a:pt x="83" y="29"/>
                    <a:pt x="76" y="27"/>
                    <a:pt x="76" y="27"/>
                  </a:cubicBezTo>
                  <a:cubicBezTo>
                    <a:pt x="76" y="27"/>
                    <a:pt x="74" y="29"/>
                    <a:pt x="71" y="29"/>
                  </a:cubicBezTo>
                  <a:cubicBezTo>
                    <a:pt x="69" y="29"/>
                    <a:pt x="65" y="28"/>
                    <a:pt x="65" y="28"/>
                  </a:cubicBezTo>
                  <a:cubicBezTo>
                    <a:pt x="64" y="26"/>
                    <a:pt x="64" y="26"/>
                    <a:pt x="64" y="26"/>
                  </a:cubicBezTo>
                  <a:cubicBezTo>
                    <a:pt x="66" y="25"/>
                    <a:pt x="66" y="25"/>
                    <a:pt x="66" y="25"/>
                  </a:cubicBezTo>
                  <a:cubicBezTo>
                    <a:pt x="71" y="27"/>
                    <a:pt x="71" y="27"/>
                    <a:pt x="71" y="27"/>
                  </a:cubicBezTo>
                  <a:cubicBezTo>
                    <a:pt x="71" y="27"/>
                    <a:pt x="70" y="25"/>
                    <a:pt x="69" y="23"/>
                  </a:cubicBezTo>
                  <a:cubicBezTo>
                    <a:pt x="68" y="22"/>
                    <a:pt x="68" y="19"/>
                    <a:pt x="67" y="19"/>
                  </a:cubicBezTo>
                  <a:cubicBezTo>
                    <a:pt x="66" y="19"/>
                    <a:pt x="60" y="17"/>
                    <a:pt x="57" y="17"/>
                  </a:cubicBezTo>
                  <a:cubicBezTo>
                    <a:pt x="55" y="17"/>
                    <a:pt x="52" y="20"/>
                    <a:pt x="50" y="20"/>
                  </a:cubicBezTo>
                  <a:cubicBezTo>
                    <a:pt x="49" y="19"/>
                    <a:pt x="45" y="20"/>
                    <a:pt x="45" y="20"/>
                  </a:cubicBezTo>
                  <a:cubicBezTo>
                    <a:pt x="43" y="22"/>
                    <a:pt x="43" y="22"/>
                    <a:pt x="43" y="22"/>
                  </a:cubicBezTo>
                  <a:cubicBezTo>
                    <a:pt x="43" y="22"/>
                    <a:pt x="45" y="23"/>
                    <a:pt x="45" y="24"/>
                  </a:cubicBezTo>
                  <a:cubicBezTo>
                    <a:pt x="44" y="24"/>
                    <a:pt x="41" y="27"/>
                    <a:pt x="43" y="26"/>
                  </a:cubicBezTo>
                  <a:cubicBezTo>
                    <a:pt x="45" y="25"/>
                    <a:pt x="47" y="26"/>
                    <a:pt x="48" y="25"/>
                  </a:cubicBezTo>
                  <a:cubicBezTo>
                    <a:pt x="48" y="24"/>
                    <a:pt x="49" y="23"/>
                    <a:pt x="50" y="23"/>
                  </a:cubicBezTo>
                  <a:cubicBezTo>
                    <a:pt x="51" y="23"/>
                    <a:pt x="55" y="22"/>
                    <a:pt x="55" y="22"/>
                  </a:cubicBezTo>
                  <a:cubicBezTo>
                    <a:pt x="55" y="22"/>
                    <a:pt x="58" y="22"/>
                    <a:pt x="57" y="23"/>
                  </a:cubicBezTo>
                  <a:cubicBezTo>
                    <a:pt x="57" y="24"/>
                    <a:pt x="55" y="23"/>
                    <a:pt x="53" y="24"/>
                  </a:cubicBezTo>
                  <a:cubicBezTo>
                    <a:pt x="52" y="25"/>
                    <a:pt x="51" y="26"/>
                    <a:pt x="51" y="26"/>
                  </a:cubicBezTo>
                  <a:cubicBezTo>
                    <a:pt x="52" y="27"/>
                    <a:pt x="51" y="29"/>
                    <a:pt x="49" y="28"/>
                  </a:cubicBezTo>
                  <a:cubicBezTo>
                    <a:pt x="47" y="28"/>
                    <a:pt x="45" y="30"/>
                    <a:pt x="44" y="29"/>
                  </a:cubicBezTo>
                  <a:cubicBezTo>
                    <a:pt x="43" y="28"/>
                    <a:pt x="39" y="28"/>
                    <a:pt x="39" y="27"/>
                  </a:cubicBezTo>
                  <a:cubicBezTo>
                    <a:pt x="40" y="26"/>
                    <a:pt x="38" y="26"/>
                    <a:pt x="38" y="26"/>
                  </a:cubicBezTo>
                  <a:cubicBezTo>
                    <a:pt x="38" y="26"/>
                    <a:pt x="35" y="26"/>
                    <a:pt x="34" y="27"/>
                  </a:cubicBezTo>
                  <a:cubicBezTo>
                    <a:pt x="34" y="27"/>
                    <a:pt x="32" y="27"/>
                    <a:pt x="31" y="27"/>
                  </a:cubicBezTo>
                  <a:cubicBezTo>
                    <a:pt x="30" y="28"/>
                    <a:pt x="30" y="30"/>
                    <a:pt x="29" y="31"/>
                  </a:cubicBezTo>
                  <a:cubicBezTo>
                    <a:pt x="29" y="32"/>
                    <a:pt x="27" y="32"/>
                    <a:pt x="27" y="32"/>
                  </a:cubicBezTo>
                  <a:cubicBezTo>
                    <a:pt x="27" y="31"/>
                    <a:pt x="27" y="31"/>
                    <a:pt x="25" y="32"/>
                  </a:cubicBezTo>
                  <a:cubicBezTo>
                    <a:pt x="24" y="32"/>
                    <a:pt x="21" y="35"/>
                    <a:pt x="22" y="36"/>
                  </a:cubicBezTo>
                  <a:cubicBezTo>
                    <a:pt x="23" y="36"/>
                    <a:pt x="26" y="35"/>
                    <a:pt x="27" y="34"/>
                  </a:cubicBezTo>
                  <a:cubicBezTo>
                    <a:pt x="27" y="34"/>
                    <a:pt x="29" y="33"/>
                    <a:pt x="29" y="33"/>
                  </a:cubicBezTo>
                  <a:cubicBezTo>
                    <a:pt x="31" y="34"/>
                    <a:pt x="31" y="34"/>
                    <a:pt x="31" y="34"/>
                  </a:cubicBezTo>
                  <a:cubicBezTo>
                    <a:pt x="31" y="34"/>
                    <a:pt x="31" y="36"/>
                    <a:pt x="31" y="37"/>
                  </a:cubicBezTo>
                  <a:cubicBezTo>
                    <a:pt x="30" y="38"/>
                    <a:pt x="31" y="40"/>
                    <a:pt x="30" y="40"/>
                  </a:cubicBezTo>
                  <a:cubicBezTo>
                    <a:pt x="29" y="41"/>
                    <a:pt x="29" y="41"/>
                    <a:pt x="29" y="41"/>
                  </a:cubicBezTo>
                  <a:cubicBezTo>
                    <a:pt x="29" y="41"/>
                    <a:pt x="32" y="41"/>
                    <a:pt x="32" y="39"/>
                  </a:cubicBezTo>
                  <a:cubicBezTo>
                    <a:pt x="32" y="38"/>
                    <a:pt x="32" y="34"/>
                    <a:pt x="33" y="34"/>
                  </a:cubicBezTo>
                  <a:cubicBezTo>
                    <a:pt x="34" y="34"/>
                    <a:pt x="34" y="37"/>
                    <a:pt x="34" y="37"/>
                  </a:cubicBezTo>
                  <a:cubicBezTo>
                    <a:pt x="34" y="37"/>
                    <a:pt x="34" y="39"/>
                    <a:pt x="34" y="40"/>
                  </a:cubicBezTo>
                  <a:cubicBezTo>
                    <a:pt x="33" y="40"/>
                    <a:pt x="32" y="44"/>
                    <a:pt x="32" y="44"/>
                  </a:cubicBezTo>
                  <a:cubicBezTo>
                    <a:pt x="32" y="44"/>
                    <a:pt x="33" y="45"/>
                    <a:pt x="33" y="44"/>
                  </a:cubicBezTo>
                  <a:cubicBezTo>
                    <a:pt x="34" y="43"/>
                    <a:pt x="35" y="41"/>
                    <a:pt x="35" y="41"/>
                  </a:cubicBezTo>
                  <a:cubicBezTo>
                    <a:pt x="35" y="41"/>
                    <a:pt x="37" y="41"/>
                    <a:pt x="37" y="42"/>
                  </a:cubicBezTo>
                  <a:cubicBezTo>
                    <a:pt x="36" y="44"/>
                    <a:pt x="35" y="45"/>
                    <a:pt x="36" y="46"/>
                  </a:cubicBezTo>
                  <a:cubicBezTo>
                    <a:pt x="37" y="47"/>
                    <a:pt x="41" y="47"/>
                    <a:pt x="40" y="48"/>
                  </a:cubicBezTo>
                  <a:cubicBezTo>
                    <a:pt x="39" y="50"/>
                    <a:pt x="36" y="53"/>
                    <a:pt x="35" y="53"/>
                  </a:cubicBezTo>
                  <a:cubicBezTo>
                    <a:pt x="35" y="53"/>
                    <a:pt x="30" y="49"/>
                    <a:pt x="29" y="48"/>
                  </a:cubicBezTo>
                  <a:cubicBezTo>
                    <a:pt x="28" y="48"/>
                    <a:pt x="26" y="46"/>
                    <a:pt x="26" y="45"/>
                  </a:cubicBezTo>
                  <a:cubicBezTo>
                    <a:pt x="26" y="44"/>
                    <a:pt x="27" y="41"/>
                    <a:pt x="27" y="40"/>
                  </a:cubicBezTo>
                  <a:cubicBezTo>
                    <a:pt x="26" y="40"/>
                    <a:pt x="22" y="38"/>
                    <a:pt x="21" y="38"/>
                  </a:cubicBezTo>
                  <a:cubicBezTo>
                    <a:pt x="20" y="39"/>
                    <a:pt x="19" y="40"/>
                    <a:pt x="18" y="41"/>
                  </a:cubicBezTo>
                  <a:cubicBezTo>
                    <a:pt x="17" y="41"/>
                    <a:pt x="15" y="43"/>
                    <a:pt x="14" y="44"/>
                  </a:cubicBezTo>
                  <a:cubicBezTo>
                    <a:pt x="14" y="45"/>
                    <a:pt x="12" y="48"/>
                    <a:pt x="11" y="50"/>
                  </a:cubicBezTo>
                  <a:cubicBezTo>
                    <a:pt x="18" y="31"/>
                    <a:pt x="34" y="16"/>
                    <a:pt x="53" y="9"/>
                  </a:cubicBezTo>
                  <a:close/>
                </a:path>
              </a:pathLst>
            </a:custGeom>
            <a:solidFill>
              <a:srgbClr val="8B8B8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grpSp>
          <p:nvGrpSpPr>
            <p:cNvPr id="66" name="组合 65"/>
            <p:cNvGrpSpPr/>
            <p:nvPr/>
          </p:nvGrpSpPr>
          <p:grpSpPr>
            <a:xfrm>
              <a:off x="10522645" y="3548766"/>
              <a:ext cx="991708" cy="956771"/>
              <a:chOff x="5761264" y="2062747"/>
              <a:chExt cx="606994" cy="433859"/>
            </a:xfrm>
          </p:grpSpPr>
          <p:sp>
            <p:nvSpPr>
              <p:cNvPr id="73" name="Freeform 47"/>
              <p:cNvSpPr>
                <a:spLocks/>
              </p:cNvSpPr>
              <p:nvPr/>
            </p:nvSpPr>
            <p:spPr bwMode="auto">
              <a:xfrm>
                <a:off x="5761264" y="2062747"/>
                <a:ext cx="606994" cy="429785"/>
              </a:xfrm>
              <a:custGeom>
                <a:avLst/>
                <a:gdLst>
                  <a:gd name="T0" fmla="*/ 0 w 298"/>
                  <a:gd name="T1" fmla="*/ 0 h 211"/>
                  <a:gd name="T2" fmla="*/ 2 w 298"/>
                  <a:gd name="T3" fmla="*/ 211 h 211"/>
                  <a:gd name="T4" fmla="*/ 4 w 298"/>
                  <a:gd name="T5" fmla="*/ 211 h 211"/>
                  <a:gd name="T6" fmla="*/ 298 w 298"/>
                  <a:gd name="T7" fmla="*/ 109 h 211"/>
                  <a:gd name="T8" fmla="*/ 7 w 298"/>
                  <a:gd name="T9" fmla="*/ 0 h 211"/>
                  <a:gd name="T10" fmla="*/ 0 w 298"/>
                  <a:gd name="T11" fmla="*/ 0 h 211"/>
                </a:gdLst>
                <a:ahLst/>
                <a:cxnLst>
                  <a:cxn ang="0">
                    <a:pos x="T0" y="T1"/>
                  </a:cxn>
                  <a:cxn ang="0">
                    <a:pos x="T2" y="T3"/>
                  </a:cxn>
                  <a:cxn ang="0">
                    <a:pos x="T4" y="T5"/>
                  </a:cxn>
                  <a:cxn ang="0">
                    <a:pos x="T6" y="T7"/>
                  </a:cxn>
                  <a:cxn ang="0">
                    <a:pos x="T8" y="T9"/>
                  </a:cxn>
                  <a:cxn ang="0">
                    <a:pos x="T10" y="T11"/>
                  </a:cxn>
                </a:cxnLst>
                <a:rect l="0" t="0" r="r" b="b"/>
                <a:pathLst>
                  <a:path w="298" h="211">
                    <a:moveTo>
                      <a:pt x="0" y="0"/>
                    </a:moveTo>
                    <a:lnTo>
                      <a:pt x="2" y="211"/>
                    </a:lnTo>
                    <a:lnTo>
                      <a:pt x="4" y="211"/>
                    </a:lnTo>
                    <a:lnTo>
                      <a:pt x="298" y="109"/>
                    </a:lnTo>
                    <a:lnTo>
                      <a:pt x="7" y="0"/>
                    </a:lnTo>
                    <a:lnTo>
                      <a:pt x="0" y="0"/>
                    </a:lnTo>
                    <a:close/>
                  </a:path>
                </a:pathLst>
              </a:custGeom>
              <a:solidFill>
                <a:srgbClr val="FDDFB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74" name="Freeform 48"/>
              <p:cNvSpPr>
                <a:spLocks/>
              </p:cNvSpPr>
              <p:nvPr/>
            </p:nvSpPr>
            <p:spPr bwMode="auto">
              <a:xfrm>
                <a:off x="5761264" y="2284769"/>
                <a:ext cx="606994" cy="211837"/>
              </a:xfrm>
              <a:custGeom>
                <a:avLst/>
                <a:gdLst>
                  <a:gd name="T0" fmla="*/ 4 w 298"/>
                  <a:gd name="T1" fmla="*/ 104 h 104"/>
                  <a:gd name="T2" fmla="*/ 298 w 298"/>
                  <a:gd name="T3" fmla="*/ 0 h 104"/>
                  <a:gd name="T4" fmla="*/ 0 w 298"/>
                  <a:gd name="T5" fmla="*/ 19 h 104"/>
                  <a:gd name="T6" fmla="*/ 2 w 298"/>
                  <a:gd name="T7" fmla="*/ 104 h 104"/>
                  <a:gd name="T8" fmla="*/ 4 w 298"/>
                  <a:gd name="T9" fmla="*/ 104 h 104"/>
                </a:gdLst>
                <a:ahLst/>
                <a:cxnLst>
                  <a:cxn ang="0">
                    <a:pos x="T0" y="T1"/>
                  </a:cxn>
                  <a:cxn ang="0">
                    <a:pos x="T2" y="T3"/>
                  </a:cxn>
                  <a:cxn ang="0">
                    <a:pos x="T4" y="T5"/>
                  </a:cxn>
                  <a:cxn ang="0">
                    <a:pos x="T6" y="T7"/>
                  </a:cxn>
                  <a:cxn ang="0">
                    <a:pos x="T8" y="T9"/>
                  </a:cxn>
                </a:cxnLst>
                <a:rect l="0" t="0" r="r" b="b"/>
                <a:pathLst>
                  <a:path w="298" h="104">
                    <a:moveTo>
                      <a:pt x="4" y="104"/>
                    </a:moveTo>
                    <a:lnTo>
                      <a:pt x="298" y="0"/>
                    </a:lnTo>
                    <a:lnTo>
                      <a:pt x="0" y="19"/>
                    </a:lnTo>
                    <a:lnTo>
                      <a:pt x="2" y="104"/>
                    </a:lnTo>
                    <a:lnTo>
                      <a:pt x="4" y="104"/>
                    </a:lnTo>
                    <a:close/>
                  </a:path>
                </a:pathLst>
              </a:custGeom>
              <a:solidFill>
                <a:srgbClr val="BEA78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75" name="Freeform 49"/>
              <p:cNvSpPr>
                <a:spLocks/>
              </p:cNvSpPr>
              <p:nvPr/>
            </p:nvSpPr>
            <p:spPr bwMode="auto">
              <a:xfrm>
                <a:off x="5761264" y="2178850"/>
                <a:ext cx="606994" cy="207763"/>
              </a:xfrm>
              <a:custGeom>
                <a:avLst/>
                <a:gdLst>
                  <a:gd name="T0" fmla="*/ 0 w 298"/>
                  <a:gd name="T1" fmla="*/ 0 h 102"/>
                  <a:gd name="T2" fmla="*/ 298 w 298"/>
                  <a:gd name="T3" fmla="*/ 52 h 102"/>
                  <a:gd name="T4" fmla="*/ 2 w 298"/>
                  <a:gd name="T5" fmla="*/ 102 h 102"/>
                  <a:gd name="T6" fmla="*/ 0 w 298"/>
                  <a:gd name="T7" fmla="*/ 0 h 102"/>
                </a:gdLst>
                <a:ahLst/>
                <a:cxnLst>
                  <a:cxn ang="0">
                    <a:pos x="T0" y="T1"/>
                  </a:cxn>
                  <a:cxn ang="0">
                    <a:pos x="T2" y="T3"/>
                  </a:cxn>
                  <a:cxn ang="0">
                    <a:pos x="T4" y="T5"/>
                  </a:cxn>
                  <a:cxn ang="0">
                    <a:pos x="T6" y="T7"/>
                  </a:cxn>
                </a:cxnLst>
                <a:rect l="0" t="0" r="r" b="b"/>
                <a:pathLst>
                  <a:path w="298" h="102">
                    <a:moveTo>
                      <a:pt x="0" y="0"/>
                    </a:moveTo>
                    <a:lnTo>
                      <a:pt x="298" y="52"/>
                    </a:lnTo>
                    <a:lnTo>
                      <a:pt x="2" y="102"/>
                    </a:lnTo>
                    <a:lnTo>
                      <a:pt x="0" y="0"/>
                    </a:lnTo>
                    <a:close/>
                  </a:path>
                </a:pathLst>
              </a:custGeom>
              <a:solidFill>
                <a:srgbClr val="EBCF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76" name="Freeform 50"/>
              <p:cNvSpPr>
                <a:spLocks/>
              </p:cNvSpPr>
              <p:nvPr/>
            </p:nvSpPr>
            <p:spPr bwMode="auto">
              <a:xfrm>
                <a:off x="6131979" y="2211440"/>
                <a:ext cx="236279" cy="144620"/>
              </a:xfrm>
              <a:custGeom>
                <a:avLst/>
                <a:gdLst>
                  <a:gd name="T0" fmla="*/ 9 w 49"/>
                  <a:gd name="T1" fmla="*/ 0 h 30"/>
                  <a:gd name="T2" fmla="*/ 49 w 49"/>
                  <a:gd name="T3" fmla="*/ 15 h 30"/>
                  <a:gd name="T4" fmla="*/ 8 w 49"/>
                  <a:gd name="T5" fmla="*/ 30 h 30"/>
                  <a:gd name="T6" fmla="*/ 2 w 49"/>
                  <a:gd name="T7" fmla="*/ 20 h 30"/>
                  <a:gd name="T8" fmla="*/ 9 w 49"/>
                  <a:gd name="T9" fmla="*/ 0 h 30"/>
                </a:gdLst>
                <a:ahLst/>
                <a:cxnLst>
                  <a:cxn ang="0">
                    <a:pos x="T0" y="T1"/>
                  </a:cxn>
                  <a:cxn ang="0">
                    <a:pos x="T2" y="T3"/>
                  </a:cxn>
                  <a:cxn ang="0">
                    <a:pos x="T4" y="T5"/>
                  </a:cxn>
                  <a:cxn ang="0">
                    <a:pos x="T6" y="T7"/>
                  </a:cxn>
                  <a:cxn ang="0">
                    <a:pos x="T8" y="T9"/>
                  </a:cxn>
                </a:cxnLst>
                <a:rect l="0" t="0" r="r" b="b"/>
                <a:pathLst>
                  <a:path w="49" h="30">
                    <a:moveTo>
                      <a:pt x="9" y="0"/>
                    </a:moveTo>
                    <a:cubicBezTo>
                      <a:pt x="49" y="15"/>
                      <a:pt x="49" y="15"/>
                      <a:pt x="49" y="15"/>
                    </a:cubicBezTo>
                    <a:cubicBezTo>
                      <a:pt x="8" y="30"/>
                      <a:pt x="8" y="30"/>
                      <a:pt x="8" y="30"/>
                    </a:cubicBezTo>
                    <a:cubicBezTo>
                      <a:pt x="8" y="30"/>
                      <a:pt x="3" y="25"/>
                      <a:pt x="2" y="20"/>
                    </a:cubicBezTo>
                    <a:cubicBezTo>
                      <a:pt x="0" y="15"/>
                      <a:pt x="9" y="0"/>
                      <a:pt x="9" y="0"/>
                    </a:cubicBezTo>
                    <a:close/>
                  </a:path>
                </a:pathLst>
              </a:custGeom>
              <a:solidFill>
                <a:srgbClr val="3F2C0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grpSp>
        <p:sp>
          <p:nvSpPr>
            <p:cNvPr id="67" name="Freeform 30"/>
            <p:cNvSpPr>
              <a:spLocks/>
            </p:cNvSpPr>
            <p:nvPr/>
          </p:nvSpPr>
          <p:spPr bwMode="auto">
            <a:xfrm rot="16200000">
              <a:off x="9299225" y="3559493"/>
              <a:ext cx="952196" cy="936100"/>
            </a:xfrm>
            <a:custGeom>
              <a:avLst/>
              <a:gdLst>
                <a:gd name="T0" fmla="*/ 355 w 355"/>
                <a:gd name="T1" fmla="*/ 349 h 349"/>
                <a:gd name="T2" fmla="*/ 355 w 355"/>
                <a:gd name="T3" fmla="*/ 0 h 349"/>
                <a:gd name="T4" fmla="*/ 0 w 355"/>
                <a:gd name="T5" fmla="*/ 349 h 349"/>
                <a:gd name="T6" fmla="*/ 355 w 355"/>
                <a:gd name="T7" fmla="*/ 349 h 349"/>
              </a:gdLst>
              <a:ahLst/>
              <a:cxnLst>
                <a:cxn ang="0">
                  <a:pos x="T0" y="T1"/>
                </a:cxn>
                <a:cxn ang="0">
                  <a:pos x="T2" y="T3"/>
                </a:cxn>
                <a:cxn ang="0">
                  <a:pos x="T4" y="T5"/>
                </a:cxn>
                <a:cxn ang="0">
                  <a:pos x="T6" y="T7"/>
                </a:cxn>
              </a:cxnLst>
              <a:rect l="0" t="0" r="r" b="b"/>
              <a:pathLst>
                <a:path w="355" h="349">
                  <a:moveTo>
                    <a:pt x="355" y="349"/>
                  </a:moveTo>
                  <a:lnTo>
                    <a:pt x="355" y="0"/>
                  </a:lnTo>
                  <a:lnTo>
                    <a:pt x="0" y="349"/>
                  </a:lnTo>
                  <a:lnTo>
                    <a:pt x="355" y="349"/>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rgbClr val="C00000"/>
                </a:solidFill>
              </a:endParaRPr>
            </a:p>
          </p:txBody>
        </p:sp>
        <p:sp>
          <p:nvSpPr>
            <p:cNvPr id="68" name="KSO_Shape"/>
            <p:cNvSpPr/>
            <p:nvPr/>
          </p:nvSpPr>
          <p:spPr>
            <a:xfrm rot="8100000">
              <a:off x="2804283" y="3808125"/>
              <a:ext cx="1392323" cy="1392323"/>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C00000"/>
                </a:solidFill>
              </a:endParaRPr>
            </a:p>
          </p:txBody>
        </p:sp>
        <p:sp>
          <p:nvSpPr>
            <p:cNvPr id="69" name="KSO_Shape"/>
            <p:cNvSpPr/>
            <p:nvPr/>
          </p:nvSpPr>
          <p:spPr>
            <a:xfrm rot="8100000" flipH="1" flipV="1">
              <a:off x="4217945" y="2847387"/>
              <a:ext cx="1392323" cy="1392323"/>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C00000"/>
                </a:solidFill>
              </a:endParaRPr>
            </a:p>
          </p:txBody>
        </p:sp>
        <p:sp>
          <p:nvSpPr>
            <p:cNvPr id="70" name="KSO_Shape"/>
            <p:cNvSpPr/>
            <p:nvPr/>
          </p:nvSpPr>
          <p:spPr>
            <a:xfrm rot="8100000">
              <a:off x="5509336" y="3808125"/>
              <a:ext cx="1392323" cy="1392323"/>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C00000"/>
                </a:solidFill>
              </a:endParaRPr>
            </a:p>
          </p:txBody>
        </p:sp>
        <p:sp>
          <p:nvSpPr>
            <p:cNvPr id="71" name="KSO_Shape"/>
            <p:cNvSpPr/>
            <p:nvPr/>
          </p:nvSpPr>
          <p:spPr>
            <a:xfrm rot="8100000" flipH="1" flipV="1">
              <a:off x="6843881" y="2847386"/>
              <a:ext cx="1392323" cy="1392323"/>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C00000"/>
                </a:solidFill>
              </a:endParaRPr>
            </a:p>
          </p:txBody>
        </p:sp>
        <p:sp>
          <p:nvSpPr>
            <p:cNvPr id="72" name="KSO_Shape"/>
            <p:cNvSpPr/>
            <p:nvPr/>
          </p:nvSpPr>
          <p:spPr>
            <a:xfrm rot="8100000">
              <a:off x="8224838" y="3808125"/>
              <a:ext cx="1392323" cy="1392323"/>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C00000"/>
                </a:solidFill>
              </a:endParaRPr>
            </a:p>
          </p:txBody>
        </p:sp>
      </p:grpSp>
      <p:grpSp>
        <p:nvGrpSpPr>
          <p:cNvPr id="77" name="组合 76"/>
          <p:cNvGrpSpPr/>
          <p:nvPr/>
        </p:nvGrpSpPr>
        <p:grpSpPr>
          <a:xfrm>
            <a:off x="4428361" y="3649321"/>
            <a:ext cx="713651" cy="2152127"/>
            <a:chOff x="4832342" y="3881140"/>
            <a:chExt cx="713651" cy="2152127"/>
          </a:xfrm>
          <a:solidFill>
            <a:srgbClr val="C00000"/>
          </a:solidFill>
        </p:grpSpPr>
        <p:sp>
          <p:nvSpPr>
            <p:cNvPr id="78" name="椭圆 77"/>
            <p:cNvSpPr/>
            <p:nvPr/>
          </p:nvSpPr>
          <p:spPr>
            <a:xfrm>
              <a:off x="5058408" y="3881140"/>
              <a:ext cx="261518" cy="2615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79" name="椭圆 78"/>
            <p:cNvSpPr/>
            <p:nvPr/>
          </p:nvSpPr>
          <p:spPr>
            <a:xfrm>
              <a:off x="5125611" y="3948343"/>
              <a:ext cx="127112" cy="12711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cxnSp>
          <p:nvCxnSpPr>
            <p:cNvPr id="80" name="直接连接符 79"/>
            <p:cNvCxnSpPr/>
            <p:nvPr/>
          </p:nvCxnSpPr>
          <p:spPr>
            <a:xfrm>
              <a:off x="5189167" y="3948343"/>
              <a:ext cx="0" cy="1097790"/>
            </a:xfrm>
            <a:prstGeom prst="line">
              <a:avLst/>
            </a:prstGeom>
            <a:grpFill/>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a:off x="5125611" y="4994423"/>
              <a:ext cx="127112" cy="12711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82" name="KSO_Shape"/>
            <p:cNvSpPr/>
            <p:nvPr/>
          </p:nvSpPr>
          <p:spPr>
            <a:xfrm flipV="1">
              <a:off x="4832342" y="5016187"/>
              <a:ext cx="713651" cy="1017080"/>
            </a:xfrm>
            <a:custGeom>
              <a:avLst/>
              <a:gdLst>
                <a:gd name="connsiteX0" fmla="*/ 586581 w 1173161"/>
                <a:gd name="connsiteY0" fmla="*/ 0 h 1672438"/>
                <a:gd name="connsiteX1" fmla="*/ 1001356 w 1173161"/>
                <a:gd name="connsiteY1" fmla="*/ 171806 h 1672438"/>
                <a:gd name="connsiteX2" fmla="*/ 1001356 w 1173161"/>
                <a:gd name="connsiteY2" fmla="*/ 1001357 h 1672438"/>
                <a:gd name="connsiteX3" fmla="*/ 586581 w 1173161"/>
                <a:gd name="connsiteY3" fmla="*/ 1672438 h 1672438"/>
                <a:gd name="connsiteX4" fmla="*/ 171805 w 1173161"/>
                <a:gd name="connsiteY4" fmla="*/ 1001357 h 1672438"/>
                <a:gd name="connsiteX5" fmla="*/ 171805 w 1173161"/>
                <a:gd name="connsiteY5" fmla="*/ 171806 h 1672438"/>
                <a:gd name="connsiteX6" fmla="*/ 586581 w 1173161"/>
                <a:gd name="connsiteY6" fmla="*/ 0 h 167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3161" h="1672438">
                  <a:moveTo>
                    <a:pt x="586581" y="0"/>
                  </a:moveTo>
                  <a:cubicBezTo>
                    <a:pt x="736700" y="0"/>
                    <a:pt x="886819" y="57269"/>
                    <a:pt x="1001356" y="171806"/>
                  </a:cubicBezTo>
                  <a:cubicBezTo>
                    <a:pt x="1230430" y="400880"/>
                    <a:pt x="1230430" y="772282"/>
                    <a:pt x="1001356" y="1001357"/>
                  </a:cubicBezTo>
                  <a:cubicBezTo>
                    <a:pt x="820380" y="1182333"/>
                    <a:pt x="682121" y="1406027"/>
                    <a:pt x="586581" y="1672438"/>
                  </a:cubicBezTo>
                  <a:cubicBezTo>
                    <a:pt x="491040" y="1406027"/>
                    <a:pt x="352782" y="1182333"/>
                    <a:pt x="171805" y="1001357"/>
                  </a:cubicBezTo>
                  <a:cubicBezTo>
                    <a:pt x="-57269" y="772282"/>
                    <a:pt x="-57269" y="400880"/>
                    <a:pt x="171805" y="171806"/>
                  </a:cubicBezTo>
                  <a:cubicBezTo>
                    <a:pt x="286343" y="57269"/>
                    <a:pt x="436462" y="0"/>
                    <a:pt x="58658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bIns="576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C00000"/>
                </a:solidFill>
              </a:endParaRPr>
            </a:p>
          </p:txBody>
        </p:sp>
      </p:grpSp>
      <p:grpSp>
        <p:nvGrpSpPr>
          <p:cNvPr id="83" name="组合 82"/>
          <p:cNvGrpSpPr/>
          <p:nvPr/>
        </p:nvGrpSpPr>
        <p:grpSpPr>
          <a:xfrm>
            <a:off x="2309399" y="4474120"/>
            <a:ext cx="2061273" cy="1083510"/>
            <a:chOff x="1543368" y="2159719"/>
            <a:chExt cx="2061273" cy="1083510"/>
          </a:xfrm>
        </p:grpSpPr>
        <p:sp>
          <p:nvSpPr>
            <p:cNvPr id="84" name="文本框 83"/>
            <p:cNvSpPr txBox="1"/>
            <p:nvPr/>
          </p:nvSpPr>
          <p:spPr>
            <a:xfrm>
              <a:off x="1968710" y="2159719"/>
              <a:ext cx="1210588" cy="400110"/>
            </a:xfrm>
            <a:prstGeom prst="rect">
              <a:avLst/>
            </a:prstGeom>
            <a:noFill/>
          </p:spPr>
          <p:txBody>
            <a:bodyPr wrap="none" rtlCol="0">
              <a:spAutoFit/>
            </a:bodyPr>
            <a:lstStyle/>
            <a:p>
              <a:r>
                <a:rPr lang="zh-CN" altLang="en-US" sz="2000" b="1" dirty="0">
                  <a:solidFill>
                    <a:srgbClr val="C00000"/>
                  </a:solidFill>
                  <a:latin typeface="微软雅黑" panose="020B0503020204020204" pitchFamily="34" charset="-122"/>
                  <a:ea typeface="微软雅黑" panose="020B0503020204020204" pitchFamily="34" charset="-122"/>
                  <a:cs typeface="+mn-ea"/>
                  <a:sym typeface="+mn-lt"/>
                </a:rPr>
                <a:t>添加标题</a:t>
              </a:r>
            </a:p>
          </p:txBody>
        </p:sp>
        <p:sp>
          <p:nvSpPr>
            <p:cNvPr id="85" name="文本框 84"/>
            <p:cNvSpPr txBox="1"/>
            <p:nvPr/>
          </p:nvSpPr>
          <p:spPr>
            <a:xfrm>
              <a:off x="1543368" y="2510721"/>
              <a:ext cx="2061273" cy="732508"/>
            </a:xfrm>
            <a:prstGeom prst="rect">
              <a:avLst/>
            </a:prstGeom>
            <a:noFill/>
          </p:spPr>
          <p:txBody>
            <a:bodyPr wrap="square" rtlCol="0">
              <a:spAutoFit/>
            </a:bodyPr>
            <a:lstStyle/>
            <a:p>
              <a:pPr algn="ctr">
                <a:lnSpc>
                  <a:spcPct val="130000"/>
                </a:lnSpc>
              </a:pPr>
              <a:r>
                <a:rPr lang="zh-CN" altLang="en-US" sz="1600" dirty="0">
                  <a:solidFill>
                    <a:srgbClr val="C00000"/>
                  </a:solidFill>
                  <a:latin typeface="微软雅黑" panose="020B0503020204020204" pitchFamily="34" charset="-122"/>
                  <a:ea typeface="微软雅黑" panose="020B0503020204020204" pitchFamily="34" charset="-122"/>
                  <a:cs typeface="+mn-ea"/>
                  <a:sym typeface="+mn-lt"/>
                </a:rPr>
                <a:t>请在这里添加相应的文字内容</a:t>
              </a:r>
            </a:p>
          </p:txBody>
        </p:sp>
      </p:grpSp>
      <p:grpSp>
        <p:nvGrpSpPr>
          <p:cNvPr id="86" name="组合 85"/>
          <p:cNvGrpSpPr/>
          <p:nvPr/>
        </p:nvGrpSpPr>
        <p:grpSpPr>
          <a:xfrm>
            <a:off x="5719556" y="1608166"/>
            <a:ext cx="713651" cy="2406127"/>
            <a:chOff x="5846556" y="1839985"/>
            <a:chExt cx="713651" cy="2406127"/>
          </a:xfrm>
          <a:solidFill>
            <a:srgbClr val="C00000"/>
          </a:solidFill>
        </p:grpSpPr>
        <p:sp>
          <p:nvSpPr>
            <p:cNvPr id="87" name="椭圆 86"/>
            <p:cNvSpPr/>
            <p:nvPr/>
          </p:nvSpPr>
          <p:spPr>
            <a:xfrm flipV="1">
              <a:off x="6072622" y="3984594"/>
              <a:ext cx="261518" cy="2615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88" name="椭圆 87"/>
            <p:cNvSpPr/>
            <p:nvPr/>
          </p:nvSpPr>
          <p:spPr>
            <a:xfrm flipV="1">
              <a:off x="6139825" y="4051797"/>
              <a:ext cx="127112" cy="12711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cxnSp>
          <p:nvCxnSpPr>
            <p:cNvPr id="89" name="直接连接符 88"/>
            <p:cNvCxnSpPr>
              <a:stCxn id="88" idx="4"/>
              <a:endCxn id="90" idx="0"/>
            </p:cNvCxnSpPr>
            <p:nvPr/>
          </p:nvCxnSpPr>
          <p:spPr>
            <a:xfrm flipV="1">
              <a:off x="6203381" y="2878829"/>
              <a:ext cx="0" cy="1172968"/>
            </a:xfrm>
            <a:prstGeom prst="line">
              <a:avLst/>
            </a:prstGeom>
            <a:grpFill/>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90" name="椭圆 89"/>
            <p:cNvSpPr/>
            <p:nvPr/>
          </p:nvSpPr>
          <p:spPr>
            <a:xfrm flipV="1">
              <a:off x="6139825" y="2751717"/>
              <a:ext cx="127112" cy="12711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91" name="KSO_Shape"/>
            <p:cNvSpPr/>
            <p:nvPr/>
          </p:nvSpPr>
          <p:spPr>
            <a:xfrm>
              <a:off x="5846556" y="1839985"/>
              <a:ext cx="713651" cy="1017080"/>
            </a:xfrm>
            <a:custGeom>
              <a:avLst/>
              <a:gdLst>
                <a:gd name="connsiteX0" fmla="*/ 586581 w 1173161"/>
                <a:gd name="connsiteY0" fmla="*/ 0 h 1672438"/>
                <a:gd name="connsiteX1" fmla="*/ 1001356 w 1173161"/>
                <a:gd name="connsiteY1" fmla="*/ 171806 h 1672438"/>
                <a:gd name="connsiteX2" fmla="*/ 1001356 w 1173161"/>
                <a:gd name="connsiteY2" fmla="*/ 1001357 h 1672438"/>
                <a:gd name="connsiteX3" fmla="*/ 586581 w 1173161"/>
                <a:gd name="connsiteY3" fmla="*/ 1672438 h 1672438"/>
                <a:gd name="connsiteX4" fmla="*/ 171805 w 1173161"/>
                <a:gd name="connsiteY4" fmla="*/ 1001357 h 1672438"/>
                <a:gd name="connsiteX5" fmla="*/ 171805 w 1173161"/>
                <a:gd name="connsiteY5" fmla="*/ 171806 h 1672438"/>
                <a:gd name="connsiteX6" fmla="*/ 586581 w 1173161"/>
                <a:gd name="connsiteY6" fmla="*/ 0 h 167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3161" h="1672438">
                  <a:moveTo>
                    <a:pt x="586581" y="0"/>
                  </a:moveTo>
                  <a:cubicBezTo>
                    <a:pt x="736700" y="0"/>
                    <a:pt x="886819" y="57269"/>
                    <a:pt x="1001356" y="171806"/>
                  </a:cubicBezTo>
                  <a:cubicBezTo>
                    <a:pt x="1230430" y="400880"/>
                    <a:pt x="1230430" y="772282"/>
                    <a:pt x="1001356" y="1001357"/>
                  </a:cubicBezTo>
                  <a:cubicBezTo>
                    <a:pt x="820380" y="1182333"/>
                    <a:pt x="682121" y="1406027"/>
                    <a:pt x="586581" y="1672438"/>
                  </a:cubicBezTo>
                  <a:cubicBezTo>
                    <a:pt x="491040" y="1406027"/>
                    <a:pt x="352782" y="1182333"/>
                    <a:pt x="171805" y="1001357"/>
                  </a:cubicBezTo>
                  <a:cubicBezTo>
                    <a:pt x="-57269" y="772282"/>
                    <a:pt x="-57269" y="400880"/>
                    <a:pt x="171805" y="171806"/>
                  </a:cubicBezTo>
                  <a:cubicBezTo>
                    <a:pt x="286343" y="57269"/>
                    <a:pt x="436462" y="0"/>
                    <a:pt x="58658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bIns="576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C00000"/>
                </a:solidFill>
              </a:endParaRPr>
            </a:p>
          </p:txBody>
        </p:sp>
      </p:grpSp>
      <p:grpSp>
        <p:nvGrpSpPr>
          <p:cNvPr id="92" name="组合 91"/>
          <p:cNvGrpSpPr/>
          <p:nvPr/>
        </p:nvGrpSpPr>
        <p:grpSpPr>
          <a:xfrm>
            <a:off x="7058332" y="3649321"/>
            <a:ext cx="713651" cy="2152127"/>
            <a:chOff x="4832342" y="3881140"/>
            <a:chExt cx="713651" cy="2152127"/>
          </a:xfrm>
          <a:solidFill>
            <a:srgbClr val="C00000"/>
          </a:solidFill>
        </p:grpSpPr>
        <p:sp>
          <p:nvSpPr>
            <p:cNvPr id="93" name="椭圆 92"/>
            <p:cNvSpPr/>
            <p:nvPr/>
          </p:nvSpPr>
          <p:spPr>
            <a:xfrm>
              <a:off x="5058408" y="3881140"/>
              <a:ext cx="261518" cy="2615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94" name="椭圆 93"/>
            <p:cNvSpPr/>
            <p:nvPr/>
          </p:nvSpPr>
          <p:spPr>
            <a:xfrm>
              <a:off x="5125611" y="3948343"/>
              <a:ext cx="127112" cy="12711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cxnSp>
          <p:nvCxnSpPr>
            <p:cNvPr id="95" name="直接连接符 94"/>
            <p:cNvCxnSpPr/>
            <p:nvPr/>
          </p:nvCxnSpPr>
          <p:spPr>
            <a:xfrm>
              <a:off x="5189167" y="3948343"/>
              <a:ext cx="0" cy="1097790"/>
            </a:xfrm>
            <a:prstGeom prst="line">
              <a:avLst/>
            </a:prstGeom>
            <a:grpFill/>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96" name="椭圆 95"/>
            <p:cNvSpPr/>
            <p:nvPr/>
          </p:nvSpPr>
          <p:spPr>
            <a:xfrm>
              <a:off x="5125611" y="4994423"/>
              <a:ext cx="127112" cy="12711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97" name="KSO_Shape"/>
            <p:cNvSpPr/>
            <p:nvPr/>
          </p:nvSpPr>
          <p:spPr>
            <a:xfrm flipV="1">
              <a:off x="4832342" y="5016187"/>
              <a:ext cx="713651" cy="1017080"/>
            </a:xfrm>
            <a:custGeom>
              <a:avLst/>
              <a:gdLst>
                <a:gd name="connsiteX0" fmla="*/ 586581 w 1173161"/>
                <a:gd name="connsiteY0" fmla="*/ 0 h 1672438"/>
                <a:gd name="connsiteX1" fmla="*/ 1001356 w 1173161"/>
                <a:gd name="connsiteY1" fmla="*/ 171806 h 1672438"/>
                <a:gd name="connsiteX2" fmla="*/ 1001356 w 1173161"/>
                <a:gd name="connsiteY2" fmla="*/ 1001357 h 1672438"/>
                <a:gd name="connsiteX3" fmla="*/ 586581 w 1173161"/>
                <a:gd name="connsiteY3" fmla="*/ 1672438 h 1672438"/>
                <a:gd name="connsiteX4" fmla="*/ 171805 w 1173161"/>
                <a:gd name="connsiteY4" fmla="*/ 1001357 h 1672438"/>
                <a:gd name="connsiteX5" fmla="*/ 171805 w 1173161"/>
                <a:gd name="connsiteY5" fmla="*/ 171806 h 1672438"/>
                <a:gd name="connsiteX6" fmla="*/ 586581 w 1173161"/>
                <a:gd name="connsiteY6" fmla="*/ 0 h 167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3161" h="1672438">
                  <a:moveTo>
                    <a:pt x="586581" y="0"/>
                  </a:moveTo>
                  <a:cubicBezTo>
                    <a:pt x="736700" y="0"/>
                    <a:pt x="886819" y="57269"/>
                    <a:pt x="1001356" y="171806"/>
                  </a:cubicBezTo>
                  <a:cubicBezTo>
                    <a:pt x="1230430" y="400880"/>
                    <a:pt x="1230430" y="772282"/>
                    <a:pt x="1001356" y="1001357"/>
                  </a:cubicBezTo>
                  <a:cubicBezTo>
                    <a:pt x="820380" y="1182333"/>
                    <a:pt x="682121" y="1406027"/>
                    <a:pt x="586581" y="1672438"/>
                  </a:cubicBezTo>
                  <a:cubicBezTo>
                    <a:pt x="491040" y="1406027"/>
                    <a:pt x="352782" y="1182333"/>
                    <a:pt x="171805" y="1001357"/>
                  </a:cubicBezTo>
                  <a:cubicBezTo>
                    <a:pt x="-57269" y="772282"/>
                    <a:pt x="-57269" y="400880"/>
                    <a:pt x="171805" y="171806"/>
                  </a:cubicBezTo>
                  <a:cubicBezTo>
                    <a:pt x="286343" y="57269"/>
                    <a:pt x="436462" y="0"/>
                    <a:pt x="58658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bIns="576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C00000"/>
                </a:solidFill>
              </a:endParaRPr>
            </a:p>
          </p:txBody>
        </p:sp>
      </p:grpSp>
      <p:grpSp>
        <p:nvGrpSpPr>
          <p:cNvPr id="98" name="组合 97"/>
          <p:cNvGrpSpPr/>
          <p:nvPr/>
        </p:nvGrpSpPr>
        <p:grpSpPr>
          <a:xfrm>
            <a:off x="3009256" y="1608166"/>
            <a:ext cx="713651" cy="2406127"/>
            <a:chOff x="3136256" y="1839985"/>
            <a:chExt cx="713651" cy="2406127"/>
          </a:xfrm>
          <a:solidFill>
            <a:srgbClr val="C00000"/>
          </a:solidFill>
        </p:grpSpPr>
        <p:sp>
          <p:nvSpPr>
            <p:cNvPr id="99" name="椭圆 98"/>
            <p:cNvSpPr/>
            <p:nvPr/>
          </p:nvSpPr>
          <p:spPr>
            <a:xfrm flipV="1">
              <a:off x="3362322" y="3984594"/>
              <a:ext cx="261518" cy="2615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100" name="椭圆 99"/>
            <p:cNvSpPr/>
            <p:nvPr/>
          </p:nvSpPr>
          <p:spPr>
            <a:xfrm flipV="1">
              <a:off x="3429525" y="4051797"/>
              <a:ext cx="127112" cy="12711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cxnSp>
          <p:nvCxnSpPr>
            <p:cNvPr id="101" name="直接连接符 100"/>
            <p:cNvCxnSpPr>
              <a:stCxn id="100" idx="4"/>
              <a:endCxn id="103" idx="3"/>
            </p:cNvCxnSpPr>
            <p:nvPr/>
          </p:nvCxnSpPr>
          <p:spPr>
            <a:xfrm flipV="1">
              <a:off x="3493081" y="2857065"/>
              <a:ext cx="1" cy="1194732"/>
            </a:xfrm>
            <a:prstGeom prst="line">
              <a:avLst/>
            </a:prstGeom>
            <a:grpFill/>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102" name="椭圆 101"/>
            <p:cNvSpPr/>
            <p:nvPr/>
          </p:nvSpPr>
          <p:spPr>
            <a:xfrm flipV="1">
              <a:off x="3429525" y="2751717"/>
              <a:ext cx="127112" cy="12711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103" name="KSO_Shape"/>
            <p:cNvSpPr/>
            <p:nvPr/>
          </p:nvSpPr>
          <p:spPr>
            <a:xfrm>
              <a:off x="3136256" y="1839985"/>
              <a:ext cx="713651" cy="1017080"/>
            </a:xfrm>
            <a:custGeom>
              <a:avLst/>
              <a:gdLst>
                <a:gd name="connsiteX0" fmla="*/ 586581 w 1173161"/>
                <a:gd name="connsiteY0" fmla="*/ 0 h 1672438"/>
                <a:gd name="connsiteX1" fmla="*/ 1001356 w 1173161"/>
                <a:gd name="connsiteY1" fmla="*/ 171806 h 1672438"/>
                <a:gd name="connsiteX2" fmla="*/ 1001356 w 1173161"/>
                <a:gd name="connsiteY2" fmla="*/ 1001357 h 1672438"/>
                <a:gd name="connsiteX3" fmla="*/ 586581 w 1173161"/>
                <a:gd name="connsiteY3" fmla="*/ 1672438 h 1672438"/>
                <a:gd name="connsiteX4" fmla="*/ 171805 w 1173161"/>
                <a:gd name="connsiteY4" fmla="*/ 1001357 h 1672438"/>
                <a:gd name="connsiteX5" fmla="*/ 171805 w 1173161"/>
                <a:gd name="connsiteY5" fmla="*/ 171806 h 1672438"/>
                <a:gd name="connsiteX6" fmla="*/ 586581 w 1173161"/>
                <a:gd name="connsiteY6" fmla="*/ 0 h 167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3161" h="1672438">
                  <a:moveTo>
                    <a:pt x="586581" y="0"/>
                  </a:moveTo>
                  <a:cubicBezTo>
                    <a:pt x="736700" y="0"/>
                    <a:pt x="886819" y="57269"/>
                    <a:pt x="1001356" y="171806"/>
                  </a:cubicBezTo>
                  <a:cubicBezTo>
                    <a:pt x="1230430" y="400880"/>
                    <a:pt x="1230430" y="772282"/>
                    <a:pt x="1001356" y="1001357"/>
                  </a:cubicBezTo>
                  <a:cubicBezTo>
                    <a:pt x="820380" y="1182333"/>
                    <a:pt x="682121" y="1406027"/>
                    <a:pt x="586581" y="1672438"/>
                  </a:cubicBezTo>
                  <a:cubicBezTo>
                    <a:pt x="491040" y="1406027"/>
                    <a:pt x="352782" y="1182333"/>
                    <a:pt x="171805" y="1001357"/>
                  </a:cubicBezTo>
                  <a:cubicBezTo>
                    <a:pt x="-57269" y="772282"/>
                    <a:pt x="-57269" y="400880"/>
                    <a:pt x="171805" y="171806"/>
                  </a:cubicBezTo>
                  <a:cubicBezTo>
                    <a:pt x="286343" y="57269"/>
                    <a:pt x="436462" y="0"/>
                    <a:pt x="58658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bIns="576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C00000"/>
                </a:solidFill>
              </a:endParaRPr>
            </a:p>
          </p:txBody>
        </p:sp>
      </p:grpSp>
      <p:grpSp>
        <p:nvGrpSpPr>
          <p:cNvPr id="104" name="组合 103"/>
          <p:cNvGrpSpPr/>
          <p:nvPr/>
        </p:nvGrpSpPr>
        <p:grpSpPr>
          <a:xfrm>
            <a:off x="8433660" y="1647078"/>
            <a:ext cx="713651" cy="2406127"/>
            <a:chOff x="8560660" y="1878897"/>
            <a:chExt cx="713651" cy="2406127"/>
          </a:xfrm>
          <a:solidFill>
            <a:srgbClr val="C00000"/>
          </a:solidFill>
        </p:grpSpPr>
        <p:sp>
          <p:nvSpPr>
            <p:cNvPr id="105" name="椭圆 104"/>
            <p:cNvSpPr/>
            <p:nvPr/>
          </p:nvSpPr>
          <p:spPr>
            <a:xfrm flipV="1">
              <a:off x="8786726" y="4023506"/>
              <a:ext cx="261518" cy="2615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106" name="椭圆 105"/>
            <p:cNvSpPr/>
            <p:nvPr/>
          </p:nvSpPr>
          <p:spPr>
            <a:xfrm flipV="1">
              <a:off x="8853929" y="4090709"/>
              <a:ext cx="127112" cy="12711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cxnSp>
          <p:nvCxnSpPr>
            <p:cNvPr id="107" name="直接连接符 106"/>
            <p:cNvCxnSpPr>
              <a:stCxn id="106" idx="4"/>
              <a:endCxn id="108" idx="0"/>
            </p:cNvCxnSpPr>
            <p:nvPr/>
          </p:nvCxnSpPr>
          <p:spPr>
            <a:xfrm flipV="1">
              <a:off x="8917485" y="2917741"/>
              <a:ext cx="0" cy="1172968"/>
            </a:xfrm>
            <a:prstGeom prst="line">
              <a:avLst/>
            </a:prstGeom>
            <a:grpFill/>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108" name="椭圆 107"/>
            <p:cNvSpPr/>
            <p:nvPr/>
          </p:nvSpPr>
          <p:spPr>
            <a:xfrm flipV="1">
              <a:off x="8853929" y="2790629"/>
              <a:ext cx="127112" cy="12711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109" name="KSO_Shape"/>
            <p:cNvSpPr/>
            <p:nvPr/>
          </p:nvSpPr>
          <p:spPr>
            <a:xfrm>
              <a:off x="8560660" y="1878897"/>
              <a:ext cx="713651" cy="1017080"/>
            </a:xfrm>
            <a:custGeom>
              <a:avLst/>
              <a:gdLst>
                <a:gd name="connsiteX0" fmla="*/ 586581 w 1173161"/>
                <a:gd name="connsiteY0" fmla="*/ 0 h 1672438"/>
                <a:gd name="connsiteX1" fmla="*/ 1001356 w 1173161"/>
                <a:gd name="connsiteY1" fmla="*/ 171806 h 1672438"/>
                <a:gd name="connsiteX2" fmla="*/ 1001356 w 1173161"/>
                <a:gd name="connsiteY2" fmla="*/ 1001357 h 1672438"/>
                <a:gd name="connsiteX3" fmla="*/ 586581 w 1173161"/>
                <a:gd name="connsiteY3" fmla="*/ 1672438 h 1672438"/>
                <a:gd name="connsiteX4" fmla="*/ 171805 w 1173161"/>
                <a:gd name="connsiteY4" fmla="*/ 1001357 h 1672438"/>
                <a:gd name="connsiteX5" fmla="*/ 171805 w 1173161"/>
                <a:gd name="connsiteY5" fmla="*/ 171806 h 1672438"/>
                <a:gd name="connsiteX6" fmla="*/ 586581 w 1173161"/>
                <a:gd name="connsiteY6" fmla="*/ 0 h 167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3161" h="1672438">
                  <a:moveTo>
                    <a:pt x="586581" y="0"/>
                  </a:moveTo>
                  <a:cubicBezTo>
                    <a:pt x="736700" y="0"/>
                    <a:pt x="886819" y="57269"/>
                    <a:pt x="1001356" y="171806"/>
                  </a:cubicBezTo>
                  <a:cubicBezTo>
                    <a:pt x="1230430" y="400880"/>
                    <a:pt x="1230430" y="772282"/>
                    <a:pt x="1001356" y="1001357"/>
                  </a:cubicBezTo>
                  <a:cubicBezTo>
                    <a:pt x="820380" y="1182333"/>
                    <a:pt x="682121" y="1406027"/>
                    <a:pt x="586581" y="1672438"/>
                  </a:cubicBezTo>
                  <a:cubicBezTo>
                    <a:pt x="491040" y="1406027"/>
                    <a:pt x="352782" y="1182333"/>
                    <a:pt x="171805" y="1001357"/>
                  </a:cubicBezTo>
                  <a:cubicBezTo>
                    <a:pt x="-57269" y="772282"/>
                    <a:pt x="-57269" y="400880"/>
                    <a:pt x="171805" y="171806"/>
                  </a:cubicBezTo>
                  <a:cubicBezTo>
                    <a:pt x="286343" y="57269"/>
                    <a:pt x="436462" y="0"/>
                    <a:pt x="58658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bIns="576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C00000"/>
                </a:solidFill>
              </a:endParaRPr>
            </a:p>
          </p:txBody>
        </p:sp>
      </p:grpSp>
      <p:grpSp>
        <p:nvGrpSpPr>
          <p:cNvPr id="110" name="组合 109"/>
          <p:cNvGrpSpPr/>
          <p:nvPr/>
        </p:nvGrpSpPr>
        <p:grpSpPr>
          <a:xfrm>
            <a:off x="5118260" y="4474120"/>
            <a:ext cx="2061273" cy="1083510"/>
            <a:chOff x="1543368" y="2159719"/>
            <a:chExt cx="2061273" cy="1083510"/>
          </a:xfrm>
        </p:grpSpPr>
        <p:sp>
          <p:nvSpPr>
            <p:cNvPr id="111" name="文本框 110"/>
            <p:cNvSpPr txBox="1"/>
            <p:nvPr/>
          </p:nvSpPr>
          <p:spPr>
            <a:xfrm>
              <a:off x="1968710" y="2159719"/>
              <a:ext cx="1210588" cy="400110"/>
            </a:xfrm>
            <a:prstGeom prst="rect">
              <a:avLst/>
            </a:prstGeom>
            <a:noFill/>
          </p:spPr>
          <p:txBody>
            <a:bodyPr wrap="none" rtlCol="0">
              <a:spAutoFit/>
            </a:bodyPr>
            <a:lstStyle/>
            <a:p>
              <a:r>
                <a:rPr lang="zh-CN" altLang="en-US" sz="2000" b="1" dirty="0">
                  <a:solidFill>
                    <a:srgbClr val="C00000"/>
                  </a:solidFill>
                  <a:latin typeface="微软雅黑" panose="020B0503020204020204" pitchFamily="34" charset="-122"/>
                  <a:ea typeface="微软雅黑" panose="020B0503020204020204" pitchFamily="34" charset="-122"/>
                  <a:cs typeface="+mn-ea"/>
                  <a:sym typeface="+mn-lt"/>
                </a:rPr>
                <a:t>添加标题</a:t>
              </a:r>
            </a:p>
          </p:txBody>
        </p:sp>
        <p:sp>
          <p:nvSpPr>
            <p:cNvPr id="112" name="文本框 111"/>
            <p:cNvSpPr txBox="1"/>
            <p:nvPr/>
          </p:nvSpPr>
          <p:spPr>
            <a:xfrm>
              <a:off x="1543368" y="2510721"/>
              <a:ext cx="2061273" cy="732508"/>
            </a:xfrm>
            <a:prstGeom prst="rect">
              <a:avLst/>
            </a:prstGeom>
            <a:noFill/>
          </p:spPr>
          <p:txBody>
            <a:bodyPr wrap="square" rtlCol="0">
              <a:spAutoFit/>
            </a:bodyPr>
            <a:lstStyle/>
            <a:p>
              <a:pPr algn="ctr">
                <a:lnSpc>
                  <a:spcPct val="130000"/>
                </a:lnSpc>
              </a:pPr>
              <a:r>
                <a:rPr lang="zh-CN" altLang="en-US" sz="1600" dirty="0">
                  <a:solidFill>
                    <a:srgbClr val="C00000"/>
                  </a:solidFill>
                  <a:latin typeface="微软雅黑" panose="020B0503020204020204" pitchFamily="34" charset="-122"/>
                  <a:ea typeface="微软雅黑" panose="020B0503020204020204" pitchFamily="34" charset="-122"/>
                  <a:cs typeface="+mn-ea"/>
                  <a:sym typeface="+mn-lt"/>
                </a:rPr>
                <a:t>请在这里添加相应的文字内容</a:t>
              </a:r>
            </a:p>
          </p:txBody>
        </p:sp>
      </p:grpSp>
      <p:grpSp>
        <p:nvGrpSpPr>
          <p:cNvPr id="113" name="组合 112"/>
          <p:cNvGrpSpPr/>
          <p:nvPr/>
        </p:nvGrpSpPr>
        <p:grpSpPr>
          <a:xfrm>
            <a:off x="7693481" y="4474120"/>
            <a:ext cx="2061273" cy="1083510"/>
            <a:chOff x="1543368" y="2159719"/>
            <a:chExt cx="2061273" cy="1083510"/>
          </a:xfrm>
        </p:grpSpPr>
        <p:sp>
          <p:nvSpPr>
            <p:cNvPr id="114" name="文本框 113"/>
            <p:cNvSpPr txBox="1"/>
            <p:nvPr/>
          </p:nvSpPr>
          <p:spPr>
            <a:xfrm>
              <a:off x="1968710" y="2159719"/>
              <a:ext cx="1210588" cy="400110"/>
            </a:xfrm>
            <a:prstGeom prst="rect">
              <a:avLst/>
            </a:prstGeom>
            <a:noFill/>
          </p:spPr>
          <p:txBody>
            <a:bodyPr wrap="none" rtlCol="0">
              <a:spAutoFit/>
            </a:bodyPr>
            <a:lstStyle/>
            <a:p>
              <a:r>
                <a:rPr lang="zh-CN" altLang="en-US" sz="2000" b="1" dirty="0">
                  <a:solidFill>
                    <a:srgbClr val="C00000"/>
                  </a:solidFill>
                  <a:latin typeface="微软雅黑" panose="020B0503020204020204" pitchFamily="34" charset="-122"/>
                  <a:ea typeface="微软雅黑" panose="020B0503020204020204" pitchFamily="34" charset="-122"/>
                  <a:cs typeface="+mn-ea"/>
                  <a:sym typeface="+mn-lt"/>
                </a:rPr>
                <a:t>添加标题</a:t>
              </a:r>
            </a:p>
          </p:txBody>
        </p:sp>
        <p:sp>
          <p:nvSpPr>
            <p:cNvPr id="115" name="文本框 114"/>
            <p:cNvSpPr txBox="1"/>
            <p:nvPr/>
          </p:nvSpPr>
          <p:spPr>
            <a:xfrm>
              <a:off x="1543368" y="2510721"/>
              <a:ext cx="2061273" cy="732508"/>
            </a:xfrm>
            <a:prstGeom prst="rect">
              <a:avLst/>
            </a:prstGeom>
            <a:noFill/>
          </p:spPr>
          <p:txBody>
            <a:bodyPr wrap="square" rtlCol="0">
              <a:spAutoFit/>
            </a:bodyPr>
            <a:lstStyle/>
            <a:p>
              <a:pPr algn="ctr">
                <a:lnSpc>
                  <a:spcPct val="130000"/>
                </a:lnSpc>
              </a:pPr>
              <a:r>
                <a:rPr lang="zh-CN" altLang="en-US" sz="1600" dirty="0">
                  <a:solidFill>
                    <a:srgbClr val="C00000"/>
                  </a:solidFill>
                  <a:latin typeface="微软雅黑" panose="020B0503020204020204" pitchFamily="34" charset="-122"/>
                  <a:ea typeface="微软雅黑" panose="020B0503020204020204" pitchFamily="34" charset="-122"/>
                  <a:cs typeface="+mn-ea"/>
                  <a:sym typeface="+mn-lt"/>
                </a:rPr>
                <a:t>请在这里添加相应的文字内容</a:t>
              </a:r>
            </a:p>
          </p:txBody>
        </p:sp>
      </p:grpSp>
      <p:grpSp>
        <p:nvGrpSpPr>
          <p:cNvPr id="116" name="组合 115"/>
          <p:cNvGrpSpPr/>
          <p:nvPr/>
        </p:nvGrpSpPr>
        <p:grpSpPr>
          <a:xfrm>
            <a:off x="3760438" y="2096385"/>
            <a:ext cx="2061273" cy="1083510"/>
            <a:chOff x="1543368" y="2159719"/>
            <a:chExt cx="2061273" cy="1083510"/>
          </a:xfrm>
        </p:grpSpPr>
        <p:sp>
          <p:nvSpPr>
            <p:cNvPr id="117" name="文本框 116"/>
            <p:cNvSpPr txBox="1"/>
            <p:nvPr/>
          </p:nvSpPr>
          <p:spPr>
            <a:xfrm>
              <a:off x="1968710" y="2159719"/>
              <a:ext cx="1210588" cy="400110"/>
            </a:xfrm>
            <a:prstGeom prst="rect">
              <a:avLst/>
            </a:prstGeom>
            <a:noFill/>
          </p:spPr>
          <p:txBody>
            <a:bodyPr wrap="none" rtlCol="0">
              <a:spAutoFit/>
            </a:bodyPr>
            <a:lstStyle/>
            <a:p>
              <a:r>
                <a:rPr lang="zh-CN" altLang="en-US" sz="2000" b="1" dirty="0">
                  <a:solidFill>
                    <a:srgbClr val="C00000"/>
                  </a:solidFill>
                  <a:latin typeface="微软雅黑" panose="020B0503020204020204" pitchFamily="34" charset="-122"/>
                  <a:ea typeface="微软雅黑" panose="020B0503020204020204" pitchFamily="34" charset="-122"/>
                  <a:cs typeface="+mn-ea"/>
                  <a:sym typeface="+mn-lt"/>
                </a:rPr>
                <a:t>添加标题</a:t>
              </a:r>
            </a:p>
          </p:txBody>
        </p:sp>
        <p:sp>
          <p:nvSpPr>
            <p:cNvPr id="118" name="文本框 117"/>
            <p:cNvSpPr txBox="1"/>
            <p:nvPr/>
          </p:nvSpPr>
          <p:spPr>
            <a:xfrm>
              <a:off x="1543368" y="2510721"/>
              <a:ext cx="2061273" cy="732508"/>
            </a:xfrm>
            <a:prstGeom prst="rect">
              <a:avLst/>
            </a:prstGeom>
            <a:noFill/>
          </p:spPr>
          <p:txBody>
            <a:bodyPr wrap="square" rtlCol="0">
              <a:spAutoFit/>
            </a:bodyPr>
            <a:lstStyle/>
            <a:p>
              <a:pPr algn="ctr">
                <a:lnSpc>
                  <a:spcPct val="130000"/>
                </a:lnSpc>
              </a:pPr>
              <a:r>
                <a:rPr lang="zh-CN" altLang="en-US" sz="1600" dirty="0">
                  <a:solidFill>
                    <a:srgbClr val="C00000"/>
                  </a:solidFill>
                  <a:latin typeface="微软雅黑" panose="020B0503020204020204" pitchFamily="34" charset="-122"/>
                  <a:ea typeface="微软雅黑" panose="020B0503020204020204" pitchFamily="34" charset="-122"/>
                  <a:cs typeface="+mn-ea"/>
                  <a:sym typeface="+mn-lt"/>
                </a:rPr>
                <a:t>请在这里添加相应的文字内容</a:t>
              </a:r>
            </a:p>
          </p:txBody>
        </p:sp>
      </p:grpSp>
      <p:grpSp>
        <p:nvGrpSpPr>
          <p:cNvPr id="119" name="组合 118"/>
          <p:cNvGrpSpPr/>
          <p:nvPr/>
        </p:nvGrpSpPr>
        <p:grpSpPr>
          <a:xfrm>
            <a:off x="6428521" y="2096385"/>
            <a:ext cx="2061273" cy="1083510"/>
            <a:chOff x="1543368" y="2159719"/>
            <a:chExt cx="2061273" cy="1083510"/>
          </a:xfrm>
        </p:grpSpPr>
        <p:sp>
          <p:nvSpPr>
            <p:cNvPr id="120" name="文本框 119"/>
            <p:cNvSpPr txBox="1"/>
            <p:nvPr/>
          </p:nvSpPr>
          <p:spPr>
            <a:xfrm>
              <a:off x="1968710" y="2159719"/>
              <a:ext cx="1210588" cy="400110"/>
            </a:xfrm>
            <a:prstGeom prst="rect">
              <a:avLst/>
            </a:prstGeom>
            <a:noFill/>
          </p:spPr>
          <p:txBody>
            <a:bodyPr wrap="none" rtlCol="0">
              <a:spAutoFit/>
            </a:bodyPr>
            <a:lstStyle/>
            <a:p>
              <a:r>
                <a:rPr lang="zh-CN" altLang="en-US" sz="2000" b="1" dirty="0">
                  <a:solidFill>
                    <a:srgbClr val="C00000"/>
                  </a:solidFill>
                  <a:latin typeface="微软雅黑" panose="020B0503020204020204" pitchFamily="34" charset="-122"/>
                  <a:ea typeface="微软雅黑" panose="020B0503020204020204" pitchFamily="34" charset="-122"/>
                  <a:cs typeface="+mn-ea"/>
                  <a:sym typeface="+mn-lt"/>
                </a:rPr>
                <a:t>添加标题</a:t>
              </a:r>
            </a:p>
          </p:txBody>
        </p:sp>
        <p:sp>
          <p:nvSpPr>
            <p:cNvPr id="121" name="文本框 120"/>
            <p:cNvSpPr txBox="1"/>
            <p:nvPr/>
          </p:nvSpPr>
          <p:spPr>
            <a:xfrm>
              <a:off x="1543368" y="2510721"/>
              <a:ext cx="2061273" cy="732508"/>
            </a:xfrm>
            <a:prstGeom prst="rect">
              <a:avLst/>
            </a:prstGeom>
            <a:noFill/>
          </p:spPr>
          <p:txBody>
            <a:bodyPr wrap="square" rtlCol="0">
              <a:spAutoFit/>
            </a:bodyPr>
            <a:lstStyle/>
            <a:p>
              <a:pPr algn="ctr">
                <a:lnSpc>
                  <a:spcPct val="130000"/>
                </a:lnSpc>
              </a:pPr>
              <a:r>
                <a:rPr lang="zh-CN" altLang="en-US" sz="1600" dirty="0">
                  <a:solidFill>
                    <a:srgbClr val="C00000"/>
                  </a:solidFill>
                  <a:latin typeface="微软雅黑" panose="020B0503020204020204" pitchFamily="34" charset="-122"/>
                  <a:ea typeface="微软雅黑" panose="020B0503020204020204" pitchFamily="34" charset="-122"/>
                  <a:cs typeface="+mn-ea"/>
                  <a:sym typeface="+mn-lt"/>
                </a:rPr>
                <a:t>请在这里添加相应的文字内容</a:t>
              </a:r>
            </a:p>
          </p:txBody>
        </p:sp>
      </p:grpSp>
      <p:sp>
        <p:nvSpPr>
          <p:cNvPr id="122" name="KSO_Shape"/>
          <p:cNvSpPr>
            <a:spLocks/>
          </p:cNvSpPr>
          <p:nvPr/>
        </p:nvSpPr>
        <p:spPr bwMode="auto">
          <a:xfrm>
            <a:off x="3149481" y="1771715"/>
            <a:ext cx="433200" cy="297461"/>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C00000"/>
              </a:solidFill>
              <a:ea typeface="微软雅黑" pitchFamily="34" charset="-122"/>
            </a:endParaRPr>
          </a:p>
        </p:txBody>
      </p:sp>
      <p:sp>
        <p:nvSpPr>
          <p:cNvPr id="123" name="KSO_Shape"/>
          <p:cNvSpPr>
            <a:spLocks/>
          </p:cNvSpPr>
          <p:nvPr/>
        </p:nvSpPr>
        <p:spPr bwMode="auto">
          <a:xfrm>
            <a:off x="5886743" y="1800892"/>
            <a:ext cx="382632" cy="325872"/>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C00000"/>
              </a:solidFill>
              <a:ea typeface="微软雅黑" pitchFamily="34" charset="-122"/>
            </a:endParaRPr>
          </a:p>
        </p:txBody>
      </p:sp>
      <p:sp>
        <p:nvSpPr>
          <p:cNvPr id="124" name="KSO_Shape"/>
          <p:cNvSpPr>
            <a:spLocks/>
          </p:cNvSpPr>
          <p:nvPr/>
        </p:nvSpPr>
        <p:spPr bwMode="auto">
          <a:xfrm>
            <a:off x="4628883" y="5256960"/>
            <a:ext cx="353022" cy="380538"/>
          </a:xfrm>
          <a:custGeom>
            <a:avLst/>
            <a:gdLst>
              <a:gd name="T0" fmla="*/ 1234903 w 2578"/>
              <a:gd name="T1" fmla="*/ 1800397 h 2775"/>
              <a:gd name="T2" fmla="*/ 1186284 w 2578"/>
              <a:gd name="T3" fmla="*/ 928421 h 2775"/>
              <a:gd name="T4" fmla="*/ 1119515 w 2578"/>
              <a:gd name="T5" fmla="*/ 829156 h 2775"/>
              <a:gd name="T6" fmla="*/ 1329546 w 2578"/>
              <a:gd name="T7" fmla="*/ 753896 h 2775"/>
              <a:gd name="T8" fmla="*/ 1265370 w 2578"/>
              <a:gd name="T9" fmla="*/ 829156 h 2775"/>
              <a:gd name="T10" fmla="*/ 1498089 w 2578"/>
              <a:gd name="T11" fmla="*/ 1015359 h 2775"/>
              <a:gd name="T12" fmla="*/ 1669225 w 2578"/>
              <a:gd name="T13" fmla="*/ 1012764 h 2775"/>
              <a:gd name="T14" fmla="*/ 1671170 w 2578"/>
              <a:gd name="T15" fmla="*/ 1363111 h 2775"/>
              <a:gd name="T16" fmla="*/ 877721 w 2578"/>
              <a:gd name="T17" fmla="*/ 1363111 h 2775"/>
              <a:gd name="T18" fmla="*/ 1592084 w 2578"/>
              <a:gd name="T19" fmla="*/ 1363111 h 2775"/>
              <a:gd name="T20" fmla="*/ 1265370 w 2578"/>
              <a:gd name="T21" fmla="*/ 1431883 h 2775"/>
              <a:gd name="T22" fmla="*/ 1195360 w 2578"/>
              <a:gd name="T23" fmla="*/ 1479245 h 2775"/>
              <a:gd name="T24" fmla="*/ 1155817 w 2578"/>
              <a:gd name="T25" fmla="*/ 1363111 h 2775"/>
              <a:gd name="T26" fmla="*/ 1197953 w 2578"/>
              <a:gd name="T27" fmla="*/ 1118517 h 2775"/>
              <a:gd name="T28" fmla="*/ 1265370 w 2578"/>
              <a:gd name="T29" fmla="*/ 1294988 h 2775"/>
              <a:gd name="T30" fmla="*/ 1265370 w 2578"/>
              <a:gd name="T31" fmla="*/ 1431883 h 2775"/>
              <a:gd name="T32" fmla="*/ 726032 w 2578"/>
              <a:gd name="T33" fmla="*/ 1115922 h 2775"/>
              <a:gd name="T34" fmla="*/ 269669 w 2578"/>
              <a:gd name="T35" fmla="*/ 1223621 h 2775"/>
              <a:gd name="T36" fmla="*/ 269669 w 2578"/>
              <a:gd name="T37" fmla="*/ 1115922 h 2775"/>
              <a:gd name="T38" fmla="*/ 269669 w 2578"/>
              <a:gd name="T39" fmla="*/ 1043906 h 2775"/>
              <a:gd name="T40" fmla="*/ 269669 w 2578"/>
              <a:gd name="T41" fmla="*/ 935558 h 2775"/>
              <a:gd name="T42" fmla="*/ 768168 w 2578"/>
              <a:gd name="T43" fmla="*/ 1043906 h 2775"/>
              <a:gd name="T44" fmla="*/ 215865 w 2578"/>
              <a:gd name="T45" fmla="*/ 629977 h 2775"/>
              <a:gd name="T46" fmla="*/ 989219 w 2578"/>
              <a:gd name="T47" fmla="*/ 576127 h 2775"/>
              <a:gd name="T48" fmla="*/ 989219 w 2578"/>
              <a:gd name="T49" fmla="*/ 683826 h 2775"/>
              <a:gd name="T50" fmla="*/ 269669 w 2578"/>
              <a:gd name="T51" fmla="*/ 864191 h 2775"/>
              <a:gd name="T52" fmla="*/ 269669 w 2578"/>
              <a:gd name="T53" fmla="*/ 755842 h 2775"/>
              <a:gd name="T54" fmla="*/ 1007369 w 2578"/>
              <a:gd name="T55" fmla="*/ 759086 h 2775"/>
              <a:gd name="T56" fmla="*/ 978847 w 2578"/>
              <a:gd name="T57" fmla="*/ 864191 h 2775"/>
              <a:gd name="T58" fmla="*/ 1151279 w 2578"/>
              <a:gd name="T59" fmla="*/ 467779 h 2775"/>
              <a:gd name="T60" fmla="*/ 969123 w 2578"/>
              <a:gd name="T61" fmla="*/ 288064 h 2775"/>
              <a:gd name="T62" fmla="*/ 845309 w 2578"/>
              <a:gd name="T63" fmla="*/ 432095 h 2775"/>
              <a:gd name="T64" fmla="*/ 287820 w 2578"/>
              <a:gd name="T65" fmla="*/ 305581 h 2775"/>
              <a:gd name="T66" fmla="*/ 287820 w 2578"/>
              <a:gd name="T67" fmla="*/ 288064 h 2775"/>
              <a:gd name="T68" fmla="*/ 107608 w 2578"/>
              <a:gd name="T69" fmla="*/ 1511685 h 2775"/>
              <a:gd name="T70" fmla="*/ 790856 w 2578"/>
              <a:gd name="T71" fmla="*/ 1692049 h 2775"/>
              <a:gd name="T72" fmla="*/ 215865 w 2578"/>
              <a:gd name="T73" fmla="*/ 1799748 h 2775"/>
              <a:gd name="T74" fmla="*/ 0 w 2578"/>
              <a:gd name="T75" fmla="*/ 395763 h 2775"/>
              <a:gd name="T76" fmla="*/ 325418 w 2578"/>
              <a:gd name="T77" fmla="*/ 216048 h 2775"/>
              <a:gd name="T78" fmla="*/ 429137 w 2578"/>
              <a:gd name="T79" fmla="*/ 179715 h 2775"/>
              <a:gd name="T80" fmla="*/ 825213 w 2578"/>
              <a:gd name="T81" fmla="*/ 179715 h 2775"/>
              <a:gd name="T82" fmla="*/ 933470 w 2578"/>
              <a:gd name="T83" fmla="*/ 216048 h 2775"/>
              <a:gd name="T84" fmla="*/ 1258888 w 2578"/>
              <a:gd name="T85" fmla="*/ 395763 h 2775"/>
              <a:gd name="T86" fmla="*/ 1151279 w 2578"/>
              <a:gd name="T87" fmla="*/ 719510 h 2775"/>
              <a:gd name="T88" fmla="*/ 627499 w 2578"/>
              <a:gd name="T89" fmla="*/ 97968 h 2775"/>
              <a:gd name="T90" fmla="*/ 627499 w 2578"/>
              <a:gd name="T91" fmla="*/ 302337 h 2775"/>
              <a:gd name="T92" fmla="*/ 627499 w 2578"/>
              <a:gd name="T93" fmla="*/ 97968 h 277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578" h="2775">
                <a:moveTo>
                  <a:pt x="2578" y="2101"/>
                </a:moveTo>
                <a:cubicBezTo>
                  <a:pt x="2578" y="2473"/>
                  <a:pt x="2277" y="2775"/>
                  <a:pt x="1905" y="2775"/>
                </a:cubicBezTo>
                <a:cubicBezTo>
                  <a:pt x="1533" y="2775"/>
                  <a:pt x="1232" y="2473"/>
                  <a:pt x="1232" y="2101"/>
                </a:cubicBezTo>
                <a:cubicBezTo>
                  <a:pt x="1232" y="1750"/>
                  <a:pt x="1487" y="1462"/>
                  <a:pt x="1830" y="1431"/>
                </a:cubicBezTo>
                <a:cubicBezTo>
                  <a:pt x="1830" y="1278"/>
                  <a:pt x="1830" y="1278"/>
                  <a:pt x="1830" y="1278"/>
                </a:cubicBezTo>
                <a:cubicBezTo>
                  <a:pt x="1727" y="1278"/>
                  <a:pt x="1727" y="1278"/>
                  <a:pt x="1727" y="1278"/>
                </a:cubicBezTo>
                <a:cubicBezTo>
                  <a:pt x="1727" y="1162"/>
                  <a:pt x="1727" y="1162"/>
                  <a:pt x="1727" y="1162"/>
                </a:cubicBezTo>
                <a:cubicBezTo>
                  <a:pt x="2051" y="1162"/>
                  <a:pt x="2051" y="1162"/>
                  <a:pt x="2051" y="1162"/>
                </a:cubicBezTo>
                <a:cubicBezTo>
                  <a:pt x="2051" y="1278"/>
                  <a:pt x="2051" y="1278"/>
                  <a:pt x="2051" y="1278"/>
                </a:cubicBezTo>
                <a:cubicBezTo>
                  <a:pt x="1952" y="1278"/>
                  <a:pt x="1952" y="1278"/>
                  <a:pt x="1952" y="1278"/>
                </a:cubicBezTo>
                <a:cubicBezTo>
                  <a:pt x="1952" y="1431"/>
                  <a:pt x="1952" y="1431"/>
                  <a:pt x="1952" y="1431"/>
                </a:cubicBezTo>
                <a:cubicBezTo>
                  <a:pt x="2081" y="1443"/>
                  <a:pt x="2214" y="1491"/>
                  <a:pt x="2311" y="1565"/>
                </a:cubicBezTo>
                <a:cubicBezTo>
                  <a:pt x="2445" y="1431"/>
                  <a:pt x="2445" y="1431"/>
                  <a:pt x="2445" y="1431"/>
                </a:cubicBezTo>
                <a:cubicBezTo>
                  <a:pt x="2575" y="1561"/>
                  <a:pt x="2575" y="1561"/>
                  <a:pt x="2575" y="1561"/>
                </a:cubicBezTo>
                <a:cubicBezTo>
                  <a:pt x="2441" y="1695"/>
                  <a:pt x="2441" y="1695"/>
                  <a:pt x="2441" y="1695"/>
                </a:cubicBezTo>
                <a:cubicBezTo>
                  <a:pt x="2527" y="1808"/>
                  <a:pt x="2578" y="1949"/>
                  <a:pt x="2578" y="2101"/>
                </a:cubicBezTo>
                <a:close/>
                <a:moveTo>
                  <a:pt x="1905" y="1550"/>
                </a:moveTo>
                <a:cubicBezTo>
                  <a:pt x="1601" y="1550"/>
                  <a:pt x="1354" y="1798"/>
                  <a:pt x="1354" y="2101"/>
                </a:cubicBezTo>
                <a:cubicBezTo>
                  <a:pt x="1354" y="2405"/>
                  <a:pt x="1601" y="2652"/>
                  <a:pt x="1905" y="2652"/>
                </a:cubicBezTo>
                <a:cubicBezTo>
                  <a:pt x="2209" y="2652"/>
                  <a:pt x="2456" y="2405"/>
                  <a:pt x="2456" y="2101"/>
                </a:cubicBezTo>
                <a:cubicBezTo>
                  <a:pt x="2456" y="1798"/>
                  <a:pt x="2209" y="1550"/>
                  <a:pt x="1905" y="1550"/>
                </a:cubicBezTo>
                <a:close/>
                <a:moveTo>
                  <a:pt x="1952" y="2207"/>
                </a:moveTo>
                <a:cubicBezTo>
                  <a:pt x="1952" y="2280"/>
                  <a:pt x="1952" y="2280"/>
                  <a:pt x="1952" y="2280"/>
                </a:cubicBezTo>
                <a:cubicBezTo>
                  <a:pt x="1844" y="2280"/>
                  <a:pt x="1844" y="2280"/>
                  <a:pt x="1844" y="2280"/>
                </a:cubicBezTo>
                <a:cubicBezTo>
                  <a:pt x="1844" y="2207"/>
                  <a:pt x="1844" y="2207"/>
                  <a:pt x="1844" y="2207"/>
                </a:cubicBezTo>
                <a:cubicBezTo>
                  <a:pt x="1807" y="2186"/>
                  <a:pt x="1783" y="2147"/>
                  <a:pt x="1783" y="2101"/>
                </a:cubicBezTo>
                <a:cubicBezTo>
                  <a:pt x="1783" y="2056"/>
                  <a:pt x="1812" y="2017"/>
                  <a:pt x="1848" y="1996"/>
                </a:cubicBezTo>
                <a:cubicBezTo>
                  <a:pt x="1848" y="1724"/>
                  <a:pt x="1848" y="1724"/>
                  <a:pt x="1848" y="1724"/>
                </a:cubicBezTo>
                <a:cubicBezTo>
                  <a:pt x="1952" y="1724"/>
                  <a:pt x="1952" y="1724"/>
                  <a:pt x="1952" y="1724"/>
                </a:cubicBezTo>
                <a:cubicBezTo>
                  <a:pt x="1952" y="1996"/>
                  <a:pt x="1952" y="1996"/>
                  <a:pt x="1952" y="1996"/>
                </a:cubicBezTo>
                <a:cubicBezTo>
                  <a:pt x="1989" y="2017"/>
                  <a:pt x="2027" y="2056"/>
                  <a:pt x="2027" y="2101"/>
                </a:cubicBezTo>
                <a:cubicBezTo>
                  <a:pt x="2027" y="2147"/>
                  <a:pt x="1989" y="2186"/>
                  <a:pt x="1952" y="2207"/>
                </a:cubicBezTo>
                <a:close/>
                <a:moveTo>
                  <a:pt x="416" y="1720"/>
                </a:moveTo>
                <a:cubicBezTo>
                  <a:pt x="1120" y="1720"/>
                  <a:pt x="1120" y="1720"/>
                  <a:pt x="1120" y="1720"/>
                </a:cubicBezTo>
                <a:cubicBezTo>
                  <a:pt x="1094" y="1773"/>
                  <a:pt x="1074" y="1828"/>
                  <a:pt x="1060" y="1886"/>
                </a:cubicBezTo>
                <a:cubicBezTo>
                  <a:pt x="416" y="1886"/>
                  <a:pt x="416" y="1886"/>
                  <a:pt x="416" y="1886"/>
                </a:cubicBezTo>
                <a:cubicBezTo>
                  <a:pt x="370" y="1886"/>
                  <a:pt x="333" y="1849"/>
                  <a:pt x="333" y="1803"/>
                </a:cubicBezTo>
                <a:cubicBezTo>
                  <a:pt x="333" y="1757"/>
                  <a:pt x="370" y="1720"/>
                  <a:pt x="416" y="1720"/>
                </a:cubicBezTo>
                <a:close/>
                <a:moveTo>
                  <a:pt x="1185" y="1609"/>
                </a:moveTo>
                <a:cubicBezTo>
                  <a:pt x="416" y="1609"/>
                  <a:pt x="416" y="1609"/>
                  <a:pt x="416" y="1609"/>
                </a:cubicBezTo>
                <a:cubicBezTo>
                  <a:pt x="370" y="1609"/>
                  <a:pt x="333" y="1572"/>
                  <a:pt x="333" y="1526"/>
                </a:cubicBezTo>
                <a:cubicBezTo>
                  <a:pt x="333" y="1480"/>
                  <a:pt x="370" y="1442"/>
                  <a:pt x="416" y="1442"/>
                </a:cubicBezTo>
                <a:cubicBezTo>
                  <a:pt x="1338" y="1442"/>
                  <a:pt x="1338" y="1442"/>
                  <a:pt x="1338" y="1442"/>
                </a:cubicBezTo>
                <a:cubicBezTo>
                  <a:pt x="1279" y="1491"/>
                  <a:pt x="1228" y="1547"/>
                  <a:pt x="1185" y="1609"/>
                </a:cubicBezTo>
                <a:close/>
                <a:moveTo>
                  <a:pt x="416" y="1054"/>
                </a:moveTo>
                <a:cubicBezTo>
                  <a:pt x="370" y="1054"/>
                  <a:pt x="333" y="1017"/>
                  <a:pt x="333" y="971"/>
                </a:cubicBezTo>
                <a:cubicBezTo>
                  <a:pt x="333" y="925"/>
                  <a:pt x="370" y="888"/>
                  <a:pt x="416" y="888"/>
                </a:cubicBezTo>
                <a:cubicBezTo>
                  <a:pt x="1526" y="888"/>
                  <a:pt x="1526" y="888"/>
                  <a:pt x="1526" y="888"/>
                </a:cubicBezTo>
                <a:cubicBezTo>
                  <a:pt x="1572" y="888"/>
                  <a:pt x="1609" y="925"/>
                  <a:pt x="1609" y="971"/>
                </a:cubicBezTo>
                <a:cubicBezTo>
                  <a:pt x="1609" y="1017"/>
                  <a:pt x="1572" y="1054"/>
                  <a:pt x="1526" y="1054"/>
                </a:cubicBezTo>
                <a:lnTo>
                  <a:pt x="416" y="1054"/>
                </a:lnTo>
                <a:close/>
                <a:moveTo>
                  <a:pt x="416" y="1332"/>
                </a:moveTo>
                <a:cubicBezTo>
                  <a:pt x="370" y="1332"/>
                  <a:pt x="333" y="1294"/>
                  <a:pt x="333" y="1248"/>
                </a:cubicBezTo>
                <a:cubicBezTo>
                  <a:pt x="333" y="1202"/>
                  <a:pt x="370" y="1165"/>
                  <a:pt x="416" y="1165"/>
                </a:cubicBezTo>
                <a:cubicBezTo>
                  <a:pt x="1526" y="1165"/>
                  <a:pt x="1526" y="1165"/>
                  <a:pt x="1526" y="1165"/>
                </a:cubicBezTo>
                <a:cubicBezTo>
                  <a:pt x="1536" y="1165"/>
                  <a:pt x="1545" y="1168"/>
                  <a:pt x="1554" y="1170"/>
                </a:cubicBezTo>
                <a:cubicBezTo>
                  <a:pt x="1554" y="1311"/>
                  <a:pt x="1554" y="1311"/>
                  <a:pt x="1554" y="1311"/>
                </a:cubicBezTo>
                <a:cubicBezTo>
                  <a:pt x="1539" y="1318"/>
                  <a:pt x="1525" y="1324"/>
                  <a:pt x="1510" y="1332"/>
                </a:cubicBezTo>
                <a:lnTo>
                  <a:pt x="416" y="1332"/>
                </a:lnTo>
                <a:close/>
                <a:moveTo>
                  <a:pt x="1776" y="721"/>
                </a:moveTo>
                <a:cubicBezTo>
                  <a:pt x="1776" y="568"/>
                  <a:pt x="1651" y="444"/>
                  <a:pt x="1498" y="444"/>
                </a:cubicBezTo>
                <a:cubicBezTo>
                  <a:pt x="1495" y="444"/>
                  <a:pt x="1495" y="444"/>
                  <a:pt x="1495" y="444"/>
                </a:cubicBezTo>
                <a:cubicBezTo>
                  <a:pt x="1497" y="453"/>
                  <a:pt x="1498" y="462"/>
                  <a:pt x="1498" y="471"/>
                </a:cubicBezTo>
                <a:cubicBezTo>
                  <a:pt x="1498" y="579"/>
                  <a:pt x="1411" y="666"/>
                  <a:pt x="1304" y="666"/>
                </a:cubicBezTo>
                <a:cubicBezTo>
                  <a:pt x="638" y="666"/>
                  <a:pt x="638" y="666"/>
                  <a:pt x="638" y="666"/>
                </a:cubicBezTo>
                <a:cubicBezTo>
                  <a:pt x="531" y="666"/>
                  <a:pt x="444" y="579"/>
                  <a:pt x="444" y="471"/>
                </a:cubicBezTo>
                <a:cubicBezTo>
                  <a:pt x="444" y="462"/>
                  <a:pt x="445" y="453"/>
                  <a:pt x="447" y="444"/>
                </a:cubicBezTo>
                <a:cubicBezTo>
                  <a:pt x="444" y="444"/>
                  <a:pt x="444" y="444"/>
                  <a:pt x="444" y="444"/>
                </a:cubicBezTo>
                <a:cubicBezTo>
                  <a:pt x="291" y="444"/>
                  <a:pt x="166" y="568"/>
                  <a:pt x="166" y="721"/>
                </a:cubicBezTo>
                <a:cubicBezTo>
                  <a:pt x="166" y="2330"/>
                  <a:pt x="166" y="2330"/>
                  <a:pt x="166" y="2330"/>
                </a:cubicBezTo>
                <a:cubicBezTo>
                  <a:pt x="166" y="2483"/>
                  <a:pt x="291" y="2608"/>
                  <a:pt x="444" y="2608"/>
                </a:cubicBezTo>
                <a:cubicBezTo>
                  <a:pt x="1220" y="2608"/>
                  <a:pt x="1220" y="2608"/>
                  <a:pt x="1220" y="2608"/>
                </a:cubicBezTo>
                <a:cubicBezTo>
                  <a:pt x="1271" y="2672"/>
                  <a:pt x="1331" y="2728"/>
                  <a:pt x="1398" y="2774"/>
                </a:cubicBezTo>
                <a:cubicBezTo>
                  <a:pt x="333" y="2774"/>
                  <a:pt x="333" y="2774"/>
                  <a:pt x="333" y="2774"/>
                </a:cubicBezTo>
                <a:cubicBezTo>
                  <a:pt x="180" y="2774"/>
                  <a:pt x="0" y="2650"/>
                  <a:pt x="0" y="2497"/>
                </a:cubicBezTo>
                <a:cubicBezTo>
                  <a:pt x="0" y="610"/>
                  <a:pt x="0" y="610"/>
                  <a:pt x="0" y="610"/>
                </a:cubicBezTo>
                <a:cubicBezTo>
                  <a:pt x="0" y="457"/>
                  <a:pt x="180" y="333"/>
                  <a:pt x="333" y="333"/>
                </a:cubicBezTo>
                <a:cubicBezTo>
                  <a:pt x="502" y="333"/>
                  <a:pt x="502" y="333"/>
                  <a:pt x="502" y="333"/>
                </a:cubicBezTo>
                <a:cubicBezTo>
                  <a:pt x="537" y="298"/>
                  <a:pt x="585" y="277"/>
                  <a:pt x="638" y="277"/>
                </a:cubicBezTo>
                <a:cubicBezTo>
                  <a:pt x="662" y="277"/>
                  <a:pt x="662" y="277"/>
                  <a:pt x="662" y="277"/>
                </a:cubicBezTo>
                <a:cubicBezTo>
                  <a:pt x="678" y="122"/>
                  <a:pt x="808" y="0"/>
                  <a:pt x="968" y="0"/>
                </a:cubicBezTo>
                <a:cubicBezTo>
                  <a:pt x="1127" y="0"/>
                  <a:pt x="1257" y="122"/>
                  <a:pt x="1273" y="277"/>
                </a:cubicBezTo>
                <a:cubicBezTo>
                  <a:pt x="1304" y="277"/>
                  <a:pt x="1304" y="277"/>
                  <a:pt x="1304" y="277"/>
                </a:cubicBezTo>
                <a:cubicBezTo>
                  <a:pt x="1357" y="277"/>
                  <a:pt x="1405" y="298"/>
                  <a:pt x="1440" y="333"/>
                </a:cubicBezTo>
                <a:cubicBezTo>
                  <a:pt x="1609" y="333"/>
                  <a:pt x="1609" y="333"/>
                  <a:pt x="1609" y="333"/>
                </a:cubicBezTo>
                <a:cubicBezTo>
                  <a:pt x="1763" y="333"/>
                  <a:pt x="1942" y="457"/>
                  <a:pt x="1942" y="610"/>
                </a:cubicBezTo>
                <a:cubicBezTo>
                  <a:pt x="1942" y="1109"/>
                  <a:pt x="1942" y="1109"/>
                  <a:pt x="1942" y="1109"/>
                </a:cubicBezTo>
                <a:cubicBezTo>
                  <a:pt x="1776" y="1109"/>
                  <a:pt x="1776" y="1109"/>
                  <a:pt x="1776" y="1109"/>
                </a:cubicBezTo>
                <a:lnTo>
                  <a:pt x="1776" y="721"/>
                </a:lnTo>
                <a:close/>
                <a:moveTo>
                  <a:pt x="968" y="151"/>
                </a:moveTo>
                <a:cubicBezTo>
                  <a:pt x="881" y="151"/>
                  <a:pt x="810" y="222"/>
                  <a:pt x="810" y="308"/>
                </a:cubicBezTo>
                <a:cubicBezTo>
                  <a:pt x="810" y="395"/>
                  <a:pt x="881" y="466"/>
                  <a:pt x="968" y="466"/>
                </a:cubicBezTo>
                <a:cubicBezTo>
                  <a:pt x="1055" y="466"/>
                  <a:pt x="1125" y="395"/>
                  <a:pt x="1125" y="308"/>
                </a:cubicBezTo>
                <a:cubicBezTo>
                  <a:pt x="1125" y="222"/>
                  <a:pt x="1055" y="151"/>
                  <a:pt x="968" y="151"/>
                </a:cubicBezTo>
                <a:close/>
              </a:path>
            </a:pathLst>
          </a:custGeom>
          <a:solidFill>
            <a:schemeClr val="bg1"/>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rgbClr val="C00000"/>
              </a:solidFill>
            </a:endParaRPr>
          </a:p>
        </p:txBody>
      </p:sp>
      <p:sp>
        <p:nvSpPr>
          <p:cNvPr id="125" name="KSO_Shape"/>
          <p:cNvSpPr>
            <a:spLocks/>
          </p:cNvSpPr>
          <p:nvPr/>
        </p:nvSpPr>
        <p:spPr bwMode="auto">
          <a:xfrm>
            <a:off x="7237476" y="5250873"/>
            <a:ext cx="362129" cy="362732"/>
          </a:xfrm>
          <a:custGeom>
            <a:avLst/>
            <a:gdLst>
              <a:gd name="T0" fmla="*/ 2147483646 w 4409"/>
              <a:gd name="T1" fmla="*/ 2147483646 h 4408"/>
              <a:gd name="T2" fmla="*/ 2147483646 w 4409"/>
              <a:gd name="T3" fmla="*/ 2147483646 h 4408"/>
              <a:gd name="T4" fmla="*/ 2147483646 w 4409"/>
              <a:gd name="T5" fmla="*/ 2147483646 h 4408"/>
              <a:gd name="T6" fmla="*/ 2147483646 w 4409"/>
              <a:gd name="T7" fmla="*/ 2147483646 h 4408"/>
              <a:gd name="T8" fmla="*/ 2147483646 w 4409"/>
              <a:gd name="T9" fmla="*/ 2147483646 h 4408"/>
              <a:gd name="T10" fmla="*/ 2147483646 w 4409"/>
              <a:gd name="T11" fmla="*/ 2147483646 h 4408"/>
              <a:gd name="T12" fmla="*/ 2147483646 w 4409"/>
              <a:gd name="T13" fmla="*/ 2147483646 h 4408"/>
              <a:gd name="T14" fmla="*/ 2147483646 w 4409"/>
              <a:gd name="T15" fmla="*/ 2147483646 h 4408"/>
              <a:gd name="T16" fmla="*/ 481718167 w 4409"/>
              <a:gd name="T17" fmla="*/ 2147483646 h 4408"/>
              <a:gd name="T18" fmla="*/ 321145301 w 4409"/>
              <a:gd name="T19" fmla="*/ 2147483646 h 4408"/>
              <a:gd name="T20" fmla="*/ 2147483646 w 4409"/>
              <a:gd name="T21" fmla="*/ 2147483646 h 4408"/>
              <a:gd name="T22" fmla="*/ 2147483646 w 4409"/>
              <a:gd name="T23" fmla="*/ 2147483646 h 4408"/>
              <a:gd name="T24" fmla="*/ 2147483646 w 4409"/>
              <a:gd name="T25" fmla="*/ 2147483646 h 4408"/>
              <a:gd name="T26" fmla="*/ 2147483646 w 4409"/>
              <a:gd name="T27" fmla="*/ 2147483646 h 4408"/>
              <a:gd name="T28" fmla="*/ 2147483646 w 4409"/>
              <a:gd name="T29" fmla="*/ 2147483646 h 4408"/>
              <a:gd name="T30" fmla="*/ 2147483646 w 4409"/>
              <a:gd name="T31" fmla="*/ 2147483646 h 4408"/>
              <a:gd name="T32" fmla="*/ 2147483646 w 4409"/>
              <a:gd name="T33" fmla="*/ 2147483646 h 4408"/>
              <a:gd name="T34" fmla="*/ 2147483646 w 4409"/>
              <a:gd name="T35" fmla="*/ 2147483646 h 4408"/>
              <a:gd name="T36" fmla="*/ 2147483646 w 4409"/>
              <a:gd name="T37" fmla="*/ 2147483646 h 4408"/>
              <a:gd name="T38" fmla="*/ 2147483646 w 4409"/>
              <a:gd name="T39" fmla="*/ 2147483646 h 4408"/>
              <a:gd name="T40" fmla="*/ 2147483646 w 4409"/>
              <a:gd name="T41" fmla="*/ 2147483646 h 4408"/>
              <a:gd name="T42" fmla="*/ 2147483646 w 4409"/>
              <a:gd name="T43" fmla="*/ 2147483646 h 4408"/>
              <a:gd name="T44" fmla="*/ 2147483646 w 4409"/>
              <a:gd name="T45" fmla="*/ 2147483646 h 4408"/>
              <a:gd name="T46" fmla="*/ 2147483646 w 4409"/>
              <a:gd name="T47" fmla="*/ 2147483646 h 4408"/>
              <a:gd name="T48" fmla="*/ 2147483646 w 4409"/>
              <a:gd name="T49" fmla="*/ 2147483646 h 4408"/>
              <a:gd name="T50" fmla="*/ 2147483646 w 4409"/>
              <a:gd name="T51" fmla="*/ 2147483646 h 4408"/>
              <a:gd name="T52" fmla="*/ 2147483646 w 4409"/>
              <a:gd name="T53" fmla="*/ 2147483646 h 4408"/>
              <a:gd name="T54" fmla="*/ 2147483646 w 4409"/>
              <a:gd name="T55" fmla="*/ 2147483646 h 4408"/>
              <a:gd name="T56" fmla="*/ 2147483646 w 4409"/>
              <a:gd name="T57" fmla="*/ 2147483646 h 4408"/>
              <a:gd name="T58" fmla="*/ 2147483646 w 4409"/>
              <a:gd name="T59" fmla="*/ 2147483646 h 4408"/>
              <a:gd name="T60" fmla="*/ 2147483646 w 4409"/>
              <a:gd name="T61" fmla="*/ 2147483646 h 4408"/>
              <a:gd name="T62" fmla="*/ 2147483646 w 4409"/>
              <a:gd name="T63" fmla="*/ 2147483646 h 4408"/>
              <a:gd name="T64" fmla="*/ 2147483646 w 4409"/>
              <a:gd name="T65" fmla="*/ 2147483646 h 4408"/>
              <a:gd name="T66" fmla="*/ 2147483646 w 4409"/>
              <a:gd name="T67" fmla="*/ 2147483646 h 4408"/>
              <a:gd name="T68" fmla="*/ 2147483646 w 4409"/>
              <a:gd name="T69" fmla="*/ 2147483646 h 4408"/>
              <a:gd name="T70" fmla="*/ 2147483646 w 4409"/>
              <a:gd name="T71" fmla="*/ 2147483646 h 4408"/>
              <a:gd name="T72" fmla="*/ 2147483646 w 4409"/>
              <a:gd name="T73" fmla="*/ 2147483646 h 4408"/>
              <a:gd name="T74" fmla="*/ 2147483646 w 4409"/>
              <a:gd name="T75" fmla="*/ 2147483646 h 4408"/>
              <a:gd name="T76" fmla="*/ 2147483646 w 4409"/>
              <a:gd name="T77" fmla="*/ 2147483646 h 4408"/>
              <a:gd name="T78" fmla="*/ 2147483646 w 4409"/>
              <a:gd name="T79" fmla="*/ 2147483646 h 4408"/>
              <a:gd name="T80" fmla="*/ 2147483646 w 4409"/>
              <a:gd name="T81" fmla="*/ 2147483646 h 4408"/>
              <a:gd name="T82" fmla="*/ 2147483646 w 4409"/>
              <a:gd name="T83" fmla="*/ 2147483646 h 4408"/>
              <a:gd name="T84" fmla="*/ 2147483646 w 4409"/>
              <a:gd name="T85" fmla="*/ 2147483646 h 4408"/>
              <a:gd name="T86" fmla="*/ 2147483646 w 4409"/>
              <a:gd name="T87" fmla="*/ 2147483646 h 4408"/>
              <a:gd name="T88" fmla="*/ 2147483646 w 4409"/>
              <a:gd name="T89" fmla="*/ 2147483646 h 4408"/>
              <a:gd name="T90" fmla="*/ 2147483646 w 4409"/>
              <a:gd name="T91" fmla="*/ 2147483646 h 4408"/>
              <a:gd name="T92" fmla="*/ 2147483646 w 4409"/>
              <a:gd name="T93" fmla="*/ 2147483646 h 4408"/>
              <a:gd name="T94" fmla="*/ 2147483646 w 4409"/>
              <a:gd name="T95" fmla="*/ 2147483646 h 4408"/>
              <a:gd name="T96" fmla="*/ 2147483646 w 4409"/>
              <a:gd name="T97" fmla="*/ 2147483646 h 4408"/>
              <a:gd name="T98" fmla="*/ 2147483646 w 4409"/>
              <a:gd name="T99" fmla="*/ 2147483646 h 4408"/>
              <a:gd name="T100" fmla="*/ 2147483646 w 4409"/>
              <a:gd name="T101" fmla="*/ 2147483646 h 4408"/>
              <a:gd name="T102" fmla="*/ 2147483646 w 4409"/>
              <a:gd name="T103" fmla="*/ 2147483646 h 4408"/>
              <a:gd name="T104" fmla="*/ 2147483646 w 4409"/>
              <a:gd name="T105" fmla="*/ 2147483646 h 4408"/>
              <a:gd name="T106" fmla="*/ 2147483646 w 4409"/>
              <a:gd name="T107" fmla="*/ 2147483646 h 4408"/>
              <a:gd name="T108" fmla="*/ 2147483646 w 4409"/>
              <a:gd name="T109" fmla="*/ 2147483646 h 4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409" h="4408">
                <a:moveTo>
                  <a:pt x="3025" y="2127"/>
                </a:moveTo>
                <a:lnTo>
                  <a:pt x="3025" y="2127"/>
                </a:lnTo>
                <a:lnTo>
                  <a:pt x="3097" y="2107"/>
                </a:lnTo>
                <a:lnTo>
                  <a:pt x="3179" y="2081"/>
                </a:lnTo>
                <a:lnTo>
                  <a:pt x="3271" y="2053"/>
                </a:lnTo>
                <a:lnTo>
                  <a:pt x="3375" y="2020"/>
                </a:lnTo>
                <a:lnTo>
                  <a:pt x="3429" y="2002"/>
                </a:lnTo>
                <a:lnTo>
                  <a:pt x="3481" y="1982"/>
                </a:lnTo>
                <a:lnTo>
                  <a:pt x="3532" y="1961"/>
                </a:lnTo>
                <a:lnTo>
                  <a:pt x="3580" y="1938"/>
                </a:lnTo>
                <a:lnTo>
                  <a:pt x="3626" y="1914"/>
                </a:lnTo>
                <a:lnTo>
                  <a:pt x="3672" y="1889"/>
                </a:lnTo>
                <a:lnTo>
                  <a:pt x="3715" y="1861"/>
                </a:lnTo>
                <a:lnTo>
                  <a:pt x="3756" y="1834"/>
                </a:lnTo>
                <a:lnTo>
                  <a:pt x="3797" y="1804"/>
                </a:lnTo>
                <a:lnTo>
                  <a:pt x="3834" y="1774"/>
                </a:lnTo>
                <a:lnTo>
                  <a:pt x="3871" y="1744"/>
                </a:lnTo>
                <a:lnTo>
                  <a:pt x="3906" y="1711"/>
                </a:lnTo>
                <a:lnTo>
                  <a:pt x="3940" y="1679"/>
                </a:lnTo>
                <a:lnTo>
                  <a:pt x="3971" y="1644"/>
                </a:lnTo>
                <a:lnTo>
                  <a:pt x="4002" y="1610"/>
                </a:lnTo>
                <a:lnTo>
                  <a:pt x="4031" y="1575"/>
                </a:lnTo>
                <a:lnTo>
                  <a:pt x="4059" y="1539"/>
                </a:lnTo>
                <a:lnTo>
                  <a:pt x="4085" y="1502"/>
                </a:lnTo>
                <a:lnTo>
                  <a:pt x="4110" y="1466"/>
                </a:lnTo>
                <a:lnTo>
                  <a:pt x="4134" y="1428"/>
                </a:lnTo>
                <a:lnTo>
                  <a:pt x="4157" y="1390"/>
                </a:lnTo>
                <a:lnTo>
                  <a:pt x="4177" y="1351"/>
                </a:lnTo>
                <a:lnTo>
                  <a:pt x="4198" y="1312"/>
                </a:lnTo>
                <a:lnTo>
                  <a:pt x="4217" y="1274"/>
                </a:lnTo>
                <a:lnTo>
                  <a:pt x="4234" y="1235"/>
                </a:lnTo>
                <a:lnTo>
                  <a:pt x="4251" y="1196"/>
                </a:lnTo>
                <a:lnTo>
                  <a:pt x="4267" y="1156"/>
                </a:lnTo>
                <a:lnTo>
                  <a:pt x="4281" y="1117"/>
                </a:lnTo>
                <a:lnTo>
                  <a:pt x="4295" y="1078"/>
                </a:lnTo>
                <a:lnTo>
                  <a:pt x="4307" y="1039"/>
                </a:lnTo>
                <a:lnTo>
                  <a:pt x="4319" y="1000"/>
                </a:lnTo>
                <a:lnTo>
                  <a:pt x="4329" y="961"/>
                </a:lnTo>
                <a:lnTo>
                  <a:pt x="4340" y="923"/>
                </a:lnTo>
                <a:lnTo>
                  <a:pt x="4349" y="884"/>
                </a:lnTo>
                <a:lnTo>
                  <a:pt x="4357" y="847"/>
                </a:lnTo>
                <a:lnTo>
                  <a:pt x="4365" y="809"/>
                </a:lnTo>
                <a:lnTo>
                  <a:pt x="4377" y="736"/>
                </a:lnTo>
                <a:lnTo>
                  <a:pt x="4387" y="665"/>
                </a:lnTo>
                <a:lnTo>
                  <a:pt x="4395" y="598"/>
                </a:lnTo>
                <a:lnTo>
                  <a:pt x="4401" y="534"/>
                </a:lnTo>
                <a:lnTo>
                  <a:pt x="4405" y="474"/>
                </a:lnTo>
                <a:lnTo>
                  <a:pt x="4407" y="418"/>
                </a:lnTo>
                <a:lnTo>
                  <a:pt x="4409" y="367"/>
                </a:lnTo>
                <a:lnTo>
                  <a:pt x="4409" y="321"/>
                </a:lnTo>
                <a:lnTo>
                  <a:pt x="4409" y="281"/>
                </a:lnTo>
                <a:lnTo>
                  <a:pt x="4407" y="247"/>
                </a:lnTo>
                <a:lnTo>
                  <a:pt x="4404" y="201"/>
                </a:lnTo>
                <a:lnTo>
                  <a:pt x="4403" y="183"/>
                </a:lnTo>
                <a:lnTo>
                  <a:pt x="3786" y="183"/>
                </a:lnTo>
                <a:lnTo>
                  <a:pt x="3491" y="183"/>
                </a:lnTo>
                <a:lnTo>
                  <a:pt x="3491" y="0"/>
                </a:lnTo>
                <a:lnTo>
                  <a:pt x="919" y="0"/>
                </a:lnTo>
                <a:lnTo>
                  <a:pt x="919" y="183"/>
                </a:lnTo>
                <a:lnTo>
                  <a:pt x="624" y="183"/>
                </a:lnTo>
                <a:lnTo>
                  <a:pt x="6" y="183"/>
                </a:lnTo>
                <a:lnTo>
                  <a:pt x="5" y="201"/>
                </a:lnTo>
                <a:lnTo>
                  <a:pt x="2" y="247"/>
                </a:lnTo>
                <a:lnTo>
                  <a:pt x="1" y="282"/>
                </a:lnTo>
                <a:lnTo>
                  <a:pt x="0" y="321"/>
                </a:lnTo>
                <a:lnTo>
                  <a:pt x="1" y="367"/>
                </a:lnTo>
                <a:lnTo>
                  <a:pt x="2" y="419"/>
                </a:lnTo>
                <a:lnTo>
                  <a:pt x="4" y="475"/>
                </a:lnTo>
                <a:lnTo>
                  <a:pt x="8" y="535"/>
                </a:lnTo>
                <a:lnTo>
                  <a:pt x="14" y="599"/>
                </a:lnTo>
                <a:lnTo>
                  <a:pt x="22" y="667"/>
                </a:lnTo>
                <a:lnTo>
                  <a:pt x="32" y="737"/>
                </a:lnTo>
                <a:lnTo>
                  <a:pt x="45" y="811"/>
                </a:lnTo>
                <a:lnTo>
                  <a:pt x="52" y="848"/>
                </a:lnTo>
                <a:lnTo>
                  <a:pt x="61" y="886"/>
                </a:lnTo>
                <a:lnTo>
                  <a:pt x="69" y="924"/>
                </a:lnTo>
                <a:lnTo>
                  <a:pt x="79" y="962"/>
                </a:lnTo>
                <a:lnTo>
                  <a:pt x="91" y="1002"/>
                </a:lnTo>
                <a:lnTo>
                  <a:pt x="102" y="1041"/>
                </a:lnTo>
                <a:lnTo>
                  <a:pt x="115" y="1080"/>
                </a:lnTo>
                <a:lnTo>
                  <a:pt x="128" y="1120"/>
                </a:lnTo>
                <a:lnTo>
                  <a:pt x="142" y="1158"/>
                </a:lnTo>
                <a:lnTo>
                  <a:pt x="159" y="1198"/>
                </a:lnTo>
                <a:lnTo>
                  <a:pt x="175" y="1237"/>
                </a:lnTo>
                <a:lnTo>
                  <a:pt x="193" y="1276"/>
                </a:lnTo>
                <a:lnTo>
                  <a:pt x="211" y="1315"/>
                </a:lnTo>
                <a:lnTo>
                  <a:pt x="232" y="1354"/>
                </a:lnTo>
                <a:lnTo>
                  <a:pt x="253" y="1392"/>
                </a:lnTo>
                <a:lnTo>
                  <a:pt x="275" y="1430"/>
                </a:lnTo>
                <a:lnTo>
                  <a:pt x="299" y="1468"/>
                </a:lnTo>
                <a:lnTo>
                  <a:pt x="324" y="1504"/>
                </a:lnTo>
                <a:lnTo>
                  <a:pt x="350" y="1541"/>
                </a:lnTo>
                <a:lnTo>
                  <a:pt x="378" y="1577"/>
                </a:lnTo>
                <a:lnTo>
                  <a:pt x="407" y="1612"/>
                </a:lnTo>
                <a:lnTo>
                  <a:pt x="438" y="1646"/>
                </a:lnTo>
                <a:lnTo>
                  <a:pt x="470" y="1681"/>
                </a:lnTo>
                <a:lnTo>
                  <a:pt x="503" y="1713"/>
                </a:lnTo>
                <a:lnTo>
                  <a:pt x="538" y="1746"/>
                </a:lnTo>
                <a:lnTo>
                  <a:pt x="574" y="1776"/>
                </a:lnTo>
                <a:lnTo>
                  <a:pt x="613" y="1806"/>
                </a:lnTo>
                <a:lnTo>
                  <a:pt x="653" y="1835"/>
                </a:lnTo>
                <a:lnTo>
                  <a:pt x="694" y="1863"/>
                </a:lnTo>
                <a:lnTo>
                  <a:pt x="738" y="1890"/>
                </a:lnTo>
                <a:lnTo>
                  <a:pt x="782" y="1915"/>
                </a:lnTo>
                <a:lnTo>
                  <a:pt x="829" y="1939"/>
                </a:lnTo>
                <a:lnTo>
                  <a:pt x="878" y="1962"/>
                </a:lnTo>
                <a:lnTo>
                  <a:pt x="928" y="1983"/>
                </a:lnTo>
                <a:lnTo>
                  <a:pt x="981" y="2002"/>
                </a:lnTo>
                <a:lnTo>
                  <a:pt x="1035" y="2020"/>
                </a:lnTo>
                <a:lnTo>
                  <a:pt x="1137" y="2053"/>
                </a:lnTo>
                <a:lnTo>
                  <a:pt x="1230" y="2080"/>
                </a:lnTo>
                <a:lnTo>
                  <a:pt x="1311" y="2105"/>
                </a:lnTo>
                <a:lnTo>
                  <a:pt x="1384" y="2125"/>
                </a:lnTo>
                <a:lnTo>
                  <a:pt x="1417" y="2164"/>
                </a:lnTo>
                <a:lnTo>
                  <a:pt x="1452" y="2203"/>
                </a:lnTo>
                <a:lnTo>
                  <a:pt x="1488" y="2241"/>
                </a:lnTo>
                <a:lnTo>
                  <a:pt x="1525" y="2275"/>
                </a:lnTo>
                <a:lnTo>
                  <a:pt x="1562" y="2309"/>
                </a:lnTo>
                <a:lnTo>
                  <a:pt x="1600" y="2340"/>
                </a:lnTo>
                <a:lnTo>
                  <a:pt x="1639" y="2370"/>
                </a:lnTo>
                <a:lnTo>
                  <a:pt x="1679" y="2398"/>
                </a:lnTo>
                <a:lnTo>
                  <a:pt x="1720" y="2424"/>
                </a:lnTo>
                <a:lnTo>
                  <a:pt x="1761" y="2449"/>
                </a:lnTo>
                <a:lnTo>
                  <a:pt x="1803" y="2471"/>
                </a:lnTo>
                <a:lnTo>
                  <a:pt x="1845" y="2490"/>
                </a:lnTo>
                <a:lnTo>
                  <a:pt x="1888" y="2508"/>
                </a:lnTo>
                <a:lnTo>
                  <a:pt x="1933" y="2525"/>
                </a:lnTo>
                <a:lnTo>
                  <a:pt x="1976" y="2538"/>
                </a:lnTo>
                <a:lnTo>
                  <a:pt x="2021" y="2549"/>
                </a:lnTo>
                <a:lnTo>
                  <a:pt x="2021" y="3864"/>
                </a:lnTo>
                <a:lnTo>
                  <a:pt x="1963" y="3868"/>
                </a:lnTo>
                <a:lnTo>
                  <a:pt x="1906" y="3873"/>
                </a:lnTo>
                <a:lnTo>
                  <a:pt x="1850" y="3880"/>
                </a:lnTo>
                <a:lnTo>
                  <a:pt x="1795" y="3887"/>
                </a:lnTo>
                <a:lnTo>
                  <a:pt x="1741" y="3895"/>
                </a:lnTo>
                <a:lnTo>
                  <a:pt x="1688" y="3904"/>
                </a:lnTo>
                <a:lnTo>
                  <a:pt x="1636" y="3915"/>
                </a:lnTo>
                <a:lnTo>
                  <a:pt x="1587" y="3926"/>
                </a:lnTo>
                <a:lnTo>
                  <a:pt x="1537" y="3939"/>
                </a:lnTo>
                <a:lnTo>
                  <a:pt x="1489" y="3951"/>
                </a:lnTo>
                <a:lnTo>
                  <a:pt x="1444" y="3965"/>
                </a:lnTo>
                <a:lnTo>
                  <a:pt x="1399" y="3980"/>
                </a:lnTo>
                <a:lnTo>
                  <a:pt x="1355" y="3995"/>
                </a:lnTo>
                <a:lnTo>
                  <a:pt x="1314" y="4012"/>
                </a:lnTo>
                <a:lnTo>
                  <a:pt x="1274" y="4029"/>
                </a:lnTo>
                <a:lnTo>
                  <a:pt x="1237" y="4046"/>
                </a:lnTo>
                <a:lnTo>
                  <a:pt x="1200" y="4065"/>
                </a:lnTo>
                <a:lnTo>
                  <a:pt x="1166" y="4085"/>
                </a:lnTo>
                <a:lnTo>
                  <a:pt x="1134" y="4104"/>
                </a:lnTo>
                <a:lnTo>
                  <a:pt x="1104" y="4124"/>
                </a:lnTo>
                <a:lnTo>
                  <a:pt x="1076" y="4146"/>
                </a:lnTo>
                <a:lnTo>
                  <a:pt x="1049" y="4167"/>
                </a:lnTo>
                <a:lnTo>
                  <a:pt x="1026" y="4189"/>
                </a:lnTo>
                <a:lnTo>
                  <a:pt x="1004" y="4211"/>
                </a:lnTo>
                <a:lnTo>
                  <a:pt x="984" y="4235"/>
                </a:lnTo>
                <a:lnTo>
                  <a:pt x="968" y="4259"/>
                </a:lnTo>
                <a:lnTo>
                  <a:pt x="953" y="4282"/>
                </a:lnTo>
                <a:lnTo>
                  <a:pt x="947" y="4295"/>
                </a:lnTo>
                <a:lnTo>
                  <a:pt x="941" y="4307"/>
                </a:lnTo>
                <a:lnTo>
                  <a:pt x="936" y="4320"/>
                </a:lnTo>
                <a:lnTo>
                  <a:pt x="931" y="4332"/>
                </a:lnTo>
                <a:lnTo>
                  <a:pt x="927" y="4344"/>
                </a:lnTo>
                <a:lnTo>
                  <a:pt x="924" y="4358"/>
                </a:lnTo>
                <a:lnTo>
                  <a:pt x="922" y="4370"/>
                </a:lnTo>
                <a:lnTo>
                  <a:pt x="920" y="4383"/>
                </a:lnTo>
                <a:lnTo>
                  <a:pt x="919" y="4396"/>
                </a:lnTo>
                <a:lnTo>
                  <a:pt x="919" y="4408"/>
                </a:lnTo>
                <a:lnTo>
                  <a:pt x="3491" y="4408"/>
                </a:lnTo>
                <a:lnTo>
                  <a:pt x="3491" y="4396"/>
                </a:lnTo>
                <a:lnTo>
                  <a:pt x="3490" y="4383"/>
                </a:lnTo>
                <a:lnTo>
                  <a:pt x="3488" y="4370"/>
                </a:lnTo>
                <a:lnTo>
                  <a:pt x="3486" y="4358"/>
                </a:lnTo>
                <a:lnTo>
                  <a:pt x="3482" y="4344"/>
                </a:lnTo>
                <a:lnTo>
                  <a:pt x="3478" y="4332"/>
                </a:lnTo>
                <a:lnTo>
                  <a:pt x="3474" y="4320"/>
                </a:lnTo>
                <a:lnTo>
                  <a:pt x="3469" y="4307"/>
                </a:lnTo>
                <a:lnTo>
                  <a:pt x="3463" y="4295"/>
                </a:lnTo>
                <a:lnTo>
                  <a:pt x="3457" y="4282"/>
                </a:lnTo>
                <a:lnTo>
                  <a:pt x="3443" y="4259"/>
                </a:lnTo>
                <a:lnTo>
                  <a:pt x="3426" y="4235"/>
                </a:lnTo>
                <a:lnTo>
                  <a:pt x="3406" y="4211"/>
                </a:lnTo>
                <a:lnTo>
                  <a:pt x="3384" y="4189"/>
                </a:lnTo>
                <a:lnTo>
                  <a:pt x="3361" y="4167"/>
                </a:lnTo>
                <a:lnTo>
                  <a:pt x="3334" y="4146"/>
                </a:lnTo>
                <a:lnTo>
                  <a:pt x="3306" y="4124"/>
                </a:lnTo>
                <a:lnTo>
                  <a:pt x="3276" y="4104"/>
                </a:lnTo>
                <a:lnTo>
                  <a:pt x="3244" y="4085"/>
                </a:lnTo>
                <a:lnTo>
                  <a:pt x="3210" y="4065"/>
                </a:lnTo>
                <a:lnTo>
                  <a:pt x="3173" y="4046"/>
                </a:lnTo>
                <a:lnTo>
                  <a:pt x="3136" y="4029"/>
                </a:lnTo>
                <a:lnTo>
                  <a:pt x="3096" y="4012"/>
                </a:lnTo>
                <a:lnTo>
                  <a:pt x="3054" y="3995"/>
                </a:lnTo>
                <a:lnTo>
                  <a:pt x="3011" y="3980"/>
                </a:lnTo>
                <a:lnTo>
                  <a:pt x="2966" y="3965"/>
                </a:lnTo>
                <a:lnTo>
                  <a:pt x="2921" y="3951"/>
                </a:lnTo>
                <a:lnTo>
                  <a:pt x="2873" y="3939"/>
                </a:lnTo>
                <a:lnTo>
                  <a:pt x="2823" y="3926"/>
                </a:lnTo>
                <a:lnTo>
                  <a:pt x="2773" y="3915"/>
                </a:lnTo>
                <a:lnTo>
                  <a:pt x="2722" y="3904"/>
                </a:lnTo>
                <a:lnTo>
                  <a:pt x="2669" y="3895"/>
                </a:lnTo>
                <a:lnTo>
                  <a:pt x="2615" y="3887"/>
                </a:lnTo>
                <a:lnTo>
                  <a:pt x="2559" y="3880"/>
                </a:lnTo>
                <a:lnTo>
                  <a:pt x="2504" y="3873"/>
                </a:lnTo>
                <a:lnTo>
                  <a:pt x="2447" y="3868"/>
                </a:lnTo>
                <a:lnTo>
                  <a:pt x="2389" y="3864"/>
                </a:lnTo>
                <a:lnTo>
                  <a:pt x="2389" y="2549"/>
                </a:lnTo>
                <a:lnTo>
                  <a:pt x="2434" y="2538"/>
                </a:lnTo>
                <a:lnTo>
                  <a:pt x="2477" y="2525"/>
                </a:lnTo>
                <a:lnTo>
                  <a:pt x="2521" y="2508"/>
                </a:lnTo>
                <a:lnTo>
                  <a:pt x="2565" y="2491"/>
                </a:lnTo>
                <a:lnTo>
                  <a:pt x="2607" y="2471"/>
                </a:lnTo>
                <a:lnTo>
                  <a:pt x="2649" y="2449"/>
                </a:lnTo>
                <a:lnTo>
                  <a:pt x="2689" y="2425"/>
                </a:lnTo>
                <a:lnTo>
                  <a:pt x="2730" y="2399"/>
                </a:lnTo>
                <a:lnTo>
                  <a:pt x="2769" y="2370"/>
                </a:lnTo>
                <a:lnTo>
                  <a:pt x="2809" y="2341"/>
                </a:lnTo>
                <a:lnTo>
                  <a:pt x="2846" y="2310"/>
                </a:lnTo>
                <a:lnTo>
                  <a:pt x="2884" y="2276"/>
                </a:lnTo>
                <a:lnTo>
                  <a:pt x="2921" y="2242"/>
                </a:lnTo>
                <a:lnTo>
                  <a:pt x="2956" y="2205"/>
                </a:lnTo>
                <a:lnTo>
                  <a:pt x="2992" y="2167"/>
                </a:lnTo>
                <a:lnTo>
                  <a:pt x="3025" y="2127"/>
                </a:lnTo>
                <a:close/>
                <a:moveTo>
                  <a:pt x="3491" y="791"/>
                </a:moveTo>
                <a:lnTo>
                  <a:pt x="3491" y="367"/>
                </a:lnTo>
                <a:lnTo>
                  <a:pt x="3786" y="367"/>
                </a:lnTo>
                <a:lnTo>
                  <a:pt x="4226" y="367"/>
                </a:lnTo>
                <a:lnTo>
                  <a:pt x="4226" y="403"/>
                </a:lnTo>
                <a:lnTo>
                  <a:pt x="4225" y="441"/>
                </a:lnTo>
                <a:lnTo>
                  <a:pt x="4223" y="482"/>
                </a:lnTo>
                <a:lnTo>
                  <a:pt x="4220" y="525"/>
                </a:lnTo>
                <a:lnTo>
                  <a:pt x="4216" y="570"/>
                </a:lnTo>
                <a:lnTo>
                  <a:pt x="4211" y="617"/>
                </a:lnTo>
                <a:lnTo>
                  <a:pt x="4205" y="665"/>
                </a:lnTo>
                <a:lnTo>
                  <a:pt x="4198" y="716"/>
                </a:lnTo>
                <a:lnTo>
                  <a:pt x="4188" y="767"/>
                </a:lnTo>
                <a:lnTo>
                  <a:pt x="4177" y="819"/>
                </a:lnTo>
                <a:lnTo>
                  <a:pt x="4165" y="873"/>
                </a:lnTo>
                <a:lnTo>
                  <a:pt x="4152" y="927"/>
                </a:lnTo>
                <a:lnTo>
                  <a:pt x="4136" y="982"/>
                </a:lnTo>
                <a:lnTo>
                  <a:pt x="4117" y="1037"/>
                </a:lnTo>
                <a:lnTo>
                  <a:pt x="4097" y="1091"/>
                </a:lnTo>
                <a:lnTo>
                  <a:pt x="4075" y="1146"/>
                </a:lnTo>
                <a:lnTo>
                  <a:pt x="4050" y="1201"/>
                </a:lnTo>
                <a:lnTo>
                  <a:pt x="4037" y="1227"/>
                </a:lnTo>
                <a:lnTo>
                  <a:pt x="4023" y="1255"/>
                </a:lnTo>
                <a:lnTo>
                  <a:pt x="4009" y="1281"/>
                </a:lnTo>
                <a:lnTo>
                  <a:pt x="3994" y="1307"/>
                </a:lnTo>
                <a:lnTo>
                  <a:pt x="3977" y="1334"/>
                </a:lnTo>
                <a:lnTo>
                  <a:pt x="3961" y="1360"/>
                </a:lnTo>
                <a:lnTo>
                  <a:pt x="3944" y="1385"/>
                </a:lnTo>
                <a:lnTo>
                  <a:pt x="3926" y="1412"/>
                </a:lnTo>
                <a:lnTo>
                  <a:pt x="3907" y="1436"/>
                </a:lnTo>
                <a:lnTo>
                  <a:pt x="3887" y="1462"/>
                </a:lnTo>
                <a:lnTo>
                  <a:pt x="3867" y="1486"/>
                </a:lnTo>
                <a:lnTo>
                  <a:pt x="3847" y="1510"/>
                </a:lnTo>
                <a:lnTo>
                  <a:pt x="3824" y="1534"/>
                </a:lnTo>
                <a:lnTo>
                  <a:pt x="3802" y="1557"/>
                </a:lnTo>
                <a:lnTo>
                  <a:pt x="3779" y="1579"/>
                </a:lnTo>
                <a:lnTo>
                  <a:pt x="3754" y="1602"/>
                </a:lnTo>
                <a:lnTo>
                  <a:pt x="3729" y="1623"/>
                </a:lnTo>
                <a:lnTo>
                  <a:pt x="3703" y="1644"/>
                </a:lnTo>
                <a:lnTo>
                  <a:pt x="3676" y="1664"/>
                </a:lnTo>
                <a:lnTo>
                  <a:pt x="3649" y="1685"/>
                </a:lnTo>
                <a:lnTo>
                  <a:pt x="3619" y="1704"/>
                </a:lnTo>
                <a:lnTo>
                  <a:pt x="3590" y="1722"/>
                </a:lnTo>
                <a:lnTo>
                  <a:pt x="3560" y="1740"/>
                </a:lnTo>
                <a:lnTo>
                  <a:pt x="3528" y="1758"/>
                </a:lnTo>
                <a:lnTo>
                  <a:pt x="3496" y="1775"/>
                </a:lnTo>
                <a:lnTo>
                  <a:pt x="3462" y="1790"/>
                </a:lnTo>
                <a:lnTo>
                  <a:pt x="3428" y="1805"/>
                </a:lnTo>
                <a:lnTo>
                  <a:pt x="3392" y="1820"/>
                </a:lnTo>
                <a:lnTo>
                  <a:pt x="3357" y="1833"/>
                </a:lnTo>
                <a:lnTo>
                  <a:pt x="3319" y="1846"/>
                </a:lnTo>
                <a:lnTo>
                  <a:pt x="3192" y="1886"/>
                </a:lnTo>
                <a:lnTo>
                  <a:pt x="3227" y="1825"/>
                </a:lnTo>
                <a:lnTo>
                  <a:pt x="3258" y="1763"/>
                </a:lnTo>
                <a:lnTo>
                  <a:pt x="3289" y="1700"/>
                </a:lnTo>
                <a:lnTo>
                  <a:pt x="3317" y="1635"/>
                </a:lnTo>
                <a:lnTo>
                  <a:pt x="3345" y="1569"/>
                </a:lnTo>
                <a:lnTo>
                  <a:pt x="3369" y="1501"/>
                </a:lnTo>
                <a:lnTo>
                  <a:pt x="3391" y="1433"/>
                </a:lnTo>
                <a:lnTo>
                  <a:pt x="3411" y="1364"/>
                </a:lnTo>
                <a:lnTo>
                  <a:pt x="3430" y="1294"/>
                </a:lnTo>
                <a:lnTo>
                  <a:pt x="3446" y="1223"/>
                </a:lnTo>
                <a:lnTo>
                  <a:pt x="3459" y="1152"/>
                </a:lnTo>
                <a:lnTo>
                  <a:pt x="3470" y="1080"/>
                </a:lnTo>
                <a:lnTo>
                  <a:pt x="3475" y="1044"/>
                </a:lnTo>
                <a:lnTo>
                  <a:pt x="3479" y="1008"/>
                </a:lnTo>
                <a:lnTo>
                  <a:pt x="3482" y="972"/>
                </a:lnTo>
                <a:lnTo>
                  <a:pt x="3486" y="936"/>
                </a:lnTo>
                <a:lnTo>
                  <a:pt x="3488" y="900"/>
                </a:lnTo>
                <a:lnTo>
                  <a:pt x="3490" y="863"/>
                </a:lnTo>
                <a:lnTo>
                  <a:pt x="3491" y="828"/>
                </a:lnTo>
                <a:lnTo>
                  <a:pt x="3491" y="791"/>
                </a:lnTo>
                <a:close/>
                <a:moveTo>
                  <a:pt x="1091" y="1846"/>
                </a:moveTo>
                <a:lnTo>
                  <a:pt x="1091" y="1846"/>
                </a:lnTo>
                <a:lnTo>
                  <a:pt x="1053" y="1833"/>
                </a:lnTo>
                <a:lnTo>
                  <a:pt x="1017" y="1820"/>
                </a:lnTo>
                <a:lnTo>
                  <a:pt x="981" y="1805"/>
                </a:lnTo>
                <a:lnTo>
                  <a:pt x="947" y="1791"/>
                </a:lnTo>
                <a:lnTo>
                  <a:pt x="913" y="1775"/>
                </a:lnTo>
                <a:lnTo>
                  <a:pt x="881" y="1759"/>
                </a:lnTo>
                <a:lnTo>
                  <a:pt x="849" y="1741"/>
                </a:lnTo>
                <a:lnTo>
                  <a:pt x="819" y="1723"/>
                </a:lnTo>
                <a:lnTo>
                  <a:pt x="789" y="1705"/>
                </a:lnTo>
                <a:lnTo>
                  <a:pt x="760" y="1686"/>
                </a:lnTo>
                <a:lnTo>
                  <a:pt x="733" y="1665"/>
                </a:lnTo>
                <a:lnTo>
                  <a:pt x="705" y="1645"/>
                </a:lnTo>
                <a:lnTo>
                  <a:pt x="680" y="1624"/>
                </a:lnTo>
                <a:lnTo>
                  <a:pt x="655" y="1603"/>
                </a:lnTo>
                <a:lnTo>
                  <a:pt x="630" y="1580"/>
                </a:lnTo>
                <a:lnTo>
                  <a:pt x="607" y="1558"/>
                </a:lnTo>
                <a:lnTo>
                  <a:pt x="585" y="1535"/>
                </a:lnTo>
                <a:lnTo>
                  <a:pt x="562" y="1511"/>
                </a:lnTo>
                <a:lnTo>
                  <a:pt x="541" y="1487"/>
                </a:lnTo>
                <a:lnTo>
                  <a:pt x="521" y="1463"/>
                </a:lnTo>
                <a:lnTo>
                  <a:pt x="501" y="1438"/>
                </a:lnTo>
                <a:lnTo>
                  <a:pt x="483" y="1413"/>
                </a:lnTo>
                <a:lnTo>
                  <a:pt x="465" y="1387"/>
                </a:lnTo>
                <a:lnTo>
                  <a:pt x="448" y="1361"/>
                </a:lnTo>
                <a:lnTo>
                  <a:pt x="431" y="1336"/>
                </a:lnTo>
                <a:lnTo>
                  <a:pt x="415" y="1309"/>
                </a:lnTo>
                <a:lnTo>
                  <a:pt x="400" y="1283"/>
                </a:lnTo>
                <a:lnTo>
                  <a:pt x="386" y="1256"/>
                </a:lnTo>
                <a:lnTo>
                  <a:pt x="372" y="1229"/>
                </a:lnTo>
                <a:lnTo>
                  <a:pt x="358" y="1202"/>
                </a:lnTo>
                <a:lnTo>
                  <a:pt x="334" y="1147"/>
                </a:lnTo>
                <a:lnTo>
                  <a:pt x="312" y="1092"/>
                </a:lnTo>
                <a:lnTo>
                  <a:pt x="291" y="1038"/>
                </a:lnTo>
                <a:lnTo>
                  <a:pt x="273" y="983"/>
                </a:lnTo>
                <a:lnTo>
                  <a:pt x="258" y="928"/>
                </a:lnTo>
                <a:lnTo>
                  <a:pt x="244" y="874"/>
                </a:lnTo>
                <a:lnTo>
                  <a:pt x="232" y="820"/>
                </a:lnTo>
                <a:lnTo>
                  <a:pt x="221" y="768"/>
                </a:lnTo>
                <a:lnTo>
                  <a:pt x="212" y="716"/>
                </a:lnTo>
                <a:lnTo>
                  <a:pt x="204" y="666"/>
                </a:lnTo>
                <a:lnTo>
                  <a:pt x="198" y="618"/>
                </a:lnTo>
                <a:lnTo>
                  <a:pt x="194" y="570"/>
                </a:lnTo>
                <a:lnTo>
                  <a:pt x="190" y="525"/>
                </a:lnTo>
                <a:lnTo>
                  <a:pt x="187" y="482"/>
                </a:lnTo>
                <a:lnTo>
                  <a:pt x="185" y="441"/>
                </a:lnTo>
                <a:lnTo>
                  <a:pt x="184" y="404"/>
                </a:lnTo>
                <a:lnTo>
                  <a:pt x="184" y="367"/>
                </a:lnTo>
                <a:lnTo>
                  <a:pt x="624" y="367"/>
                </a:lnTo>
                <a:lnTo>
                  <a:pt x="919" y="367"/>
                </a:lnTo>
                <a:lnTo>
                  <a:pt x="919" y="791"/>
                </a:lnTo>
                <a:lnTo>
                  <a:pt x="919" y="828"/>
                </a:lnTo>
                <a:lnTo>
                  <a:pt x="920" y="863"/>
                </a:lnTo>
                <a:lnTo>
                  <a:pt x="922" y="900"/>
                </a:lnTo>
                <a:lnTo>
                  <a:pt x="924" y="936"/>
                </a:lnTo>
                <a:lnTo>
                  <a:pt x="927" y="972"/>
                </a:lnTo>
                <a:lnTo>
                  <a:pt x="930" y="1008"/>
                </a:lnTo>
                <a:lnTo>
                  <a:pt x="935" y="1044"/>
                </a:lnTo>
                <a:lnTo>
                  <a:pt x="940" y="1080"/>
                </a:lnTo>
                <a:lnTo>
                  <a:pt x="951" y="1151"/>
                </a:lnTo>
                <a:lnTo>
                  <a:pt x="964" y="1223"/>
                </a:lnTo>
                <a:lnTo>
                  <a:pt x="980" y="1293"/>
                </a:lnTo>
                <a:lnTo>
                  <a:pt x="998" y="1363"/>
                </a:lnTo>
                <a:lnTo>
                  <a:pt x="1019" y="1432"/>
                </a:lnTo>
                <a:lnTo>
                  <a:pt x="1041" y="1501"/>
                </a:lnTo>
                <a:lnTo>
                  <a:pt x="1065" y="1568"/>
                </a:lnTo>
                <a:lnTo>
                  <a:pt x="1092" y="1634"/>
                </a:lnTo>
                <a:lnTo>
                  <a:pt x="1120" y="1699"/>
                </a:lnTo>
                <a:lnTo>
                  <a:pt x="1151" y="1763"/>
                </a:lnTo>
                <a:lnTo>
                  <a:pt x="1183" y="1825"/>
                </a:lnTo>
                <a:lnTo>
                  <a:pt x="1217" y="1885"/>
                </a:lnTo>
                <a:lnTo>
                  <a:pt x="1091" y="1846"/>
                </a:lnTo>
                <a:close/>
                <a:moveTo>
                  <a:pt x="2205" y="1626"/>
                </a:moveTo>
                <a:lnTo>
                  <a:pt x="1637" y="2020"/>
                </a:lnTo>
                <a:lnTo>
                  <a:pt x="1837" y="1359"/>
                </a:lnTo>
                <a:lnTo>
                  <a:pt x="1287" y="940"/>
                </a:lnTo>
                <a:lnTo>
                  <a:pt x="1978" y="927"/>
                </a:lnTo>
                <a:lnTo>
                  <a:pt x="2205" y="274"/>
                </a:lnTo>
                <a:lnTo>
                  <a:pt x="2433" y="927"/>
                </a:lnTo>
                <a:lnTo>
                  <a:pt x="3123" y="940"/>
                </a:lnTo>
                <a:lnTo>
                  <a:pt x="2573" y="1359"/>
                </a:lnTo>
                <a:lnTo>
                  <a:pt x="2772" y="2020"/>
                </a:lnTo>
                <a:lnTo>
                  <a:pt x="2205" y="1626"/>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C00000"/>
              </a:solidFill>
            </a:endParaRPr>
          </a:p>
        </p:txBody>
      </p:sp>
      <p:grpSp>
        <p:nvGrpSpPr>
          <p:cNvPr id="126" name="组合 125"/>
          <p:cNvGrpSpPr/>
          <p:nvPr/>
        </p:nvGrpSpPr>
        <p:grpSpPr>
          <a:xfrm>
            <a:off x="8557527" y="1771715"/>
            <a:ext cx="446638" cy="297461"/>
            <a:chOff x="4806414" y="597345"/>
            <a:chExt cx="936362" cy="623618"/>
          </a:xfrm>
          <a:solidFill>
            <a:schemeClr val="bg1"/>
          </a:solidFill>
        </p:grpSpPr>
        <p:sp>
          <p:nvSpPr>
            <p:cNvPr id="127" name="Freeform 84"/>
            <p:cNvSpPr/>
            <p:nvPr/>
          </p:nvSpPr>
          <p:spPr bwMode="auto">
            <a:xfrm>
              <a:off x="4841996" y="677872"/>
              <a:ext cx="416681" cy="362373"/>
            </a:xfrm>
            <a:custGeom>
              <a:avLst/>
              <a:gdLst>
                <a:gd name="T0" fmla="*/ 181 w 187"/>
                <a:gd name="T1" fmla="*/ 49 h 162"/>
                <a:gd name="T2" fmla="*/ 187 w 187"/>
                <a:gd name="T3" fmla="*/ 66 h 162"/>
                <a:gd name="T4" fmla="*/ 187 w 187"/>
                <a:gd name="T5" fmla="*/ 162 h 162"/>
                <a:gd name="T6" fmla="*/ 176 w 187"/>
                <a:gd name="T7" fmla="*/ 153 h 162"/>
                <a:gd name="T8" fmla="*/ 92 w 187"/>
                <a:gd name="T9" fmla="*/ 115 h 162"/>
                <a:gd name="T10" fmla="*/ 73 w 187"/>
                <a:gd name="T11" fmla="*/ 114 h 162"/>
                <a:gd name="T12" fmla="*/ 8 w 187"/>
                <a:gd name="T13" fmla="*/ 131 h 162"/>
                <a:gd name="T14" fmla="*/ 1 w 187"/>
                <a:gd name="T15" fmla="*/ 131 h 162"/>
                <a:gd name="T16" fmla="*/ 2 w 187"/>
                <a:gd name="T17" fmla="*/ 126 h 162"/>
                <a:gd name="T18" fmla="*/ 26 w 187"/>
                <a:gd name="T19" fmla="*/ 70 h 162"/>
                <a:gd name="T20" fmla="*/ 48 w 187"/>
                <a:gd name="T21" fmla="*/ 20 h 162"/>
                <a:gd name="T22" fmla="*/ 53 w 187"/>
                <a:gd name="T23" fmla="*/ 13 h 162"/>
                <a:gd name="T24" fmla="*/ 62 w 187"/>
                <a:gd name="T25" fmla="*/ 9 h 162"/>
                <a:gd name="T26" fmla="*/ 130 w 187"/>
                <a:gd name="T27" fmla="*/ 11 h 162"/>
                <a:gd name="T28" fmla="*/ 181 w 187"/>
                <a:gd name="T29" fmla="*/ 49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7" h="162">
                  <a:moveTo>
                    <a:pt x="181" y="49"/>
                  </a:moveTo>
                  <a:cubicBezTo>
                    <a:pt x="184" y="54"/>
                    <a:pt x="187" y="60"/>
                    <a:pt x="187" y="66"/>
                  </a:cubicBezTo>
                  <a:cubicBezTo>
                    <a:pt x="187" y="162"/>
                    <a:pt x="187" y="162"/>
                    <a:pt x="187" y="162"/>
                  </a:cubicBezTo>
                  <a:cubicBezTo>
                    <a:pt x="187" y="162"/>
                    <a:pt x="178" y="154"/>
                    <a:pt x="176" y="153"/>
                  </a:cubicBezTo>
                  <a:cubicBezTo>
                    <a:pt x="168" y="148"/>
                    <a:pt x="133" y="120"/>
                    <a:pt x="92" y="115"/>
                  </a:cubicBezTo>
                  <a:cubicBezTo>
                    <a:pt x="86" y="114"/>
                    <a:pt x="79" y="114"/>
                    <a:pt x="73" y="114"/>
                  </a:cubicBezTo>
                  <a:cubicBezTo>
                    <a:pt x="32" y="114"/>
                    <a:pt x="8" y="131"/>
                    <a:pt x="8" y="131"/>
                  </a:cubicBezTo>
                  <a:cubicBezTo>
                    <a:pt x="5" y="133"/>
                    <a:pt x="2" y="133"/>
                    <a:pt x="1" y="131"/>
                  </a:cubicBezTo>
                  <a:cubicBezTo>
                    <a:pt x="0" y="130"/>
                    <a:pt x="1" y="128"/>
                    <a:pt x="2" y="126"/>
                  </a:cubicBezTo>
                  <a:cubicBezTo>
                    <a:pt x="26" y="70"/>
                    <a:pt x="26" y="70"/>
                    <a:pt x="26" y="70"/>
                  </a:cubicBezTo>
                  <a:cubicBezTo>
                    <a:pt x="48" y="20"/>
                    <a:pt x="48" y="20"/>
                    <a:pt x="48" y="20"/>
                  </a:cubicBezTo>
                  <a:cubicBezTo>
                    <a:pt x="49" y="18"/>
                    <a:pt x="51" y="15"/>
                    <a:pt x="53" y="13"/>
                  </a:cubicBezTo>
                  <a:cubicBezTo>
                    <a:pt x="55" y="11"/>
                    <a:pt x="59" y="10"/>
                    <a:pt x="62" y="9"/>
                  </a:cubicBezTo>
                  <a:cubicBezTo>
                    <a:pt x="65" y="9"/>
                    <a:pt x="98" y="0"/>
                    <a:pt x="130" y="11"/>
                  </a:cubicBezTo>
                  <a:cubicBezTo>
                    <a:pt x="163" y="22"/>
                    <a:pt x="179" y="45"/>
                    <a:pt x="181" y="49"/>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a:lstStyle/>
            <a:p>
              <a:pPr fontAlgn="auto"/>
              <a:endParaRPr lang="zh-CN" altLang="en-US" noProof="1">
                <a:solidFill>
                  <a:srgbClr val="C00000"/>
                </a:solidFill>
              </a:endParaRPr>
            </a:p>
          </p:txBody>
        </p:sp>
        <p:sp>
          <p:nvSpPr>
            <p:cNvPr id="128" name="Freeform 85"/>
            <p:cNvSpPr/>
            <p:nvPr/>
          </p:nvSpPr>
          <p:spPr bwMode="auto">
            <a:xfrm>
              <a:off x="5285831" y="597345"/>
              <a:ext cx="235963" cy="441027"/>
            </a:xfrm>
            <a:custGeom>
              <a:avLst/>
              <a:gdLst>
                <a:gd name="T0" fmla="*/ 44 w 106"/>
                <a:gd name="T1" fmla="*/ 119 h 197"/>
                <a:gd name="T2" fmla="*/ 3 w 106"/>
                <a:gd name="T3" fmla="*/ 187 h 197"/>
                <a:gd name="T4" fmla="*/ 0 w 106"/>
                <a:gd name="T5" fmla="*/ 197 h 197"/>
                <a:gd name="T6" fmla="*/ 0 w 106"/>
                <a:gd name="T7" fmla="*/ 83 h 197"/>
                <a:gd name="T8" fmla="*/ 1 w 106"/>
                <a:gd name="T9" fmla="*/ 64 h 197"/>
                <a:gd name="T10" fmla="*/ 16 w 106"/>
                <a:gd name="T11" fmla="*/ 29 h 197"/>
                <a:gd name="T12" fmla="*/ 49 w 106"/>
                <a:gd name="T13" fmla="*/ 1 h 197"/>
                <a:gd name="T14" fmla="*/ 54 w 106"/>
                <a:gd name="T15" fmla="*/ 0 h 197"/>
                <a:gd name="T16" fmla="*/ 64 w 106"/>
                <a:gd name="T17" fmla="*/ 6 h 197"/>
                <a:gd name="T18" fmla="*/ 85 w 106"/>
                <a:gd name="T19" fmla="*/ 42 h 197"/>
                <a:gd name="T20" fmla="*/ 86 w 106"/>
                <a:gd name="T21" fmla="*/ 42 h 197"/>
                <a:gd name="T22" fmla="*/ 104 w 106"/>
                <a:gd name="T23" fmla="*/ 74 h 197"/>
                <a:gd name="T24" fmla="*/ 105 w 106"/>
                <a:gd name="T25" fmla="*/ 82 h 197"/>
                <a:gd name="T26" fmla="*/ 99 w 106"/>
                <a:gd name="T27" fmla="*/ 87 h 197"/>
                <a:gd name="T28" fmla="*/ 44 w 106"/>
                <a:gd name="T29" fmla="*/ 11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197">
                  <a:moveTo>
                    <a:pt x="44" y="119"/>
                  </a:moveTo>
                  <a:cubicBezTo>
                    <a:pt x="25" y="137"/>
                    <a:pt x="12" y="156"/>
                    <a:pt x="3" y="187"/>
                  </a:cubicBezTo>
                  <a:cubicBezTo>
                    <a:pt x="0" y="197"/>
                    <a:pt x="0" y="197"/>
                    <a:pt x="0" y="197"/>
                  </a:cubicBezTo>
                  <a:cubicBezTo>
                    <a:pt x="0" y="83"/>
                    <a:pt x="0" y="83"/>
                    <a:pt x="0" y="83"/>
                  </a:cubicBezTo>
                  <a:cubicBezTo>
                    <a:pt x="0" y="77"/>
                    <a:pt x="0" y="69"/>
                    <a:pt x="1" y="64"/>
                  </a:cubicBezTo>
                  <a:cubicBezTo>
                    <a:pt x="1" y="63"/>
                    <a:pt x="3" y="47"/>
                    <a:pt x="16" y="29"/>
                  </a:cubicBezTo>
                  <a:cubicBezTo>
                    <a:pt x="30" y="11"/>
                    <a:pt x="48" y="1"/>
                    <a:pt x="49" y="1"/>
                  </a:cubicBezTo>
                  <a:cubicBezTo>
                    <a:pt x="51" y="0"/>
                    <a:pt x="52" y="0"/>
                    <a:pt x="54" y="0"/>
                  </a:cubicBezTo>
                  <a:cubicBezTo>
                    <a:pt x="58" y="0"/>
                    <a:pt x="62" y="2"/>
                    <a:pt x="64" y="6"/>
                  </a:cubicBezTo>
                  <a:cubicBezTo>
                    <a:pt x="85" y="42"/>
                    <a:pt x="85" y="42"/>
                    <a:pt x="85" y="42"/>
                  </a:cubicBezTo>
                  <a:cubicBezTo>
                    <a:pt x="86" y="42"/>
                    <a:pt x="86" y="42"/>
                    <a:pt x="86" y="42"/>
                  </a:cubicBezTo>
                  <a:cubicBezTo>
                    <a:pt x="104" y="74"/>
                    <a:pt x="104" y="74"/>
                    <a:pt x="104" y="74"/>
                  </a:cubicBezTo>
                  <a:cubicBezTo>
                    <a:pt x="106" y="76"/>
                    <a:pt x="106" y="79"/>
                    <a:pt x="105" y="82"/>
                  </a:cubicBezTo>
                  <a:cubicBezTo>
                    <a:pt x="104" y="84"/>
                    <a:pt x="102" y="86"/>
                    <a:pt x="99" y="87"/>
                  </a:cubicBezTo>
                  <a:cubicBezTo>
                    <a:pt x="99" y="87"/>
                    <a:pt x="66" y="99"/>
                    <a:pt x="44" y="119"/>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a:lstStyle/>
            <a:p>
              <a:pPr fontAlgn="auto"/>
              <a:endParaRPr lang="zh-CN" altLang="en-US" noProof="1">
                <a:solidFill>
                  <a:srgbClr val="C00000"/>
                </a:solidFill>
              </a:endParaRPr>
            </a:p>
          </p:txBody>
        </p:sp>
        <p:sp>
          <p:nvSpPr>
            <p:cNvPr id="129" name="Freeform 86"/>
            <p:cNvSpPr/>
            <p:nvPr/>
          </p:nvSpPr>
          <p:spPr bwMode="auto">
            <a:xfrm>
              <a:off x="5332649" y="966272"/>
              <a:ext cx="379227" cy="94573"/>
            </a:xfrm>
            <a:custGeom>
              <a:avLst/>
              <a:gdLst>
                <a:gd name="T0" fmla="*/ 155 w 170"/>
                <a:gd name="T1" fmla="*/ 11 h 42"/>
                <a:gd name="T2" fmla="*/ 154 w 170"/>
                <a:gd name="T3" fmla="*/ 10 h 42"/>
                <a:gd name="T4" fmla="*/ 153 w 170"/>
                <a:gd name="T5" fmla="*/ 10 h 42"/>
                <a:gd name="T6" fmla="*/ 108 w 170"/>
                <a:gd name="T7" fmla="*/ 0 h 42"/>
                <a:gd name="T8" fmla="*/ 85 w 170"/>
                <a:gd name="T9" fmla="*/ 3 h 42"/>
                <a:gd name="T10" fmla="*/ 11 w 170"/>
                <a:gd name="T11" fmla="*/ 35 h 42"/>
                <a:gd name="T12" fmla="*/ 11 w 170"/>
                <a:gd name="T13" fmla="*/ 36 h 42"/>
                <a:gd name="T14" fmla="*/ 7 w 170"/>
                <a:gd name="T15" fmla="*/ 38 h 42"/>
                <a:gd name="T16" fmla="*/ 3 w 170"/>
                <a:gd name="T17" fmla="*/ 40 h 42"/>
                <a:gd name="T18" fmla="*/ 1 w 170"/>
                <a:gd name="T19" fmla="*/ 42 h 42"/>
                <a:gd name="T20" fmla="*/ 0 w 170"/>
                <a:gd name="T21" fmla="*/ 42 h 42"/>
                <a:gd name="T22" fmla="*/ 161 w 170"/>
                <a:gd name="T23" fmla="*/ 42 h 42"/>
                <a:gd name="T24" fmla="*/ 169 w 170"/>
                <a:gd name="T25" fmla="*/ 38 h 42"/>
                <a:gd name="T26" fmla="*/ 167 w 170"/>
                <a:gd name="T27" fmla="*/ 28 h 42"/>
                <a:gd name="T28" fmla="*/ 155 w 170"/>
                <a:gd name="T29" fmla="*/ 1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0" h="42">
                  <a:moveTo>
                    <a:pt x="155" y="11"/>
                  </a:moveTo>
                  <a:cubicBezTo>
                    <a:pt x="155" y="11"/>
                    <a:pt x="154" y="10"/>
                    <a:pt x="154" y="10"/>
                  </a:cubicBezTo>
                  <a:cubicBezTo>
                    <a:pt x="153" y="10"/>
                    <a:pt x="153" y="10"/>
                    <a:pt x="153" y="10"/>
                  </a:cubicBezTo>
                  <a:cubicBezTo>
                    <a:pt x="152" y="9"/>
                    <a:pt x="132" y="0"/>
                    <a:pt x="108" y="0"/>
                  </a:cubicBezTo>
                  <a:cubicBezTo>
                    <a:pt x="100" y="0"/>
                    <a:pt x="92" y="1"/>
                    <a:pt x="85" y="3"/>
                  </a:cubicBezTo>
                  <a:cubicBezTo>
                    <a:pt x="46" y="15"/>
                    <a:pt x="15" y="33"/>
                    <a:pt x="11" y="35"/>
                  </a:cubicBezTo>
                  <a:cubicBezTo>
                    <a:pt x="11" y="36"/>
                    <a:pt x="11" y="36"/>
                    <a:pt x="11" y="36"/>
                  </a:cubicBezTo>
                  <a:cubicBezTo>
                    <a:pt x="10" y="36"/>
                    <a:pt x="9" y="37"/>
                    <a:pt x="7" y="38"/>
                  </a:cubicBezTo>
                  <a:cubicBezTo>
                    <a:pt x="6" y="39"/>
                    <a:pt x="4" y="40"/>
                    <a:pt x="3" y="40"/>
                  </a:cubicBezTo>
                  <a:cubicBezTo>
                    <a:pt x="2" y="41"/>
                    <a:pt x="2" y="41"/>
                    <a:pt x="1" y="42"/>
                  </a:cubicBezTo>
                  <a:cubicBezTo>
                    <a:pt x="0" y="42"/>
                    <a:pt x="0" y="42"/>
                    <a:pt x="0" y="42"/>
                  </a:cubicBezTo>
                  <a:cubicBezTo>
                    <a:pt x="161" y="42"/>
                    <a:pt x="161" y="42"/>
                    <a:pt x="161" y="42"/>
                  </a:cubicBezTo>
                  <a:cubicBezTo>
                    <a:pt x="165" y="42"/>
                    <a:pt x="167" y="41"/>
                    <a:pt x="169" y="38"/>
                  </a:cubicBezTo>
                  <a:cubicBezTo>
                    <a:pt x="170" y="35"/>
                    <a:pt x="169" y="32"/>
                    <a:pt x="167" y="28"/>
                  </a:cubicBezTo>
                  <a:cubicBezTo>
                    <a:pt x="167" y="28"/>
                    <a:pt x="162" y="20"/>
                    <a:pt x="155" y="11"/>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a:lstStyle/>
            <a:p>
              <a:pPr fontAlgn="auto"/>
              <a:endParaRPr lang="zh-CN" altLang="en-US" noProof="1">
                <a:solidFill>
                  <a:srgbClr val="C00000"/>
                </a:solidFill>
              </a:endParaRPr>
            </a:p>
          </p:txBody>
        </p:sp>
        <p:sp>
          <p:nvSpPr>
            <p:cNvPr id="130" name="Freeform 87"/>
            <p:cNvSpPr/>
            <p:nvPr/>
          </p:nvSpPr>
          <p:spPr bwMode="auto">
            <a:xfrm>
              <a:off x="4826078" y="1109536"/>
              <a:ext cx="897035" cy="91764"/>
            </a:xfrm>
            <a:custGeom>
              <a:avLst/>
              <a:gdLst>
                <a:gd name="T0" fmla="*/ 402 w 402"/>
                <a:gd name="T1" fmla="*/ 24 h 41"/>
                <a:gd name="T2" fmla="*/ 385 w 402"/>
                <a:gd name="T3" fmla="*/ 41 h 41"/>
                <a:gd name="T4" fmla="*/ 382 w 402"/>
                <a:gd name="T5" fmla="*/ 41 h 41"/>
                <a:gd name="T6" fmla="*/ 232 w 402"/>
                <a:gd name="T7" fmla="*/ 28 h 41"/>
                <a:gd name="T8" fmla="*/ 217 w 402"/>
                <a:gd name="T9" fmla="*/ 34 h 41"/>
                <a:gd name="T10" fmla="*/ 216 w 402"/>
                <a:gd name="T11" fmla="*/ 35 h 41"/>
                <a:gd name="T12" fmla="*/ 201 w 402"/>
                <a:gd name="T13" fmla="*/ 40 h 41"/>
                <a:gd name="T14" fmla="*/ 201 w 402"/>
                <a:gd name="T15" fmla="*/ 40 h 41"/>
                <a:gd name="T16" fmla="*/ 186 w 402"/>
                <a:gd name="T17" fmla="*/ 35 h 41"/>
                <a:gd name="T18" fmla="*/ 185 w 402"/>
                <a:gd name="T19" fmla="*/ 34 h 41"/>
                <a:gd name="T20" fmla="*/ 170 w 402"/>
                <a:gd name="T21" fmla="*/ 28 h 41"/>
                <a:gd name="T22" fmla="*/ 20 w 402"/>
                <a:gd name="T23" fmla="*/ 41 h 41"/>
                <a:gd name="T24" fmla="*/ 17 w 402"/>
                <a:gd name="T25" fmla="*/ 41 h 41"/>
                <a:gd name="T26" fmla="*/ 0 w 402"/>
                <a:gd name="T27" fmla="*/ 24 h 41"/>
                <a:gd name="T28" fmla="*/ 16 w 402"/>
                <a:gd name="T29" fmla="*/ 7 h 41"/>
                <a:gd name="T30" fmla="*/ 17 w 402"/>
                <a:gd name="T31" fmla="*/ 7 h 41"/>
                <a:gd name="T32" fmla="*/ 164 w 402"/>
                <a:gd name="T33" fmla="*/ 0 h 41"/>
                <a:gd name="T34" fmla="*/ 177 w 402"/>
                <a:gd name="T35" fmla="*/ 6 h 41"/>
                <a:gd name="T36" fmla="*/ 182 w 402"/>
                <a:gd name="T37" fmla="*/ 6 h 41"/>
                <a:gd name="T38" fmla="*/ 194 w 402"/>
                <a:gd name="T39" fmla="*/ 0 h 41"/>
                <a:gd name="T40" fmla="*/ 208 w 402"/>
                <a:gd name="T41" fmla="*/ 0 h 41"/>
                <a:gd name="T42" fmla="*/ 220 w 402"/>
                <a:gd name="T43" fmla="*/ 6 h 41"/>
                <a:gd name="T44" fmla="*/ 225 w 402"/>
                <a:gd name="T45" fmla="*/ 6 h 41"/>
                <a:gd name="T46" fmla="*/ 238 w 402"/>
                <a:gd name="T47" fmla="*/ 0 h 41"/>
                <a:gd name="T48" fmla="*/ 385 w 402"/>
                <a:gd name="T49" fmla="*/ 7 h 41"/>
                <a:gd name="T50" fmla="*/ 386 w 402"/>
                <a:gd name="T51" fmla="*/ 7 h 41"/>
                <a:gd name="T52" fmla="*/ 402 w 402"/>
                <a:gd name="T53" fmla="*/ 2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02" h="41">
                  <a:moveTo>
                    <a:pt x="402" y="24"/>
                  </a:moveTo>
                  <a:cubicBezTo>
                    <a:pt x="402" y="33"/>
                    <a:pt x="394" y="41"/>
                    <a:pt x="385" y="41"/>
                  </a:cubicBezTo>
                  <a:cubicBezTo>
                    <a:pt x="384" y="41"/>
                    <a:pt x="383" y="41"/>
                    <a:pt x="382" y="41"/>
                  </a:cubicBezTo>
                  <a:cubicBezTo>
                    <a:pt x="232" y="28"/>
                    <a:pt x="232" y="28"/>
                    <a:pt x="232" y="28"/>
                  </a:cubicBezTo>
                  <a:cubicBezTo>
                    <a:pt x="227" y="28"/>
                    <a:pt x="220" y="31"/>
                    <a:pt x="217" y="34"/>
                  </a:cubicBezTo>
                  <a:cubicBezTo>
                    <a:pt x="217" y="34"/>
                    <a:pt x="217" y="34"/>
                    <a:pt x="216" y="35"/>
                  </a:cubicBezTo>
                  <a:cubicBezTo>
                    <a:pt x="214" y="38"/>
                    <a:pt x="208" y="40"/>
                    <a:pt x="201" y="40"/>
                  </a:cubicBezTo>
                  <a:cubicBezTo>
                    <a:pt x="201" y="40"/>
                    <a:pt x="201" y="40"/>
                    <a:pt x="201" y="40"/>
                  </a:cubicBezTo>
                  <a:cubicBezTo>
                    <a:pt x="194" y="40"/>
                    <a:pt x="188" y="38"/>
                    <a:pt x="186" y="35"/>
                  </a:cubicBezTo>
                  <a:cubicBezTo>
                    <a:pt x="185" y="34"/>
                    <a:pt x="185" y="34"/>
                    <a:pt x="185" y="34"/>
                  </a:cubicBezTo>
                  <a:cubicBezTo>
                    <a:pt x="182" y="31"/>
                    <a:pt x="175" y="28"/>
                    <a:pt x="170" y="28"/>
                  </a:cubicBezTo>
                  <a:cubicBezTo>
                    <a:pt x="20" y="41"/>
                    <a:pt x="20" y="41"/>
                    <a:pt x="20" y="41"/>
                  </a:cubicBezTo>
                  <a:cubicBezTo>
                    <a:pt x="19" y="41"/>
                    <a:pt x="18" y="41"/>
                    <a:pt x="17" y="41"/>
                  </a:cubicBezTo>
                  <a:cubicBezTo>
                    <a:pt x="8" y="41"/>
                    <a:pt x="0" y="33"/>
                    <a:pt x="0" y="24"/>
                  </a:cubicBezTo>
                  <a:cubicBezTo>
                    <a:pt x="0" y="15"/>
                    <a:pt x="7" y="8"/>
                    <a:pt x="16" y="7"/>
                  </a:cubicBezTo>
                  <a:cubicBezTo>
                    <a:pt x="16" y="7"/>
                    <a:pt x="16" y="7"/>
                    <a:pt x="17" y="7"/>
                  </a:cubicBezTo>
                  <a:cubicBezTo>
                    <a:pt x="164" y="0"/>
                    <a:pt x="164" y="0"/>
                    <a:pt x="164" y="0"/>
                  </a:cubicBezTo>
                  <a:cubicBezTo>
                    <a:pt x="169" y="0"/>
                    <a:pt x="175" y="2"/>
                    <a:pt x="177" y="6"/>
                  </a:cubicBezTo>
                  <a:cubicBezTo>
                    <a:pt x="178" y="10"/>
                    <a:pt x="181" y="10"/>
                    <a:pt x="182" y="6"/>
                  </a:cubicBezTo>
                  <a:cubicBezTo>
                    <a:pt x="183" y="2"/>
                    <a:pt x="189" y="0"/>
                    <a:pt x="194" y="0"/>
                  </a:cubicBezTo>
                  <a:cubicBezTo>
                    <a:pt x="208" y="0"/>
                    <a:pt x="208" y="0"/>
                    <a:pt x="208" y="0"/>
                  </a:cubicBezTo>
                  <a:cubicBezTo>
                    <a:pt x="213" y="0"/>
                    <a:pt x="219" y="2"/>
                    <a:pt x="220" y="6"/>
                  </a:cubicBezTo>
                  <a:cubicBezTo>
                    <a:pt x="221" y="10"/>
                    <a:pt x="224" y="10"/>
                    <a:pt x="225" y="6"/>
                  </a:cubicBezTo>
                  <a:cubicBezTo>
                    <a:pt x="227" y="2"/>
                    <a:pt x="233" y="0"/>
                    <a:pt x="238" y="0"/>
                  </a:cubicBezTo>
                  <a:cubicBezTo>
                    <a:pt x="385" y="7"/>
                    <a:pt x="385" y="7"/>
                    <a:pt x="385" y="7"/>
                  </a:cubicBezTo>
                  <a:cubicBezTo>
                    <a:pt x="386" y="7"/>
                    <a:pt x="386" y="7"/>
                    <a:pt x="386" y="7"/>
                  </a:cubicBezTo>
                  <a:cubicBezTo>
                    <a:pt x="395" y="8"/>
                    <a:pt x="402" y="15"/>
                    <a:pt x="402" y="2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a:lstStyle/>
            <a:p>
              <a:pPr fontAlgn="auto"/>
              <a:endParaRPr lang="zh-CN" altLang="en-US" noProof="1">
                <a:solidFill>
                  <a:srgbClr val="C00000"/>
                </a:solidFill>
              </a:endParaRPr>
            </a:p>
          </p:txBody>
        </p:sp>
        <p:sp>
          <p:nvSpPr>
            <p:cNvPr id="131" name="Freeform 88"/>
            <p:cNvSpPr>
              <a:spLocks noEditPoints="1"/>
            </p:cNvSpPr>
            <p:nvPr/>
          </p:nvSpPr>
          <p:spPr bwMode="auto">
            <a:xfrm>
              <a:off x="4806414" y="1087063"/>
              <a:ext cx="936362" cy="133900"/>
            </a:xfrm>
            <a:custGeom>
              <a:avLst/>
              <a:gdLst>
                <a:gd name="T0" fmla="*/ 394 w 420"/>
                <a:gd name="T1" fmla="*/ 60 h 60"/>
                <a:gd name="T2" fmla="*/ 394 w 420"/>
                <a:gd name="T3" fmla="*/ 60 h 60"/>
                <a:gd name="T4" fmla="*/ 391 w 420"/>
                <a:gd name="T5" fmla="*/ 60 h 60"/>
                <a:gd name="T6" fmla="*/ 390 w 420"/>
                <a:gd name="T7" fmla="*/ 60 h 60"/>
                <a:gd name="T8" fmla="*/ 240 w 420"/>
                <a:gd name="T9" fmla="*/ 47 h 60"/>
                <a:gd name="T10" fmla="*/ 240 w 420"/>
                <a:gd name="T11" fmla="*/ 47 h 60"/>
                <a:gd name="T12" fmla="*/ 235 w 420"/>
                <a:gd name="T13" fmla="*/ 49 h 60"/>
                <a:gd name="T14" fmla="*/ 235 w 420"/>
                <a:gd name="T15" fmla="*/ 52 h 60"/>
                <a:gd name="T16" fmla="*/ 230 w 420"/>
                <a:gd name="T17" fmla="*/ 53 h 60"/>
                <a:gd name="T18" fmla="*/ 210 w 420"/>
                <a:gd name="T19" fmla="*/ 59 h 60"/>
                <a:gd name="T20" fmla="*/ 210 w 420"/>
                <a:gd name="T21" fmla="*/ 59 h 60"/>
                <a:gd name="T22" fmla="*/ 190 w 420"/>
                <a:gd name="T23" fmla="*/ 53 h 60"/>
                <a:gd name="T24" fmla="*/ 186 w 420"/>
                <a:gd name="T25" fmla="*/ 52 h 60"/>
                <a:gd name="T26" fmla="*/ 185 w 420"/>
                <a:gd name="T27" fmla="*/ 49 h 60"/>
                <a:gd name="T28" fmla="*/ 180 w 420"/>
                <a:gd name="T29" fmla="*/ 47 h 60"/>
                <a:gd name="T30" fmla="*/ 29 w 420"/>
                <a:gd name="T31" fmla="*/ 60 h 60"/>
                <a:gd name="T32" fmla="*/ 26 w 420"/>
                <a:gd name="T33" fmla="*/ 60 h 60"/>
                <a:gd name="T34" fmla="*/ 0 w 420"/>
                <a:gd name="T35" fmla="*/ 34 h 60"/>
                <a:gd name="T36" fmla="*/ 25 w 420"/>
                <a:gd name="T37" fmla="*/ 8 h 60"/>
                <a:gd name="T38" fmla="*/ 25 w 420"/>
                <a:gd name="T39" fmla="*/ 8 h 60"/>
                <a:gd name="T40" fmla="*/ 173 w 420"/>
                <a:gd name="T41" fmla="*/ 1 h 60"/>
                <a:gd name="T42" fmla="*/ 188 w 420"/>
                <a:gd name="T43" fmla="*/ 5 h 60"/>
                <a:gd name="T44" fmla="*/ 203 w 420"/>
                <a:gd name="T45" fmla="*/ 0 h 60"/>
                <a:gd name="T46" fmla="*/ 217 w 420"/>
                <a:gd name="T47" fmla="*/ 0 h 60"/>
                <a:gd name="T48" fmla="*/ 232 w 420"/>
                <a:gd name="T49" fmla="*/ 5 h 60"/>
                <a:gd name="T50" fmla="*/ 247 w 420"/>
                <a:gd name="T51" fmla="*/ 1 h 60"/>
                <a:gd name="T52" fmla="*/ 395 w 420"/>
                <a:gd name="T53" fmla="*/ 8 h 60"/>
                <a:gd name="T54" fmla="*/ 420 w 420"/>
                <a:gd name="T55" fmla="*/ 34 h 60"/>
                <a:gd name="T56" fmla="*/ 394 w 420"/>
                <a:gd name="T57" fmla="*/ 60 h 60"/>
                <a:gd name="T58" fmla="*/ 26 w 420"/>
                <a:gd name="T59" fmla="*/ 26 h 60"/>
                <a:gd name="T60" fmla="*/ 18 w 420"/>
                <a:gd name="T61" fmla="*/ 34 h 60"/>
                <a:gd name="T62" fmla="*/ 26 w 420"/>
                <a:gd name="T63" fmla="*/ 42 h 60"/>
                <a:gd name="T64" fmla="*/ 26 w 420"/>
                <a:gd name="T65" fmla="*/ 42 h 60"/>
                <a:gd name="T66" fmla="*/ 28 w 420"/>
                <a:gd name="T67" fmla="*/ 42 h 60"/>
                <a:gd name="T68" fmla="*/ 178 w 420"/>
                <a:gd name="T69" fmla="*/ 29 h 60"/>
                <a:gd name="T70" fmla="*/ 180 w 420"/>
                <a:gd name="T71" fmla="*/ 29 h 60"/>
                <a:gd name="T72" fmla="*/ 199 w 420"/>
                <a:gd name="T73" fmla="*/ 36 h 60"/>
                <a:gd name="T74" fmla="*/ 200 w 420"/>
                <a:gd name="T75" fmla="*/ 36 h 60"/>
                <a:gd name="T76" fmla="*/ 202 w 420"/>
                <a:gd name="T77" fmla="*/ 39 h 60"/>
                <a:gd name="T78" fmla="*/ 210 w 420"/>
                <a:gd name="T79" fmla="*/ 41 h 60"/>
                <a:gd name="T80" fmla="*/ 210 w 420"/>
                <a:gd name="T81" fmla="*/ 41 h 60"/>
                <a:gd name="T82" fmla="*/ 218 w 420"/>
                <a:gd name="T83" fmla="*/ 39 h 60"/>
                <a:gd name="T84" fmla="*/ 220 w 420"/>
                <a:gd name="T85" fmla="*/ 36 h 60"/>
                <a:gd name="T86" fmla="*/ 221 w 420"/>
                <a:gd name="T87" fmla="*/ 36 h 60"/>
                <a:gd name="T88" fmla="*/ 242 w 420"/>
                <a:gd name="T89" fmla="*/ 29 h 60"/>
                <a:gd name="T90" fmla="*/ 392 w 420"/>
                <a:gd name="T91" fmla="*/ 42 h 60"/>
                <a:gd name="T92" fmla="*/ 394 w 420"/>
                <a:gd name="T93" fmla="*/ 42 h 60"/>
                <a:gd name="T94" fmla="*/ 402 w 420"/>
                <a:gd name="T95" fmla="*/ 34 h 60"/>
                <a:gd name="T96" fmla="*/ 395 w 420"/>
                <a:gd name="T97" fmla="*/ 26 h 60"/>
                <a:gd name="T98" fmla="*/ 394 w 420"/>
                <a:gd name="T99" fmla="*/ 26 h 60"/>
                <a:gd name="T100" fmla="*/ 246 w 420"/>
                <a:gd name="T101" fmla="*/ 19 h 60"/>
                <a:gd name="T102" fmla="*/ 246 w 420"/>
                <a:gd name="T103" fmla="*/ 19 h 60"/>
                <a:gd name="T104" fmla="*/ 242 w 420"/>
                <a:gd name="T105" fmla="*/ 20 h 60"/>
                <a:gd name="T106" fmla="*/ 231 w 420"/>
                <a:gd name="T107" fmla="*/ 28 h 60"/>
                <a:gd name="T108" fmla="*/ 221 w 420"/>
                <a:gd name="T109" fmla="*/ 20 h 60"/>
                <a:gd name="T110" fmla="*/ 217 w 420"/>
                <a:gd name="T111" fmla="*/ 19 h 60"/>
                <a:gd name="T112" fmla="*/ 203 w 420"/>
                <a:gd name="T113" fmla="*/ 19 h 60"/>
                <a:gd name="T114" fmla="*/ 199 w 420"/>
                <a:gd name="T115" fmla="*/ 20 h 60"/>
                <a:gd name="T116" fmla="*/ 189 w 420"/>
                <a:gd name="T117" fmla="*/ 28 h 60"/>
                <a:gd name="T118" fmla="*/ 178 w 420"/>
                <a:gd name="T119" fmla="*/ 20 h 60"/>
                <a:gd name="T120" fmla="*/ 174 w 420"/>
                <a:gd name="T121" fmla="*/ 19 h 60"/>
                <a:gd name="T122" fmla="*/ 26 w 420"/>
                <a:gd name="T123" fmla="*/ 26 h 60"/>
                <a:gd name="T124" fmla="*/ 26 w 420"/>
                <a:gd name="T125" fmla="*/ 2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0" h="60">
                  <a:moveTo>
                    <a:pt x="394" y="60"/>
                  </a:moveTo>
                  <a:cubicBezTo>
                    <a:pt x="394" y="60"/>
                    <a:pt x="394" y="60"/>
                    <a:pt x="394" y="60"/>
                  </a:cubicBezTo>
                  <a:cubicBezTo>
                    <a:pt x="393" y="60"/>
                    <a:pt x="392" y="60"/>
                    <a:pt x="391" y="60"/>
                  </a:cubicBezTo>
                  <a:cubicBezTo>
                    <a:pt x="390" y="60"/>
                    <a:pt x="390" y="60"/>
                    <a:pt x="390" y="60"/>
                  </a:cubicBezTo>
                  <a:cubicBezTo>
                    <a:pt x="240" y="47"/>
                    <a:pt x="240" y="47"/>
                    <a:pt x="240" y="47"/>
                  </a:cubicBezTo>
                  <a:cubicBezTo>
                    <a:pt x="240" y="47"/>
                    <a:pt x="240" y="47"/>
                    <a:pt x="240" y="47"/>
                  </a:cubicBezTo>
                  <a:cubicBezTo>
                    <a:pt x="238" y="47"/>
                    <a:pt x="236" y="48"/>
                    <a:pt x="235" y="49"/>
                  </a:cubicBezTo>
                  <a:cubicBezTo>
                    <a:pt x="235" y="52"/>
                    <a:pt x="235" y="52"/>
                    <a:pt x="235" y="52"/>
                  </a:cubicBezTo>
                  <a:cubicBezTo>
                    <a:pt x="230" y="53"/>
                    <a:pt x="230" y="53"/>
                    <a:pt x="230" y="53"/>
                  </a:cubicBezTo>
                  <a:cubicBezTo>
                    <a:pt x="225" y="57"/>
                    <a:pt x="218" y="59"/>
                    <a:pt x="210" y="59"/>
                  </a:cubicBezTo>
                  <a:cubicBezTo>
                    <a:pt x="210" y="59"/>
                    <a:pt x="210" y="59"/>
                    <a:pt x="210" y="59"/>
                  </a:cubicBezTo>
                  <a:cubicBezTo>
                    <a:pt x="202" y="59"/>
                    <a:pt x="195" y="57"/>
                    <a:pt x="190" y="53"/>
                  </a:cubicBezTo>
                  <a:cubicBezTo>
                    <a:pt x="186" y="52"/>
                    <a:pt x="186" y="52"/>
                    <a:pt x="186" y="52"/>
                  </a:cubicBezTo>
                  <a:cubicBezTo>
                    <a:pt x="185" y="49"/>
                    <a:pt x="185" y="49"/>
                    <a:pt x="185" y="49"/>
                  </a:cubicBezTo>
                  <a:cubicBezTo>
                    <a:pt x="184" y="48"/>
                    <a:pt x="182" y="47"/>
                    <a:pt x="180" y="47"/>
                  </a:cubicBezTo>
                  <a:cubicBezTo>
                    <a:pt x="29" y="60"/>
                    <a:pt x="29" y="60"/>
                    <a:pt x="29" y="60"/>
                  </a:cubicBezTo>
                  <a:cubicBezTo>
                    <a:pt x="28" y="60"/>
                    <a:pt x="27" y="60"/>
                    <a:pt x="26" y="60"/>
                  </a:cubicBezTo>
                  <a:cubicBezTo>
                    <a:pt x="12" y="60"/>
                    <a:pt x="0" y="48"/>
                    <a:pt x="0" y="34"/>
                  </a:cubicBezTo>
                  <a:cubicBezTo>
                    <a:pt x="0" y="20"/>
                    <a:pt x="11" y="9"/>
                    <a:pt x="25" y="8"/>
                  </a:cubicBezTo>
                  <a:cubicBezTo>
                    <a:pt x="25" y="8"/>
                    <a:pt x="25" y="8"/>
                    <a:pt x="25" y="8"/>
                  </a:cubicBezTo>
                  <a:cubicBezTo>
                    <a:pt x="173" y="1"/>
                    <a:pt x="173" y="1"/>
                    <a:pt x="173" y="1"/>
                  </a:cubicBezTo>
                  <a:cubicBezTo>
                    <a:pt x="178" y="1"/>
                    <a:pt x="184" y="2"/>
                    <a:pt x="188" y="5"/>
                  </a:cubicBezTo>
                  <a:cubicBezTo>
                    <a:pt x="192" y="2"/>
                    <a:pt x="197" y="0"/>
                    <a:pt x="203" y="0"/>
                  </a:cubicBezTo>
                  <a:cubicBezTo>
                    <a:pt x="217" y="0"/>
                    <a:pt x="217" y="0"/>
                    <a:pt x="217" y="0"/>
                  </a:cubicBezTo>
                  <a:cubicBezTo>
                    <a:pt x="223" y="0"/>
                    <a:pt x="228" y="2"/>
                    <a:pt x="232" y="5"/>
                  </a:cubicBezTo>
                  <a:cubicBezTo>
                    <a:pt x="236" y="2"/>
                    <a:pt x="242" y="1"/>
                    <a:pt x="247" y="1"/>
                  </a:cubicBezTo>
                  <a:cubicBezTo>
                    <a:pt x="395" y="8"/>
                    <a:pt x="395" y="8"/>
                    <a:pt x="395" y="8"/>
                  </a:cubicBezTo>
                  <a:cubicBezTo>
                    <a:pt x="409" y="9"/>
                    <a:pt x="420" y="20"/>
                    <a:pt x="420" y="34"/>
                  </a:cubicBezTo>
                  <a:cubicBezTo>
                    <a:pt x="420" y="48"/>
                    <a:pt x="408" y="60"/>
                    <a:pt x="394" y="60"/>
                  </a:cubicBezTo>
                  <a:close/>
                  <a:moveTo>
                    <a:pt x="26" y="26"/>
                  </a:moveTo>
                  <a:cubicBezTo>
                    <a:pt x="21" y="26"/>
                    <a:pt x="18" y="30"/>
                    <a:pt x="18" y="34"/>
                  </a:cubicBezTo>
                  <a:cubicBezTo>
                    <a:pt x="18" y="38"/>
                    <a:pt x="22" y="42"/>
                    <a:pt x="26" y="42"/>
                  </a:cubicBezTo>
                  <a:cubicBezTo>
                    <a:pt x="26" y="42"/>
                    <a:pt x="26" y="42"/>
                    <a:pt x="26" y="42"/>
                  </a:cubicBezTo>
                  <a:cubicBezTo>
                    <a:pt x="27" y="42"/>
                    <a:pt x="28" y="42"/>
                    <a:pt x="28" y="42"/>
                  </a:cubicBezTo>
                  <a:cubicBezTo>
                    <a:pt x="178" y="29"/>
                    <a:pt x="178" y="29"/>
                    <a:pt x="178" y="29"/>
                  </a:cubicBezTo>
                  <a:cubicBezTo>
                    <a:pt x="179" y="29"/>
                    <a:pt x="179" y="29"/>
                    <a:pt x="180" y="29"/>
                  </a:cubicBezTo>
                  <a:cubicBezTo>
                    <a:pt x="187" y="29"/>
                    <a:pt x="194" y="32"/>
                    <a:pt x="199" y="36"/>
                  </a:cubicBezTo>
                  <a:cubicBezTo>
                    <a:pt x="200" y="36"/>
                    <a:pt x="200" y="36"/>
                    <a:pt x="200" y="36"/>
                  </a:cubicBezTo>
                  <a:cubicBezTo>
                    <a:pt x="202" y="39"/>
                    <a:pt x="202" y="39"/>
                    <a:pt x="202" y="39"/>
                  </a:cubicBezTo>
                  <a:cubicBezTo>
                    <a:pt x="202" y="40"/>
                    <a:pt x="205" y="41"/>
                    <a:pt x="210" y="41"/>
                  </a:cubicBezTo>
                  <a:cubicBezTo>
                    <a:pt x="210" y="41"/>
                    <a:pt x="210" y="41"/>
                    <a:pt x="210" y="41"/>
                  </a:cubicBezTo>
                  <a:cubicBezTo>
                    <a:pt x="215" y="41"/>
                    <a:pt x="218" y="40"/>
                    <a:pt x="218" y="39"/>
                  </a:cubicBezTo>
                  <a:cubicBezTo>
                    <a:pt x="220" y="36"/>
                    <a:pt x="220" y="36"/>
                    <a:pt x="220" y="36"/>
                  </a:cubicBezTo>
                  <a:cubicBezTo>
                    <a:pt x="221" y="36"/>
                    <a:pt x="221" y="36"/>
                    <a:pt x="221" y="36"/>
                  </a:cubicBezTo>
                  <a:cubicBezTo>
                    <a:pt x="227" y="32"/>
                    <a:pt x="235" y="29"/>
                    <a:pt x="242" y="29"/>
                  </a:cubicBezTo>
                  <a:cubicBezTo>
                    <a:pt x="392" y="42"/>
                    <a:pt x="392" y="42"/>
                    <a:pt x="392" y="42"/>
                  </a:cubicBezTo>
                  <a:cubicBezTo>
                    <a:pt x="392" y="42"/>
                    <a:pt x="393" y="42"/>
                    <a:pt x="394" y="42"/>
                  </a:cubicBezTo>
                  <a:cubicBezTo>
                    <a:pt x="398" y="42"/>
                    <a:pt x="402" y="38"/>
                    <a:pt x="402" y="34"/>
                  </a:cubicBezTo>
                  <a:cubicBezTo>
                    <a:pt x="402" y="30"/>
                    <a:pt x="399" y="26"/>
                    <a:pt x="395" y="26"/>
                  </a:cubicBezTo>
                  <a:cubicBezTo>
                    <a:pt x="394" y="26"/>
                    <a:pt x="394" y="26"/>
                    <a:pt x="394" y="26"/>
                  </a:cubicBezTo>
                  <a:cubicBezTo>
                    <a:pt x="246" y="19"/>
                    <a:pt x="246" y="19"/>
                    <a:pt x="246" y="19"/>
                  </a:cubicBezTo>
                  <a:cubicBezTo>
                    <a:pt x="246" y="19"/>
                    <a:pt x="246" y="19"/>
                    <a:pt x="246" y="19"/>
                  </a:cubicBezTo>
                  <a:cubicBezTo>
                    <a:pt x="244" y="19"/>
                    <a:pt x="243" y="20"/>
                    <a:pt x="242" y="20"/>
                  </a:cubicBezTo>
                  <a:cubicBezTo>
                    <a:pt x="239" y="27"/>
                    <a:pt x="234" y="28"/>
                    <a:pt x="231" y="28"/>
                  </a:cubicBezTo>
                  <a:cubicBezTo>
                    <a:pt x="227" y="28"/>
                    <a:pt x="223" y="25"/>
                    <a:pt x="221" y="20"/>
                  </a:cubicBezTo>
                  <a:cubicBezTo>
                    <a:pt x="220" y="19"/>
                    <a:pt x="219" y="19"/>
                    <a:pt x="217" y="19"/>
                  </a:cubicBezTo>
                  <a:cubicBezTo>
                    <a:pt x="203" y="19"/>
                    <a:pt x="203" y="19"/>
                    <a:pt x="203" y="19"/>
                  </a:cubicBezTo>
                  <a:cubicBezTo>
                    <a:pt x="201" y="19"/>
                    <a:pt x="200" y="19"/>
                    <a:pt x="199" y="20"/>
                  </a:cubicBezTo>
                  <a:cubicBezTo>
                    <a:pt x="197" y="25"/>
                    <a:pt x="193" y="28"/>
                    <a:pt x="189" y="28"/>
                  </a:cubicBezTo>
                  <a:cubicBezTo>
                    <a:pt x="186" y="28"/>
                    <a:pt x="181" y="27"/>
                    <a:pt x="178" y="20"/>
                  </a:cubicBezTo>
                  <a:cubicBezTo>
                    <a:pt x="177" y="20"/>
                    <a:pt x="176" y="19"/>
                    <a:pt x="174" y="19"/>
                  </a:cubicBezTo>
                  <a:cubicBezTo>
                    <a:pt x="26" y="26"/>
                    <a:pt x="26" y="26"/>
                    <a:pt x="26" y="26"/>
                  </a:cubicBezTo>
                  <a:cubicBezTo>
                    <a:pt x="26" y="26"/>
                    <a:pt x="26" y="26"/>
                    <a:pt x="26" y="26"/>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a:lstStyle/>
            <a:p>
              <a:pPr fontAlgn="auto"/>
              <a:endParaRPr lang="zh-CN" altLang="en-US" noProof="1">
                <a:solidFill>
                  <a:srgbClr val="C00000"/>
                </a:solidFill>
              </a:endParaRPr>
            </a:p>
          </p:txBody>
        </p:sp>
        <p:sp>
          <p:nvSpPr>
            <p:cNvPr id="132" name="Freeform 89"/>
            <p:cNvSpPr/>
            <p:nvPr/>
          </p:nvSpPr>
          <p:spPr bwMode="auto">
            <a:xfrm>
              <a:off x="4837314" y="964399"/>
              <a:ext cx="395145" cy="96446"/>
            </a:xfrm>
            <a:custGeom>
              <a:avLst/>
              <a:gdLst>
                <a:gd name="T0" fmla="*/ 169 w 177"/>
                <a:gd name="T1" fmla="*/ 37 h 43"/>
                <a:gd name="T2" fmla="*/ 168 w 177"/>
                <a:gd name="T3" fmla="*/ 36 h 43"/>
                <a:gd name="T4" fmla="*/ 92 w 177"/>
                <a:gd name="T5" fmla="*/ 1 h 43"/>
                <a:gd name="T6" fmla="*/ 75 w 177"/>
                <a:gd name="T7" fmla="*/ 0 h 43"/>
                <a:gd name="T8" fmla="*/ 18 w 177"/>
                <a:gd name="T9" fmla="*/ 15 h 43"/>
                <a:gd name="T10" fmla="*/ 3 w 177"/>
                <a:gd name="T11" fmla="*/ 29 h 43"/>
                <a:gd name="T12" fmla="*/ 1 w 177"/>
                <a:gd name="T13" fmla="*/ 39 h 43"/>
                <a:gd name="T14" fmla="*/ 9 w 177"/>
                <a:gd name="T15" fmla="*/ 43 h 43"/>
                <a:gd name="T16" fmla="*/ 177 w 177"/>
                <a:gd name="T17" fmla="*/ 43 h 43"/>
                <a:gd name="T18" fmla="*/ 169 w 177"/>
                <a:gd name="T19"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7" h="43">
                  <a:moveTo>
                    <a:pt x="169" y="37"/>
                  </a:moveTo>
                  <a:cubicBezTo>
                    <a:pt x="168" y="36"/>
                    <a:pt x="168" y="36"/>
                    <a:pt x="168" y="36"/>
                  </a:cubicBezTo>
                  <a:cubicBezTo>
                    <a:pt x="141" y="16"/>
                    <a:pt x="115" y="5"/>
                    <a:pt x="92" y="1"/>
                  </a:cubicBezTo>
                  <a:cubicBezTo>
                    <a:pt x="87" y="1"/>
                    <a:pt x="81" y="0"/>
                    <a:pt x="75" y="0"/>
                  </a:cubicBezTo>
                  <a:cubicBezTo>
                    <a:pt x="40" y="0"/>
                    <a:pt x="18" y="15"/>
                    <a:pt x="18" y="15"/>
                  </a:cubicBezTo>
                  <a:cubicBezTo>
                    <a:pt x="16" y="16"/>
                    <a:pt x="6" y="23"/>
                    <a:pt x="3" y="29"/>
                  </a:cubicBezTo>
                  <a:cubicBezTo>
                    <a:pt x="1" y="33"/>
                    <a:pt x="0" y="36"/>
                    <a:pt x="1" y="39"/>
                  </a:cubicBezTo>
                  <a:cubicBezTo>
                    <a:pt x="3" y="42"/>
                    <a:pt x="5" y="43"/>
                    <a:pt x="9" y="43"/>
                  </a:cubicBezTo>
                  <a:cubicBezTo>
                    <a:pt x="177" y="43"/>
                    <a:pt x="177" y="43"/>
                    <a:pt x="177" y="43"/>
                  </a:cubicBezTo>
                  <a:cubicBezTo>
                    <a:pt x="174" y="40"/>
                    <a:pt x="170" y="37"/>
                    <a:pt x="169" y="37"/>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a:lstStyle/>
            <a:p>
              <a:pPr fontAlgn="auto"/>
              <a:endParaRPr lang="zh-CN" altLang="en-US" noProof="1">
                <a:solidFill>
                  <a:srgbClr val="C00000"/>
                </a:solidFill>
              </a:endParaRPr>
            </a:p>
          </p:txBody>
        </p:sp>
        <p:sp>
          <p:nvSpPr>
            <p:cNvPr id="133" name="Freeform 90"/>
            <p:cNvSpPr/>
            <p:nvPr/>
          </p:nvSpPr>
          <p:spPr bwMode="auto">
            <a:xfrm>
              <a:off x="5321413" y="691918"/>
              <a:ext cx="385781" cy="337090"/>
            </a:xfrm>
            <a:custGeom>
              <a:avLst/>
              <a:gdLst>
                <a:gd name="T0" fmla="*/ 171 w 173"/>
                <a:gd name="T1" fmla="*/ 114 h 151"/>
                <a:gd name="T2" fmla="*/ 157 w 173"/>
                <a:gd name="T3" fmla="*/ 87 h 151"/>
                <a:gd name="T4" fmla="*/ 157 w 173"/>
                <a:gd name="T5" fmla="*/ 86 h 151"/>
                <a:gd name="T6" fmla="*/ 123 w 173"/>
                <a:gd name="T7" fmla="*/ 21 h 151"/>
                <a:gd name="T8" fmla="*/ 116 w 173"/>
                <a:gd name="T9" fmla="*/ 8 h 151"/>
                <a:gd name="T10" fmla="*/ 115 w 173"/>
                <a:gd name="T11" fmla="*/ 7 h 151"/>
                <a:gd name="T12" fmla="*/ 87 w 173"/>
                <a:gd name="T13" fmla="*/ 0 h 151"/>
                <a:gd name="T14" fmla="*/ 101 w 173"/>
                <a:gd name="T15" fmla="*/ 24 h 151"/>
                <a:gd name="T16" fmla="*/ 103 w 173"/>
                <a:gd name="T17" fmla="*/ 45 h 151"/>
                <a:gd name="T18" fmla="*/ 88 w 173"/>
                <a:gd name="T19" fmla="*/ 59 h 151"/>
                <a:gd name="T20" fmla="*/ 38 w 173"/>
                <a:gd name="T21" fmla="*/ 87 h 151"/>
                <a:gd name="T22" fmla="*/ 1 w 173"/>
                <a:gd name="T23" fmla="*/ 149 h 151"/>
                <a:gd name="T24" fmla="*/ 0 w 173"/>
                <a:gd name="T25" fmla="*/ 151 h 151"/>
                <a:gd name="T26" fmla="*/ 1 w 173"/>
                <a:gd name="T27" fmla="*/ 151 h 151"/>
                <a:gd name="T28" fmla="*/ 9 w 173"/>
                <a:gd name="T29" fmla="*/ 146 h 151"/>
                <a:gd name="T30" fmla="*/ 86 w 173"/>
                <a:gd name="T31" fmla="*/ 112 h 151"/>
                <a:gd name="T32" fmla="*/ 113 w 173"/>
                <a:gd name="T33" fmla="*/ 109 h 151"/>
                <a:gd name="T34" fmla="*/ 165 w 173"/>
                <a:gd name="T35" fmla="*/ 120 h 151"/>
                <a:gd name="T36" fmla="*/ 169 w 173"/>
                <a:gd name="T37" fmla="*/ 121 h 151"/>
                <a:gd name="T38" fmla="*/ 172 w 173"/>
                <a:gd name="T39" fmla="*/ 120 h 151"/>
                <a:gd name="T40" fmla="*/ 171 w 173"/>
                <a:gd name="T41" fmla="*/ 114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3" h="151">
                  <a:moveTo>
                    <a:pt x="171" y="114"/>
                  </a:moveTo>
                  <a:cubicBezTo>
                    <a:pt x="157" y="87"/>
                    <a:pt x="157" y="87"/>
                    <a:pt x="157" y="87"/>
                  </a:cubicBezTo>
                  <a:cubicBezTo>
                    <a:pt x="157" y="86"/>
                    <a:pt x="157" y="86"/>
                    <a:pt x="157" y="86"/>
                  </a:cubicBezTo>
                  <a:cubicBezTo>
                    <a:pt x="123" y="21"/>
                    <a:pt x="123" y="21"/>
                    <a:pt x="123" y="21"/>
                  </a:cubicBezTo>
                  <a:cubicBezTo>
                    <a:pt x="120" y="17"/>
                    <a:pt x="117" y="11"/>
                    <a:pt x="116" y="8"/>
                  </a:cubicBezTo>
                  <a:cubicBezTo>
                    <a:pt x="115" y="7"/>
                    <a:pt x="115" y="7"/>
                    <a:pt x="115" y="7"/>
                  </a:cubicBezTo>
                  <a:cubicBezTo>
                    <a:pt x="115" y="7"/>
                    <a:pt x="101" y="0"/>
                    <a:pt x="87" y="0"/>
                  </a:cubicBezTo>
                  <a:cubicBezTo>
                    <a:pt x="101" y="24"/>
                    <a:pt x="101" y="24"/>
                    <a:pt x="101" y="24"/>
                  </a:cubicBezTo>
                  <a:cubicBezTo>
                    <a:pt x="105" y="31"/>
                    <a:pt x="105" y="38"/>
                    <a:pt x="103" y="45"/>
                  </a:cubicBezTo>
                  <a:cubicBezTo>
                    <a:pt x="100" y="51"/>
                    <a:pt x="95" y="56"/>
                    <a:pt x="88" y="59"/>
                  </a:cubicBezTo>
                  <a:cubicBezTo>
                    <a:pt x="85" y="60"/>
                    <a:pt x="56" y="71"/>
                    <a:pt x="38" y="87"/>
                  </a:cubicBezTo>
                  <a:cubicBezTo>
                    <a:pt x="19" y="105"/>
                    <a:pt x="8" y="123"/>
                    <a:pt x="1" y="149"/>
                  </a:cubicBezTo>
                  <a:cubicBezTo>
                    <a:pt x="0" y="151"/>
                    <a:pt x="0" y="151"/>
                    <a:pt x="0" y="151"/>
                  </a:cubicBezTo>
                  <a:cubicBezTo>
                    <a:pt x="0" y="151"/>
                    <a:pt x="1" y="151"/>
                    <a:pt x="1" y="151"/>
                  </a:cubicBezTo>
                  <a:cubicBezTo>
                    <a:pt x="3" y="149"/>
                    <a:pt x="6" y="147"/>
                    <a:pt x="9" y="146"/>
                  </a:cubicBezTo>
                  <a:cubicBezTo>
                    <a:pt x="9" y="146"/>
                    <a:pt x="42" y="125"/>
                    <a:pt x="86" y="112"/>
                  </a:cubicBezTo>
                  <a:cubicBezTo>
                    <a:pt x="95" y="110"/>
                    <a:pt x="104" y="109"/>
                    <a:pt x="113" y="109"/>
                  </a:cubicBezTo>
                  <a:cubicBezTo>
                    <a:pt x="141" y="109"/>
                    <a:pt x="165" y="120"/>
                    <a:pt x="165" y="120"/>
                  </a:cubicBezTo>
                  <a:cubicBezTo>
                    <a:pt x="167" y="121"/>
                    <a:pt x="168" y="121"/>
                    <a:pt x="169" y="121"/>
                  </a:cubicBezTo>
                  <a:cubicBezTo>
                    <a:pt x="171" y="121"/>
                    <a:pt x="172" y="120"/>
                    <a:pt x="172" y="120"/>
                  </a:cubicBezTo>
                  <a:cubicBezTo>
                    <a:pt x="173" y="118"/>
                    <a:pt x="172" y="116"/>
                    <a:pt x="171" y="11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a:lstStyle/>
            <a:p>
              <a:pPr fontAlgn="auto"/>
              <a:endParaRPr lang="zh-CN" altLang="en-US" noProof="1">
                <a:solidFill>
                  <a:srgbClr val="C00000"/>
                </a:solidFill>
              </a:endParaRPr>
            </a:p>
          </p:txBody>
        </p:sp>
      </p:grpSp>
    </p:spTree>
    <p:extLst>
      <p:ext uri="{BB962C8B-B14F-4D97-AF65-F5344CB8AC3E}">
        <p14:creationId xmlns:p14="http://schemas.microsoft.com/office/powerpoint/2010/main" xmlns="" val="3848113283"/>
      </p:ext>
    </p:extLst>
  </p:cSld>
  <p:clrMapOvr>
    <a:masterClrMapping/>
  </p:clrMapOvr>
  <mc:AlternateContent xmlns:mc="http://schemas.openxmlformats.org/markup-compatibility/2006">
    <mc:Choice xmlns:p14="http://schemas.microsoft.com/office/powerpoint/2010/main" xmlns="" Requires="p14">
      <p:transition spd="slow" p14:dur="3400" advClick="0" advTm="3000">
        <p14:reveal/>
      </p:transition>
    </mc:Choice>
    <mc:Fallback>
      <p:transition spd="slow" advClick="0" advTm="3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3"/>
          <p:cNvSpPr txBox="1"/>
          <p:nvPr/>
        </p:nvSpPr>
        <p:spPr>
          <a:xfrm>
            <a:off x="1278792" y="2372982"/>
            <a:ext cx="2473047" cy="260521"/>
          </a:xfrm>
          <a:prstGeom prst="rect">
            <a:avLst/>
          </a:prstGeom>
          <a:noFill/>
          <a:ln w="9525">
            <a:noFill/>
          </a:ln>
        </p:spPr>
        <p:txBody>
          <a:bodyPr lIns="0" tIns="0" rIns="0" bIns="0">
            <a:spAutoFit/>
          </a:bodyPr>
          <a:lstStyle/>
          <a:p>
            <a:pPr algn="r" defTabSz="-672"/>
            <a:r>
              <a:rPr lang="zh-CN" altLang="en-US" sz="1693" dirty="0">
                <a:solidFill>
                  <a:prstClr val="black"/>
                </a:solidFill>
                <a:latin typeface="微软雅黑" panose="020B0503020204020204" pitchFamily="34" charset="-122"/>
                <a:ea typeface="微软雅黑" panose="020B0503020204020204" pitchFamily="34" charset="-122"/>
                <a:sym typeface="微软雅黑" panose="020B0503020204020204" pitchFamily="34" charset="-122"/>
              </a:rPr>
              <a:t>输入标题文本</a:t>
            </a:r>
          </a:p>
        </p:txBody>
      </p:sp>
      <p:sp>
        <p:nvSpPr>
          <p:cNvPr id="3" name="TextBox 13"/>
          <p:cNvSpPr txBox="1"/>
          <p:nvPr/>
        </p:nvSpPr>
        <p:spPr>
          <a:xfrm>
            <a:off x="1278791" y="4315465"/>
            <a:ext cx="2473047" cy="260521"/>
          </a:xfrm>
          <a:prstGeom prst="rect">
            <a:avLst/>
          </a:prstGeom>
          <a:noFill/>
          <a:ln w="9525">
            <a:noFill/>
          </a:ln>
        </p:spPr>
        <p:txBody>
          <a:bodyPr lIns="0" tIns="0" rIns="0" bIns="0">
            <a:spAutoFit/>
          </a:bodyPr>
          <a:lstStyle/>
          <a:p>
            <a:pPr algn="r" defTabSz="-672"/>
            <a:r>
              <a:rPr lang="zh-CN" altLang="en-US" sz="1693" dirty="0">
                <a:solidFill>
                  <a:prstClr val="black"/>
                </a:solidFill>
                <a:latin typeface="微软雅黑" panose="020B0503020204020204" pitchFamily="34" charset="-122"/>
                <a:ea typeface="微软雅黑" panose="020B0503020204020204" pitchFamily="34" charset="-122"/>
                <a:sym typeface="微软雅黑" panose="020B0503020204020204" pitchFamily="34" charset="-122"/>
              </a:rPr>
              <a:t>输入标题文本</a:t>
            </a:r>
          </a:p>
        </p:txBody>
      </p:sp>
      <p:sp>
        <p:nvSpPr>
          <p:cNvPr id="4" name="TextBox 13"/>
          <p:cNvSpPr txBox="1"/>
          <p:nvPr/>
        </p:nvSpPr>
        <p:spPr>
          <a:xfrm>
            <a:off x="8615756" y="2372982"/>
            <a:ext cx="2474727" cy="260521"/>
          </a:xfrm>
          <a:prstGeom prst="rect">
            <a:avLst/>
          </a:prstGeom>
          <a:noFill/>
          <a:ln w="9525">
            <a:noFill/>
          </a:ln>
        </p:spPr>
        <p:txBody>
          <a:bodyPr lIns="0" tIns="0" rIns="0" bIns="0">
            <a:spAutoFit/>
          </a:bodyPr>
          <a:lstStyle/>
          <a:p>
            <a:pPr defTabSz="-672"/>
            <a:r>
              <a:rPr lang="zh-CN" altLang="en-US" sz="1693" dirty="0">
                <a:solidFill>
                  <a:prstClr val="black"/>
                </a:solidFill>
                <a:latin typeface="微软雅黑" panose="020B0503020204020204" pitchFamily="34" charset="-122"/>
                <a:ea typeface="微软雅黑" panose="020B0503020204020204" pitchFamily="34" charset="-122"/>
                <a:sym typeface="微软雅黑" panose="020B0503020204020204" pitchFamily="34" charset="-122"/>
              </a:rPr>
              <a:t>输入标题文本</a:t>
            </a:r>
          </a:p>
        </p:txBody>
      </p:sp>
      <p:sp>
        <p:nvSpPr>
          <p:cNvPr id="5" name="TextBox 13"/>
          <p:cNvSpPr txBox="1"/>
          <p:nvPr/>
        </p:nvSpPr>
        <p:spPr>
          <a:xfrm>
            <a:off x="8615755" y="2756434"/>
            <a:ext cx="2953945" cy="646331"/>
          </a:xfrm>
          <a:prstGeom prst="rect">
            <a:avLst/>
          </a:prstGeom>
          <a:noFill/>
          <a:ln w="9525">
            <a:noFill/>
          </a:ln>
        </p:spPr>
        <p:txBody>
          <a:bodyPr wrap="square" lIns="0" tIns="0" rIns="0" bIns="0">
            <a:spAutoFit/>
          </a:bodyPr>
          <a:lstStyle/>
          <a:p>
            <a:r>
              <a:rPr lang="zh-CN" altLang="en-US" sz="1400">
                <a:solidFill>
                  <a:srgbClr val="5F5F5F"/>
                </a:solidFill>
                <a:latin typeface="微软雅黑" panose="020B0503020204020204" pitchFamily="34" charset="-122"/>
                <a:ea typeface="微软雅黑" panose="020B0503020204020204" pitchFamily="34" charset="-122"/>
                <a:cs typeface="Lato Light"/>
                <a:sym typeface="微软雅黑" panose="020B0503020204020204" pitchFamily="34" charset="-122"/>
              </a:rPr>
              <a:t>点击此处更换文本点击此处更换文本点击此处更换文本点击此处更换点击此处更换文本文本</a:t>
            </a:r>
            <a:endParaRPr lang="zh-CN" altLang="en-US" sz="1400" dirty="0">
              <a:solidFill>
                <a:srgbClr val="5F5F5F"/>
              </a:solidFill>
              <a:latin typeface="微软雅黑" panose="020B0503020204020204" pitchFamily="34" charset="-122"/>
              <a:ea typeface="微软雅黑" panose="020B0503020204020204" pitchFamily="34" charset="-122"/>
              <a:cs typeface="Lato Light"/>
              <a:sym typeface="微软雅黑" panose="020B0503020204020204" pitchFamily="34" charset="-122"/>
            </a:endParaRPr>
          </a:p>
        </p:txBody>
      </p:sp>
      <p:sp>
        <p:nvSpPr>
          <p:cNvPr id="6" name="TextBox 13"/>
          <p:cNvSpPr txBox="1"/>
          <p:nvPr/>
        </p:nvSpPr>
        <p:spPr>
          <a:xfrm>
            <a:off x="8615756" y="4315465"/>
            <a:ext cx="2474727" cy="260521"/>
          </a:xfrm>
          <a:prstGeom prst="rect">
            <a:avLst/>
          </a:prstGeom>
          <a:noFill/>
          <a:ln w="9525">
            <a:noFill/>
          </a:ln>
        </p:spPr>
        <p:txBody>
          <a:bodyPr lIns="0" tIns="0" rIns="0" bIns="0">
            <a:spAutoFit/>
          </a:bodyPr>
          <a:lstStyle/>
          <a:p>
            <a:pPr defTabSz="-672"/>
            <a:r>
              <a:rPr lang="zh-CN" altLang="en-US" sz="1693" dirty="0">
                <a:solidFill>
                  <a:prstClr val="black"/>
                </a:solidFill>
                <a:latin typeface="微软雅黑" panose="020B0503020204020204" pitchFamily="34" charset="-122"/>
                <a:ea typeface="微软雅黑" panose="020B0503020204020204" pitchFamily="34" charset="-122"/>
                <a:sym typeface="微软雅黑" panose="020B0503020204020204" pitchFamily="34" charset="-122"/>
              </a:rPr>
              <a:t>输入标题文本</a:t>
            </a:r>
          </a:p>
        </p:txBody>
      </p:sp>
      <p:sp>
        <p:nvSpPr>
          <p:cNvPr id="7" name="TextBox 13"/>
          <p:cNvSpPr txBox="1"/>
          <p:nvPr/>
        </p:nvSpPr>
        <p:spPr>
          <a:xfrm>
            <a:off x="8615754" y="4669910"/>
            <a:ext cx="2953945" cy="646331"/>
          </a:xfrm>
          <a:prstGeom prst="rect">
            <a:avLst/>
          </a:prstGeom>
          <a:noFill/>
          <a:ln w="9525">
            <a:noFill/>
          </a:ln>
        </p:spPr>
        <p:txBody>
          <a:bodyPr wrap="square" lIns="0" tIns="0" rIns="0" bIns="0">
            <a:spAutoFit/>
          </a:bodyPr>
          <a:lstStyle/>
          <a:p>
            <a:r>
              <a:rPr lang="zh-CN" altLang="en-US" sz="1400">
                <a:solidFill>
                  <a:srgbClr val="5F5F5F"/>
                </a:solidFill>
                <a:latin typeface="微软雅黑" panose="020B0503020204020204" pitchFamily="34" charset="-122"/>
                <a:ea typeface="微软雅黑" panose="020B0503020204020204" pitchFamily="34" charset="-122"/>
                <a:cs typeface="Lato Light"/>
                <a:sym typeface="微软雅黑" panose="020B0503020204020204" pitchFamily="34" charset="-122"/>
              </a:rPr>
              <a:t>点击此处更换文本点击此处更换文本点击此处更换文本点击此处更换点击此处更换文本文本</a:t>
            </a:r>
            <a:endParaRPr lang="zh-CN" altLang="en-US" sz="1400" dirty="0">
              <a:solidFill>
                <a:srgbClr val="5F5F5F"/>
              </a:solidFill>
              <a:latin typeface="微软雅黑" panose="020B0503020204020204" pitchFamily="34" charset="-122"/>
              <a:ea typeface="微软雅黑" panose="020B0503020204020204" pitchFamily="34" charset="-122"/>
              <a:cs typeface="Lato Light"/>
              <a:sym typeface="微软雅黑" panose="020B0503020204020204" pitchFamily="34" charset="-122"/>
            </a:endParaRPr>
          </a:p>
        </p:txBody>
      </p:sp>
      <p:sp>
        <p:nvSpPr>
          <p:cNvPr id="8" name="TextBox 13"/>
          <p:cNvSpPr txBox="1"/>
          <p:nvPr/>
        </p:nvSpPr>
        <p:spPr>
          <a:xfrm>
            <a:off x="929976" y="4669910"/>
            <a:ext cx="2898692" cy="646331"/>
          </a:xfrm>
          <a:prstGeom prst="rect">
            <a:avLst/>
          </a:prstGeom>
          <a:noFill/>
          <a:ln w="9525">
            <a:noFill/>
          </a:ln>
        </p:spPr>
        <p:txBody>
          <a:bodyPr wrap="square" lIns="0" tIns="0" rIns="0" bIns="0">
            <a:spAutoFit/>
          </a:bodyPr>
          <a:lstStyle/>
          <a:p>
            <a:pPr algn="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Lato Light"/>
                <a:sym typeface="微软雅黑" panose="020B0503020204020204" pitchFamily="34" charset="-122"/>
              </a:rPr>
              <a:t>点击此处更换文本点击此处更换文本点击此处更换文本点击此处更换点击此处更换文本文本</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to Light"/>
              <a:sym typeface="微软雅黑" panose="020B0503020204020204" pitchFamily="34" charset="-122"/>
            </a:endParaRPr>
          </a:p>
        </p:txBody>
      </p:sp>
      <p:sp>
        <p:nvSpPr>
          <p:cNvPr id="9" name="TextBox 13"/>
          <p:cNvSpPr txBox="1"/>
          <p:nvPr/>
        </p:nvSpPr>
        <p:spPr>
          <a:xfrm>
            <a:off x="838200" y="2756434"/>
            <a:ext cx="2913640" cy="646331"/>
          </a:xfrm>
          <a:prstGeom prst="rect">
            <a:avLst/>
          </a:prstGeom>
          <a:noFill/>
          <a:ln w="9525">
            <a:noFill/>
          </a:ln>
        </p:spPr>
        <p:txBody>
          <a:bodyPr wrap="square" lIns="0" tIns="0" rIns="0" bIns="0">
            <a:spAutoFit/>
          </a:bodyPr>
          <a:lstStyle/>
          <a:p>
            <a:pPr algn="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to Light"/>
                <a:sym typeface="微软雅黑" panose="020B0503020204020204" pitchFamily="34" charset="-122"/>
              </a:rPr>
              <a:t>点击此处更换文本点击此处更换文本点击此处更换文本点击此处更换点击此处更换文本文本</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0" name="图片 9">
            <a:extLst>
              <a:ext uri="{FF2B5EF4-FFF2-40B4-BE49-F238E27FC236}">
                <a16:creationId xmlns="" xmlns:a16="http://schemas.microsoft.com/office/drawing/2014/main" id="{D41EBB35-5B97-48B1-A028-1A5BA976900D}"/>
              </a:ext>
            </a:extLst>
          </p:cNvPr>
          <p:cNvPicPr>
            <a:picLocks noChangeAspect="1"/>
          </p:cNvPicPr>
          <p:nvPr/>
        </p:nvPicPr>
        <p:blipFill rotWithShape="1">
          <a:blip r:embed="rId3" cstate="screen">
            <a:extLst>
              <a:ext uri="{28A0092B-C50C-407E-A947-70E740481C1C}">
                <a14:useLocalDpi xmlns:a14="http://schemas.microsoft.com/office/drawing/2010/main" xmlns=""/>
              </a:ext>
            </a:extLst>
          </a:blip>
          <a:srcRect l="7323"/>
          <a:stretch/>
        </p:blipFill>
        <p:spPr>
          <a:xfrm>
            <a:off x="4726097" y="929234"/>
            <a:ext cx="2739806" cy="7293504"/>
          </a:xfrm>
          <a:prstGeom prst="rect">
            <a:avLst/>
          </a:prstGeom>
        </p:spPr>
      </p:pic>
      <p:grpSp>
        <p:nvGrpSpPr>
          <p:cNvPr id="11" name="组合 60">
            <a:extLst>
              <a:ext uri="{FF2B5EF4-FFF2-40B4-BE49-F238E27FC236}">
                <a16:creationId xmlns="" xmlns:a16="http://schemas.microsoft.com/office/drawing/2014/main" id="{AB040B85-C627-4569-B533-4DB5F9264D57}"/>
              </a:ext>
            </a:extLst>
          </p:cNvPr>
          <p:cNvGrpSpPr>
            <a:grpSpLocks/>
          </p:cNvGrpSpPr>
          <p:nvPr/>
        </p:nvGrpSpPr>
        <p:grpSpPr bwMode="auto">
          <a:xfrm>
            <a:off x="3829694" y="2262336"/>
            <a:ext cx="481812" cy="481812"/>
            <a:chOff x="0" y="0"/>
            <a:chExt cx="538216" cy="538216"/>
          </a:xfrm>
        </p:grpSpPr>
        <p:sp>
          <p:nvSpPr>
            <p:cNvPr id="12" name="流程图: 联系 61">
              <a:extLst>
                <a:ext uri="{FF2B5EF4-FFF2-40B4-BE49-F238E27FC236}">
                  <a16:creationId xmlns="" xmlns:a16="http://schemas.microsoft.com/office/drawing/2014/main" id="{24E16C1E-7EC4-4D4A-982C-039647AD08D6}"/>
                </a:ext>
              </a:extLst>
            </p:cNvPr>
            <p:cNvSpPr>
              <a:spLocks noChangeArrowheads="1"/>
            </p:cNvSpPr>
            <p:nvPr/>
          </p:nvSpPr>
          <p:spPr bwMode="auto">
            <a:xfrm>
              <a:off x="0" y="0"/>
              <a:ext cx="538216" cy="538216"/>
            </a:xfrm>
            <a:prstGeom prst="flowChartConnector">
              <a:avLst/>
            </a:prstGeom>
            <a:solidFill>
              <a:srgbClr val="C00000"/>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Freeform 105">
              <a:extLst>
                <a:ext uri="{FF2B5EF4-FFF2-40B4-BE49-F238E27FC236}">
                  <a16:creationId xmlns="" xmlns:a16="http://schemas.microsoft.com/office/drawing/2014/main" id="{DBB56C52-1E4F-4F74-B698-13D157F938D1}"/>
                </a:ext>
              </a:extLst>
            </p:cNvPr>
            <p:cNvSpPr>
              <a:spLocks/>
            </p:cNvSpPr>
            <p:nvPr/>
          </p:nvSpPr>
          <p:spPr bwMode="auto">
            <a:xfrm>
              <a:off x="123553" y="168359"/>
              <a:ext cx="291110" cy="214383"/>
            </a:xfrm>
            <a:custGeom>
              <a:avLst/>
              <a:gdLst>
                <a:gd name="T0" fmla="*/ 2147483647 w 290"/>
                <a:gd name="T1" fmla="*/ 2147483647 h 213"/>
                <a:gd name="T2" fmla="*/ 2147483647 w 290"/>
                <a:gd name="T3" fmla="*/ 2147483647 h 213"/>
                <a:gd name="T4" fmla="*/ 2147483647 w 290"/>
                <a:gd name="T5" fmla="*/ 2147483647 h 213"/>
                <a:gd name="T6" fmla="*/ 2147483647 w 290"/>
                <a:gd name="T7" fmla="*/ 2147483647 h 213"/>
                <a:gd name="T8" fmla="*/ 2147483647 w 290"/>
                <a:gd name="T9" fmla="*/ 2147483647 h 213"/>
                <a:gd name="T10" fmla="*/ 2147483647 w 290"/>
                <a:gd name="T11" fmla="*/ 2147483647 h 213"/>
                <a:gd name="T12" fmla="*/ 2147483647 w 290"/>
                <a:gd name="T13" fmla="*/ 2147483647 h 213"/>
                <a:gd name="T14" fmla="*/ 2147483647 w 290"/>
                <a:gd name="T15" fmla="*/ 2147483647 h 213"/>
                <a:gd name="T16" fmla="*/ 2147483647 w 290"/>
                <a:gd name="T17" fmla="*/ 2147483647 h 213"/>
                <a:gd name="T18" fmla="*/ 2147483647 w 290"/>
                <a:gd name="T19" fmla="*/ 2147483647 h 213"/>
                <a:gd name="T20" fmla="*/ 2147483647 w 290"/>
                <a:gd name="T21" fmla="*/ 2147483647 h 213"/>
                <a:gd name="T22" fmla="*/ 2147483647 w 290"/>
                <a:gd name="T23" fmla="*/ 2147483647 h 213"/>
                <a:gd name="T24" fmla="*/ 2147483647 w 290"/>
                <a:gd name="T25" fmla="*/ 2147483647 h 213"/>
                <a:gd name="T26" fmla="*/ 2147483647 w 290"/>
                <a:gd name="T27" fmla="*/ 2147483647 h 213"/>
                <a:gd name="T28" fmla="*/ 2147483647 w 290"/>
                <a:gd name="T29" fmla="*/ 2147483647 h 2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90" h="213">
                  <a:moveTo>
                    <a:pt x="4" y="131"/>
                  </a:moveTo>
                  <a:cubicBezTo>
                    <a:pt x="0" y="127"/>
                    <a:pt x="0" y="120"/>
                    <a:pt x="4" y="115"/>
                  </a:cubicBezTo>
                  <a:cubicBezTo>
                    <a:pt x="33" y="86"/>
                    <a:pt x="33" y="86"/>
                    <a:pt x="33" y="86"/>
                  </a:cubicBezTo>
                  <a:cubicBezTo>
                    <a:pt x="38" y="82"/>
                    <a:pt x="45" y="82"/>
                    <a:pt x="49" y="86"/>
                  </a:cubicBezTo>
                  <a:cubicBezTo>
                    <a:pt x="96" y="133"/>
                    <a:pt x="96" y="133"/>
                    <a:pt x="96" y="133"/>
                  </a:cubicBezTo>
                  <a:cubicBezTo>
                    <a:pt x="101" y="137"/>
                    <a:pt x="108" y="137"/>
                    <a:pt x="113" y="133"/>
                  </a:cubicBezTo>
                  <a:cubicBezTo>
                    <a:pt x="241" y="4"/>
                    <a:pt x="241" y="4"/>
                    <a:pt x="241" y="4"/>
                  </a:cubicBezTo>
                  <a:cubicBezTo>
                    <a:pt x="245" y="0"/>
                    <a:pt x="252" y="0"/>
                    <a:pt x="257" y="4"/>
                  </a:cubicBezTo>
                  <a:cubicBezTo>
                    <a:pt x="286" y="33"/>
                    <a:pt x="286" y="33"/>
                    <a:pt x="286" y="33"/>
                  </a:cubicBezTo>
                  <a:cubicBezTo>
                    <a:pt x="290" y="37"/>
                    <a:pt x="290" y="45"/>
                    <a:pt x="286" y="49"/>
                  </a:cubicBezTo>
                  <a:cubicBezTo>
                    <a:pt x="130" y="205"/>
                    <a:pt x="130" y="205"/>
                    <a:pt x="130" y="205"/>
                  </a:cubicBezTo>
                  <a:cubicBezTo>
                    <a:pt x="126" y="209"/>
                    <a:pt x="117" y="213"/>
                    <a:pt x="111" y="213"/>
                  </a:cubicBezTo>
                  <a:cubicBezTo>
                    <a:pt x="97" y="213"/>
                    <a:pt x="97" y="213"/>
                    <a:pt x="97" y="213"/>
                  </a:cubicBezTo>
                  <a:cubicBezTo>
                    <a:pt x="91" y="213"/>
                    <a:pt x="82" y="209"/>
                    <a:pt x="78" y="205"/>
                  </a:cubicBezTo>
                  <a:lnTo>
                    <a:pt x="4" y="131"/>
                  </a:lnTo>
                  <a:close/>
                </a:path>
              </a:pathLst>
            </a:cu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4" name="组合 63">
            <a:extLst>
              <a:ext uri="{FF2B5EF4-FFF2-40B4-BE49-F238E27FC236}">
                <a16:creationId xmlns="" xmlns:a16="http://schemas.microsoft.com/office/drawing/2014/main" id="{2F6D9C55-1AB1-442B-9872-60C4FBEE1D55}"/>
              </a:ext>
            </a:extLst>
          </p:cNvPr>
          <p:cNvGrpSpPr>
            <a:grpSpLocks/>
          </p:cNvGrpSpPr>
          <p:nvPr/>
        </p:nvGrpSpPr>
        <p:grpSpPr bwMode="auto">
          <a:xfrm>
            <a:off x="8023339" y="4188099"/>
            <a:ext cx="481812" cy="481811"/>
            <a:chOff x="0" y="0"/>
            <a:chExt cx="538216" cy="538216"/>
          </a:xfrm>
        </p:grpSpPr>
        <p:sp>
          <p:nvSpPr>
            <p:cNvPr id="15" name="流程图: 联系 64">
              <a:extLst>
                <a:ext uri="{FF2B5EF4-FFF2-40B4-BE49-F238E27FC236}">
                  <a16:creationId xmlns="" xmlns:a16="http://schemas.microsoft.com/office/drawing/2014/main" id="{D8A60CFA-26E6-451A-A1F7-8D5A29DAC107}"/>
                </a:ext>
              </a:extLst>
            </p:cNvPr>
            <p:cNvSpPr>
              <a:spLocks noChangeArrowheads="1"/>
            </p:cNvSpPr>
            <p:nvPr/>
          </p:nvSpPr>
          <p:spPr bwMode="auto">
            <a:xfrm>
              <a:off x="0" y="0"/>
              <a:ext cx="538216" cy="538216"/>
            </a:xfrm>
            <a:prstGeom prst="flowChartConnector">
              <a:avLst/>
            </a:prstGeom>
            <a:solidFill>
              <a:srgbClr val="C00000"/>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Freeform 105">
              <a:extLst>
                <a:ext uri="{FF2B5EF4-FFF2-40B4-BE49-F238E27FC236}">
                  <a16:creationId xmlns="" xmlns:a16="http://schemas.microsoft.com/office/drawing/2014/main" id="{6C2DA04A-5902-47FB-8C7E-84B9B663EC43}"/>
                </a:ext>
              </a:extLst>
            </p:cNvPr>
            <p:cNvSpPr>
              <a:spLocks/>
            </p:cNvSpPr>
            <p:nvPr/>
          </p:nvSpPr>
          <p:spPr bwMode="auto">
            <a:xfrm>
              <a:off x="123553" y="168359"/>
              <a:ext cx="291110" cy="214383"/>
            </a:xfrm>
            <a:custGeom>
              <a:avLst/>
              <a:gdLst>
                <a:gd name="T0" fmla="*/ 2147483647 w 290"/>
                <a:gd name="T1" fmla="*/ 2147483647 h 213"/>
                <a:gd name="T2" fmla="*/ 2147483647 w 290"/>
                <a:gd name="T3" fmla="*/ 2147483647 h 213"/>
                <a:gd name="T4" fmla="*/ 2147483647 w 290"/>
                <a:gd name="T5" fmla="*/ 2147483647 h 213"/>
                <a:gd name="T6" fmla="*/ 2147483647 w 290"/>
                <a:gd name="T7" fmla="*/ 2147483647 h 213"/>
                <a:gd name="T8" fmla="*/ 2147483647 w 290"/>
                <a:gd name="T9" fmla="*/ 2147483647 h 213"/>
                <a:gd name="T10" fmla="*/ 2147483647 w 290"/>
                <a:gd name="T11" fmla="*/ 2147483647 h 213"/>
                <a:gd name="T12" fmla="*/ 2147483647 w 290"/>
                <a:gd name="T13" fmla="*/ 2147483647 h 213"/>
                <a:gd name="T14" fmla="*/ 2147483647 w 290"/>
                <a:gd name="T15" fmla="*/ 2147483647 h 213"/>
                <a:gd name="T16" fmla="*/ 2147483647 w 290"/>
                <a:gd name="T17" fmla="*/ 2147483647 h 213"/>
                <a:gd name="T18" fmla="*/ 2147483647 w 290"/>
                <a:gd name="T19" fmla="*/ 2147483647 h 213"/>
                <a:gd name="T20" fmla="*/ 2147483647 w 290"/>
                <a:gd name="T21" fmla="*/ 2147483647 h 213"/>
                <a:gd name="T22" fmla="*/ 2147483647 w 290"/>
                <a:gd name="T23" fmla="*/ 2147483647 h 213"/>
                <a:gd name="T24" fmla="*/ 2147483647 w 290"/>
                <a:gd name="T25" fmla="*/ 2147483647 h 213"/>
                <a:gd name="T26" fmla="*/ 2147483647 w 290"/>
                <a:gd name="T27" fmla="*/ 2147483647 h 213"/>
                <a:gd name="T28" fmla="*/ 2147483647 w 290"/>
                <a:gd name="T29" fmla="*/ 2147483647 h 2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90" h="213">
                  <a:moveTo>
                    <a:pt x="4" y="131"/>
                  </a:moveTo>
                  <a:cubicBezTo>
                    <a:pt x="0" y="127"/>
                    <a:pt x="0" y="120"/>
                    <a:pt x="4" y="115"/>
                  </a:cubicBezTo>
                  <a:cubicBezTo>
                    <a:pt x="33" y="86"/>
                    <a:pt x="33" y="86"/>
                    <a:pt x="33" y="86"/>
                  </a:cubicBezTo>
                  <a:cubicBezTo>
                    <a:pt x="38" y="82"/>
                    <a:pt x="45" y="82"/>
                    <a:pt x="49" y="86"/>
                  </a:cubicBezTo>
                  <a:cubicBezTo>
                    <a:pt x="96" y="133"/>
                    <a:pt x="96" y="133"/>
                    <a:pt x="96" y="133"/>
                  </a:cubicBezTo>
                  <a:cubicBezTo>
                    <a:pt x="101" y="137"/>
                    <a:pt x="108" y="137"/>
                    <a:pt x="113" y="133"/>
                  </a:cubicBezTo>
                  <a:cubicBezTo>
                    <a:pt x="241" y="4"/>
                    <a:pt x="241" y="4"/>
                    <a:pt x="241" y="4"/>
                  </a:cubicBezTo>
                  <a:cubicBezTo>
                    <a:pt x="245" y="0"/>
                    <a:pt x="252" y="0"/>
                    <a:pt x="257" y="4"/>
                  </a:cubicBezTo>
                  <a:cubicBezTo>
                    <a:pt x="286" y="33"/>
                    <a:pt x="286" y="33"/>
                    <a:pt x="286" y="33"/>
                  </a:cubicBezTo>
                  <a:cubicBezTo>
                    <a:pt x="290" y="37"/>
                    <a:pt x="290" y="45"/>
                    <a:pt x="286" y="49"/>
                  </a:cubicBezTo>
                  <a:cubicBezTo>
                    <a:pt x="130" y="205"/>
                    <a:pt x="130" y="205"/>
                    <a:pt x="130" y="205"/>
                  </a:cubicBezTo>
                  <a:cubicBezTo>
                    <a:pt x="126" y="209"/>
                    <a:pt x="117" y="213"/>
                    <a:pt x="111" y="213"/>
                  </a:cubicBezTo>
                  <a:cubicBezTo>
                    <a:pt x="97" y="213"/>
                    <a:pt x="97" y="213"/>
                    <a:pt x="97" y="213"/>
                  </a:cubicBezTo>
                  <a:cubicBezTo>
                    <a:pt x="91" y="213"/>
                    <a:pt x="82" y="209"/>
                    <a:pt x="78" y="205"/>
                  </a:cubicBezTo>
                  <a:lnTo>
                    <a:pt x="4" y="131"/>
                  </a:lnTo>
                  <a:close/>
                </a:path>
              </a:pathLst>
            </a:cu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7" name="组合 69">
            <a:extLst>
              <a:ext uri="{FF2B5EF4-FFF2-40B4-BE49-F238E27FC236}">
                <a16:creationId xmlns="" xmlns:a16="http://schemas.microsoft.com/office/drawing/2014/main" id="{A0624C21-77AA-49F3-81DB-FF535C5FF743}"/>
              </a:ext>
            </a:extLst>
          </p:cNvPr>
          <p:cNvGrpSpPr>
            <a:grpSpLocks/>
          </p:cNvGrpSpPr>
          <p:nvPr/>
        </p:nvGrpSpPr>
        <p:grpSpPr bwMode="auto">
          <a:xfrm>
            <a:off x="8023340" y="2258026"/>
            <a:ext cx="481811" cy="481811"/>
            <a:chOff x="0" y="0"/>
            <a:chExt cx="538216" cy="538216"/>
          </a:xfrm>
        </p:grpSpPr>
        <p:sp>
          <p:nvSpPr>
            <p:cNvPr id="18" name="流程图: 联系 70">
              <a:extLst>
                <a:ext uri="{FF2B5EF4-FFF2-40B4-BE49-F238E27FC236}">
                  <a16:creationId xmlns="" xmlns:a16="http://schemas.microsoft.com/office/drawing/2014/main" id="{21A9DDD2-744E-470D-943F-FDE19C0E01F4}"/>
                </a:ext>
              </a:extLst>
            </p:cNvPr>
            <p:cNvSpPr>
              <a:spLocks noChangeArrowheads="1"/>
            </p:cNvSpPr>
            <p:nvPr/>
          </p:nvSpPr>
          <p:spPr bwMode="auto">
            <a:xfrm>
              <a:off x="0" y="0"/>
              <a:ext cx="538216" cy="538216"/>
            </a:xfrm>
            <a:prstGeom prst="flowChartConnector">
              <a:avLst/>
            </a:prstGeom>
            <a:solidFill>
              <a:srgbClr val="C00000"/>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Freeform 105">
              <a:extLst>
                <a:ext uri="{FF2B5EF4-FFF2-40B4-BE49-F238E27FC236}">
                  <a16:creationId xmlns="" xmlns:a16="http://schemas.microsoft.com/office/drawing/2014/main" id="{2089F423-081B-48BF-8B3B-A4EE0C46C345}"/>
                </a:ext>
              </a:extLst>
            </p:cNvPr>
            <p:cNvSpPr>
              <a:spLocks/>
            </p:cNvSpPr>
            <p:nvPr/>
          </p:nvSpPr>
          <p:spPr bwMode="auto">
            <a:xfrm>
              <a:off x="123553" y="168359"/>
              <a:ext cx="291110" cy="214383"/>
            </a:xfrm>
            <a:custGeom>
              <a:avLst/>
              <a:gdLst>
                <a:gd name="T0" fmla="*/ 2147483647 w 290"/>
                <a:gd name="T1" fmla="*/ 2147483647 h 213"/>
                <a:gd name="T2" fmla="*/ 2147483647 w 290"/>
                <a:gd name="T3" fmla="*/ 2147483647 h 213"/>
                <a:gd name="T4" fmla="*/ 2147483647 w 290"/>
                <a:gd name="T5" fmla="*/ 2147483647 h 213"/>
                <a:gd name="T6" fmla="*/ 2147483647 w 290"/>
                <a:gd name="T7" fmla="*/ 2147483647 h 213"/>
                <a:gd name="T8" fmla="*/ 2147483647 w 290"/>
                <a:gd name="T9" fmla="*/ 2147483647 h 213"/>
                <a:gd name="T10" fmla="*/ 2147483647 w 290"/>
                <a:gd name="T11" fmla="*/ 2147483647 h 213"/>
                <a:gd name="T12" fmla="*/ 2147483647 w 290"/>
                <a:gd name="T13" fmla="*/ 2147483647 h 213"/>
                <a:gd name="T14" fmla="*/ 2147483647 w 290"/>
                <a:gd name="T15" fmla="*/ 2147483647 h 213"/>
                <a:gd name="T16" fmla="*/ 2147483647 w 290"/>
                <a:gd name="T17" fmla="*/ 2147483647 h 213"/>
                <a:gd name="T18" fmla="*/ 2147483647 w 290"/>
                <a:gd name="T19" fmla="*/ 2147483647 h 213"/>
                <a:gd name="T20" fmla="*/ 2147483647 w 290"/>
                <a:gd name="T21" fmla="*/ 2147483647 h 213"/>
                <a:gd name="T22" fmla="*/ 2147483647 w 290"/>
                <a:gd name="T23" fmla="*/ 2147483647 h 213"/>
                <a:gd name="T24" fmla="*/ 2147483647 w 290"/>
                <a:gd name="T25" fmla="*/ 2147483647 h 213"/>
                <a:gd name="T26" fmla="*/ 2147483647 w 290"/>
                <a:gd name="T27" fmla="*/ 2147483647 h 213"/>
                <a:gd name="T28" fmla="*/ 2147483647 w 290"/>
                <a:gd name="T29" fmla="*/ 2147483647 h 2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90" h="213">
                  <a:moveTo>
                    <a:pt x="4" y="131"/>
                  </a:moveTo>
                  <a:cubicBezTo>
                    <a:pt x="0" y="127"/>
                    <a:pt x="0" y="120"/>
                    <a:pt x="4" y="115"/>
                  </a:cubicBezTo>
                  <a:cubicBezTo>
                    <a:pt x="33" y="86"/>
                    <a:pt x="33" y="86"/>
                    <a:pt x="33" y="86"/>
                  </a:cubicBezTo>
                  <a:cubicBezTo>
                    <a:pt x="38" y="82"/>
                    <a:pt x="45" y="82"/>
                    <a:pt x="49" y="86"/>
                  </a:cubicBezTo>
                  <a:cubicBezTo>
                    <a:pt x="96" y="133"/>
                    <a:pt x="96" y="133"/>
                    <a:pt x="96" y="133"/>
                  </a:cubicBezTo>
                  <a:cubicBezTo>
                    <a:pt x="101" y="137"/>
                    <a:pt x="108" y="137"/>
                    <a:pt x="113" y="133"/>
                  </a:cubicBezTo>
                  <a:cubicBezTo>
                    <a:pt x="241" y="4"/>
                    <a:pt x="241" y="4"/>
                    <a:pt x="241" y="4"/>
                  </a:cubicBezTo>
                  <a:cubicBezTo>
                    <a:pt x="245" y="0"/>
                    <a:pt x="252" y="0"/>
                    <a:pt x="257" y="4"/>
                  </a:cubicBezTo>
                  <a:cubicBezTo>
                    <a:pt x="286" y="33"/>
                    <a:pt x="286" y="33"/>
                    <a:pt x="286" y="33"/>
                  </a:cubicBezTo>
                  <a:cubicBezTo>
                    <a:pt x="290" y="37"/>
                    <a:pt x="290" y="45"/>
                    <a:pt x="286" y="49"/>
                  </a:cubicBezTo>
                  <a:cubicBezTo>
                    <a:pt x="130" y="205"/>
                    <a:pt x="130" y="205"/>
                    <a:pt x="130" y="205"/>
                  </a:cubicBezTo>
                  <a:cubicBezTo>
                    <a:pt x="126" y="209"/>
                    <a:pt x="117" y="213"/>
                    <a:pt x="111" y="213"/>
                  </a:cubicBezTo>
                  <a:cubicBezTo>
                    <a:pt x="97" y="213"/>
                    <a:pt x="97" y="213"/>
                    <a:pt x="97" y="213"/>
                  </a:cubicBezTo>
                  <a:cubicBezTo>
                    <a:pt x="91" y="213"/>
                    <a:pt x="82" y="209"/>
                    <a:pt x="78" y="205"/>
                  </a:cubicBezTo>
                  <a:lnTo>
                    <a:pt x="4" y="131"/>
                  </a:lnTo>
                  <a:close/>
                </a:path>
              </a:pathLst>
            </a:cu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0" name="组合 72">
            <a:extLst>
              <a:ext uri="{FF2B5EF4-FFF2-40B4-BE49-F238E27FC236}">
                <a16:creationId xmlns="" xmlns:a16="http://schemas.microsoft.com/office/drawing/2014/main" id="{7503CC36-6E40-4226-8118-B0CB30BF6A59}"/>
              </a:ext>
            </a:extLst>
          </p:cNvPr>
          <p:cNvGrpSpPr>
            <a:grpSpLocks/>
          </p:cNvGrpSpPr>
          <p:nvPr/>
        </p:nvGrpSpPr>
        <p:grpSpPr bwMode="auto">
          <a:xfrm>
            <a:off x="3828668" y="4204819"/>
            <a:ext cx="481812" cy="481811"/>
            <a:chOff x="0" y="0"/>
            <a:chExt cx="538216" cy="538216"/>
          </a:xfrm>
        </p:grpSpPr>
        <p:sp>
          <p:nvSpPr>
            <p:cNvPr id="21" name="流程图: 联系 73">
              <a:extLst>
                <a:ext uri="{FF2B5EF4-FFF2-40B4-BE49-F238E27FC236}">
                  <a16:creationId xmlns="" xmlns:a16="http://schemas.microsoft.com/office/drawing/2014/main" id="{9EBE59A8-A0AB-44A7-8A23-4D8BC9022954}"/>
                </a:ext>
              </a:extLst>
            </p:cNvPr>
            <p:cNvSpPr>
              <a:spLocks noChangeArrowheads="1"/>
            </p:cNvSpPr>
            <p:nvPr/>
          </p:nvSpPr>
          <p:spPr bwMode="auto">
            <a:xfrm>
              <a:off x="0" y="0"/>
              <a:ext cx="538216" cy="538216"/>
            </a:xfrm>
            <a:prstGeom prst="flowChartConnector">
              <a:avLst/>
            </a:prstGeom>
            <a:solidFill>
              <a:srgbClr val="C00000"/>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Freeform 105">
              <a:extLst>
                <a:ext uri="{FF2B5EF4-FFF2-40B4-BE49-F238E27FC236}">
                  <a16:creationId xmlns="" xmlns:a16="http://schemas.microsoft.com/office/drawing/2014/main" id="{4A6FE3C9-F76C-42CF-8ACF-BC0A42D34141}"/>
                </a:ext>
              </a:extLst>
            </p:cNvPr>
            <p:cNvSpPr>
              <a:spLocks/>
            </p:cNvSpPr>
            <p:nvPr/>
          </p:nvSpPr>
          <p:spPr bwMode="auto">
            <a:xfrm>
              <a:off x="123553" y="168359"/>
              <a:ext cx="291110" cy="214383"/>
            </a:xfrm>
            <a:custGeom>
              <a:avLst/>
              <a:gdLst>
                <a:gd name="T0" fmla="*/ 2147483647 w 290"/>
                <a:gd name="T1" fmla="*/ 2147483647 h 213"/>
                <a:gd name="T2" fmla="*/ 2147483647 w 290"/>
                <a:gd name="T3" fmla="*/ 2147483647 h 213"/>
                <a:gd name="T4" fmla="*/ 2147483647 w 290"/>
                <a:gd name="T5" fmla="*/ 2147483647 h 213"/>
                <a:gd name="T6" fmla="*/ 2147483647 w 290"/>
                <a:gd name="T7" fmla="*/ 2147483647 h 213"/>
                <a:gd name="T8" fmla="*/ 2147483647 w 290"/>
                <a:gd name="T9" fmla="*/ 2147483647 h 213"/>
                <a:gd name="T10" fmla="*/ 2147483647 w 290"/>
                <a:gd name="T11" fmla="*/ 2147483647 h 213"/>
                <a:gd name="T12" fmla="*/ 2147483647 w 290"/>
                <a:gd name="T13" fmla="*/ 2147483647 h 213"/>
                <a:gd name="T14" fmla="*/ 2147483647 w 290"/>
                <a:gd name="T15" fmla="*/ 2147483647 h 213"/>
                <a:gd name="T16" fmla="*/ 2147483647 w 290"/>
                <a:gd name="T17" fmla="*/ 2147483647 h 213"/>
                <a:gd name="T18" fmla="*/ 2147483647 w 290"/>
                <a:gd name="T19" fmla="*/ 2147483647 h 213"/>
                <a:gd name="T20" fmla="*/ 2147483647 w 290"/>
                <a:gd name="T21" fmla="*/ 2147483647 h 213"/>
                <a:gd name="T22" fmla="*/ 2147483647 w 290"/>
                <a:gd name="T23" fmla="*/ 2147483647 h 213"/>
                <a:gd name="T24" fmla="*/ 2147483647 w 290"/>
                <a:gd name="T25" fmla="*/ 2147483647 h 213"/>
                <a:gd name="T26" fmla="*/ 2147483647 w 290"/>
                <a:gd name="T27" fmla="*/ 2147483647 h 213"/>
                <a:gd name="T28" fmla="*/ 2147483647 w 290"/>
                <a:gd name="T29" fmla="*/ 2147483647 h 2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90" h="213">
                  <a:moveTo>
                    <a:pt x="4" y="131"/>
                  </a:moveTo>
                  <a:cubicBezTo>
                    <a:pt x="0" y="127"/>
                    <a:pt x="0" y="120"/>
                    <a:pt x="4" y="115"/>
                  </a:cubicBezTo>
                  <a:cubicBezTo>
                    <a:pt x="33" y="86"/>
                    <a:pt x="33" y="86"/>
                    <a:pt x="33" y="86"/>
                  </a:cubicBezTo>
                  <a:cubicBezTo>
                    <a:pt x="38" y="82"/>
                    <a:pt x="45" y="82"/>
                    <a:pt x="49" y="86"/>
                  </a:cubicBezTo>
                  <a:cubicBezTo>
                    <a:pt x="96" y="133"/>
                    <a:pt x="96" y="133"/>
                    <a:pt x="96" y="133"/>
                  </a:cubicBezTo>
                  <a:cubicBezTo>
                    <a:pt x="101" y="137"/>
                    <a:pt x="108" y="137"/>
                    <a:pt x="113" y="133"/>
                  </a:cubicBezTo>
                  <a:cubicBezTo>
                    <a:pt x="241" y="4"/>
                    <a:pt x="241" y="4"/>
                    <a:pt x="241" y="4"/>
                  </a:cubicBezTo>
                  <a:cubicBezTo>
                    <a:pt x="245" y="0"/>
                    <a:pt x="252" y="0"/>
                    <a:pt x="257" y="4"/>
                  </a:cubicBezTo>
                  <a:cubicBezTo>
                    <a:pt x="286" y="33"/>
                    <a:pt x="286" y="33"/>
                    <a:pt x="286" y="33"/>
                  </a:cubicBezTo>
                  <a:cubicBezTo>
                    <a:pt x="290" y="37"/>
                    <a:pt x="290" y="45"/>
                    <a:pt x="286" y="49"/>
                  </a:cubicBezTo>
                  <a:cubicBezTo>
                    <a:pt x="130" y="205"/>
                    <a:pt x="130" y="205"/>
                    <a:pt x="130" y="205"/>
                  </a:cubicBezTo>
                  <a:cubicBezTo>
                    <a:pt x="126" y="209"/>
                    <a:pt x="117" y="213"/>
                    <a:pt x="111" y="213"/>
                  </a:cubicBezTo>
                  <a:cubicBezTo>
                    <a:pt x="97" y="213"/>
                    <a:pt x="97" y="213"/>
                    <a:pt x="97" y="213"/>
                  </a:cubicBezTo>
                  <a:cubicBezTo>
                    <a:pt x="91" y="213"/>
                    <a:pt x="82" y="209"/>
                    <a:pt x="78" y="205"/>
                  </a:cubicBezTo>
                  <a:lnTo>
                    <a:pt x="4" y="131"/>
                  </a:lnTo>
                  <a:close/>
                </a:path>
              </a:pathLst>
            </a:cu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3" name="组合 22"/>
          <p:cNvGrpSpPr/>
          <p:nvPr/>
        </p:nvGrpSpPr>
        <p:grpSpPr>
          <a:xfrm>
            <a:off x="3029962" y="454909"/>
            <a:ext cx="6132077" cy="523220"/>
            <a:chOff x="3029962" y="302509"/>
            <a:chExt cx="6132077" cy="523220"/>
          </a:xfrm>
        </p:grpSpPr>
        <p:sp>
          <p:nvSpPr>
            <p:cNvPr id="24" name="矩形 23"/>
            <p:cNvSpPr/>
            <p:nvPr/>
          </p:nvSpPr>
          <p:spPr>
            <a:xfrm>
              <a:off x="3849231" y="302509"/>
              <a:ext cx="4493538" cy="523220"/>
            </a:xfrm>
            <a:prstGeom prst="rect">
              <a:avLst/>
            </a:prstGeom>
          </p:spPr>
          <p:txBody>
            <a:bodyPr wrap="none">
              <a:spAutoFit/>
            </a:bodyPr>
            <a:lstStyle/>
            <a:p>
              <a:pPr lvl="0" algn="ctr"/>
              <a:r>
                <a:rPr lang="zh-CN" altLang="en-US" sz="2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sym typeface="Arial" panose="020B0604020202020204" pitchFamily="34" charset="0"/>
                </a:rPr>
                <a:t>一、请在此输入第一章标题</a:t>
              </a:r>
            </a:p>
          </p:txBody>
        </p:sp>
        <p:grpSp>
          <p:nvGrpSpPr>
            <p:cNvPr id="25" name="组合 24"/>
            <p:cNvGrpSpPr/>
            <p:nvPr/>
          </p:nvGrpSpPr>
          <p:grpSpPr>
            <a:xfrm>
              <a:off x="3029962" y="430056"/>
              <a:ext cx="6132077" cy="268126"/>
              <a:chOff x="2932569" y="430056"/>
              <a:chExt cx="6132077" cy="268126"/>
            </a:xfrm>
          </p:grpSpPr>
          <p:pic>
            <p:nvPicPr>
              <p:cNvPr id="26" name="图片 25"/>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8342769" y="430056"/>
                <a:ext cx="721877" cy="268126"/>
              </a:xfrm>
              <a:prstGeom prst="rect">
                <a:avLst/>
              </a:prstGeom>
            </p:spPr>
          </p:pic>
          <p:pic>
            <p:nvPicPr>
              <p:cNvPr id="27" name="图片 26"/>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flipH="1">
                <a:off x="2932569" y="430056"/>
                <a:ext cx="721877" cy="268126"/>
              </a:xfrm>
              <a:prstGeom prst="rect">
                <a:avLst/>
              </a:prstGeom>
            </p:spPr>
          </p:pic>
        </p:grpSp>
      </p:grpSp>
    </p:spTree>
    <p:extLst>
      <p:ext uri="{BB962C8B-B14F-4D97-AF65-F5344CB8AC3E}">
        <p14:creationId xmlns:p14="http://schemas.microsoft.com/office/powerpoint/2010/main" xmlns="" val="2885214913"/>
      </p:ext>
    </p:extLst>
  </p:cSld>
  <p:clrMapOvr>
    <a:masterClrMapping/>
  </p:clrMapOvr>
  <mc:AlternateContent xmlns:mc="http://schemas.openxmlformats.org/markup-compatibility/2006">
    <mc:Choice xmlns:p14="http://schemas.microsoft.com/office/powerpoint/2010/main" xmlns="" Requires="p14">
      <p:transition spd="slow" p14:dur="3400" advClick="0" advTm="3000">
        <p14:reveal/>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additive="base">
                                        <p:cTn id="16" dur="500" fill="hold"/>
                                        <p:tgtEl>
                                          <p:spTgt spid="20"/>
                                        </p:tgtEl>
                                        <p:attrNameLst>
                                          <p:attrName>ppt_x</p:attrName>
                                        </p:attrNameLst>
                                      </p:cBhvr>
                                      <p:tavLst>
                                        <p:tav tm="0">
                                          <p:val>
                                            <p:strVal val="0-#ppt_w/2"/>
                                          </p:val>
                                        </p:tav>
                                        <p:tav tm="100000">
                                          <p:val>
                                            <p:strVal val="#ppt_x"/>
                                          </p:val>
                                        </p:tav>
                                      </p:tavLst>
                                    </p:anim>
                                    <p:anim calcmode="lin" valueType="num">
                                      <p:cBhvr additive="base">
                                        <p:cTn id="17" dur="500" fill="hold"/>
                                        <p:tgtEl>
                                          <p:spTgt spid="20"/>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1+#ppt_w/2"/>
                                          </p:val>
                                        </p:tav>
                                        <p:tav tm="100000">
                                          <p:val>
                                            <p:strVal val="#ppt_x"/>
                                          </p:val>
                                        </p:tav>
                                      </p:tavLst>
                                    </p:anim>
                                    <p:anim calcmode="lin" valueType="num">
                                      <p:cBhvr additive="base">
                                        <p:cTn id="21" dur="500" fill="hold"/>
                                        <p:tgtEl>
                                          <p:spTgt spid="17"/>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500" fill="hold"/>
                                        <p:tgtEl>
                                          <p:spTgt spid="14"/>
                                        </p:tgtEl>
                                        <p:attrNameLst>
                                          <p:attrName>ppt_x</p:attrName>
                                        </p:attrNameLst>
                                      </p:cBhvr>
                                      <p:tavLst>
                                        <p:tav tm="0">
                                          <p:val>
                                            <p:strVal val="1+#ppt_w/2"/>
                                          </p:val>
                                        </p:tav>
                                        <p:tav tm="100000">
                                          <p:val>
                                            <p:strVal val="#ppt_x"/>
                                          </p:val>
                                        </p:tav>
                                      </p:tavLst>
                                    </p:anim>
                                    <p:anim calcmode="lin" valueType="num">
                                      <p:cBhvr additive="base">
                                        <p:cTn id="25" dur="500" fill="hold"/>
                                        <p:tgtEl>
                                          <p:spTgt spid="14"/>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42"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1000"/>
                                        <p:tgtEl>
                                          <p:spTgt spid="2"/>
                                        </p:tgtEl>
                                      </p:cBhvr>
                                    </p:animEffect>
                                    <p:anim calcmode="lin" valueType="num">
                                      <p:cBhvr>
                                        <p:cTn id="35" dur="1000" fill="hold"/>
                                        <p:tgtEl>
                                          <p:spTgt spid="2"/>
                                        </p:tgtEl>
                                        <p:attrNameLst>
                                          <p:attrName>ppt_x</p:attrName>
                                        </p:attrNameLst>
                                      </p:cBhvr>
                                      <p:tavLst>
                                        <p:tav tm="0">
                                          <p:val>
                                            <p:strVal val="#ppt_x"/>
                                          </p:val>
                                        </p:tav>
                                        <p:tav tm="100000">
                                          <p:val>
                                            <p:strVal val="#ppt_x"/>
                                          </p:val>
                                        </p:tav>
                                      </p:tavLst>
                                    </p:anim>
                                    <p:anim calcmode="lin" valueType="num">
                                      <p:cBhvr>
                                        <p:cTn id="36" dur="1000" fill="hold"/>
                                        <p:tgtEl>
                                          <p:spTgt spid="2"/>
                                        </p:tgtEl>
                                        <p:attrNameLst>
                                          <p:attrName>ppt_y</p:attrName>
                                        </p:attrNameLst>
                                      </p:cBhvr>
                                      <p:tavLst>
                                        <p:tav tm="0">
                                          <p:val>
                                            <p:strVal val="#ppt_y+.1"/>
                                          </p:val>
                                        </p:tav>
                                        <p:tav tm="100000">
                                          <p:val>
                                            <p:strVal val="#ppt_y"/>
                                          </p:val>
                                        </p:tav>
                                      </p:tavLst>
                                    </p:anim>
                                  </p:childTnLst>
                                </p:cTn>
                              </p:par>
                            </p:childTnLst>
                          </p:cTn>
                        </p:par>
                        <p:par>
                          <p:cTn id="37" fill="hold">
                            <p:stCondLst>
                              <p:cond delay="2000"/>
                            </p:stCondLst>
                            <p:childTnLst>
                              <p:par>
                                <p:cTn id="38" presetID="42" presetClass="entr" presetSubtype="0" fill="hold" grpId="0" nodeType="after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fade">
                                      <p:cBhvr>
                                        <p:cTn id="40" dur="1000"/>
                                        <p:tgtEl>
                                          <p:spTgt spid="3"/>
                                        </p:tgtEl>
                                      </p:cBhvr>
                                    </p:animEffect>
                                    <p:anim calcmode="lin" valueType="num">
                                      <p:cBhvr>
                                        <p:cTn id="41" dur="1000" fill="hold"/>
                                        <p:tgtEl>
                                          <p:spTgt spid="3"/>
                                        </p:tgtEl>
                                        <p:attrNameLst>
                                          <p:attrName>ppt_x</p:attrName>
                                        </p:attrNameLst>
                                      </p:cBhvr>
                                      <p:tavLst>
                                        <p:tav tm="0">
                                          <p:val>
                                            <p:strVal val="#ppt_x"/>
                                          </p:val>
                                        </p:tav>
                                        <p:tav tm="100000">
                                          <p:val>
                                            <p:strVal val="#ppt_x"/>
                                          </p:val>
                                        </p:tav>
                                      </p:tavLst>
                                    </p:anim>
                                    <p:anim calcmode="lin" valueType="num">
                                      <p:cBhvr>
                                        <p:cTn id="42" dur="1000" fill="hold"/>
                                        <p:tgtEl>
                                          <p:spTgt spid="3"/>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1000"/>
                                        <p:tgtEl>
                                          <p:spTgt spid="8"/>
                                        </p:tgtEl>
                                      </p:cBhvr>
                                    </p:animEffect>
                                    <p:anim calcmode="lin" valueType="num">
                                      <p:cBhvr>
                                        <p:cTn id="46" dur="1000" fill="hold"/>
                                        <p:tgtEl>
                                          <p:spTgt spid="8"/>
                                        </p:tgtEl>
                                        <p:attrNameLst>
                                          <p:attrName>ppt_x</p:attrName>
                                        </p:attrNameLst>
                                      </p:cBhvr>
                                      <p:tavLst>
                                        <p:tav tm="0">
                                          <p:val>
                                            <p:strVal val="#ppt_x"/>
                                          </p:val>
                                        </p:tav>
                                        <p:tav tm="100000">
                                          <p:val>
                                            <p:strVal val="#ppt_x"/>
                                          </p:val>
                                        </p:tav>
                                      </p:tavLst>
                                    </p:anim>
                                    <p:anim calcmode="lin" valueType="num">
                                      <p:cBhvr>
                                        <p:cTn id="47" dur="1000" fill="hold"/>
                                        <p:tgtEl>
                                          <p:spTgt spid="8"/>
                                        </p:tgtEl>
                                        <p:attrNameLst>
                                          <p:attrName>ppt_y</p:attrName>
                                        </p:attrNameLst>
                                      </p:cBhvr>
                                      <p:tavLst>
                                        <p:tav tm="0">
                                          <p:val>
                                            <p:strVal val="#ppt_y+.1"/>
                                          </p:val>
                                        </p:tav>
                                        <p:tav tm="100000">
                                          <p:val>
                                            <p:strVal val="#ppt_y"/>
                                          </p:val>
                                        </p:tav>
                                      </p:tavLst>
                                    </p:anim>
                                  </p:childTnLst>
                                </p:cTn>
                              </p:par>
                            </p:childTnLst>
                          </p:cTn>
                        </p:par>
                        <p:par>
                          <p:cTn id="48" fill="hold">
                            <p:stCondLst>
                              <p:cond delay="3000"/>
                            </p:stCondLst>
                            <p:childTnLst>
                              <p:par>
                                <p:cTn id="49" presetID="42" presetClass="entr" presetSubtype="0"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fade">
                                      <p:cBhvr>
                                        <p:cTn id="51" dur="1000"/>
                                        <p:tgtEl>
                                          <p:spTgt spid="4"/>
                                        </p:tgtEl>
                                      </p:cBhvr>
                                    </p:animEffect>
                                    <p:anim calcmode="lin" valueType="num">
                                      <p:cBhvr>
                                        <p:cTn id="52" dur="1000" fill="hold"/>
                                        <p:tgtEl>
                                          <p:spTgt spid="4"/>
                                        </p:tgtEl>
                                        <p:attrNameLst>
                                          <p:attrName>ppt_x</p:attrName>
                                        </p:attrNameLst>
                                      </p:cBhvr>
                                      <p:tavLst>
                                        <p:tav tm="0">
                                          <p:val>
                                            <p:strVal val="#ppt_x"/>
                                          </p:val>
                                        </p:tav>
                                        <p:tav tm="100000">
                                          <p:val>
                                            <p:strVal val="#ppt_x"/>
                                          </p:val>
                                        </p:tav>
                                      </p:tavLst>
                                    </p:anim>
                                    <p:anim calcmode="lin" valueType="num">
                                      <p:cBhvr>
                                        <p:cTn id="53" dur="1000" fill="hold"/>
                                        <p:tgtEl>
                                          <p:spTgt spid="4"/>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fade">
                                      <p:cBhvr>
                                        <p:cTn id="56" dur="1000"/>
                                        <p:tgtEl>
                                          <p:spTgt spid="5"/>
                                        </p:tgtEl>
                                      </p:cBhvr>
                                    </p:animEffect>
                                    <p:anim calcmode="lin" valueType="num">
                                      <p:cBhvr>
                                        <p:cTn id="57" dur="1000" fill="hold"/>
                                        <p:tgtEl>
                                          <p:spTgt spid="5"/>
                                        </p:tgtEl>
                                        <p:attrNameLst>
                                          <p:attrName>ppt_x</p:attrName>
                                        </p:attrNameLst>
                                      </p:cBhvr>
                                      <p:tavLst>
                                        <p:tav tm="0">
                                          <p:val>
                                            <p:strVal val="#ppt_x"/>
                                          </p:val>
                                        </p:tav>
                                        <p:tav tm="100000">
                                          <p:val>
                                            <p:strVal val="#ppt_x"/>
                                          </p:val>
                                        </p:tav>
                                      </p:tavLst>
                                    </p:anim>
                                    <p:anim calcmode="lin" valueType="num">
                                      <p:cBhvr>
                                        <p:cTn id="58" dur="1000" fill="hold"/>
                                        <p:tgtEl>
                                          <p:spTgt spid="5"/>
                                        </p:tgtEl>
                                        <p:attrNameLst>
                                          <p:attrName>ppt_y</p:attrName>
                                        </p:attrNameLst>
                                      </p:cBhvr>
                                      <p:tavLst>
                                        <p:tav tm="0">
                                          <p:val>
                                            <p:strVal val="#ppt_y+.1"/>
                                          </p:val>
                                        </p:tav>
                                        <p:tav tm="100000">
                                          <p:val>
                                            <p:strVal val="#ppt_y"/>
                                          </p:val>
                                        </p:tav>
                                      </p:tavLst>
                                    </p:anim>
                                  </p:childTnLst>
                                </p:cTn>
                              </p:par>
                            </p:childTnLst>
                          </p:cTn>
                        </p:par>
                        <p:par>
                          <p:cTn id="59" fill="hold">
                            <p:stCondLst>
                              <p:cond delay="4000"/>
                            </p:stCondLst>
                            <p:childTnLst>
                              <p:par>
                                <p:cTn id="60" presetID="42" presetClass="entr" presetSubtype="0" fill="hold" grpId="0" nodeType="afterEffect">
                                  <p:stCondLst>
                                    <p:cond delay="0"/>
                                  </p:stCondLst>
                                  <p:childTnLst>
                                    <p:set>
                                      <p:cBhvr>
                                        <p:cTn id="61" dur="1" fill="hold">
                                          <p:stCondLst>
                                            <p:cond delay="0"/>
                                          </p:stCondLst>
                                        </p:cTn>
                                        <p:tgtEl>
                                          <p:spTgt spid="6"/>
                                        </p:tgtEl>
                                        <p:attrNameLst>
                                          <p:attrName>style.visibility</p:attrName>
                                        </p:attrNameLst>
                                      </p:cBhvr>
                                      <p:to>
                                        <p:strVal val="visible"/>
                                      </p:to>
                                    </p:set>
                                    <p:animEffect transition="in" filter="fade">
                                      <p:cBhvr>
                                        <p:cTn id="62" dur="1000"/>
                                        <p:tgtEl>
                                          <p:spTgt spid="6"/>
                                        </p:tgtEl>
                                      </p:cBhvr>
                                    </p:animEffect>
                                    <p:anim calcmode="lin" valueType="num">
                                      <p:cBhvr>
                                        <p:cTn id="63" dur="1000" fill="hold"/>
                                        <p:tgtEl>
                                          <p:spTgt spid="6"/>
                                        </p:tgtEl>
                                        <p:attrNameLst>
                                          <p:attrName>ppt_x</p:attrName>
                                        </p:attrNameLst>
                                      </p:cBhvr>
                                      <p:tavLst>
                                        <p:tav tm="0">
                                          <p:val>
                                            <p:strVal val="#ppt_x"/>
                                          </p:val>
                                        </p:tav>
                                        <p:tav tm="100000">
                                          <p:val>
                                            <p:strVal val="#ppt_x"/>
                                          </p:val>
                                        </p:tav>
                                      </p:tavLst>
                                    </p:anim>
                                    <p:anim calcmode="lin" valueType="num">
                                      <p:cBhvr>
                                        <p:cTn id="64" dur="1000" fill="hold"/>
                                        <p:tgtEl>
                                          <p:spTgt spid="6"/>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fade">
                                      <p:cBhvr>
                                        <p:cTn id="67" dur="1000"/>
                                        <p:tgtEl>
                                          <p:spTgt spid="7"/>
                                        </p:tgtEl>
                                      </p:cBhvr>
                                    </p:animEffect>
                                    <p:anim calcmode="lin" valueType="num">
                                      <p:cBhvr>
                                        <p:cTn id="68" dur="1000" fill="hold"/>
                                        <p:tgtEl>
                                          <p:spTgt spid="7"/>
                                        </p:tgtEl>
                                        <p:attrNameLst>
                                          <p:attrName>ppt_x</p:attrName>
                                        </p:attrNameLst>
                                      </p:cBhvr>
                                      <p:tavLst>
                                        <p:tav tm="0">
                                          <p:val>
                                            <p:strVal val="#ppt_x"/>
                                          </p:val>
                                        </p:tav>
                                        <p:tav tm="100000">
                                          <p:val>
                                            <p:strVal val="#ppt_x"/>
                                          </p:val>
                                        </p:tav>
                                      </p:tavLst>
                                    </p:anim>
                                    <p:anim calcmode="lin" valueType="num">
                                      <p:cBhvr>
                                        <p:cTn id="6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962" y="454909"/>
            <a:ext cx="6132077" cy="523220"/>
            <a:chOff x="3029962" y="302509"/>
            <a:chExt cx="6132077" cy="523220"/>
          </a:xfrm>
        </p:grpSpPr>
        <p:sp>
          <p:nvSpPr>
            <p:cNvPr id="3" name="矩形 2"/>
            <p:cNvSpPr/>
            <p:nvPr/>
          </p:nvSpPr>
          <p:spPr>
            <a:xfrm>
              <a:off x="3849231" y="302509"/>
              <a:ext cx="4493538" cy="523220"/>
            </a:xfrm>
            <a:prstGeom prst="rect">
              <a:avLst/>
            </a:prstGeom>
          </p:spPr>
          <p:txBody>
            <a:bodyPr wrap="none">
              <a:spAutoFit/>
            </a:bodyPr>
            <a:lstStyle/>
            <a:p>
              <a:pPr lvl="0" algn="ctr"/>
              <a:r>
                <a:rPr lang="zh-CN" altLang="en-US" sz="2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sym typeface="Arial" panose="020B0604020202020204" pitchFamily="34" charset="0"/>
                </a:rPr>
                <a:t>一、请在此输入第一章标题</a:t>
              </a:r>
            </a:p>
          </p:txBody>
        </p:sp>
        <p:grpSp>
          <p:nvGrpSpPr>
            <p:cNvPr id="4" name="组合 3"/>
            <p:cNvGrpSpPr/>
            <p:nvPr/>
          </p:nvGrpSpPr>
          <p:grpSpPr>
            <a:xfrm>
              <a:off x="3029962" y="430056"/>
              <a:ext cx="6132077" cy="268126"/>
              <a:chOff x="2932569" y="430056"/>
              <a:chExt cx="6132077" cy="268126"/>
            </a:xfrm>
          </p:grpSpPr>
          <p:pic>
            <p:nvPicPr>
              <p:cNvPr id="5" name="图片 4"/>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8342769" y="430056"/>
                <a:ext cx="721877" cy="268126"/>
              </a:xfrm>
              <a:prstGeom prst="rect">
                <a:avLst/>
              </a:prstGeom>
            </p:spPr>
          </p:pic>
          <p:pic>
            <p:nvPicPr>
              <p:cNvPr id="6" name="图片 5"/>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flipH="1">
                <a:off x="2932569" y="430056"/>
                <a:ext cx="721877" cy="268126"/>
              </a:xfrm>
              <a:prstGeom prst="rect">
                <a:avLst/>
              </a:prstGeom>
            </p:spPr>
          </p:pic>
        </p:grpSp>
      </p:grpSp>
      <p:pic>
        <p:nvPicPr>
          <p:cNvPr id="7" name="图片 6"/>
          <p:cNvPicPr>
            <a:picLocks noChangeAspect="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xmlns=""/>
              </a:ext>
            </a:extLst>
          </a:blip>
          <a:stretch>
            <a:fillRect/>
          </a:stretch>
        </p:blipFill>
        <p:spPr>
          <a:xfrm flipV="1">
            <a:off x="7114918" y="3226697"/>
            <a:ext cx="1692298" cy="1745926"/>
          </a:xfrm>
          <a:prstGeom prst="rect">
            <a:avLst/>
          </a:prstGeom>
        </p:spPr>
      </p:pic>
      <p:pic>
        <p:nvPicPr>
          <p:cNvPr id="8" name="图片 7"/>
          <p:cNvPicPr>
            <a:picLocks noChangeAspect="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xmlns=""/>
              </a:ext>
            </a:extLst>
          </a:blip>
          <a:stretch>
            <a:fillRect/>
          </a:stretch>
        </p:blipFill>
        <p:spPr>
          <a:xfrm flipV="1">
            <a:off x="3425649" y="3226697"/>
            <a:ext cx="1692298" cy="1745926"/>
          </a:xfrm>
          <a:prstGeom prst="rect">
            <a:avLst/>
          </a:prstGeom>
        </p:spPr>
      </p:pic>
      <p:pic>
        <p:nvPicPr>
          <p:cNvPr id="9" name="图片 8"/>
          <p:cNvPicPr>
            <a:picLocks noChangeAspect="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xmlns=""/>
              </a:ext>
            </a:extLst>
          </a:blip>
          <a:stretch>
            <a:fillRect/>
          </a:stretch>
        </p:blipFill>
        <p:spPr>
          <a:xfrm>
            <a:off x="8951721" y="2411864"/>
            <a:ext cx="1692298" cy="1745926"/>
          </a:xfrm>
          <a:prstGeom prst="rect">
            <a:avLst/>
          </a:prstGeom>
        </p:spPr>
      </p:pic>
      <p:pic>
        <p:nvPicPr>
          <p:cNvPr id="10" name="图片 9"/>
          <p:cNvPicPr>
            <a:picLocks noChangeAspect="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xmlns=""/>
              </a:ext>
            </a:extLst>
          </a:blip>
          <a:stretch>
            <a:fillRect/>
          </a:stretch>
        </p:blipFill>
        <p:spPr>
          <a:xfrm>
            <a:off x="5256370" y="2411864"/>
            <a:ext cx="1692298" cy="1745926"/>
          </a:xfrm>
          <a:prstGeom prst="rect">
            <a:avLst/>
          </a:prstGeom>
        </p:spPr>
      </p:pic>
      <p:pic>
        <p:nvPicPr>
          <p:cNvPr id="11" name="图片 10"/>
          <p:cNvPicPr>
            <a:picLocks noChangeAspect="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xmlns=""/>
              </a:ext>
            </a:extLst>
          </a:blip>
          <a:stretch>
            <a:fillRect/>
          </a:stretch>
        </p:blipFill>
        <p:spPr>
          <a:xfrm>
            <a:off x="1580605" y="2411864"/>
            <a:ext cx="1692298" cy="1745926"/>
          </a:xfrm>
          <a:prstGeom prst="rect">
            <a:avLst/>
          </a:prstGeom>
        </p:spPr>
      </p:pic>
      <p:grpSp>
        <p:nvGrpSpPr>
          <p:cNvPr id="12" name="组合 6"/>
          <p:cNvGrpSpPr/>
          <p:nvPr/>
        </p:nvGrpSpPr>
        <p:grpSpPr>
          <a:xfrm>
            <a:off x="6983759" y="2764430"/>
            <a:ext cx="1924294" cy="1924294"/>
            <a:chOff x="5428061" y="2185467"/>
            <a:chExt cx="1375279" cy="1375279"/>
          </a:xfrm>
        </p:grpSpPr>
        <p:sp>
          <p:nvSpPr>
            <p:cNvPr id="13" name="Flowchart: Decision 65"/>
            <p:cNvSpPr/>
            <p:nvPr/>
          </p:nvSpPr>
          <p:spPr>
            <a:xfrm flipV="1">
              <a:off x="5428061" y="2185467"/>
              <a:ext cx="1375279" cy="1375279"/>
            </a:xfrm>
            <a:prstGeom prst="flowChartDecision">
              <a:avLst/>
            </a:prstGeom>
            <a:solidFill>
              <a:srgbClr val="C00000"/>
            </a:solidFill>
            <a:ln w="12700" cap="flat" cmpd="sng" algn="ctr">
              <a:solidFill>
                <a:srgbClr val="CE1C26">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DengXian" panose="020F0502020204030204"/>
                <a:ea typeface="+mn-ea"/>
                <a:cs typeface="+mn-cs"/>
              </a:endParaRPr>
            </a:p>
          </p:txBody>
        </p:sp>
        <p:grpSp>
          <p:nvGrpSpPr>
            <p:cNvPr id="14" name="Group 52"/>
            <p:cNvGrpSpPr/>
            <p:nvPr/>
          </p:nvGrpSpPr>
          <p:grpSpPr>
            <a:xfrm>
              <a:off x="5933033" y="2685621"/>
              <a:ext cx="367150" cy="367778"/>
              <a:chOff x="9145588" y="4435475"/>
              <a:chExt cx="464344" cy="465138"/>
            </a:xfrm>
            <a:solidFill>
              <a:srgbClr val="B11921"/>
            </a:solidFill>
          </p:grpSpPr>
          <p:sp>
            <p:nvSpPr>
              <p:cNvPr id="15"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rgbClr val="FFFFFF"/>
              </a:solid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eaLnBrk="1" fontAlgn="base" latinLnBrk="0" hangingPunct="0">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solidFill>
                <a:srgbClr val="FFFFFF"/>
              </a:solid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eaLnBrk="1" fontAlgn="base" latinLnBrk="0" hangingPunct="0">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7"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rgbClr val="FFFFFF"/>
              </a:solid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eaLnBrk="1" fontAlgn="base" latinLnBrk="0" hangingPunct="0">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8"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rgbClr val="FFFFFF"/>
              </a:solid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eaLnBrk="1" fontAlgn="base" latinLnBrk="0" hangingPunct="0">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9"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solidFill>
                <a:srgbClr val="FFFFFF"/>
              </a:solid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eaLnBrk="1" fontAlgn="base" latinLnBrk="0" hangingPunct="0">
                  <a:lnSpc>
                    <a:spcPct val="100000"/>
                  </a:lnSpc>
                  <a:spcBef>
                    <a:spcPct val="0"/>
                  </a:spcBef>
                  <a:spcAft>
                    <a:spcPct val="0"/>
                  </a:spcAft>
                  <a:buClrTx/>
                  <a:buSzTx/>
                  <a:buFontTx/>
                  <a:buNone/>
                  <a:tabLst/>
                  <a:defRPr/>
                </a:pPr>
                <a:endParaRPr kumimoji="0" lang="en-US" sz="12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solidFill>
                <a:srgbClr val="FFFFFF"/>
              </a:solid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eaLnBrk="1" fontAlgn="base" latinLnBrk="0" hangingPunct="0">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solidFill>
                <a:srgbClr val="FFFFFF"/>
              </a:solid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eaLnBrk="1" fontAlgn="base" latinLnBrk="0" hangingPunct="0">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2"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solidFill>
                <a:srgbClr val="FFFFFF"/>
              </a:solid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eaLnBrk="1" fontAlgn="base" latinLnBrk="0" hangingPunct="0">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3"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rgbClr val="FFFFFF"/>
              </a:solid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eaLnBrk="1" fontAlgn="base" latinLnBrk="0" hangingPunct="0">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grpSp>
        <p:nvGrpSpPr>
          <p:cNvPr id="24" name="组合 4"/>
          <p:cNvGrpSpPr/>
          <p:nvPr/>
        </p:nvGrpSpPr>
        <p:grpSpPr>
          <a:xfrm>
            <a:off x="3296985" y="2755527"/>
            <a:ext cx="1924294" cy="1924294"/>
            <a:chOff x="2548649" y="2178000"/>
            <a:chExt cx="1375279" cy="1375279"/>
          </a:xfrm>
        </p:grpSpPr>
        <p:sp>
          <p:nvSpPr>
            <p:cNvPr id="25" name="Flowchart: Decision 72"/>
            <p:cNvSpPr/>
            <p:nvPr/>
          </p:nvSpPr>
          <p:spPr>
            <a:xfrm flipV="1">
              <a:off x="2548649" y="2178000"/>
              <a:ext cx="1375279" cy="1375279"/>
            </a:xfrm>
            <a:prstGeom prst="flowChartDecision">
              <a:avLst/>
            </a:prstGeom>
            <a:solidFill>
              <a:srgbClr val="C00000"/>
            </a:solidFill>
            <a:ln w="12700" cap="flat" cmpd="sng" algn="ctr">
              <a:solidFill>
                <a:srgbClr val="CE1C26">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DengXian" panose="020F0502020204030204"/>
                <a:ea typeface="+mn-ea"/>
                <a:cs typeface="+mn-cs"/>
              </a:endParaRPr>
            </a:p>
          </p:txBody>
        </p:sp>
        <p:grpSp>
          <p:nvGrpSpPr>
            <p:cNvPr id="26" name="Group 68"/>
            <p:cNvGrpSpPr/>
            <p:nvPr/>
          </p:nvGrpSpPr>
          <p:grpSpPr>
            <a:xfrm>
              <a:off x="3097524" y="2681122"/>
              <a:ext cx="277529" cy="367778"/>
              <a:chOff x="3582988" y="3510757"/>
              <a:chExt cx="319088" cy="465138"/>
            </a:xfrm>
            <a:solidFill>
              <a:srgbClr val="E80314"/>
            </a:solidFill>
          </p:grpSpPr>
          <p:sp>
            <p:nvSpPr>
              <p:cNvPr id="27"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FFFFFF"/>
              </a:solid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eaLnBrk="1" fontAlgn="base" latinLnBrk="0" hangingPunct="0">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8"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FFFFFF"/>
              </a:solid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eaLnBrk="1" fontAlgn="base" latinLnBrk="0" hangingPunct="0">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grpSp>
        <p:nvGrpSpPr>
          <p:cNvPr id="29" name="组合 3"/>
          <p:cNvGrpSpPr/>
          <p:nvPr/>
        </p:nvGrpSpPr>
        <p:grpSpPr>
          <a:xfrm>
            <a:off x="1452963" y="2702711"/>
            <a:ext cx="1924294" cy="1924294"/>
            <a:chOff x="1120674" y="2125184"/>
            <a:chExt cx="1375279" cy="1375279"/>
          </a:xfrm>
        </p:grpSpPr>
        <p:sp>
          <p:nvSpPr>
            <p:cNvPr id="30" name="Flowchart: Decision 79"/>
            <p:cNvSpPr/>
            <p:nvPr/>
          </p:nvSpPr>
          <p:spPr>
            <a:xfrm>
              <a:off x="1120674" y="2125184"/>
              <a:ext cx="1375279" cy="1375279"/>
            </a:xfrm>
            <a:prstGeom prst="flowChartDecision">
              <a:avLst/>
            </a:prstGeom>
            <a:solidFill>
              <a:srgbClr val="C00000"/>
            </a:solidFill>
            <a:ln w="12700" cap="flat" cmpd="sng" algn="ctr">
              <a:solidFill>
                <a:srgbClr val="CE1C26">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DengXian" panose="020F0502020204030204"/>
                <a:ea typeface="+mn-ea"/>
                <a:cs typeface="+mn-cs"/>
              </a:endParaRPr>
            </a:p>
          </p:txBody>
        </p:sp>
        <p:grpSp>
          <p:nvGrpSpPr>
            <p:cNvPr id="31" name="Group 75"/>
            <p:cNvGrpSpPr/>
            <p:nvPr/>
          </p:nvGrpSpPr>
          <p:grpSpPr>
            <a:xfrm>
              <a:off x="1669549" y="2628305"/>
              <a:ext cx="275519" cy="367778"/>
              <a:chOff x="2639219" y="3510757"/>
              <a:chExt cx="348456" cy="465138"/>
            </a:xfrm>
            <a:solidFill>
              <a:srgbClr val="CE1C26"/>
            </a:solidFill>
          </p:grpSpPr>
          <p:sp>
            <p:nvSpPr>
              <p:cNvPr id="32" name="AutoShape 115"/>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solidFill>
                <a:srgbClr val="FFFFFF"/>
              </a:solidFill>
              <a:ln w="12700">
                <a:no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eaLnBrk="1" fontAlgn="base" latinLnBrk="0" hangingPunct="0">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33" name="AutoShape 116"/>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solidFill>
                <a:srgbClr val="FFFFFF"/>
              </a:solid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eaLnBrk="1" fontAlgn="base" latinLnBrk="0" hangingPunct="0">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grpSp>
        <p:nvGrpSpPr>
          <p:cNvPr id="34" name="组合 5"/>
          <p:cNvGrpSpPr/>
          <p:nvPr/>
        </p:nvGrpSpPr>
        <p:grpSpPr>
          <a:xfrm>
            <a:off x="5141007" y="2700326"/>
            <a:ext cx="1924294" cy="1924294"/>
            <a:chOff x="3993114" y="2122799"/>
            <a:chExt cx="1375279" cy="1375279"/>
          </a:xfrm>
        </p:grpSpPr>
        <p:sp>
          <p:nvSpPr>
            <p:cNvPr id="35" name="Flowchart: Decision 87"/>
            <p:cNvSpPr/>
            <p:nvPr/>
          </p:nvSpPr>
          <p:spPr>
            <a:xfrm>
              <a:off x="3993114" y="2122799"/>
              <a:ext cx="1375279" cy="1375279"/>
            </a:xfrm>
            <a:prstGeom prst="flowChartDecision">
              <a:avLst/>
            </a:prstGeom>
            <a:solidFill>
              <a:srgbClr val="C00000"/>
            </a:solidFill>
            <a:ln w="12700" cap="flat" cmpd="sng" algn="ctr">
              <a:solidFill>
                <a:srgbClr val="CE1C26">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DengXian" panose="020F0502020204030204"/>
                <a:ea typeface="+mn-ea"/>
                <a:cs typeface="+mn-cs"/>
              </a:endParaRPr>
            </a:p>
          </p:txBody>
        </p:sp>
        <p:grpSp>
          <p:nvGrpSpPr>
            <p:cNvPr id="36" name="Group 82"/>
            <p:cNvGrpSpPr/>
            <p:nvPr/>
          </p:nvGrpSpPr>
          <p:grpSpPr>
            <a:xfrm>
              <a:off x="4497178" y="2626549"/>
              <a:ext cx="367150" cy="367150"/>
              <a:chOff x="4439444" y="2582069"/>
              <a:chExt cx="464344" cy="464344"/>
            </a:xfrm>
            <a:solidFill>
              <a:srgbClr val="CE1C26"/>
            </a:solidFill>
          </p:grpSpPr>
          <p:sp>
            <p:nvSpPr>
              <p:cNvPr id="37"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rgbClr val="FFFFFF"/>
              </a:solid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eaLnBrk="1" fontAlgn="base" latinLnBrk="0" hangingPunct="0">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38"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solidFill>
                <a:srgbClr val="FFFFFF"/>
              </a:solid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eaLnBrk="1" fontAlgn="base" latinLnBrk="0" hangingPunct="0">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39"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solidFill>
                <a:srgbClr val="FFFFFF"/>
              </a:solid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eaLnBrk="1" fontAlgn="base" latinLnBrk="0" hangingPunct="0">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grpSp>
        <p:nvGrpSpPr>
          <p:cNvPr id="40" name="组合 7"/>
          <p:cNvGrpSpPr/>
          <p:nvPr/>
        </p:nvGrpSpPr>
        <p:grpSpPr>
          <a:xfrm>
            <a:off x="8829050" y="2695613"/>
            <a:ext cx="1924294" cy="1924294"/>
            <a:chOff x="6869129" y="2118086"/>
            <a:chExt cx="1375279" cy="1375279"/>
          </a:xfrm>
        </p:grpSpPr>
        <p:sp>
          <p:nvSpPr>
            <p:cNvPr id="41" name="Flowchart: Decision 107"/>
            <p:cNvSpPr/>
            <p:nvPr/>
          </p:nvSpPr>
          <p:spPr>
            <a:xfrm>
              <a:off x="6869129" y="2118086"/>
              <a:ext cx="1375279" cy="1375279"/>
            </a:xfrm>
            <a:prstGeom prst="flowChartDecision">
              <a:avLst/>
            </a:prstGeom>
            <a:solidFill>
              <a:srgbClr val="C00000"/>
            </a:solidFill>
            <a:ln w="12700" cap="flat" cmpd="sng" algn="ctr">
              <a:solidFill>
                <a:srgbClr val="CE1C26">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DengXian" panose="020F0502020204030204"/>
                <a:ea typeface="+mn-ea"/>
                <a:cs typeface="+mn-cs"/>
              </a:endParaRPr>
            </a:p>
          </p:txBody>
        </p:sp>
        <p:grpSp>
          <p:nvGrpSpPr>
            <p:cNvPr id="42" name="Group 102"/>
            <p:cNvGrpSpPr/>
            <p:nvPr/>
          </p:nvGrpSpPr>
          <p:grpSpPr>
            <a:xfrm>
              <a:off x="7402716" y="2605601"/>
              <a:ext cx="303429" cy="333772"/>
              <a:chOff x="4439444" y="1652588"/>
              <a:chExt cx="464344" cy="464344"/>
            </a:xfrm>
            <a:solidFill>
              <a:srgbClr val="D90214"/>
            </a:solidFill>
          </p:grpSpPr>
          <p:sp>
            <p:nvSpPr>
              <p:cNvPr id="43"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rgbClr val="FFFFFF"/>
              </a:solid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eaLnBrk="1" fontAlgn="base" latinLnBrk="0" hangingPunct="0">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44"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rgbClr val="FFFFFF"/>
              </a:solid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eaLnBrk="1" fontAlgn="base" latinLnBrk="0" hangingPunct="0">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45"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rgbClr val="FFFFFF"/>
              </a:solid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eaLnBrk="1" fontAlgn="base" latinLnBrk="0" hangingPunct="0">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sp>
        <p:nvSpPr>
          <p:cNvPr id="46" name="文本框 45"/>
          <p:cNvSpPr txBox="1"/>
          <p:nvPr/>
        </p:nvSpPr>
        <p:spPr>
          <a:xfrm>
            <a:off x="1327501" y="1442900"/>
            <a:ext cx="2236510" cy="400110"/>
          </a:xfrm>
          <a:prstGeom prst="rect">
            <a:avLst/>
          </a:prstGeom>
          <a:noFill/>
        </p:spPr>
        <p:txBody>
          <a:bodyPr wrap="none" rtlCol="0">
            <a:spAutoFit/>
          </a:bodyPr>
          <a:lstStyle/>
          <a:p>
            <a:pPr algn="ctr"/>
            <a:r>
              <a:rPr kumimoji="1" lang="zh-CN" altLang="en-US" sz="2000" b="1" dirty="0">
                <a:solidFill>
                  <a:srgbClr val="C00000"/>
                </a:solidFill>
                <a:latin typeface="微软雅黑" panose="020B0503020204020204" pitchFamily="34" charset="-122"/>
                <a:ea typeface="微软雅黑" panose="020B0503020204020204" pitchFamily="34" charset="-122"/>
                <a:cs typeface="Noto Sans S Chinese Medium" charset="-122"/>
              </a:rPr>
              <a:t>请在此处输入标题</a:t>
            </a:r>
          </a:p>
        </p:txBody>
      </p:sp>
      <p:sp>
        <p:nvSpPr>
          <p:cNvPr id="47" name="矩形 46"/>
          <p:cNvSpPr/>
          <p:nvPr/>
        </p:nvSpPr>
        <p:spPr>
          <a:xfrm>
            <a:off x="1105786" y="1778766"/>
            <a:ext cx="2679940" cy="738664"/>
          </a:xfrm>
          <a:prstGeom prst="rect">
            <a:avLst/>
          </a:prstGeom>
        </p:spPr>
        <p:txBody>
          <a:bodyPr wrap="square">
            <a:spAutoFit/>
          </a:bodyPr>
          <a:lstStyle/>
          <a:p>
            <a:pPr algn="ctr"/>
            <a:r>
              <a:rPr kumimoji="1" lang="zh-CN" altLang="en-US" sz="1400" dirty="0">
                <a:solidFill>
                  <a:srgbClr val="000000">
                    <a:lumMod val="75000"/>
                    <a:lumOff val="25000"/>
                  </a:srgbClr>
                </a:solidFill>
                <a:latin typeface="微软雅黑" panose="020B0503020204020204" pitchFamily="34" charset="-122"/>
                <a:ea typeface="微软雅黑" panose="020B0503020204020204" pitchFamily="34" charset="-122"/>
                <a:cs typeface="Noto Sans S Chinese DemiLight" charset="-122"/>
              </a:rPr>
              <a:t>请在此处输入标题您可以使用微软雅黑思源黑体等字体，间距设置成</a:t>
            </a:r>
            <a:r>
              <a:rPr kumimoji="1" lang="en-US" altLang="zh-CN" sz="1400" dirty="0">
                <a:solidFill>
                  <a:srgbClr val="000000">
                    <a:lumMod val="75000"/>
                    <a:lumOff val="25000"/>
                  </a:srgbClr>
                </a:solidFill>
                <a:latin typeface="微软雅黑" panose="020B0503020204020204" pitchFamily="34" charset="-122"/>
                <a:ea typeface="微软雅黑" panose="020B0503020204020204" pitchFamily="34" charset="-122"/>
                <a:cs typeface="Noto Sans S Chinese DemiLight" charset="-122"/>
              </a:rPr>
              <a:t>1.3</a:t>
            </a:r>
            <a:r>
              <a:rPr kumimoji="1" lang="zh-CN" altLang="en-US" sz="1400" dirty="0">
                <a:solidFill>
                  <a:srgbClr val="000000">
                    <a:lumMod val="75000"/>
                    <a:lumOff val="25000"/>
                  </a:srgbClr>
                </a:solidFill>
                <a:latin typeface="微软雅黑" panose="020B0503020204020204" pitchFamily="34" charset="-122"/>
                <a:ea typeface="微软雅黑" panose="020B0503020204020204" pitchFamily="34" charset="-122"/>
                <a:cs typeface="Noto Sans S Chinese DemiLight" charset="-122"/>
              </a:rPr>
              <a:t>为宜</a:t>
            </a: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6860973" y="5036727"/>
            <a:ext cx="2236510" cy="400110"/>
          </a:xfrm>
          <a:prstGeom prst="rect">
            <a:avLst/>
          </a:prstGeom>
          <a:noFill/>
        </p:spPr>
        <p:txBody>
          <a:bodyPr wrap="none" rtlCol="0">
            <a:spAutoFit/>
          </a:bodyPr>
          <a:lstStyle/>
          <a:p>
            <a:pPr algn="ctr"/>
            <a:r>
              <a:rPr kumimoji="1" lang="zh-CN" altLang="en-US" sz="2000" b="1" dirty="0">
                <a:solidFill>
                  <a:srgbClr val="C00000"/>
                </a:solidFill>
                <a:latin typeface="微软雅黑" panose="020B0503020204020204" pitchFamily="34" charset="-122"/>
                <a:ea typeface="微软雅黑" panose="020B0503020204020204" pitchFamily="34" charset="-122"/>
                <a:cs typeface="Noto Sans S Chinese Medium" charset="-122"/>
              </a:rPr>
              <a:t>请在此处输入标题</a:t>
            </a:r>
          </a:p>
        </p:txBody>
      </p:sp>
      <p:sp>
        <p:nvSpPr>
          <p:cNvPr id="49" name="矩形 48"/>
          <p:cNvSpPr/>
          <p:nvPr/>
        </p:nvSpPr>
        <p:spPr>
          <a:xfrm>
            <a:off x="6639258" y="5372593"/>
            <a:ext cx="2679940" cy="738664"/>
          </a:xfrm>
          <a:prstGeom prst="rect">
            <a:avLst/>
          </a:prstGeom>
        </p:spPr>
        <p:txBody>
          <a:bodyPr wrap="square">
            <a:spAutoFit/>
          </a:bodyPr>
          <a:lstStyle/>
          <a:p>
            <a:pPr algn="ctr"/>
            <a:r>
              <a:rPr kumimoji="1" lang="zh-CN" altLang="en-US" sz="1400" dirty="0">
                <a:solidFill>
                  <a:srgbClr val="000000">
                    <a:lumMod val="75000"/>
                    <a:lumOff val="25000"/>
                  </a:srgbClr>
                </a:solidFill>
                <a:latin typeface="微软雅黑" panose="020B0503020204020204" pitchFamily="34" charset="-122"/>
                <a:ea typeface="微软雅黑" panose="020B0503020204020204" pitchFamily="34" charset="-122"/>
                <a:cs typeface="Noto Sans S Chinese DemiLight" charset="-122"/>
              </a:rPr>
              <a:t>请在此处输入标题您可以使用微软雅黑思源黑体等字体，间距设置成</a:t>
            </a:r>
            <a:r>
              <a:rPr kumimoji="1" lang="en-US" altLang="zh-CN" sz="1400" dirty="0">
                <a:solidFill>
                  <a:srgbClr val="000000">
                    <a:lumMod val="75000"/>
                    <a:lumOff val="25000"/>
                  </a:srgbClr>
                </a:solidFill>
                <a:latin typeface="微软雅黑" panose="020B0503020204020204" pitchFamily="34" charset="-122"/>
                <a:ea typeface="微软雅黑" panose="020B0503020204020204" pitchFamily="34" charset="-122"/>
                <a:cs typeface="Noto Sans S Chinese DemiLight" charset="-122"/>
              </a:rPr>
              <a:t>1.3</a:t>
            </a:r>
            <a:r>
              <a:rPr kumimoji="1" lang="zh-CN" altLang="en-US" sz="1400" dirty="0">
                <a:solidFill>
                  <a:srgbClr val="000000">
                    <a:lumMod val="75000"/>
                    <a:lumOff val="25000"/>
                  </a:srgbClr>
                </a:solidFill>
                <a:latin typeface="微软雅黑" panose="020B0503020204020204" pitchFamily="34" charset="-122"/>
                <a:ea typeface="微软雅黑" panose="020B0503020204020204" pitchFamily="34" charset="-122"/>
                <a:cs typeface="Noto Sans S Chinese DemiLight" charset="-122"/>
              </a:rPr>
              <a:t>为宜</a:t>
            </a: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50" name="文本框 49"/>
          <p:cNvSpPr txBox="1"/>
          <p:nvPr/>
        </p:nvSpPr>
        <p:spPr>
          <a:xfrm>
            <a:off x="8641027" y="1442900"/>
            <a:ext cx="2236510" cy="400110"/>
          </a:xfrm>
          <a:prstGeom prst="rect">
            <a:avLst/>
          </a:prstGeom>
          <a:noFill/>
        </p:spPr>
        <p:txBody>
          <a:bodyPr wrap="none" rtlCol="0">
            <a:spAutoFit/>
          </a:bodyPr>
          <a:lstStyle/>
          <a:p>
            <a:pPr algn="ctr"/>
            <a:r>
              <a:rPr kumimoji="1" lang="zh-CN" altLang="en-US" sz="2000" b="1" dirty="0">
                <a:solidFill>
                  <a:srgbClr val="C00000"/>
                </a:solidFill>
                <a:latin typeface="微软雅黑" panose="020B0503020204020204" pitchFamily="34" charset="-122"/>
                <a:ea typeface="微软雅黑" panose="020B0503020204020204" pitchFamily="34" charset="-122"/>
                <a:cs typeface="Noto Sans S Chinese Medium" charset="-122"/>
              </a:rPr>
              <a:t>请在此处输入标题</a:t>
            </a:r>
          </a:p>
        </p:txBody>
      </p:sp>
      <p:sp>
        <p:nvSpPr>
          <p:cNvPr id="51" name="矩形 50"/>
          <p:cNvSpPr/>
          <p:nvPr/>
        </p:nvSpPr>
        <p:spPr>
          <a:xfrm>
            <a:off x="8419312" y="1778766"/>
            <a:ext cx="2679940" cy="738664"/>
          </a:xfrm>
          <a:prstGeom prst="rect">
            <a:avLst/>
          </a:prstGeom>
        </p:spPr>
        <p:txBody>
          <a:bodyPr wrap="square">
            <a:spAutoFit/>
          </a:bodyPr>
          <a:lstStyle/>
          <a:p>
            <a:pPr algn="ctr"/>
            <a:r>
              <a:rPr kumimoji="1" lang="zh-CN" altLang="en-US" sz="1400" dirty="0">
                <a:solidFill>
                  <a:srgbClr val="000000">
                    <a:lumMod val="75000"/>
                    <a:lumOff val="25000"/>
                  </a:srgbClr>
                </a:solidFill>
                <a:latin typeface="微软雅黑" panose="020B0503020204020204" pitchFamily="34" charset="-122"/>
                <a:ea typeface="微软雅黑" panose="020B0503020204020204" pitchFamily="34" charset="-122"/>
                <a:cs typeface="Noto Sans S Chinese DemiLight" charset="-122"/>
              </a:rPr>
              <a:t>请在此处输入标题您可以使用微软雅黑思源黑体等字体，间距设置成</a:t>
            </a:r>
            <a:r>
              <a:rPr kumimoji="1" lang="en-US" altLang="zh-CN" sz="1400" dirty="0">
                <a:solidFill>
                  <a:srgbClr val="000000">
                    <a:lumMod val="75000"/>
                    <a:lumOff val="25000"/>
                  </a:srgbClr>
                </a:solidFill>
                <a:latin typeface="微软雅黑" panose="020B0503020204020204" pitchFamily="34" charset="-122"/>
                <a:ea typeface="微软雅黑" panose="020B0503020204020204" pitchFamily="34" charset="-122"/>
                <a:cs typeface="Noto Sans S Chinese DemiLight" charset="-122"/>
              </a:rPr>
              <a:t>1.3</a:t>
            </a:r>
            <a:r>
              <a:rPr kumimoji="1" lang="zh-CN" altLang="en-US" sz="1400" dirty="0">
                <a:solidFill>
                  <a:srgbClr val="000000">
                    <a:lumMod val="75000"/>
                    <a:lumOff val="25000"/>
                  </a:srgbClr>
                </a:solidFill>
                <a:latin typeface="微软雅黑" panose="020B0503020204020204" pitchFamily="34" charset="-122"/>
                <a:ea typeface="微软雅黑" panose="020B0503020204020204" pitchFamily="34" charset="-122"/>
                <a:cs typeface="Noto Sans S Chinese DemiLight" charset="-122"/>
              </a:rPr>
              <a:t>为宜</a:t>
            </a: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52" name="文本框 51"/>
          <p:cNvSpPr txBox="1"/>
          <p:nvPr/>
        </p:nvSpPr>
        <p:spPr>
          <a:xfrm>
            <a:off x="3149570" y="5036727"/>
            <a:ext cx="2236510" cy="400110"/>
          </a:xfrm>
          <a:prstGeom prst="rect">
            <a:avLst/>
          </a:prstGeom>
          <a:noFill/>
        </p:spPr>
        <p:txBody>
          <a:bodyPr wrap="none" rtlCol="0">
            <a:spAutoFit/>
          </a:bodyPr>
          <a:lstStyle/>
          <a:p>
            <a:pPr algn="ctr"/>
            <a:r>
              <a:rPr kumimoji="1" lang="zh-CN" altLang="en-US" sz="2000" b="1" dirty="0">
                <a:solidFill>
                  <a:srgbClr val="C00000"/>
                </a:solidFill>
                <a:latin typeface="微软雅黑" panose="020B0503020204020204" pitchFamily="34" charset="-122"/>
                <a:ea typeface="微软雅黑" panose="020B0503020204020204" pitchFamily="34" charset="-122"/>
                <a:cs typeface="Noto Sans S Chinese Medium" charset="-122"/>
              </a:rPr>
              <a:t>请在此处输入标题</a:t>
            </a:r>
          </a:p>
        </p:txBody>
      </p:sp>
      <p:sp>
        <p:nvSpPr>
          <p:cNvPr id="53" name="矩形 52"/>
          <p:cNvSpPr/>
          <p:nvPr/>
        </p:nvSpPr>
        <p:spPr>
          <a:xfrm>
            <a:off x="2927855" y="5372593"/>
            <a:ext cx="2679940" cy="738664"/>
          </a:xfrm>
          <a:prstGeom prst="rect">
            <a:avLst/>
          </a:prstGeom>
        </p:spPr>
        <p:txBody>
          <a:bodyPr wrap="square">
            <a:spAutoFit/>
          </a:bodyPr>
          <a:lstStyle/>
          <a:p>
            <a:pPr algn="ctr"/>
            <a:r>
              <a:rPr kumimoji="1" lang="zh-CN" altLang="en-US" sz="1400" dirty="0">
                <a:solidFill>
                  <a:srgbClr val="000000">
                    <a:lumMod val="75000"/>
                    <a:lumOff val="25000"/>
                  </a:srgbClr>
                </a:solidFill>
                <a:latin typeface="微软雅黑" panose="020B0503020204020204" pitchFamily="34" charset="-122"/>
                <a:ea typeface="微软雅黑" panose="020B0503020204020204" pitchFamily="34" charset="-122"/>
                <a:cs typeface="Noto Sans S Chinese DemiLight" charset="-122"/>
              </a:rPr>
              <a:t>请在此处输入标题您可以使用微软雅黑思源黑体等字体，间距设置成</a:t>
            </a:r>
            <a:r>
              <a:rPr kumimoji="1" lang="en-US" altLang="zh-CN" sz="1400" dirty="0">
                <a:solidFill>
                  <a:srgbClr val="000000">
                    <a:lumMod val="75000"/>
                    <a:lumOff val="25000"/>
                  </a:srgbClr>
                </a:solidFill>
                <a:latin typeface="微软雅黑" panose="020B0503020204020204" pitchFamily="34" charset="-122"/>
                <a:ea typeface="微软雅黑" panose="020B0503020204020204" pitchFamily="34" charset="-122"/>
                <a:cs typeface="Noto Sans S Chinese DemiLight" charset="-122"/>
              </a:rPr>
              <a:t>1.3</a:t>
            </a:r>
            <a:r>
              <a:rPr kumimoji="1" lang="zh-CN" altLang="en-US" sz="1400" dirty="0">
                <a:solidFill>
                  <a:srgbClr val="000000">
                    <a:lumMod val="75000"/>
                    <a:lumOff val="25000"/>
                  </a:srgbClr>
                </a:solidFill>
                <a:latin typeface="微软雅黑" panose="020B0503020204020204" pitchFamily="34" charset="-122"/>
                <a:ea typeface="微软雅黑" panose="020B0503020204020204" pitchFamily="34" charset="-122"/>
                <a:cs typeface="Noto Sans S Chinese DemiLight" charset="-122"/>
              </a:rPr>
              <a:t>为宜</a:t>
            </a: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54" name="文本框 53"/>
          <p:cNvSpPr txBox="1"/>
          <p:nvPr/>
        </p:nvSpPr>
        <p:spPr>
          <a:xfrm>
            <a:off x="4948772" y="1440329"/>
            <a:ext cx="2236510" cy="400110"/>
          </a:xfrm>
          <a:prstGeom prst="rect">
            <a:avLst/>
          </a:prstGeom>
          <a:noFill/>
        </p:spPr>
        <p:txBody>
          <a:bodyPr wrap="none" rtlCol="0">
            <a:spAutoFit/>
          </a:bodyPr>
          <a:lstStyle/>
          <a:p>
            <a:pPr algn="ctr"/>
            <a:r>
              <a:rPr kumimoji="1" lang="zh-CN" altLang="en-US" sz="2000" b="1" dirty="0">
                <a:solidFill>
                  <a:srgbClr val="C00000"/>
                </a:solidFill>
                <a:latin typeface="微软雅黑" panose="020B0503020204020204" pitchFamily="34" charset="-122"/>
                <a:ea typeface="微软雅黑" panose="020B0503020204020204" pitchFamily="34" charset="-122"/>
                <a:cs typeface="Noto Sans S Chinese Medium" charset="-122"/>
              </a:rPr>
              <a:t>请在此处输入标题</a:t>
            </a:r>
          </a:p>
        </p:txBody>
      </p:sp>
      <p:sp>
        <p:nvSpPr>
          <p:cNvPr id="55" name="矩形 54"/>
          <p:cNvSpPr/>
          <p:nvPr/>
        </p:nvSpPr>
        <p:spPr>
          <a:xfrm>
            <a:off x="4727057" y="1776195"/>
            <a:ext cx="2679940" cy="738664"/>
          </a:xfrm>
          <a:prstGeom prst="rect">
            <a:avLst/>
          </a:prstGeom>
        </p:spPr>
        <p:txBody>
          <a:bodyPr wrap="square">
            <a:spAutoFit/>
          </a:bodyPr>
          <a:lstStyle/>
          <a:p>
            <a:pPr algn="ctr"/>
            <a:r>
              <a:rPr kumimoji="1" lang="zh-CN" altLang="en-US" sz="1400" dirty="0">
                <a:solidFill>
                  <a:srgbClr val="000000">
                    <a:lumMod val="75000"/>
                    <a:lumOff val="25000"/>
                  </a:srgbClr>
                </a:solidFill>
                <a:latin typeface="微软雅黑" panose="020B0503020204020204" pitchFamily="34" charset="-122"/>
                <a:ea typeface="微软雅黑" panose="020B0503020204020204" pitchFamily="34" charset="-122"/>
                <a:cs typeface="Noto Sans S Chinese DemiLight" charset="-122"/>
              </a:rPr>
              <a:t>请在此处输入标题您可以使用微软雅黑思源黑体等字体，间距设置成</a:t>
            </a:r>
            <a:r>
              <a:rPr kumimoji="1" lang="en-US" altLang="zh-CN" sz="1400" dirty="0">
                <a:solidFill>
                  <a:srgbClr val="000000">
                    <a:lumMod val="75000"/>
                    <a:lumOff val="25000"/>
                  </a:srgbClr>
                </a:solidFill>
                <a:latin typeface="微软雅黑" panose="020B0503020204020204" pitchFamily="34" charset="-122"/>
                <a:ea typeface="微软雅黑" panose="020B0503020204020204" pitchFamily="34" charset="-122"/>
                <a:cs typeface="Noto Sans S Chinese DemiLight" charset="-122"/>
              </a:rPr>
              <a:t>1.3</a:t>
            </a:r>
            <a:r>
              <a:rPr kumimoji="1" lang="zh-CN" altLang="en-US" sz="1400" dirty="0">
                <a:solidFill>
                  <a:srgbClr val="000000">
                    <a:lumMod val="75000"/>
                    <a:lumOff val="25000"/>
                  </a:srgbClr>
                </a:solidFill>
                <a:latin typeface="微软雅黑" panose="020B0503020204020204" pitchFamily="34" charset="-122"/>
                <a:ea typeface="微软雅黑" panose="020B0503020204020204" pitchFamily="34" charset="-122"/>
                <a:cs typeface="Noto Sans S Chinese DemiLight" charset="-122"/>
              </a:rPr>
              <a:t>为宜</a:t>
            </a:r>
            <a:endParaRPr lang="zh-CN" altLang="en-US" sz="1400" dirty="0">
              <a:solidFill>
                <a:srgbClr val="00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2904434225"/>
      </p:ext>
    </p:extLst>
  </p:cSld>
  <p:clrMapOvr>
    <a:masterClrMapping/>
  </p:clrMapOvr>
  <mc:AlternateContent xmlns:mc="http://schemas.openxmlformats.org/markup-compatibility/2006">
    <mc:Choice xmlns:p14="http://schemas.microsoft.com/office/powerpoint/2010/main" xmlns="" Requires="p14">
      <p:transition spd="slow" p14:dur="3400" advClick="0" advTm="3000">
        <p14:reveal/>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50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fill="hold"/>
                                        <p:tgtEl>
                                          <p:spTgt spid="34"/>
                                        </p:tgtEl>
                                        <p:attrNameLst>
                                          <p:attrName>ppt_x</p:attrName>
                                        </p:attrNameLst>
                                      </p:cBhvr>
                                      <p:tavLst>
                                        <p:tav tm="0">
                                          <p:val>
                                            <p:strVal val="#ppt_x"/>
                                          </p:val>
                                        </p:tav>
                                        <p:tav tm="100000">
                                          <p:val>
                                            <p:strVal val="#ppt_x"/>
                                          </p:val>
                                        </p:tav>
                                      </p:tavLst>
                                    </p:anim>
                                    <p:anim calcmode="lin" valueType="num">
                                      <p:cBhvr additive="base">
                                        <p:cTn id="16" dur="500" fill="hold"/>
                                        <p:tgtEl>
                                          <p:spTgt spid="34"/>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75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100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500" fill="hold"/>
                                        <p:tgtEl>
                                          <p:spTgt spid="40"/>
                                        </p:tgtEl>
                                        <p:attrNameLst>
                                          <p:attrName>ppt_x</p:attrName>
                                        </p:attrNameLst>
                                      </p:cBhvr>
                                      <p:tavLst>
                                        <p:tav tm="0">
                                          <p:val>
                                            <p:strVal val="#ppt_x"/>
                                          </p:val>
                                        </p:tav>
                                        <p:tav tm="100000">
                                          <p:val>
                                            <p:strVal val="#ppt_x"/>
                                          </p:val>
                                        </p:tav>
                                      </p:tavLst>
                                    </p:anim>
                                    <p:anim calcmode="lin" valueType="num">
                                      <p:cBhvr additive="base">
                                        <p:cTn id="24" dur="500" fill="hold"/>
                                        <p:tgtEl>
                                          <p:spTgt spid="40"/>
                                        </p:tgtEl>
                                        <p:attrNameLst>
                                          <p:attrName>ppt_y</p:attrName>
                                        </p:attrNameLst>
                                      </p:cBhvr>
                                      <p:tavLst>
                                        <p:tav tm="0">
                                          <p:val>
                                            <p:strVal val="0-#ppt_h/2"/>
                                          </p:val>
                                        </p:tav>
                                        <p:tav tm="100000">
                                          <p:val>
                                            <p:strVal val="#ppt_y"/>
                                          </p:val>
                                        </p:tav>
                                      </p:tavLst>
                                    </p:anim>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64" presetClass="path" presetSubtype="0" accel="50000" decel="50000" fill="hold" nodeType="withEffect">
                                  <p:stCondLst>
                                    <p:cond delay="0"/>
                                  </p:stCondLst>
                                  <p:childTnLst>
                                    <p:animMotion origin="layout" path="M 1.45833E-6 0.03611 L 1.45833E-6 4.81481E-6 " pathEditMode="relative" rAng="0" ptsTypes="AA">
                                      <p:cBhvr>
                                        <p:cTn id="30" dur="750" fill="hold"/>
                                        <p:tgtEl>
                                          <p:spTgt spid="11"/>
                                        </p:tgtEl>
                                        <p:attrNameLst>
                                          <p:attrName>ppt_x</p:attrName>
                                          <p:attrName>ppt_y</p:attrName>
                                        </p:attrNameLst>
                                      </p:cBhvr>
                                      <p:rCtr x="0" y="-1806"/>
                                    </p:animMotion>
                                  </p:childTnLst>
                                </p:cTn>
                              </p:par>
                            </p:childTnLst>
                          </p:cTn>
                        </p:par>
                        <p:par>
                          <p:cTn id="31" fill="hold">
                            <p:stCondLst>
                              <p:cond delay="2250"/>
                            </p:stCondLst>
                            <p:childTnLst>
                              <p:par>
                                <p:cTn id="32" presetID="10" presetClass="entr" presetSubtype="0"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64" presetClass="path" presetSubtype="0" accel="50000" decel="50000" fill="hold" nodeType="withEffect">
                                  <p:stCondLst>
                                    <p:cond delay="0"/>
                                  </p:stCondLst>
                                  <p:childTnLst>
                                    <p:animMotion origin="layout" path="M 4.16667E-6 -0.02778 L 4.16667E-6 0.00023 " pathEditMode="relative" rAng="0" ptsTypes="AA">
                                      <p:cBhvr>
                                        <p:cTn id="36" dur="750" fill="hold"/>
                                        <p:tgtEl>
                                          <p:spTgt spid="8"/>
                                        </p:tgtEl>
                                        <p:attrNameLst>
                                          <p:attrName>ppt_x</p:attrName>
                                          <p:attrName>ppt_y</p:attrName>
                                        </p:attrNameLst>
                                      </p:cBhvr>
                                      <p:rCtr x="0" y="1389"/>
                                    </p:animMotion>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500"/>
                                        <p:tgtEl>
                                          <p:spTgt spid="10"/>
                                        </p:tgtEl>
                                      </p:cBhvr>
                                    </p:animEffect>
                                  </p:childTnLst>
                                </p:cTn>
                              </p:par>
                              <p:par>
                                <p:cTn id="41" presetID="64" presetClass="path" presetSubtype="0" accel="50000" decel="50000" fill="hold" nodeType="withEffect">
                                  <p:stCondLst>
                                    <p:cond delay="0"/>
                                  </p:stCondLst>
                                  <p:childTnLst>
                                    <p:animMotion origin="layout" path="M -8.33333E-7 0.03611 L -8.33333E-7 4.81481E-6 " pathEditMode="relative" rAng="0" ptsTypes="AA">
                                      <p:cBhvr>
                                        <p:cTn id="42" dur="750" fill="hold"/>
                                        <p:tgtEl>
                                          <p:spTgt spid="10"/>
                                        </p:tgtEl>
                                        <p:attrNameLst>
                                          <p:attrName>ppt_x</p:attrName>
                                          <p:attrName>ppt_y</p:attrName>
                                        </p:attrNameLst>
                                      </p:cBhvr>
                                      <p:rCtr x="0" y="-1806"/>
                                    </p:animMotion>
                                  </p:childTnLst>
                                </p:cTn>
                              </p:par>
                            </p:childTnLst>
                          </p:cTn>
                        </p:par>
                        <p:par>
                          <p:cTn id="43" fill="hold">
                            <p:stCondLst>
                              <p:cond delay="3750"/>
                            </p:stCondLst>
                            <p:childTnLst>
                              <p:par>
                                <p:cTn id="44" presetID="10" presetClass="entr" presetSubtype="0" fill="hold" nodeType="after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500"/>
                                        <p:tgtEl>
                                          <p:spTgt spid="7"/>
                                        </p:tgtEl>
                                      </p:cBhvr>
                                    </p:animEffect>
                                  </p:childTnLst>
                                </p:cTn>
                              </p:par>
                              <p:par>
                                <p:cTn id="47" presetID="64" presetClass="path" presetSubtype="0" accel="50000" decel="50000" fill="hold" nodeType="withEffect">
                                  <p:stCondLst>
                                    <p:cond delay="0"/>
                                  </p:stCondLst>
                                  <p:childTnLst>
                                    <p:animMotion origin="layout" path="M 4.16667E-6 -0.02778 L 4.16667E-6 0.00023 " pathEditMode="relative" rAng="0" ptsTypes="AA">
                                      <p:cBhvr>
                                        <p:cTn id="48" dur="750" fill="hold"/>
                                        <p:tgtEl>
                                          <p:spTgt spid="7"/>
                                        </p:tgtEl>
                                        <p:attrNameLst>
                                          <p:attrName>ppt_x</p:attrName>
                                          <p:attrName>ppt_y</p:attrName>
                                        </p:attrNameLst>
                                      </p:cBhvr>
                                      <p:rCtr x="0" y="1389"/>
                                    </p:animMotion>
                                  </p:childTnLst>
                                </p:cTn>
                              </p:par>
                            </p:childTnLst>
                          </p:cTn>
                        </p:par>
                        <p:par>
                          <p:cTn id="49" fill="hold">
                            <p:stCondLst>
                              <p:cond delay="4500"/>
                            </p:stCondLst>
                            <p:childTnLst>
                              <p:par>
                                <p:cTn id="50" presetID="10" presetClass="entr" presetSubtype="0" fill="hold" nodeType="after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500"/>
                                        <p:tgtEl>
                                          <p:spTgt spid="9"/>
                                        </p:tgtEl>
                                      </p:cBhvr>
                                    </p:animEffect>
                                  </p:childTnLst>
                                </p:cTn>
                              </p:par>
                              <p:par>
                                <p:cTn id="53" presetID="64" presetClass="path" presetSubtype="0" accel="50000" decel="50000" fill="hold" nodeType="withEffect">
                                  <p:stCondLst>
                                    <p:cond delay="0"/>
                                  </p:stCondLst>
                                  <p:childTnLst>
                                    <p:animMotion origin="layout" path="M 4.16667E-6 0.03611 L 4.16667E-6 4.81481E-6 " pathEditMode="relative" rAng="0" ptsTypes="AA">
                                      <p:cBhvr>
                                        <p:cTn id="54" dur="750" fill="hold"/>
                                        <p:tgtEl>
                                          <p:spTgt spid="9"/>
                                        </p:tgtEl>
                                        <p:attrNameLst>
                                          <p:attrName>ppt_x</p:attrName>
                                          <p:attrName>ppt_y</p:attrName>
                                        </p:attrNameLst>
                                      </p:cBhvr>
                                      <p:rCtr x="0" y="-1806"/>
                                    </p:animMotion>
                                  </p:childTnLst>
                                </p:cTn>
                              </p:par>
                            </p:childTnLst>
                          </p:cTn>
                        </p:par>
                        <p:par>
                          <p:cTn id="55" fill="hold">
                            <p:stCondLst>
                              <p:cond delay="5250"/>
                            </p:stCondLst>
                            <p:childTnLst>
                              <p:par>
                                <p:cTn id="56" presetID="42" presetClass="entr" presetSubtype="0" fill="hold" grpId="0" nodeType="afterEffect">
                                  <p:stCondLst>
                                    <p:cond delay="0"/>
                                  </p:stCondLst>
                                  <p:childTnLst>
                                    <p:set>
                                      <p:cBhvr>
                                        <p:cTn id="57" dur="1" fill="hold">
                                          <p:stCondLst>
                                            <p:cond delay="0"/>
                                          </p:stCondLst>
                                        </p:cTn>
                                        <p:tgtEl>
                                          <p:spTgt spid="46"/>
                                        </p:tgtEl>
                                        <p:attrNameLst>
                                          <p:attrName>style.visibility</p:attrName>
                                        </p:attrNameLst>
                                      </p:cBhvr>
                                      <p:to>
                                        <p:strVal val="visible"/>
                                      </p:to>
                                    </p:set>
                                    <p:animEffect transition="in" filter="fade">
                                      <p:cBhvr>
                                        <p:cTn id="58" dur="1000"/>
                                        <p:tgtEl>
                                          <p:spTgt spid="46"/>
                                        </p:tgtEl>
                                      </p:cBhvr>
                                    </p:animEffect>
                                    <p:anim calcmode="lin" valueType="num">
                                      <p:cBhvr>
                                        <p:cTn id="59" dur="1000" fill="hold"/>
                                        <p:tgtEl>
                                          <p:spTgt spid="46"/>
                                        </p:tgtEl>
                                        <p:attrNameLst>
                                          <p:attrName>ppt_x</p:attrName>
                                        </p:attrNameLst>
                                      </p:cBhvr>
                                      <p:tavLst>
                                        <p:tav tm="0">
                                          <p:val>
                                            <p:strVal val="#ppt_x"/>
                                          </p:val>
                                        </p:tav>
                                        <p:tav tm="100000">
                                          <p:val>
                                            <p:strVal val="#ppt_x"/>
                                          </p:val>
                                        </p:tav>
                                      </p:tavLst>
                                    </p:anim>
                                    <p:anim calcmode="lin" valueType="num">
                                      <p:cBhvr>
                                        <p:cTn id="60" dur="1000" fill="hold"/>
                                        <p:tgtEl>
                                          <p:spTgt spid="46"/>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47"/>
                                        </p:tgtEl>
                                        <p:attrNameLst>
                                          <p:attrName>style.visibility</p:attrName>
                                        </p:attrNameLst>
                                      </p:cBhvr>
                                      <p:to>
                                        <p:strVal val="visible"/>
                                      </p:to>
                                    </p:set>
                                    <p:animEffect transition="in" filter="fade">
                                      <p:cBhvr>
                                        <p:cTn id="63" dur="1000"/>
                                        <p:tgtEl>
                                          <p:spTgt spid="47"/>
                                        </p:tgtEl>
                                      </p:cBhvr>
                                    </p:animEffect>
                                    <p:anim calcmode="lin" valueType="num">
                                      <p:cBhvr>
                                        <p:cTn id="64" dur="1000" fill="hold"/>
                                        <p:tgtEl>
                                          <p:spTgt spid="47"/>
                                        </p:tgtEl>
                                        <p:attrNameLst>
                                          <p:attrName>ppt_x</p:attrName>
                                        </p:attrNameLst>
                                      </p:cBhvr>
                                      <p:tavLst>
                                        <p:tav tm="0">
                                          <p:val>
                                            <p:strVal val="#ppt_x"/>
                                          </p:val>
                                        </p:tav>
                                        <p:tav tm="100000">
                                          <p:val>
                                            <p:strVal val="#ppt_x"/>
                                          </p:val>
                                        </p:tav>
                                      </p:tavLst>
                                    </p:anim>
                                    <p:anim calcmode="lin" valueType="num">
                                      <p:cBhvr>
                                        <p:cTn id="65" dur="1000" fill="hold"/>
                                        <p:tgtEl>
                                          <p:spTgt spid="47"/>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52"/>
                                        </p:tgtEl>
                                        <p:attrNameLst>
                                          <p:attrName>style.visibility</p:attrName>
                                        </p:attrNameLst>
                                      </p:cBhvr>
                                      <p:to>
                                        <p:strVal val="visible"/>
                                      </p:to>
                                    </p:set>
                                    <p:animEffect transition="in" filter="fade">
                                      <p:cBhvr>
                                        <p:cTn id="68" dur="1000"/>
                                        <p:tgtEl>
                                          <p:spTgt spid="52"/>
                                        </p:tgtEl>
                                      </p:cBhvr>
                                    </p:animEffect>
                                    <p:anim calcmode="lin" valueType="num">
                                      <p:cBhvr>
                                        <p:cTn id="69" dur="1000" fill="hold"/>
                                        <p:tgtEl>
                                          <p:spTgt spid="52"/>
                                        </p:tgtEl>
                                        <p:attrNameLst>
                                          <p:attrName>ppt_x</p:attrName>
                                        </p:attrNameLst>
                                      </p:cBhvr>
                                      <p:tavLst>
                                        <p:tav tm="0">
                                          <p:val>
                                            <p:strVal val="#ppt_x"/>
                                          </p:val>
                                        </p:tav>
                                        <p:tav tm="100000">
                                          <p:val>
                                            <p:strVal val="#ppt_x"/>
                                          </p:val>
                                        </p:tav>
                                      </p:tavLst>
                                    </p:anim>
                                    <p:anim calcmode="lin" valueType="num">
                                      <p:cBhvr>
                                        <p:cTn id="70" dur="1000" fill="hold"/>
                                        <p:tgtEl>
                                          <p:spTgt spid="52"/>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53"/>
                                        </p:tgtEl>
                                        <p:attrNameLst>
                                          <p:attrName>style.visibility</p:attrName>
                                        </p:attrNameLst>
                                      </p:cBhvr>
                                      <p:to>
                                        <p:strVal val="visible"/>
                                      </p:to>
                                    </p:set>
                                    <p:animEffect transition="in" filter="fade">
                                      <p:cBhvr>
                                        <p:cTn id="73" dur="1000"/>
                                        <p:tgtEl>
                                          <p:spTgt spid="53"/>
                                        </p:tgtEl>
                                      </p:cBhvr>
                                    </p:animEffect>
                                    <p:anim calcmode="lin" valueType="num">
                                      <p:cBhvr>
                                        <p:cTn id="74" dur="1000" fill="hold"/>
                                        <p:tgtEl>
                                          <p:spTgt spid="53"/>
                                        </p:tgtEl>
                                        <p:attrNameLst>
                                          <p:attrName>ppt_x</p:attrName>
                                        </p:attrNameLst>
                                      </p:cBhvr>
                                      <p:tavLst>
                                        <p:tav tm="0">
                                          <p:val>
                                            <p:strVal val="#ppt_x"/>
                                          </p:val>
                                        </p:tav>
                                        <p:tav tm="100000">
                                          <p:val>
                                            <p:strVal val="#ppt_x"/>
                                          </p:val>
                                        </p:tav>
                                      </p:tavLst>
                                    </p:anim>
                                    <p:anim calcmode="lin" valueType="num">
                                      <p:cBhvr>
                                        <p:cTn id="75" dur="1000" fill="hold"/>
                                        <p:tgtEl>
                                          <p:spTgt spid="53"/>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54"/>
                                        </p:tgtEl>
                                        <p:attrNameLst>
                                          <p:attrName>style.visibility</p:attrName>
                                        </p:attrNameLst>
                                      </p:cBhvr>
                                      <p:to>
                                        <p:strVal val="visible"/>
                                      </p:to>
                                    </p:set>
                                    <p:animEffect transition="in" filter="fade">
                                      <p:cBhvr>
                                        <p:cTn id="78" dur="1000"/>
                                        <p:tgtEl>
                                          <p:spTgt spid="54"/>
                                        </p:tgtEl>
                                      </p:cBhvr>
                                    </p:animEffect>
                                    <p:anim calcmode="lin" valueType="num">
                                      <p:cBhvr>
                                        <p:cTn id="79" dur="1000" fill="hold"/>
                                        <p:tgtEl>
                                          <p:spTgt spid="54"/>
                                        </p:tgtEl>
                                        <p:attrNameLst>
                                          <p:attrName>ppt_x</p:attrName>
                                        </p:attrNameLst>
                                      </p:cBhvr>
                                      <p:tavLst>
                                        <p:tav tm="0">
                                          <p:val>
                                            <p:strVal val="#ppt_x"/>
                                          </p:val>
                                        </p:tav>
                                        <p:tav tm="100000">
                                          <p:val>
                                            <p:strVal val="#ppt_x"/>
                                          </p:val>
                                        </p:tav>
                                      </p:tavLst>
                                    </p:anim>
                                    <p:anim calcmode="lin" valueType="num">
                                      <p:cBhvr>
                                        <p:cTn id="80" dur="1000" fill="hold"/>
                                        <p:tgtEl>
                                          <p:spTgt spid="54"/>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55"/>
                                        </p:tgtEl>
                                        <p:attrNameLst>
                                          <p:attrName>style.visibility</p:attrName>
                                        </p:attrNameLst>
                                      </p:cBhvr>
                                      <p:to>
                                        <p:strVal val="visible"/>
                                      </p:to>
                                    </p:set>
                                    <p:animEffect transition="in" filter="fade">
                                      <p:cBhvr>
                                        <p:cTn id="83" dur="1000"/>
                                        <p:tgtEl>
                                          <p:spTgt spid="55"/>
                                        </p:tgtEl>
                                      </p:cBhvr>
                                    </p:animEffect>
                                    <p:anim calcmode="lin" valueType="num">
                                      <p:cBhvr>
                                        <p:cTn id="84" dur="1000" fill="hold"/>
                                        <p:tgtEl>
                                          <p:spTgt spid="55"/>
                                        </p:tgtEl>
                                        <p:attrNameLst>
                                          <p:attrName>ppt_x</p:attrName>
                                        </p:attrNameLst>
                                      </p:cBhvr>
                                      <p:tavLst>
                                        <p:tav tm="0">
                                          <p:val>
                                            <p:strVal val="#ppt_x"/>
                                          </p:val>
                                        </p:tav>
                                        <p:tav tm="100000">
                                          <p:val>
                                            <p:strVal val="#ppt_x"/>
                                          </p:val>
                                        </p:tav>
                                      </p:tavLst>
                                    </p:anim>
                                    <p:anim calcmode="lin" valueType="num">
                                      <p:cBhvr>
                                        <p:cTn id="85" dur="1000" fill="hold"/>
                                        <p:tgtEl>
                                          <p:spTgt spid="55"/>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48"/>
                                        </p:tgtEl>
                                        <p:attrNameLst>
                                          <p:attrName>style.visibility</p:attrName>
                                        </p:attrNameLst>
                                      </p:cBhvr>
                                      <p:to>
                                        <p:strVal val="visible"/>
                                      </p:to>
                                    </p:set>
                                    <p:animEffect transition="in" filter="fade">
                                      <p:cBhvr>
                                        <p:cTn id="88" dur="1000"/>
                                        <p:tgtEl>
                                          <p:spTgt spid="48"/>
                                        </p:tgtEl>
                                      </p:cBhvr>
                                    </p:animEffect>
                                    <p:anim calcmode="lin" valueType="num">
                                      <p:cBhvr>
                                        <p:cTn id="89" dur="1000" fill="hold"/>
                                        <p:tgtEl>
                                          <p:spTgt spid="48"/>
                                        </p:tgtEl>
                                        <p:attrNameLst>
                                          <p:attrName>ppt_x</p:attrName>
                                        </p:attrNameLst>
                                      </p:cBhvr>
                                      <p:tavLst>
                                        <p:tav tm="0">
                                          <p:val>
                                            <p:strVal val="#ppt_x"/>
                                          </p:val>
                                        </p:tav>
                                        <p:tav tm="100000">
                                          <p:val>
                                            <p:strVal val="#ppt_x"/>
                                          </p:val>
                                        </p:tav>
                                      </p:tavLst>
                                    </p:anim>
                                    <p:anim calcmode="lin" valueType="num">
                                      <p:cBhvr>
                                        <p:cTn id="90" dur="1000" fill="hold"/>
                                        <p:tgtEl>
                                          <p:spTgt spid="48"/>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49"/>
                                        </p:tgtEl>
                                        <p:attrNameLst>
                                          <p:attrName>style.visibility</p:attrName>
                                        </p:attrNameLst>
                                      </p:cBhvr>
                                      <p:to>
                                        <p:strVal val="visible"/>
                                      </p:to>
                                    </p:set>
                                    <p:animEffect transition="in" filter="fade">
                                      <p:cBhvr>
                                        <p:cTn id="93" dur="1000"/>
                                        <p:tgtEl>
                                          <p:spTgt spid="49"/>
                                        </p:tgtEl>
                                      </p:cBhvr>
                                    </p:animEffect>
                                    <p:anim calcmode="lin" valueType="num">
                                      <p:cBhvr>
                                        <p:cTn id="94" dur="1000" fill="hold"/>
                                        <p:tgtEl>
                                          <p:spTgt spid="49"/>
                                        </p:tgtEl>
                                        <p:attrNameLst>
                                          <p:attrName>ppt_x</p:attrName>
                                        </p:attrNameLst>
                                      </p:cBhvr>
                                      <p:tavLst>
                                        <p:tav tm="0">
                                          <p:val>
                                            <p:strVal val="#ppt_x"/>
                                          </p:val>
                                        </p:tav>
                                        <p:tav tm="100000">
                                          <p:val>
                                            <p:strVal val="#ppt_x"/>
                                          </p:val>
                                        </p:tav>
                                      </p:tavLst>
                                    </p:anim>
                                    <p:anim calcmode="lin" valueType="num">
                                      <p:cBhvr>
                                        <p:cTn id="95" dur="1000" fill="hold"/>
                                        <p:tgtEl>
                                          <p:spTgt spid="49"/>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fade">
                                      <p:cBhvr>
                                        <p:cTn id="98" dur="1000"/>
                                        <p:tgtEl>
                                          <p:spTgt spid="50"/>
                                        </p:tgtEl>
                                      </p:cBhvr>
                                    </p:animEffect>
                                    <p:anim calcmode="lin" valueType="num">
                                      <p:cBhvr>
                                        <p:cTn id="99" dur="1000" fill="hold"/>
                                        <p:tgtEl>
                                          <p:spTgt spid="50"/>
                                        </p:tgtEl>
                                        <p:attrNameLst>
                                          <p:attrName>ppt_x</p:attrName>
                                        </p:attrNameLst>
                                      </p:cBhvr>
                                      <p:tavLst>
                                        <p:tav tm="0">
                                          <p:val>
                                            <p:strVal val="#ppt_x"/>
                                          </p:val>
                                        </p:tav>
                                        <p:tav tm="100000">
                                          <p:val>
                                            <p:strVal val="#ppt_x"/>
                                          </p:val>
                                        </p:tav>
                                      </p:tavLst>
                                    </p:anim>
                                    <p:anim calcmode="lin" valueType="num">
                                      <p:cBhvr>
                                        <p:cTn id="100" dur="1000" fill="hold"/>
                                        <p:tgtEl>
                                          <p:spTgt spid="50"/>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51"/>
                                        </p:tgtEl>
                                        <p:attrNameLst>
                                          <p:attrName>style.visibility</p:attrName>
                                        </p:attrNameLst>
                                      </p:cBhvr>
                                      <p:to>
                                        <p:strVal val="visible"/>
                                      </p:to>
                                    </p:set>
                                    <p:animEffect transition="in" filter="fade">
                                      <p:cBhvr>
                                        <p:cTn id="103" dur="1000"/>
                                        <p:tgtEl>
                                          <p:spTgt spid="51"/>
                                        </p:tgtEl>
                                      </p:cBhvr>
                                    </p:animEffect>
                                    <p:anim calcmode="lin" valueType="num">
                                      <p:cBhvr>
                                        <p:cTn id="104" dur="1000" fill="hold"/>
                                        <p:tgtEl>
                                          <p:spTgt spid="51"/>
                                        </p:tgtEl>
                                        <p:attrNameLst>
                                          <p:attrName>ppt_x</p:attrName>
                                        </p:attrNameLst>
                                      </p:cBhvr>
                                      <p:tavLst>
                                        <p:tav tm="0">
                                          <p:val>
                                            <p:strVal val="#ppt_x"/>
                                          </p:val>
                                        </p:tav>
                                        <p:tav tm="100000">
                                          <p:val>
                                            <p:strVal val="#ppt_x"/>
                                          </p:val>
                                        </p:tav>
                                      </p:tavLst>
                                    </p:anim>
                                    <p:anim calcmode="lin" valueType="num">
                                      <p:cBhvr>
                                        <p:cTn id="105"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8" grpId="0"/>
      <p:bldP spid="49" grpId="0"/>
      <p:bldP spid="50" grpId="0"/>
      <p:bldP spid="51" grpId="0"/>
      <p:bldP spid="52" grpId="0"/>
      <p:bldP spid="53" grpId="0"/>
      <p:bldP spid="54" grpId="0"/>
      <p:bldP spid="5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962" y="454909"/>
            <a:ext cx="6132077" cy="523220"/>
            <a:chOff x="3029962" y="302509"/>
            <a:chExt cx="6132077" cy="523220"/>
          </a:xfrm>
        </p:grpSpPr>
        <p:sp>
          <p:nvSpPr>
            <p:cNvPr id="3" name="矩形 2"/>
            <p:cNvSpPr/>
            <p:nvPr/>
          </p:nvSpPr>
          <p:spPr>
            <a:xfrm>
              <a:off x="3849231" y="302509"/>
              <a:ext cx="4493538" cy="523220"/>
            </a:xfrm>
            <a:prstGeom prst="rect">
              <a:avLst/>
            </a:prstGeom>
          </p:spPr>
          <p:txBody>
            <a:bodyPr wrap="none">
              <a:spAutoFit/>
            </a:bodyPr>
            <a:lstStyle/>
            <a:p>
              <a:pPr lvl="0" algn="ctr"/>
              <a:r>
                <a:rPr lang="zh-CN" altLang="en-US" sz="2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sym typeface="Arial" panose="020B0604020202020204" pitchFamily="34" charset="0"/>
                </a:rPr>
                <a:t>一、请在此输入第一章标题</a:t>
              </a:r>
            </a:p>
          </p:txBody>
        </p:sp>
        <p:grpSp>
          <p:nvGrpSpPr>
            <p:cNvPr id="4" name="组合 3"/>
            <p:cNvGrpSpPr/>
            <p:nvPr/>
          </p:nvGrpSpPr>
          <p:grpSpPr>
            <a:xfrm>
              <a:off x="3029962" y="430056"/>
              <a:ext cx="6132077" cy="268126"/>
              <a:chOff x="2932569" y="430056"/>
              <a:chExt cx="6132077" cy="268126"/>
            </a:xfrm>
          </p:grpSpPr>
          <p:pic>
            <p:nvPicPr>
              <p:cNvPr id="5" name="图片 4"/>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8342769" y="430056"/>
                <a:ext cx="721877" cy="268126"/>
              </a:xfrm>
              <a:prstGeom prst="rect">
                <a:avLst/>
              </a:prstGeom>
            </p:spPr>
          </p:pic>
          <p:pic>
            <p:nvPicPr>
              <p:cNvPr id="6" name="图片 5"/>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flipH="1">
                <a:off x="2932569" y="430056"/>
                <a:ext cx="721877" cy="268126"/>
              </a:xfrm>
              <a:prstGeom prst="rect">
                <a:avLst/>
              </a:prstGeom>
            </p:spPr>
          </p:pic>
        </p:grpSp>
      </p:grpSp>
      <p:pic>
        <p:nvPicPr>
          <p:cNvPr id="7" name="图片 6"/>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xmlns=""/>
              </a:ext>
            </a:extLst>
          </a:blip>
          <a:srcRect/>
          <a:stretch/>
        </p:blipFill>
        <p:spPr>
          <a:xfrm>
            <a:off x="957985" y="1574246"/>
            <a:ext cx="666753" cy="1411705"/>
          </a:xfrm>
          <a:prstGeom prst="rect">
            <a:avLst/>
          </a:prstGeom>
        </p:spPr>
      </p:pic>
      <p:sp>
        <p:nvSpPr>
          <p:cNvPr id="8" name="圆角矩形 7"/>
          <p:cNvSpPr/>
          <p:nvPr/>
        </p:nvSpPr>
        <p:spPr>
          <a:xfrm>
            <a:off x="1624738" y="1574245"/>
            <a:ext cx="3844410" cy="1394451"/>
          </a:xfrm>
          <a:prstGeom prst="roundRect">
            <a:avLst>
              <a:gd name="adj" fmla="val 0"/>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DengXian" panose="020F0502020204030204"/>
              <a:ea typeface="DengXian" panose="02010600030101010101" pitchFamily="2" charset="-122"/>
              <a:cs typeface="+mn-cs"/>
            </a:endParaRPr>
          </a:p>
        </p:txBody>
      </p:sp>
      <p:sp>
        <p:nvSpPr>
          <p:cNvPr id="9" name="文本框 8"/>
          <p:cNvSpPr txBox="1"/>
          <p:nvPr/>
        </p:nvSpPr>
        <p:spPr>
          <a:xfrm>
            <a:off x="1659242" y="1608750"/>
            <a:ext cx="3689136" cy="1372683"/>
          </a:xfrm>
          <a:prstGeom prst="rect">
            <a:avLst/>
          </a:prstGeom>
          <a:noFill/>
        </p:spPr>
        <p:txBody>
          <a:bodyPr wrap="square" rtlCol="0">
            <a:spAutoFit/>
          </a:bodyPr>
          <a:lstStyle/>
          <a:p>
            <a:pPr algn="just">
              <a:lnSpc>
                <a:spcPct val="130000"/>
              </a:lnSpc>
            </a:pPr>
            <a:r>
              <a:rPr kumimoji="1" lang="zh-CN" altLang="en-US" sz="1600" dirty="0">
                <a:solidFill>
                  <a:srgbClr val="FFFFFF"/>
                </a:solidFill>
                <a:latin typeface="微软雅黑" panose="020B0503020204020204" pitchFamily="34" charset="-122"/>
                <a:ea typeface="微软雅黑" panose="020B0503020204020204" pitchFamily="34" charset="-122"/>
                <a:cs typeface="Noto Sans S Chinese DemiLight" charset="-122"/>
              </a:rPr>
              <a:t>请在此处输入标题您可以使用微软雅黑思源黑体等字体间距设置成</a:t>
            </a:r>
            <a:r>
              <a:rPr kumimoji="1" lang="en-US" altLang="zh-CN" sz="1600" dirty="0">
                <a:solidFill>
                  <a:srgbClr val="FFFFFF"/>
                </a:solidFill>
                <a:latin typeface="微软雅黑" panose="020B0503020204020204" pitchFamily="34" charset="-122"/>
                <a:ea typeface="微软雅黑" panose="020B0503020204020204" pitchFamily="34" charset="-122"/>
                <a:cs typeface="Noto Sans S Chinese DemiLight" charset="-122"/>
              </a:rPr>
              <a:t>1.3</a:t>
            </a:r>
            <a:r>
              <a:rPr kumimoji="1" lang="zh-CN" altLang="en-US" sz="1600" dirty="0">
                <a:solidFill>
                  <a:srgbClr val="FFFFFF"/>
                </a:solidFill>
                <a:latin typeface="微软雅黑" panose="020B0503020204020204" pitchFamily="34" charset="-122"/>
                <a:ea typeface="微软雅黑" panose="020B0503020204020204" pitchFamily="34" charset="-122"/>
                <a:cs typeface="Noto Sans S Chinese DemiLight" charset="-122"/>
              </a:rPr>
              <a:t>为宜请在此处输入标题，您可以使用微软雅黑思源黑体等字体间距设置成</a:t>
            </a:r>
            <a:r>
              <a:rPr kumimoji="1" lang="en-US" altLang="zh-CN" sz="1600" dirty="0">
                <a:solidFill>
                  <a:srgbClr val="FFFFFF"/>
                </a:solidFill>
                <a:latin typeface="微软雅黑" panose="020B0503020204020204" pitchFamily="34" charset="-122"/>
                <a:ea typeface="微软雅黑" panose="020B0503020204020204" pitchFamily="34" charset="-122"/>
                <a:cs typeface="Noto Sans S Chinese DemiLight" charset="-122"/>
              </a:rPr>
              <a:t>1.3</a:t>
            </a:r>
            <a:r>
              <a:rPr kumimoji="1" lang="zh-CN" altLang="en-US" sz="1600" dirty="0">
                <a:solidFill>
                  <a:srgbClr val="FFFFFF"/>
                </a:solidFill>
                <a:latin typeface="微软雅黑" panose="020B0503020204020204" pitchFamily="34" charset="-122"/>
                <a:ea typeface="微软雅黑" panose="020B0503020204020204" pitchFamily="34" charset="-122"/>
                <a:cs typeface="Noto Sans S Chinese DemiLight" charset="-122"/>
              </a:rPr>
              <a:t>为</a:t>
            </a:r>
          </a:p>
        </p:txBody>
      </p:sp>
      <p:pic>
        <p:nvPicPr>
          <p:cNvPr id="10" name="图片 9"/>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xmlns=""/>
              </a:ext>
            </a:extLst>
          </a:blip>
          <a:srcRect/>
          <a:stretch/>
        </p:blipFill>
        <p:spPr>
          <a:xfrm>
            <a:off x="6634166" y="1574246"/>
            <a:ext cx="666753" cy="1411705"/>
          </a:xfrm>
          <a:prstGeom prst="rect">
            <a:avLst/>
          </a:prstGeom>
        </p:spPr>
      </p:pic>
      <p:sp>
        <p:nvSpPr>
          <p:cNvPr id="11" name="圆角矩形 10"/>
          <p:cNvSpPr/>
          <p:nvPr/>
        </p:nvSpPr>
        <p:spPr>
          <a:xfrm>
            <a:off x="7300919" y="1574245"/>
            <a:ext cx="3844410" cy="1394451"/>
          </a:xfrm>
          <a:prstGeom prst="roundRect">
            <a:avLst>
              <a:gd name="adj" fmla="val 0"/>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DengXian" panose="020F0502020204030204"/>
              <a:ea typeface="DengXian" panose="02010600030101010101" pitchFamily="2" charset="-122"/>
              <a:cs typeface="+mn-cs"/>
            </a:endParaRPr>
          </a:p>
        </p:txBody>
      </p:sp>
      <p:sp>
        <p:nvSpPr>
          <p:cNvPr id="12" name="文本框 11"/>
          <p:cNvSpPr txBox="1"/>
          <p:nvPr/>
        </p:nvSpPr>
        <p:spPr>
          <a:xfrm>
            <a:off x="7335423" y="1608750"/>
            <a:ext cx="3689136" cy="1372683"/>
          </a:xfrm>
          <a:prstGeom prst="rect">
            <a:avLst/>
          </a:prstGeom>
          <a:noFill/>
        </p:spPr>
        <p:txBody>
          <a:bodyPr wrap="square" rtlCol="0">
            <a:spAutoFit/>
          </a:bodyPr>
          <a:lstStyle/>
          <a:p>
            <a:pPr algn="just">
              <a:lnSpc>
                <a:spcPct val="130000"/>
              </a:lnSpc>
            </a:pPr>
            <a:r>
              <a:rPr kumimoji="1" lang="zh-CN" altLang="en-US" sz="1600" dirty="0">
                <a:solidFill>
                  <a:srgbClr val="FFFFFF"/>
                </a:solidFill>
                <a:latin typeface="微软雅黑" panose="020B0503020204020204" pitchFamily="34" charset="-122"/>
                <a:ea typeface="微软雅黑" panose="020B0503020204020204" pitchFamily="34" charset="-122"/>
                <a:cs typeface="Noto Sans S Chinese DemiLight" charset="-122"/>
              </a:rPr>
              <a:t>请在此处输入标题您可以使用微软雅黑思源黑体等字体间距设置成</a:t>
            </a:r>
            <a:r>
              <a:rPr kumimoji="1" lang="en-US" altLang="zh-CN" sz="1600" dirty="0">
                <a:solidFill>
                  <a:srgbClr val="FFFFFF"/>
                </a:solidFill>
                <a:latin typeface="微软雅黑" panose="020B0503020204020204" pitchFamily="34" charset="-122"/>
                <a:ea typeface="微软雅黑" panose="020B0503020204020204" pitchFamily="34" charset="-122"/>
                <a:cs typeface="Noto Sans S Chinese DemiLight" charset="-122"/>
              </a:rPr>
              <a:t>1.3</a:t>
            </a:r>
            <a:r>
              <a:rPr kumimoji="1" lang="zh-CN" altLang="en-US" sz="1600" dirty="0">
                <a:solidFill>
                  <a:srgbClr val="FFFFFF"/>
                </a:solidFill>
                <a:latin typeface="微软雅黑" panose="020B0503020204020204" pitchFamily="34" charset="-122"/>
                <a:ea typeface="微软雅黑" panose="020B0503020204020204" pitchFamily="34" charset="-122"/>
                <a:cs typeface="Noto Sans S Chinese DemiLight" charset="-122"/>
              </a:rPr>
              <a:t>为宜请在此处输入标题，您可以使用微软雅黑思源黑体等字体间距设置成</a:t>
            </a:r>
            <a:r>
              <a:rPr kumimoji="1" lang="en-US" altLang="zh-CN" sz="1600" dirty="0">
                <a:solidFill>
                  <a:srgbClr val="FFFFFF"/>
                </a:solidFill>
                <a:latin typeface="微软雅黑" panose="020B0503020204020204" pitchFamily="34" charset="-122"/>
                <a:ea typeface="微软雅黑" panose="020B0503020204020204" pitchFamily="34" charset="-122"/>
                <a:cs typeface="Noto Sans S Chinese DemiLight" charset="-122"/>
              </a:rPr>
              <a:t>1.3</a:t>
            </a:r>
            <a:r>
              <a:rPr kumimoji="1" lang="zh-CN" altLang="en-US" sz="1600" dirty="0">
                <a:solidFill>
                  <a:srgbClr val="FFFFFF"/>
                </a:solidFill>
                <a:latin typeface="微软雅黑" panose="020B0503020204020204" pitchFamily="34" charset="-122"/>
                <a:ea typeface="微软雅黑" panose="020B0503020204020204" pitchFamily="34" charset="-122"/>
                <a:cs typeface="Noto Sans S Chinese DemiLight" charset="-122"/>
              </a:rPr>
              <a:t>为</a:t>
            </a:r>
          </a:p>
        </p:txBody>
      </p:sp>
      <p:pic>
        <p:nvPicPr>
          <p:cNvPr id="13" name="图片 12"/>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xmlns=""/>
              </a:ext>
            </a:extLst>
          </a:blip>
          <a:srcRect/>
          <a:stretch/>
        </p:blipFill>
        <p:spPr>
          <a:xfrm>
            <a:off x="957985" y="3955136"/>
            <a:ext cx="666753" cy="1411705"/>
          </a:xfrm>
          <a:prstGeom prst="rect">
            <a:avLst/>
          </a:prstGeom>
        </p:spPr>
      </p:pic>
      <p:sp>
        <p:nvSpPr>
          <p:cNvPr id="14" name="圆角矩形 13"/>
          <p:cNvSpPr/>
          <p:nvPr/>
        </p:nvSpPr>
        <p:spPr>
          <a:xfrm>
            <a:off x="1624738" y="3955135"/>
            <a:ext cx="3844410" cy="1394451"/>
          </a:xfrm>
          <a:prstGeom prst="roundRect">
            <a:avLst>
              <a:gd name="adj" fmla="val 0"/>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DengXian" panose="020F0502020204030204"/>
              <a:ea typeface="DengXian" panose="02010600030101010101" pitchFamily="2" charset="-122"/>
              <a:cs typeface="+mn-cs"/>
            </a:endParaRPr>
          </a:p>
        </p:txBody>
      </p:sp>
      <p:sp>
        <p:nvSpPr>
          <p:cNvPr id="15" name="文本框 14"/>
          <p:cNvSpPr txBox="1"/>
          <p:nvPr/>
        </p:nvSpPr>
        <p:spPr>
          <a:xfrm>
            <a:off x="1659242" y="3989640"/>
            <a:ext cx="3689136" cy="1372683"/>
          </a:xfrm>
          <a:prstGeom prst="rect">
            <a:avLst/>
          </a:prstGeom>
          <a:noFill/>
        </p:spPr>
        <p:txBody>
          <a:bodyPr wrap="square" rtlCol="0">
            <a:spAutoFit/>
          </a:bodyPr>
          <a:lstStyle/>
          <a:p>
            <a:pPr algn="just">
              <a:lnSpc>
                <a:spcPct val="130000"/>
              </a:lnSpc>
            </a:pPr>
            <a:r>
              <a:rPr kumimoji="1" lang="zh-CN" altLang="en-US" sz="1600" dirty="0">
                <a:solidFill>
                  <a:srgbClr val="FFFFFF"/>
                </a:solidFill>
                <a:latin typeface="微软雅黑" panose="020B0503020204020204" pitchFamily="34" charset="-122"/>
                <a:ea typeface="微软雅黑" panose="020B0503020204020204" pitchFamily="34" charset="-122"/>
                <a:cs typeface="Noto Sans S Chinese DemiLight" charset="-122"/>
              </a:rPr>
              <a:t>请在此处输入标题您可以使用微软雅黑思源黑体等字体间距设置成</a:t>
            </a:r>
            <a:r>
              <a:rPr kumimoji="1" lang="en-US" altLang="zh-CN" sz="1600" dirty="0">
                <a:solidFill>
                  <a:srgbClr val="FFFFFF"/>
                </a:solidFill>
                <a:latin typeface="微软雅黑" panose="020B0503020204020204" pitchFamily="34" charset="-122"/>
                <a:ea typeface="微软雅黑" panose="020B0503020204020204" pitchFamily="34" charset="-122"/>
                <a:cs typeface="Noto Sans S Chinese DemiLight" charset="-122"/>
              </a:rPr>
              <a:t>1.3</a:t>
            </a:r>
            <a:r>
              <a:rPr kumimoji="1" lang="zh-CN" altLang="en-US" sz="1600" dirty="0">
                <a:solidFill>
                  <a:srgbClr val="FFFFFF"/>
                </a:solidFill>
                <a:latin typeface="微软雅黑" panose="020B0503020204020204" pitchFamily="34" charset="-122"/>
                <a:ea typeface="微软雅黑" panose="020B0503020204020204" pitchFamily="34" charset="-122"/>
                <a:cs typeface="Noto Sans S Chinese DemiLight" charset="-122"/>
              </a:rPr>
              <a:t>为宜请在此处输入标题，您可以使用微软雅黑思源黑体等字体间距设置成</a:t>
            </a:r>
            <a:r>
              <a:rPr kumimoji="1" lang="en-US" altLang="zh-CN" sz="1600" dirty="0">
                <a:solidFill>
                  <a:srgbClr val="FFFFFF"/>
                </a:solidFill>
                <a:latin typeface="微软雅黑" panose="020B0503020204020204" pitchFamily="34" charset="-122"/>
                <a:ea typeface="微软雅黑" panose="020B0503020204020204" pitchFamily="34" charset="-122"/>
                <a:cs typeface="Noto Sans S Chinese DemiLight" charset="-122"/>
              </a:rPr>
              <a:t>1.3</a:t>
            </a:r>
            <a:r>
              <a:rPr kumimoji="1" lang="zh-CN" altLang="en-US" sz="1600" dirty="0">
                <a:solidFill>
                  <a:srgbClr val="FFFFFF"/>
                </a:solidFill>
                <a:latin typeface="微软雅黑" panose="020B0503020204020204" pitchFamily="34" charset="-122"/>
                <a:ea typeface="微软雅黑" panose="020B0503020204020204" pitchFamily="34" charset="-122"/>
                <a:cs typeface="Noto Sans S Chinese DemiLight" charset="-122"/>
              </a:rPr>
              <a:t>为</a:t>
            </a:r>
          </a:p>
        </p:txBody>
      </p:sp>
      <p:pic>
        <p:nvPicPr>
          <p:cNvPr id="16" name="图片 15"/>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xmlns=""/>
              </a:ext>
            </a:extLst>
          </a:blip>
          <a:srcRect/>
          <a:stretch/>
        </p:blipFill>
        <p:spPr>
          <a:xfrm>
            <a:off x="6634166" y="3955136"/>
            <a:ext cx="666753" cy="1411705"/>
          </a:xfrm>
          <a:prstGeom prst="rect">
            <a:avLst/>
          </a:prstGeom>
        </p:spPr>
      </p:pic>
      <p:sp>
        <p:nvSpPr>
          <p:cNvPr id="17" name="圆角矩形 16"/>
          <p:cNvSpPr/>
          <p:nvPr/>
        </p:nvSpPr>
        <p:spPr>
          <a:xfrm>
            <a:off x="7300919" y="3955135"/>
            <a:ext cx="3844410" cy="1394451"/>
          </a:xfrm>
          <a:prstGeom prst="roundRect">
            <a:avLst>
              <a:gd name="adj" fmla="val 0"/>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DengXian" panose="020F0502020204030204"/>
              <a:ea typeface="DengXian" panose="02010600030101010101" pitchFamily="2" charset="-122"/>
              <a:cs typeface="+mn-cs"/>
            </a:endParaRPr>
          </a:p>
        </p:txBody>
      </p:sp>
      <p:sp>
        <p:nvSpPr>
          <p:cNvPr id="18" name="文本框 17"/>
          <p:cNvSpPr txBox="1"/>
          <p:nvPr/>
        </p:nvSpPr>
        <p:spPr>
          <a:xfrm>
            <a:off x="7335423" y="3989640"/>
            <a:ext cx="3689136" cy="1372683"/>
          </a:xfrm>
          <a:prstGeom prst="rect">
            <a:avLst/>
          </a:prstGeom>
          <a:noFill/>
        </p:spPr>
        <p:txBody>
          <a:bodyPr wrap="square" rtlCol="0">
            <a:spAutoFit/>
          </a:bodyPr>
          <a:lstStyle/>
          <a:p>
            <a:pPr algn="just">
              <a:lnSpc>
                <a:spcPct val="130000"/>
              </a:lnSpc>
            </a:pPr>
            <a:r>
              <a:rPr kumimoji="1" lang="zh-CN" altLang="en-US" sz="1600" dirty="0">
                <a:solidFill>
                  <a:srgbClr val="FFFFFF"/>
                </a:solidFill>
                <a:latin typeface="微软雅黑" panose="020B0503020204020204" pitchFamily="34" charset="-122"/>
                <a:ea typeface="微软雅黑" panose="020B0503020204020204" pitchFamily="34" charset="-122"/>
                <a:cs typeface="Noto Sans S Chinese DemiLight" charset="-122"/>
              </a:rPr>
              <a:t>请在此处输入标题您可以使用微软雅黑思源黑体等字体间距设置成</a:t>
            </a:r>
            <a:r>
              <a:rPr kumimoji="1" lang="en-US" altLang="zh-CN" sz="1600" dirty="0">
                <a:solidFill>
                  <a:srgbClr val="FFFFFF"/>
                </a:solidFill>
                <a:latin typeface="微软雅黑" panose="020B0503020204020204" pitchFamily="34" charset="-122"/>
                <a:ea typeface="微软雅黑" panose="020B0503020204020204" pitchFamily="34" charset="-122"/>
                <a:cs typeface="Noto Sans S Chinese DemiLight" charset="-122"/>
              </a:rPr>
              <a:t>1.3</a:t>
            </a:r>
            <a:r>
              <a:rPr kumimoji="1" lang="zh-CN" altLang="en-US" sz="1600" dirty="0">
                <a:solidFill>
                  <a:srgbClr val="FFFFFF"/>
                </a:solidFill>
                <a:latin typeface="微软雅黑" panose="020B0503020204020204" pitchFamily="34" charset="-122"/>
                <a:ea typeface="微软雅黑" panose="020B0503020204020204" pitchFamily="34" charset="-122"/>
                <a:cs typeface="Noto Sans S Chinese DemiLight" charset="-122"/>
              </a:rPr>
              <a:t>为宜请在此处输入标题，您可以使用微软雅黑思源黑体等字体间距设置成</a:t>
            </a:r>
            <a:r>
              <a:rPr kumimoji="1" lang="en-US" altLang="zh-CN" sz="1600" dirty="0">
                <a:solidFill>
                  <a:srgbClr val="FFFFFF"/>
                </a:solidFill>
                <a:latin typeface="微软雅黑" panose="020B0503020204020204" pitchFamily="34" charset="-122"/>
                <a:ea typeface="微软雅黑" panose="020B0503020204020204" pitchFamily="34" charset="-122"/>
                <a:cs typeface="Noto Sans S Chinese DemiLight" charset="-122"/>
              </a:rPr>
              <a:t>1.3</a:t>
            </a:r>
            <a:r>
              <a:rPr kumimoji="1" lang="zh-CN" altLang="en-US" sz="1600" dirty="0">
                <a:solidFill>
                  <a:srgbClr val="FFFFFF"/>
                </a:solidFill>
                <a:latin typeface="微软雅黑" panose="020B0503020204020204" pitchFamily="34" charset="-122"/>
                <a:ea typeface="微软雅黑" panose="020B0503020204020204" pitchFamily="34" charset="-122"/>
                <a:cs typeface="Noto Sans S Chinese DemiLight" charset="-122"/>
              </a:rPr>
              <a:t>为</a:t>
            </a:r>
          </a:p>
        </p:txBody>
      </p:sp>
      <p:cxnSp>
        <p:nvCxnSpPr>
          <p:cNvPr id="19" name="直线箭头连接符 14"/>
          <p:cNvCxnSpPr/>
          <p:nvPr/>
        </p:nvCxnSpPr>
        <p:spPr>
          <a:xfrm>
            <a:off x="707366" y="3465513"/>
            <a:ext cx="10714008" cy="0"/>
          </a:xfrm>
          <a:prstGeom prst="straightConnector1">
            <a:avLst/>
          </a:prstGeom>
          <a:noFill/>
          <a:ln w="38100" cap="flat" cmpd="sng" algn="ctr">
            <a:solidFill>
              <a:srgbClr val="C00000"/>
            </a:solidFill>
            <a:prstDash val="solid"/>
            <a:miter lim="800000"/>
            <a:tailEnd type="triangle"/>
          </a:ln>
          <a:effectLst/>
        </p:spPr>
      </p:cxnSp>
      <p:cxnSp>
        <p:nvCxnSpPr>
          <p:cNvPr id="20" name="直线箭头连接符 16"/>
          <p:cNvCxnSpPr/>
          <p:nvPr/>
        </p:nvCxnSpPr>
        <p:spPr>
          <a:xfrm rot="16200000">
            <a:off x="3776889" y="3652419"/>
            <a:ext cx="4543785" cy="0"/>
          </a:xfrm>
          <a:prstGeom prst="straightConnector1">
            <a:avLst/>
          </a:prstGeom>
          <a:noFill/>
          <a:ln w="38100" cap="flat" cmpd="sng" algn="ctr">
            <a:solidFill>
              <a:srgbClr val="C00000"/>
            </a:solidFill>
            <a:prstDash val="solid"/>
            <a:miter lim="800000"/>
            <a:tailEnd type="triangle"/>
          </a:ln>
          <a:effectLst/>
        </p:spPr>
      </p:cxnSp>
    </p:spTree>
    <p:extLst>
      <p:ext uri="{BB962C8B-B14F-4D97-AF65-F5344CB8AC3E}">
        <p14:creationId xmlns:p14="http://schemas.microsoft.com/office/powerpoint/2010/main" xmlns="" val="3852272028"/>
      </p:ext>
    </p:extLst>
  </p:cSld>
  <p:clrMapOvr>
    <a:masterClrMapping/>
  </p:clrMapOvr>
  <mc:AlternateContent xmlns:mc="http://schemas.openxmlformats.org/markup-compatibility/2006">
    <mc:Choice xmlns:p14="http://schemas.microsoft.com/office/powerpoint/2010/main" xmlns="" Requires="p14">
      <p:transition spd="slow" p14:dur="3400" advClick="0" advTm="3000">
        <p14:reveal/>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par>
                                <p:cTn id="8" presetID="22" presetClass="entr" presetSubtype="4"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down)">
                                      <p:cBhvr>
                                        <p:cTn id="10" dur="500"/>
                                        <p:tgtEl>
                                          <p:spTgt spid="20"/>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500"/>
                                        <p:tgtEl>
                                          <p:spTgt spid="7"/>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par>
                          <p:cTn id="18" fill="hold">
                            <p:stCondLst>
                              <p:cond delay="1000"/>
                            </p:stCondLst>
                            <p:childTnLst>
                              <p:par>
                                <p:cTn id="19" presetID="53" presetClass="entr" presetSubtype="16" fill="hold" grpId="0" nodeType="afterEffect">
                                  <p:stCondLst>
                                    <p:cond delay="0"/>
                                  </p:stCondLst>
                                  <p:iterate type="lt">
                                    <p:tmPct val="10000"/>
                                  </p:iterate>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childTnLst>
                          </p:cTn>
                        </p:par>
                        <p:par>
                          <p:cTn id="24" fill="hold">
                            <p:stCondLst>
                              <p:cond delay="4850"/>
                            </p:stCondLst>
                            <p:childTnLst>
                              <p:par>
                                <p:cTn id="25" presetID="22" presetClass="entr" presetSubtype="8"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childTnLst>
                          </p:cTn>
                        </p:par>
                        <p:par>
                          <p:cTn id="31" fill="hold">
                            <p:stCondLst>
                              <p:cond delay="5350"/>
                            </p:stCondLst>
                            <p:childTnLst>
                              <p:par>
                                <p:cTn id="32" presetID="53" presetClass="entr" presetSubtype="16" fill="hold" grpId="0" nodeType="afterEffect">
                                  <p:stCondLst>
                                    <p:cond delay="0"/>
                                  </p:stCondLst>
                                  <p:iterate type="lt">
                                    <p:tmPct val="10000"/>
                                  </p:iterate>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fltVal val="0"/>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animEffect transition="in" filter="fade">
                                      <p:cBhvr>
                                        <p:cTn id="36" dur="500"/>
                                        <p:tgtEl>
                                          <p:spTgt spid="12"/>
                                        </p:tgtEl>
                                      </p:cBhvr>
                                    </p:animEffect>
                                  </p:childTnLst>
                                </p:cTn>
                              </p:par>
                            </p:childTnLst>
                          </p:cTn>
                        </p:par>
                        <p:par>
                          <p:cTn id="37" fill="hold">
                            <p:stCondLst>
                              <p:cond delay="9200"/>
                            </p:stCondLst>
                            <p:childTnLst>
                              <p:par>
                                <p:cTn id="38" presetID="22" presetClass="entr" presetSubtype="8" fill="hold"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left)">
                                      <p:cBhvr>
                                        <p:cTn id="40" dur="500"/>
                                        <p:tgtEl>
                                          <p:spTgt spid="13"/>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left)">
                                      <p:cBhvr>
                                        <p:cTn id="43" dur="500"/>
                                        <p:tgtEl>
                                          <p:spTgt spid="14"/>
                                        </p:tgtEl>
                                      </p:cBhvr>
                                    </p:animEffect>
                                  </p:childTnLst>
                                </p:cTn>
                              </p:par>
                            </p:childTnLst>
                          </p:cTn>
                        </p:par>
                        <p:par>
                          <p:cTn id="44" fill="hold">
                            <p:stCondLst>
                              <p:cond delay="9700"/>
                            </p:stCondLst>
                            <p:childTnLst>
                              <p:par>
                                <p:cTn id="45" presetID="53" presetClass="entr" presetSubtype="16" fill="hold" grpId="0" nodeType="afterEffect">
                                  <p:stCondLst>
                                    <p:cond delay="0"/>
                                  </p:stCondLst>
                                  <p:iterate type="lt">
                                    <p:tmPct val="10000"/>
                                  </p:iterate>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ppt_w</p:attrName>
                                        </p:attrNameLst>
                                      </p:cBhvr>
                                      <p:tavLst>
                                        <p:tav tm="0">
                                          <p:val>
                                            <p:fltVal val="0"/>
                                          </p:val>
                                        </p:tav>
                                        <p:tav tm="100000">
                                          <p:val>
                                            <p:strVal val="#ppt_w"/>
                                          </p:val>
                                        </p:tav>
                                      </p:tavLst>
                                    </p:anim>
                                    <p:anim calcmode="lin" valueType="num">
                                      <p:cBhvr>
                                        <p:cTn id="48" dur="500" fill="hold"/>
                                        <p:tgtEl>
                                          <p:spTgt spid="15"/>
                                        </p:tgtEl>
                                        <p:attrNameLst>
                                          <p:attrName>ppt_h</p:attrName>
                                        </p:attrNameLst>
                                      </p:cBhvr>
                                      <p:tavLst>
                                        <p:tav tm="0">
                                          <p:val>
                                            <p:fltVal val="0"/>
                                          </p:val>
                                        </p:tav>
                                        <p:tav tm="100000">
                                          <p:val>
                                            <p:strVal val="#ppt_h"/>
                                          </p:val>
                                        </p:tav>
                                      </p:tavLst>
                                    </p:anim>
                                    <p:animEffect transition="in" filter="fade">
                                      <p:cBhvr>
                                        <p:cTn id="49" dur="500"/>
                                        <p:tgtEl>
                                          <p:spTgt spid="15"/>
                                        </p:tgtEl>
                                      </p:cBhvr>
                                    </p:animEffect>
                                  </p:childTnLst>
                                </p:cTn>
                              </p:par>
                            </p:childTnLst>
                          </p:cTn>
                        </p:par>
                        <p:par>
                          <p:cTn id="50" fill="hold">
                            <p:stCondLst>
                              <p:cond delay="13550"/>
                            </p:stCondLst>
                            <p:childTnLst>
                              <p:par>
                                <p:cTn id="51" presetID="22" presetClass="entr" presetSubtype="8" fill="hold"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left)">
                                      <p:cBhvr>
                                        <p:cTn id="53" dur="500"/>
                                        <p:tgtEl>
                                          <p:spTgt spid="16"/>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wipe(left)">
                                      <p:cBhvr>
                                        <p:cTn id="56" dur="500"/>
                                        <p:tgtEl>
                                          <p:spTgt spid="17"/>
                                        </p:tgtEl>
                                      </p:cBhvr>
                                    </p:animEffect>
                                  </p:childTnLst>
                                </p:cTn>
                              </p:par>
                            </p:childTnLst>
                          </p:cTn>
                        </p:par>
                        <p:par>
                          <p:cTn id="57" fill="hold">
                            <p:stCondLst>
                              <p:cond delay="14050"/>
                            </p:stCondLst>
                            <p:childTnLst>
                              <p:par>
                                <p:cTn id="58" presetID="53" presetClass="entr" presetSubtype="16" fill="hold" grpId="0" nodeType="afterEffect">
                                  <p:stCondLst>
                                    <p:cond delay="0"/>
                                  </p:stCondLst>
                                  <p:iterate type="lt">
                                    <p:tmPct val="10000"/>
                                  </p:iterate>
                                  <p:childTnLst>
                                    <p:set>
                                      <p:cBhvr>
                                        <p:cTn id="59" dur="1" fill="hold">
                                          <p:stCondLst>
                                            <p:cond delay="0"/>
                                          </p:stCondLst>
                                        </p:cTn>
                                        <p:tgtEl>
                                          <p:spTgt spid="18"/>
                                        </p:tgtEl>
                                        <p:attrNameLst>
                                          <p:attrName>style.visibility</p:attrName>
                                        </p:attrNameLst>
                                      </p:cBhvr>
                                      <p:to>
                                        <p:strVal val="visible"/>
                                      </p:to>
                                    </p:set>
                                    <p:anim calcmode="lin" valueType="num">
                                      <p:cBhvr>
                                        <p:cTn id="60" dur="500" fill="hold"/>
                                        <p:tgtEl>
                                          <p:spTgt spid="18"/>
                                        </p:tgtEl>
                                        <p:attrNameLst>
                                          <p:attrName>ppt_w</p:attrName>
                                        </p:attrNameLst>
                                      </p:cBhvr>
                                      <p:tavLst>
                                        <p:tav tm="0">
                                          <p:val>
                                            <p:fltVal val="0"/>
                                          </p:val>
                                        </p:tav>
                                        <p:tav tm="100000">
                                          <p:val>
                                            <p:strVal val="#ppt_w"/>
                                          </p:val>
                                        </p:tav>
                                      </p:tavLst>
                                    </p:anim>
                                    <p:anim calcmode="lin" valueType="num">
                                      <p:cBhvr>
                                        <p:cTn id="61" dur="500" fill="hold"/>
                                        <p:tgtEl>
                                          <p:spTgt spid="18"/>
                                        </p:tgtEl>
                                        <p:attrNameLst>
                                          <p:attrName>ppt_h</p:attrName>
                                        </p:attrNameLst>
                                      </p:cBhvr>
                                      <p:tavLst>
                                        <p:tav tm="0">
                                          <p:val>
                                            <p:fltVal val="0"/>
                                          </p:val>
                                        </p:tav>
                                        <p:tav tm="100000">
                                          <p:val>
                                            <p:strVal val="#ppt_h"/>
                                          </p:val>
                                        </p:tav>
                                      </p:tavLst>
                                    </p:anim>
                                    <p:animEffect transition="in" filter="fade">
                                      <p:cBhvr>
                                        <p:cTn id="6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1" grpId="0" animBg="1"/>
      <p:bldP spid="12" grpId="0"/>
      <p:bldP spid="14" grpId="0" animBg="1"/>
      <p:bldP spid="15" grpId="0"/>
      <p:bldP spid="17" grpId="0" animBg="1"/>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_3"/>
          <p:cNvSpPr/>
          <p:nvPr/>
        </p:nvSpPr>
        <p:spPr>
          <a:xfrm>
            <a:off x="3196772" y="4209844"/>
            <a:ext cx="1219200" cy="1219200"/>
          </a:xfrm>
          <a:prstGeom prst="ellipse">
            <a:avLst/>
          </a:prstGeom>
          <a:solidFill>
            <a:srgbClr val="C00000"/>
          </a:solidFill>
          <a:ln w="25400" cap="flat" cmpd="sng" algn="ctr">
            <a:no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 name="_4"/>
          <p:cNvSpPr/>
          <p:nvPr/>
        </p:nvSpPr>
        <p:spPr>
          <a:xfrm>
            <a:off x="3833360" y="2633457"/>
            <a:ext cx="1219200" cy="1219200"/>
          </a:xfrm>
          <a:prstGeom prst="ellipse">
            <a:avLst/>
          </a:prstGeom>
          <a:solidFill>
            <a:srgbClr val="C00000"/>
          </a:solidFill>
          <a:ln w="25400" cap="flat" cmpd="sng" algn="ctr">
            <a:no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4" name="_5"/>
          <p:cNvSpPr/>
          <p:nvPr/>
        </p:nvSpPr>
        <p:spPr>
          <a:xfrm>
            <a:off x="5558972" y="1850819"/>
            <a:ext cx="1219200" cy="1219200"/>
          </a:xfrm>
          <a:prstGeom prst="ellipse">
            <a:avLst/>
          </a:prstGeom>
          <a:solidFill>
            <a:srgbClr val="C00000"/>
          </a:solidFill>
          <a:ln w="25400" cap="flat" cmpd="sng" algn="ctr">
            <a:no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5" name="_6"/>
          <p:cNvSpPr/>
          <p:nvPr/>
        </p:nvSpPr>
        <p:spPr>
          <a:xfrm>
            <a:off x="7284585" y="2633457"/>
            <a:ext cx="1219200" cy="1219200"/>
          </a:xfrm>
          <a:prstGeom prst="ellipse">
            <a:avLst/>
          </a:prstGeom>
          <a:solidFill>
            <a:srgbClr val="C00000"/>
          </a:solidFill>
          <a:ln w="25400" cap="flat" cmpd="sng" algn="ctr">
            <a:no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6" name="_7"/>
          <p:cNvSpPr/>
          <p:nvPr/>
        </p:nvSpPr>
        <p:spPr>
          <a:xfrm>
            <a:off x="7941810" y="4209844"/>
            <a:ext cx="1219200" cy="1219200"/>
          </a:xfrm>
          <a:prstGeom prst="ellipse">
            <a:avLst/>
          </a:prstGeom>
          <a:solidFill>
            <a:srgbClr val="C00000"/>
          </a:solidFill>
          <a:ln w="25400" cap="flat" cmpd="sng" algn="ctr">
            <a:no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nvGrpSpPr>
          <p:cNvPr id="7" name="组合 6">
            <a:extLst>
              <a:ext uri="{FF2B5EF4-FFF2-40B4-BE49-F238E27FC236}">
                <a16:creationId xmlns="" xmlns:a16="http://schemas.microsoft.com/office/drawing/2014/main" id="{39C05061-BF23-48C8-B12E-126EF3FECC12}"/>
              </a:ext>
            </a:extLst>
          </p:cNvPr>
          <p:cNvGrpSpPr/>
          <p:nvPr/>
        </p:nvGrpSpPr>
        <p:grpSpPr>
          <a:xfrm>
            <a:off x="4557260" y="3184319"/>
            <a:ext cx="3209925" cy="3165475"/>
            <a:chOff x="6415088" y="3105150"/>
            <a:chExt cx="3209925" cy="3165475"/>
          </a:xfrm>
          <a:solidFill>
            <a:srgbClr val="C00000"/>
          </a:solidFill>
        </p:grpSpPr>
        <p:sp>
          <p:nvSpPr>
            <p:cNvPr id="8" name="_8"/>
            <p:cNvSpPr/>
            <p:nvPr/>
          </p:nvSpPr>
          <p:spPr>
            <a:xfrm>
              <a:off x="7535863" y="5457825"/>
              <a:ext cx="960437" cy="128588"/>
            </a:xfrm>
            <a:prstGeom prst="roundRect">
              <a:avLst>
                <a:gd name="adj" fmla="val 50000"/>
              </a:avLst>
            </a:prstGeom>
            <a:grpFill/>
            <a:ln w="25400" cap="flat" cmpd="sng" algn="ctr">
              <a:no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9" name="_9"/>
            <p:cNvSpPr/>
            <p:nvPr/>
          </p:nvSpPr>
          <p:spPr>
            <a:xfrm>
              <a:off x="7540625" y="5670550"/>
              <a:ext cx="958850" cy="127000"/>
            </a:xfrm>
            <a:prstGeom prst="roundRect">
              <a:avLst>
                <a:gd name="adj" fmla="val 50000"/>
              </a:avLst>
            </a:prstGeom>
            <a:grpFill/>
            <a:ln w="25400" cap="flat" cmpd="sng" algn="ctr">
              <a:no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0" name="_10"/>
            <p:cNvSpPr/>
            <p:nvPr/>
          </p:nvSpPr>
          <p:spPr>
            <a:xfrm>
              <a:off x="7532688" y="5875338"/>
              <a:ext cx="960437" cy="127000"/>
            </a:xfrm>
            <a:prstGeom prst="roundRect">
              <a:avLst>
                <a:gd name="adj" fmla="val 50000"/>
              </a:avLst>
            </a:prstGeom>
            <a:grpFill/>
            <a:ln w="25400" cap="flat" cmpd="sng" algn="ctr">
              <a:no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1" name="_11"/>
            <p:cNvSpPr/>
            <p:nvPr/>
          </p:nvSpPr>
          <p:spPr>
            <a:xfrm rot="10800000">
              <a:off x="7737475" y="6067425"/>
              <a:ext cx="547688" cy="203200"/>
            </a:xfrm>
            <a:prstGeom prst="round2SameRect">
              <a:avLst>
                <a:gd name="adj1" fmla="val 50000"/>
                <a:gd name="adj2" fmla="val 0"/>
              </a:avLst>
            </a:prstGeom>
            <a:grpFill/>
            <a:ln w="25400" cap="flat" cmpd="sng" algn="ctr">
              <a:no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2" name="_12"/>
            <p:cNvSpPr/>
            <p:nvPr/>
          </p:nvSpPr>
          <p:spPr>
            <a:xfrm>
              <a:off x="7061200" y="3711575"/>
              <a:ext cx="1917700" cy="1671638"/>
            </a:xfrm>
            <a:custGeom>
              <a:avLst/>
              <a:gdLst/>
              <a:ahLst/>
              <a:cxnLst/>
              <a:rect l="l" t="t" r="r" b="b"/>
              <a:pathLst>
                <a:path w="1438297" h="1253961">
                  <a:moveTo>
                    <a:pt x="709345" y="67"/>
                  </a:moveTo>
                  <a:cubicBezTo>
                    <a:pt x="1001692" y="-3923"/>
                    <a:pt x="1267354" y="169479"/>
                    <a:pt x="1381366" y="438707"/>
                  </a:cubicBezTo>
                  <a:cubicBezTo>
                    <a:pt x="1493979" y="704629"/>
                    <a:pt x="1436500" y="1011747"/>
                    <a:pt x="1235753" y="1218380"/>
                  </a:cubicBezTo>
                  <a:cubicBezTo>
                    <a:pt x="1228463" y="1236727"/>
                    <a:pt x="1210520" y="1249627"/>
                    <a:pt x="1189563" y="1249627"/>
                  </a:cubicBezTo>
                  <a:cubicBezTo>
                    <a:pt x="1161965" y="1249627"/>
                    <a:pt x="1139593" y="1227255"/>
                    <a:pt x="1139593" y="1199657"/>
                  </a:cubicBezTo>
                  <a:cubicBezTo>
                    <a:pt x="1139593" y="1182741"/>
                    <a:pt x="1147999" y="1167788"/>
                    <a:pt x="1161387" y="1159497"/>
                  </a:cubicBezTo>
                  <a:lnTo>
                    <a:pt x="1160988" y="1159099"/>
                  </a:lnTo>
                  <a:cubicBezTo>
                    <a:pt x="1339859" y="979468"/>
                    <a:pt x="1392172" y="709424"/>
                    <a:pt x="1293318" y="475993"/>
                  </a:cubicBezTo>
                  <a:cubicBezTo>
                    <a:pt x="1194465" y="242562"/>
                    <a:pt x="964125" y="92215"/>
                    <a:pt x="710649" y="95675"/>
                  </a:cubicBezTo>
                  <a:cubicBezTo>
                    <a:pt x="457173" y="99135"/>
                    <a:pt x="231023" y="255712"/>
                    <a:pt x="138577" y="491754"/>
                  </a:cubicBezTo>
                  <a:cubicBezTo>
                    <a:pt x="48191" y="722536"/>
                    <a:pt x="103211" y="984362"/>
                    <a:pt x="278147" y="1158443"/>
                  </a:cubicBezTo>
                  <a:cubicBezTo>
                    <a:pt x="295721" y="1166064"/>
                    <a:pt x="307932" y="1183602"/>
                    <a:pt x="307932" y="1203991"/>
                  </a:cubicBezTo>
                  <a:cubicBezTo>
                    <a:pt x="307932" y="1231589"/>
                    <a:pt x="285560" y="1253961"/>
                    <a:pt x="257962" y="1253961"/>
                  </a:cubicBezTo>
                  <a:cubicBezTo>
                    <a:pt x="244659" y="1253961"/>
                    <a:pt x="232570" y="1248763"/>
                    <a:pt x="223786" y="1240106"/>
                  </a:cubicBezTo>
                  <a:lnTo>
                    <a:pt x="223615" y="1240286"/>
                  </a:lnTo>
                  <a:lnTo>
                    <a:pt x="222931" y="1239529"/>
                  </a:lnTo>
                  <a:cubicBezTo>
                    <a:pt x="222653" y="1239352"/>
                    <a:pt x="222426" y="1239124"/>
                    <a:pt x="222283" y="1238813"/>
                  </a:cubicBezTo>
                  <a:cubicBezTo>
                    <a:pt x="11426" y="1037418"/>
                    <a:pt x="-56835" y="728509"/>
                    <a:pt x="49546" y="456885"/>
                  </a:cubicBezTo>
                  <a:cubicBezTo>
                    <a:pt x="156168" y="184646"/>
                    <a:pt x="416999" y="4058"/>
                    <a:pt x="709345" y="67"/>
                  </a:cubicBezTo>
                  <a:close/>
                </a:path>
              </a:pathLst>
            </a:custGeom>
            <a:grpFill/>
            <a:ln w="25400" cap="flat" cmpd="sng" algn="ctr">
              <a:no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3" name="_13"/>
            <p:cNvSpPr/>
            <p:nvPr/>
          </p:nvSpPr>
          <p:spPr>
            <a:xfrm>
              <a:off x="6415088" y="4700588"/>
              <a:ext cx="469900" cy="128587"/>
            </a:xfrm>
            <a:prstGeom prst="roundRect">
              <a:avLst>
                <a:gd name="adj" fmla="val 50000"/>
              </a:avLst>
            </a:prstGeom>
            <a:grpFill/>
            <a:ln w="25400" cap="flat" cmpd="sng" algn="ctr">
              <a:no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4" name="_14"/>
            <p:cNvSpPr/>
            <p:nvPr/>
          </p:nvSpPr>
          <p:spPr>
            <a:xfrm rot="2700000">
              <a:off x="6765132" y="3774281"/>
              <a:ext cx="469900" cy="128587"/>
            </a:xfrm>
            <a:prstGeom prst="roundRect">
              <a:avLst>
                <a:gd name="adj" fmla="val 50000"/>
              </a:avLst>
            </a:prstGeom>
            <a:grpFill/>
            <a:ln w="25400" cap="flat" cmpd="sng" algn="ctr">
              <a:no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5" name="_15"/>
            <p:cNvSpPr/>
            <p:nvPr/>
          </p:nvSpPr>
          <p:spPr>
            <a:xfrm rot="18900000" flipH="1">
              <a:off x="8788400" y="3754438"/>
              <a:ext cx="469900" cy="127000"/>
            </a:xfrm>
            <a:prstGeom prst="roundRect">
              <a:avLst>
                <a:gd name="adj" fmla="val 50000"/>
              </a:avLst>
            </a:prstGeom>
            <a:grpFill/>
            <a:ln w="25400" cap="flat" cmpd="sng" algn="ctr">
              <a:no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6" name="_16"/>
            <p:cNvSpPr/>
            <p:nvPr/>
          </p:nvSpPr>
          <p:spPr>
            <a:xfrm>
              <a:off x="9155113" y="4714875"/>
              <a:ext cx="469900" cy="128588"/>
            </a:xfrm>
            <a:prstGeom prst="roundRect">
              <a:avLst>
                <a:gd name="adj" fmla="val 50000"/>
              </a:avLst>
            </a:prstGeom>
            <a:grpFill/>
            <a:ln w="25400" cap="flat" cmpd="sng" algn="ctr">
              <a:no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7" name="_17"/>
            <p:cNvSpPr/>
            <p:nvPr/>
          </p:nvSpPr>
          <p:spPr>
            <a:xfrm rot="5400000">
              <a:off x="7791450" y="3276600"/>
              <a:ext cx="469900" cy="127000"/>
            </a:xfrm>
            <a:prstGeom prst="roundRect">
              <a:avLst>
                <a:gd name="adj" fmla="val 50000"/>
              </a:avLst>
            </a:prstGeom>
            <a:grpFill/>
            <a:ln w="25400" cap="flat" cmpd="sng" algn="ctr">
              <a:no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sp>
        <p:nvSpPr>
          <p:cNvPr id="19" name="_22"/>
          <p:cNvSpPr txBox="1">
            <a:spLocks noChangeArrowheads="1"/>
          </p:cNvSpPr>
          <p:nvPr/>
        </p:nvSpPr>
        <p:spPr bwMode="auto">
          <a:xfrm>
            <a:off x="3290177" y="4624767"/>
            <a:ext cx="100540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fontAlgn="base" hangingPunct="0">
              <a:spcBef>
                <a:spcPct val="0"/>
              </a:spcBef>
              <a:spcAft>
                <a:spcPct val="0"/>
              </a:spcAft>
            </a:pPr>
            <a:r>
              <a:rPr lang="zh-CN" altLang="en-US" sz="1600" dirty="0">
                <a:solidFill>
                  <a:prstClr val="white"/>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标题文本</a:t>
            </a:r>
          </a:p>
        </p:txBody>
      </p:sp>
      <p:sp>
        <p:nvSpPr>
          <p:cNvPr id="20" name="_23"/>
          <p:cNvSpPr txBox="1">
            <a:spLocks noChangeArrowheads="1"/>
          </p:cNvSpPr>
          <p:nvPr/>
        </p:nvSpPr>
        <p:spPr bwMode="auto">
          <a:xfrm>
            <a:off x="3940258" y="3073780"/>
            <a:ext cx="100540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fontAlgn="base" hangingPunct="0">
              <a:spcBef>
                <a:spcPct val="0"/>
              </a:spcBef>
              <a:spcAft>
                <a:spcPct val="0"/>
              </a:spcAft>
            </a:pPr>
            <a:r>
              <a:rPr lang="zh-CN" altLang="en-US" sz="1600" dirty="0">
                <a:solidFill>
                  <a:prstClr val="white"/>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标题文本</a:t>
            </a:r>
          </a:p>
        </p:txBody>
      </p:sp>
      <p:sp>
        <p:nvSpPr>
          <p:cNvPr id="21" name="_24"/>
          <p:cNvSpPr txBox="1">
            <a:spLocks noChangeArrowheads="1"/>
          </p:cNvSpPr>
          <p:nvPr/>
        </p:nvSpPr>
        <p:spPr bwMode="auto">
          <a:xfrm>
            <a:off x="5684921" y="2285322"/>
            <a:ext cx="100540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fontAlgn="base" hangingPunct="0">
              <a:spcBef>
                <a:spcPct val="0"/>
              </a:spcBef>
              <a:spcAft>
                <a:spcPct val="0"/>
              </a:spcAft>
            </a:pPr>
            <a:r>
              <a:rPr lang="zh-CN" altLang="en-US" sz="1600" dirty="0">
                <a:solidFill>
                  <a:prstClr val="white"/>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标题文本</a:t>
            </a:r>
          </a:p>
        </p:txBody>
      </p:sp>
      <p:sp>
        <p:nvSpPr>
          <p:cNvPr id="22" name="_25"/>
          <p:cNvSpPr txBox="1">
            <a:spLocks noChangeArrowheads="1"/>
          </p:cNvSpPr>
          <p:nvPr/>
        </p:nvSpPr>
        <p:spPr bwMode="auto">
          <a:xfrm>
            <a:off x="7402596" y="3055259"/>
            <a:ext cx="100540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fontAlgn="base" hangingPunct="0">
              <a:spcBef>
                <a:spcPct val="0"/>
              </a:spcBef>
              <a:spcAft>
                <a:spcPct val="0"/>
              </a:spcAft>
            </a:pPr>
            <a:r>
              <a:rPr lang="zh-CN" altLang="en-US" sz="1600" dirty="0">
                <a:solidFill>
                  <a:prstClr val="white"/>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标题文本</a:t>
            </a:r>
          </a:p>
        </p:txBody>
      </p:sp>
      <p:sp>
        <p:nvSpPr>
          <p:cNvPr id="23" name="_26"/>
          <p:cNvSpPr txBox="1">
            <a:spLocks noChangeArrowheads="1"/>
          </p:cNvSpPr>
          <p:nvPr/>
        </p:nvSpPr>
        <p:spPr bwMode="auto">
          <a:xfrm>
            <a:off x="8061409" y="4649109"/>
            <a:ext cx="100540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fontAlgn="base" hangingPunct="0">
              <a:spcBef>
                <a:spcPct val="0"/>
              </a:spcBef>
              <a:spcAft>
                <a:spcPct val="0"/>
              </a:spcAft>
            </a:pPr>
            <a:r>
              <a:rPr lang="zh-CN" altLang="en-US" sz="1600" dirty="0">
                <a:solidFill>
                  <a:prstClr val="white"/>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标题文本</a:t>
            </a:r>
          </a:p>
        </p:txBody>
      </p:sp>
      <p:grpSp>
        <p:nvGrpSpPr>
          <p:cNvPr id="24" name="组合 23"/>
          <p:cNvGrpSpPr/>
          <p:nvPr/>
        </p:nvGrpSpPr>
        <p:grpSpPr>
          <a:xfrm>
            <a:off x="3029962" y="454909"/>
            <a:ext cx="6132077" cy="523220"/>
            <a:chOff x="3029962" y="302509"/>
            <a:chExt cx="6132077" cy="523220"/>
          </a:xfrm>
        </p:grpSpPr>
        <p:sp>
          <p:nvSpPr>
            <p:cNvPr id="25" name="矩形 24"/>
            <p:cNvSpPr/>
            <p:nvPr/>
          </p:nvSpPr>
          <p:spPr>
            <a:xfrm>
              <a:off x="3849231" y="302509"/>
              <a:ext cx="4493538" cy="523220"/>
            </a:xfrm>
            <a:prstGeom prst="rect">
              <a:avLst/>
            </a:prstGeom>
          </p:spPr>
          <p:txBody>
            <a:bodyPr wrap="none">
              <a:spAutoFit/>
            </a:bodyPr>
            <a:lstStyle/>
            <a:p>
              <a:pPr lvl="0" algn="ctr"/>
              <a:r>
                <a:rPr lang="zh-CN" altLang="en-US" sz="2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sym typeface="Arial" panose="020B0604020202020204" pitchFamily="34" charset="0"/>
                </a:rPr>
                <a:t>一、请在此输入第一章标题</a:t>
              </a:r>
            </a:p>
          </p:txBody>
        </p:sp>
        <p:grpSp>
          <p:nvGrpSpPr>
            <p:cNvPr id="26" name="组合 25"/>
            <p:cNvGrpSpPr/>
            <p:nvPr/>
          </p:nvGrpSpPr>
          <p:grpSpPr>
            <a:xfrm>
              <a:off x="3029962" y="430056"/>
              <a:ext cx="6132077" cy="268126"/>
              <a:chOff x="2932569" y="430056"/>
              <a:chExt cx="6132077" cy="268126"/>
            </a:xfrm>
          </p:grpSpPr>
          <p:pic>
            <p:nvPicPr>
              <p:cNvPr id="27" name="图片 26"/>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8342769" y="430056"/>
                <a:ext cx="721877" cy="268126"/>
              </a:xfrm>
              <a:prstGeom prst="rect">
                <a:avLst/>
              </a:prstGeom>
            </p:spPr>
          </p:pic>
          <p:pic>
            <p:nvPicPr>
              <p:cNvPr id="28" name="图片 27"/>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flipH="1">
                <a:off x="2932569" y="430056"/>
                <a:ext cx="721877" cy="268126"/>
              </a:xfrm>
              <a:prstGeom prst="rect">
                <a:avLst/>
              </a:prstGeom>
            </p:spPr>
          </p:pic>
        </p:grpSp>
      </p:grpSp>
    </p:spTree>
    <p:extLst>
      <p:ext uri="{BB962C8B-B14F-4D97-AF65-F5344CB8AC3E}">
        <p14:creationId xmlns:p14="http://schemas.microsoft.com/office/powerpoint/2010/main" xmlns="" val="896471021"/>
      </p:ext>
    </p:extLst>
  </p:cSld>
  <p:clrMapOvr>
    <a:masterClrMapping/>
  </p:clrMapOvr>
  <mc:AlternateContent xmlns:mc="http://schemas.openxmlformats.org/markup-compatibility/2006">
    <mc:Choice xmlns:p14="http://schemas.microsoft.com/office/powerpoint/2010/main" xmlns="" Requires="p14">
      <p:transition spd="slow" p14:dur="3400" advClick="0" advTm="3000">
        <p14:reveal/>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500"/>
                                        <p:tgtEl>
                                          <p:spTgt spid="19"/>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500"/>
                                        <p:tgtEl>
                                          <p:spTgt spid="21"/>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childTnLst>
                                </p:cTn>
                              </p:par>
                            </p:childTnLst>
                          </p:cTn>
                        </p:par>
                        <p:par>
                          <p:cTn id="36" fill="hold">
                            <p:stCondLst>
                              <p:cond delay="2500"/>
                            </p:stCondLst>
                            <p:childTnLst>
                              <p:par>
                                <p:cTn id="37" presetID="10" presetClass="entr" presetSubtype="0"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500"/>
                                        <p:tgtEl>
                                          <p:spTgt spid="6"/>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19" grpId="0"/>
      <p:bldP spid="20" grpId="0"/>
      <p:bldP spid="21" grpId="0"/>
      <p:bldP spid="22" grpId="0"/>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 xmlns:a16="http://schemas.microsoft.com/office/drawing/2014/main" id="{1C09B526-7FC3-497D-9D1D-04D2D0429BB8}"/>
              </a:ext>
            </a:extLst>
          </p:cNvPr>
          <p:cNvGrpSpPr/>
          <p:nvPr/>
        </p:nvGrpSpPr>
        <p:grpSpPr>
          <a:xfrm>
            <a:off x="2418126" y="1999745"/>
            <a:ext cx="2828790" cy="2858508"/>
            <a:chOff x="2063743" y="1634615"/>
            <a:chExt cx="1793859" cy="1812706"/>
          </a:xfrm>
        </p:grpSpPr>
        <p:grpSp>
          <p:nvGrpSpPr>
            <p:cNvPr id="9" name="组合 8">
              <a:extLst>
                <a:ext uri="{FF2B5EF4-FFF2-40B4-BE49-F238E27FC236}">
                  <a16:creationId xmlns="" xmlns:a16="http://schemas.microsoft.com/office/drawing/2014/main" id="{1140698E-EA43-4625-B2A1-AD02A8DF75EE}"/>
                </a:ext>
              </a:extLst>
            </p:cNvPr>
            <p:cNvGrpSpPr/>
            <p:nvPr/>
          </p:nvGrpSpPr>
          <p:grpSpPr>
            <a:xfrm>
              <a:off x="2063743" y="1634615"/>
              <a:ext cx="1793859" cy="1812706"/>
              <a:chOff x="2071801" y="1634615"/>
              <a:chExt cx="1793859" cy="1812706"/>
            </a:xfrm>
          </p:grpSpPr>
          <p:pic>
            <p:nvPicPr>
              <p:cNvPr id="11" name="图片 10">
                <a:extLst>
                  <a:ext uri="{FF2B5EF4-FFF2-40B4-BE49-F238E27FC236}">
                    <a16:creationId xmlns="" xmlns:a16="http://schemas.microsoft.com/office/drawing/2014/main" id="{C96ED9EB-03CF-4FFE-8A38-AD61324C730C}"/>
                  </a:ext>
                </a:extLst>
              </p:cNvPr>
              <p:cNvPicPr>
                <a:picLocks noChangeAspect="1"/>
              </p:cNvPicPr>
              <p:nvPr/>
            </p:nvPicPr>
            <p:blipFill>
              <a:blip r:embed="rId3">
                <a:extLst>
                  <a:ext uri="{BEBA8EAE-BF5A-486C-A8C5-ECC9F3942E4B}">
                    <a14:imgProps xmlns:a14="http://schemas.microsoft.com/office/drawing/2010/main" xmlns="">
                      <a14:imgLayer r:embed="rId4">
                        <a14:imgEffect>
                          <a14:brightnessContrast bright="-20000" contrast="40000"/>
                        </a14:imgEffect>
                      </a14:imgLayer>
                    </a14:imgProps>
                  </a:ext>
                  <a:ext uri="{28A0092B-C50C-407E-A947-70E740481C1C}">
                    <a14:useLocalDpi xmlns:a14="http://schemas.microsoft.com/office/drawing/2010/main" xmlns=""/>
                  </a:ext>
                </a:extLst>
              </a:blip>
              <a:stretch>
                <a:fillRect/>
              </a:stretch>
            </p:blipFill>
            <p:spPr>
              <a:xfrm>
                <a:off x="2871761" y="1634615"/>
                <a:ext cx="993899" cy="1812706"/>
              </a:xfrm>
              <a:prstGeom prst="rect">
                <a:avLst/>
              </a:prstGeom>
            </p:spPr>
          </p:pic>
          <p:pic>
            <p:nvPicPr>
              <p:cNvPr id="12" name="图片 11">
                <a:extLst>
                  <a:ext uri="{FF2B5EF4-FFF2-40B4-BE49-F238E27FC236}">
                    <a16:creationId xmlns="" xmlns:a16="http://schemas.microsoft.com/office/drawing/2014/main" id="{CEDC72BF-7AC0-4DBE-99B8-E7AEF688B6D3}"/>
                  </a:ext>
                </a:extLst>
              </p:cNvPr>
              <p:cNvPicPr>
                <a:picLocks noChangeAspect="1"/>
              </p:cNvPicPr>
              <p:nvPr/>
            </p:nvPicPr>
            <p:blipFill>
              <a:blip r:embed="rId5">
                <a:extLst>
                  <a:ext uri="{BEBA8EAE-BF5A-486C-A8C5-ECC9F3942E4B}">
                    <a14:imgProps xmlns:a14="http://schemas.microsoft.com/office/drawing/2010/main" xmlns="">
                      <a14:imgLayer r:embed="rId4">
                        <a14:imgEffect>
                          <a14:brightnessContrast bright="-20000" contrast="40000"/>
                        </a14:imgEffect>
                      </a14:imgLayer>
                    </a14:imgProps>
                  </a:ext>
                  <a:ext uri="{28A0092B-C50C-407E-A947-70E740481C1C}">
                    <a14:useLocalDpi xmlns:a14="http://schemas.microsoft.com/office/drawing/2010/main" xmlns=""/>
                  </a:ext>
                </a:extLst>
              </a:blip>
              <a:stretch>
                <a:fillRect/>
              </a:stretch>
            </p:blipFill>
            <p:spPr>
              <a:xfrm flipH="1">
                <a:off x="2071801" y="1634615"/>
                <a:ext cx="993899" cy="1812706"/>
              </a:xfrm>
              <a:prstGeom prst="rect">
                <a:avLst/>
              </a:prstGeom>
            </p:spPr>
          </p:pic>
        </p:grpSp>
        <p:sp>
          <p:nvSpPr>
            <p:cNvPr id="10" name="文本框 9">
              <a:extLst>
                <a:ext uri="{FF2B5EF4-FFF2-40B4-BE49-F238E27FC236}">
                  <a16:creationId xmlns="" xmlns:a16="http://schemas.microsoft.com/office/drawing/2014/main" id="{CD6ACC0F-C775-4829-B34B-14AB537337CC}"/>
                </a:ext>
              </a:extLst>
            </p:cNvPr>
            <p:cNvSpPr txBox="1"/>
            <p:nvPr/>
          </p:nvSpPr>
          <p:spPr>
            <a:xfrm>
              <a:off x="2452864" y="2082307"/>
              <a:ext cx="1004758" cy="917321"/>
            </a:xfrm>
            <a:prstGeom prst="rect">
              <a:avLst/>
            </a:prstGeom>
            <a:noFill/>
          </p:spPr>
          <p:txBody>
            <a:bodyPr wrap="square" rtlCol="0" anchor="ctr">
              <a:spAutoFit/>
            </a:bodyPr>
            <a:lstStyle/>
            <a:p>
              <a:pPr algn="ctr"/>
              <a:r>
                <a:rPr lang="zh-CN" altLang="en-US" sz="8800" b="1" spc="-3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贰 </a:t>
              </a:r>
              <a:endParaRPr lang="en-US" altLang="zh-CN" sz="8800" b="1" spc="-3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 name="组合 1"/>
          <p:cNvGrpSpPr/>
          <p:nvPr/>
        </p:nvGrpSpPr>
        <p:grpSpPr>
          <a:xfrm>
            <a:off x="5749007" y="1309545"/>
            <a:ext cx="719138" cy="4238910"/>
            <a:chOff x="5749007" y="1309545"/>
            <a:chExt cx="719138" cy="4238910"/>
          </a:xfrm>
        </p:grpSpPr>
        <p:grpSp>
          <p:nvGrpSpPr>
            <p:cNvPr id="25" name="组合 24"/>
            <p:cNvGrpSpPr/>
            <p:nvPr/>
          </p:nvGrpSpPr>
          <p:grpSpPr>
            <a:xfrm>
              <a:off x="5749007" y="1309545"/>
              <a:ext cx="719138" cy="4238910"/>
              <a:chOff x="8008217" y="1357170"/>
              <a:chExt cx="719138" cy="4238910"/>
            </a:xfrm>
          </p:grpSpPr>
          <p:pic>
            <p:nvPicPr>
              <p:cNvPr id="26" name="图片 25">
                <a:extLst>
                  <a:ext uri="{FF2B5EF4-FFF2-40B4-BE49-F238E27FC236}">
                    <a16:creationId xmlns="" xmlns:a16="http://schemas.microsoft.com/office/drawing/2014/main" id="{4640DECB-5C47-4E9F-9AE9-CEA54AB0896C}"/>
                  </a:ext>
                </a:extLst>
              </p:cNvPr>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a:off x="8008217" y="1357170"/>
                <a:ext cx="719138" cy="2119455"/>
              </a:xfrm>
              <a:prstGeom prst="rect">
                <a:avLst/>
              </a:prstGeom>
            </p:spPr>
          </p:pic>
          <p:pic>
            <p:nvPicPr>
              <p:cNvPr id="27" name="图片 26">
                <a:extLst>
                  <a:ext uri="{FF2B5EF4-FFF2-40B4-BE49-F238E27FC236}">
                    <a16:creationId xmlns="" xmlns:a16="http://schemas.microsoft.com/office/drawing/2014/main" id="{4640DECB-5C47-4E9F-9AE9-CEA54AB0896C}"/>
                  </a:ext>
                </a:extLst>
              </p:cNvPr>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flipV="1">
                <a:off x="8008217" y="3476625"/>
                <a:ext cx="719138" cy="2119455"/>
              </a:xfrm>
              <a:prstGeom prst="rect">
                <a:avLst/>
              </a:prstGeom>
            </p:spPr>
          </p:pic>
        </p:grpSp>
        <p:sp>
          <p:nvSpPr>
            <p:cNvPr id="35" name="文本框 34"/>
            <p:cNvSpPr txBox="1"/>
            <p:nvPr/>
          </p:nvSpPr>
          <p:spPr>
            <a:xfrm>
              <a:off x="5812250" y="2215847"/>
              <a:ext cx="584775" cy="2426305"/>
            </a:xfrm>
            <a:prstGeom prst="rect">
              <a:avLst/>
            </a:prstGeom>
            <a:noFill/>
          </p:spPr>
          <p:txBody>
            <a:bodyPr vert="eaVert" wrap="none" rtlCol="0" anchor="ctr">
              <a:spAutoFit/>
            </a:bodyPr>
            <a:lstStyle/>
            <a:p>
              <a:pPr algn="ctr"/>
              <a:r>
                <a:rPr lang="zh-CN" altLang="en-US" sz="2600" dirty="0">
                  <a:solidFill>
                    <a:srgbClr val="C00000"/>
                  </a:solidFill>
                  <a:latin typeface="方正清刻本悦宋简体" panose="02000000000000000000" pitchFamily="2" charset="-122"/>
                  <a:ea typeface="方正清刻本悦宋简体" panose="02000000000000000000" pitchFamily="2" charset="-122"/>
                </a:rPr>
                <a:t>课题现状及发展</a:t>
              </a:r>
            </a:p>
          </p:txBody>
        </p:sp>
      </p:grpSp>
      <p:sp>
        <p:nvSpPr>
          <p:cNvPr id="36" name="文本框 35"/>
          <p:cNvSpPr txBox="1"/>
          <p:nvPr/>
        </p:nvSpPr>
        <p:spPr>
          <a:xfrm>
            <a:off x="6995532" y="1555042"/>
            <a:ext cx="2731517" cy="3747912"/>
          </a:xfrm>
          <a:prstGeom prst="rect">
            <a:avLst/>
          </a:prstGeom>
          <a:noFill/>
          <a:ln>
            <a:noFill/>
          </a:ln>
        </p:spPr>
        <p:txBody>
          <a:bodyPr vert="eaVert" wrap="square" rtlCol="0">
            <a:spAutoFit/>
          </a:bodyPr>
          <a:lstStyle/>
          <a:p>
            <a:pPr algn="ctr" fontAlgn="base">
              <a:lnSpc>
                <a:spcPct val="150000"/>
              </a:lnSpc>
            </a:pPr>
            <a:r>
              <a:rPr lang="zh-CN" altLang="en-US" sz="1400" spc="300" dirty="0">
                <a:solidFill>
                  <a:srgbClr val="C00000"/>
                </a:solidFill>
                <a:latin typeface="Arial"/>
                <a:ea typeface="微软雅黑"/>
                <a:cs typeface="Lato Light"/>
                <a:sym typeface="Arial"/>
              </a:rPr>
              <a:t>点击此处更换文本点击此处更换文本点击此处更换文本点击此处点击此处更换文本点击此处更换文本点击此处更换文本点击此处点击此处更换文本点击此处更换文本点击此处更换文本点击此处点击此处更换文本点击此处更换文本点击此处更换文本点击此处更换文本点击此处</a:t>
            </a:r>
            <a:endParaRPr lang="zh-CN" altLang="en-US" sz="1400" spc="300" dirty="0">
              <a:solidFill>
                <a:srgbClr val="C00000"/>
              </a:solidFill>
              <a:latin typeface="Arial"/>
              <a:ea typeface="微软雅黑"/>
              <a:cs typeface="+mn-ea"/>
              <a:sym typeface="Arial"/>
            </a:endParaRPr>
          </a:p>
        </p:txBody>
      </p:sp>
      <p:pic>
        <p:nvPicPr>
          <p:cNvPr id="37" name="图片 36"/>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9171166" y="885372"/>
            <a:ext cx="2733427" cy="650022"/>
          </a:xfrm>
          <a:prstGeom prst="rect">
            <a:avLst/>
          </a:prstGeom>
        </p:spPr>
      </p:pic>
      <p:pic>
        <p:nvPicPr>
          <p:cNvPr id="38" name="图片 37"/>
          <p:cNvPicPr>
            <a:picLocks noChangeAspect="1"/>
          </p:cNvPicPr>
          <p:nvPr/>
        </p:nvPicPr>
        <p:blipFill>
          <a:blip r:embed="rId8" cstate="screen">
            <a:extLst>
              <a:ext uri="{28A0092B-C50C-407E-A947-70E740481C1C}">
                <a14:useLocalDpi xmlns:a14="http://schemas.microsoft.com/office/drawing/2010/main" xmlns=""/>
              </a:ext>
            </a:extLst>
          </a:blip>
          <a:stretch>
            <a:fillRect/>
          </a:stretch>
        </p:blipFill>
        <p:spPr>
          <a:xfrm>
            <a:off x="300144" y="5095983"/>
            <a:ext cx="1877757" cy="904943"/>
          </a:xfrm>
          <a:prstGeom prst="rect">
            <a:avLst/>
          </a:prstGeom>
        </p:spPr>
      </p:pic>
    </p:spTree>
    <p:extLst>
      <p:ext uri="{BB962C8B-B14F-4D97-AF65-F5344CB8AC3E}">
        <p14:creationId xmlns:p14="http://schemas.microsoft.com/office/powerpoint/2010/main" xmlns="" val="1647209922"/>
      </p:ext>
    </p:extLst>
  </p:cSld>
  <p:clrMapOvr>
    <a:masterClrMapping/>
  </p:clrMapOvr>
  <mc:AlternateContent xmlns:mc="http://schemas.openxmlformats.org/markup-compatibility/2006">
    <mc:Choice xmlns:p14="http://schemas.microsoft.com/office/powerpoint/2010/main" xmlns="" Requires="p14">
      <p:transition spd="slow" p14:dur="3400" advClick="0" advTm="3000">
        <p14:reveal/>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31"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par>
                          <p:cTn id="11" fill="hold">
                            <p:stCondLst>
                              <p:cond delay="1500"/>
                            </p:stCondLst>
                            <p:childTnLst>
                              <p:par>
                                <p:cTn id="12" presetID="42"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par>
                          <p:cTn id="17" fill="hold">
                            <p:stCondLst>
                              <p:cond delay="2500"/>
                            </p:stCondLst>
                            <p:childTnLst>
                              <p:par>
                                <p:cTn id="18" presetID="10" presetClass="entr" presetSubtype="0" fill="hold" grpId="0" nodeType="after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bldLvl="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962" y="454909"/>
            <a:ext cx="6132077" cy="523220"/>
            <a:chOff x="3029962" y="302509"/>
            <a:chExt cx="6132077" cy="523220"/>
          </a:xfrm>
        </p:grpSpPr>
        <p:sp>
          <p:nvSpPr>
            <p:cNvPr id="3" name="矩形 2"/>
            <p:cNvSpPr/>
            <p:nvPr/>
          </p:nvSpPr>
          <p:spPr>
            <a:xfrm>
              <a:off x="3849231" y="302509"/>
              <a:ext cx="4493538" cy="523220"/>
            </a:xfrm>
            <a:prstGeom prst="rect">
              <a:avLst/>
            </a:prstGeom>
          </p:spPr>
          <p:txBody>
            <a:bodyPr wrap="none">
              <a:spAutoFit/>
            </a:bodyPr>
            <a:lstStyle/>
            <a:p>
              <a:pPr lvl="0" algn="ctr"/>
              <a:r>
                <a:rPr lang="zh-CN" altLang="en-US" sz="2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sym typeface="Arial" panose="020B0604020202020204" pitchFamily="34" charset="0"/>
                </a:rPr>
                <a:t>二、请在此输入第二章标题</a:t>
              </a:r>
            </a:p>
          </p:txBody>
        </p:sp>
        <p:grpSp>
          <p:nvGrpSpPr>
            <p:cNvPr id="4" name="组合 3"/>
            <p:cNvGrpSpPr/>
            <p:nvPr/>
          </p:nvGrpSpPr>
          <p:grpSpPr>
            <a:xfrm>
              <a:off x="3029962" y="430056"/>
              <a:ext cx="6132077" cy="268126"/>
              <a:chOff x="2932569" y="430056"/>
              <a:chExt cx="6132077" cy="268126"/>
            </a:xfrm>
          </p:grpSpPr>
          <p:pic>
            <p:nvPicPr>
              <p:cNvPr id="5" name="图片 4"/>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8342769" y="430056"/>
                <a:ext cx="721877" cy="268126"/>
              </a:xfrm>
              <a:prstGeom prst="rect">
                <a:avLst/>
              </a:prstGeom>
            </p:spPr>
          </p:pic>
          <p:pic>
            <p:nvPicPr>
              <p:cNvPr id="6" name="图片 5"/>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flipH="1">
                <a:off x="2932569" y="430056"/>
                <a:ext cx="721877" cy="268126"/>
              </a:xfrm>
              <a:prstGeom prst="rect">
                <a:avLst/>
              </a:prstGeom>
            </p:spPr>
          </p:pic>
        </p:grpSp>
      </p:grpSp>
      <p:grpSp>
        <p:nvGrpSpPr>
          <p:cNvPr id="7" name="组 47"/>
          <p:cNvGrpSpPr/>
          <p:nvPr/>
        </p:nvGrpSpPr>
        <p:grpSpPr>
          <a:xfrm>
            <a:off x="1681725" y="2545366"/>
            <a:ext cx="8810623" cy="2485788"/>
            <a:chOff x="1526745" y="2545366"/>
            <a:chExt cx="8810623" cy="2485788"/>
          </a:xfrm>
        </p:grpSpPr>
        <p:grpSp>
          <p:nvGrpSpPr>
            <p:cNvPr id="8" name="Group 4"/>
            <p:cNvGrpSpPr>
              <a:grpSpLocks noChangeAspect="1"/>
            </p:cNvGrpSpPr>
            <p:nvPr/>
          </p:nvGrpSpPr>
          <p:grpSpPr bwMode="auto">
            <a:xfrm>
              <a:off x="1526745" y="3889137"/>
              <a:ext cx="2017058" cy="1142014"/>
              <a:chOff x="2814" y="1405"/>
              <a:chExt cx="2052" cy="1510"/>
            </a:xfrm>
          </p:grpSpPr>
          <p:sp>
            <p:nvSpPr>
              <p:cNvPr id="24" name="Freeform 5"/>
              <p:cNvSpPr/>
              <p:nvPr/>
            </p:nvSpPr>
            <p:spPr bwMode="auto">
              <a:xfrm>
                <a:off x="2814" y="1405"/>
                <a:ext cx="2052" cy="1510"/>
              </a:xfrm>
              <a:custGeom>
                <a:avLst/>
                <a:gdLst>
                  <a:gd name="T0" fmla="*/ 433 w 866"/>
                  <a:gd name="T1" fmla="*/ 0 h 636"/>
                  <a:gd name="T2" fmla="*/ 0 w 866"/>
                  <a:gd name="T3" fmla="*/ 636 h 636"/>
                  <a:gd name="T4" fmla="*/ 433 w 866"/>
                  <a:gd name="T5" fmla="*/ 636 h 636"/>
                  <a:gd name="T6" fmla="*/ 866 w 866"/>
                  <a:gd name="T7" fmla="*/ 636 h 636"/>
                  <a:gd name="T8" fmla="*/ 433 w 866"/>
                  <a:gd name="T9" fmla="*/ 0 h 636"/>
                </a:gdLst>
                <a:ahLst/>
                <a:cxnLst>
                  <a:cxn ang="0">
                    <a:pos x="T0" y="T1"/>
                  </a:cxn>
                  <a:cxn ang="0">
                    <a:pos x="T2" y="T3"/>
                  </a:cxn>
                  <a:cxn ang="0">
                    <a:pos x="T4" y="T5"/>
                  </a:cxn>
                  <a:cxn ang="0">
                    <a:pos x="T6" y="T7"/>
                  </a:cxn>
                  <a:cxn ang="0">
                    <a:pos x="T8" y="T9"/>
                  </a:cxn>
                </a:cxnLst>
                <a:rect l="0" t="0" r="r" b="b"/>
                <a:pathLst>
                  <a:path w="866" h="636">
                    <a:moveTo>
                      <a:pt x="433" y="0"/>
                    </a:moveTo>
                    <a:cubicBezTo>
                      <a:pt x="235" y="0"/>
                      <a:pt x="229" y="546"/>
                      <a:pt x="0" y="636"/>
                    </a:cubicBezTo>
                    <a:cubicBezTo>
                      <a:pt x="433" y="636"/>
                      <a:pt x="433" y="636"/>
                      <a:pt x="433" y="636"/>
                    </a:cubicBezTo>
                    <a:cubicBezTo>
                      <a:pt x="866" y="636"/>
                      <a:pt x="866" y="636"/>
                      <a:pt x="866" y="636"/>
                    </a:cubicBezTo>
                    <a:cubicBezTo>
                      <a:pt x="637" y="546"/>
                      <a:pt x="631" y="0"/>
                      <a:pt x="433" y="0"/>
                    </a:cubicBezTo>
                    <a:close/>
                  </a:path>
                </a:pathLst>
              </a:custGeom>
              <a:solidFill>
                <a:srgbClr val="C00000"/>
              </a:solidFill>
              <a:ln>
                <a:noFill/>
              </a:ln>
              <a:extLst>
                <a:ext uri="{91240B29-F687-4F45-9708-019B960494DF}">
                  <a14:hiddenLine xmlns:a14="http://schemas.microsoft.com/office/drawing/2010/main" xmlns="" w="9525">
                    <a:solidFill>
                      <a:srgbClr val="000000"/>
                    </a:solidFill>
                    <a:round/>
                  </a14:hiddenLine>
                </a:ext>
              </a:extLst>
            </p:spPr>
            <p:txBody>
              <a:bodyPr vert="horz" wrap="square" lIns="41874" tIns="20937" rIns="41874" bIns="20937" numCol="1" anchor="t" anchorCtr="0" compatLnSpc="1"/>
              <a:lstStyle/>
              <a:p>
                <a:pPr marL="0" marR="0" lvl="0" indent="0" algn="just" defTabSz="649605" eaLnBrk="1" fontAlgn="base" latinLnBrk="0" hangingPunct="1">
                  <a:lnSpc>
                    <a:spcPct val="120000"/>
                  </a:lnSpc>
                  <a:spcBef>
                    <a:spcPct val="0"/>
                  </a:spcBef>
                  <a:spcAft>
                    <a:spcPct val="0"/>
                  </a:spcAft>
                  <a:buClrTx/>
                  <a:buSzTx/>
                  <a:buFontTx/>
                  <a:buNone/>
                  <a:tabLst/>
                  <a:defRPr/>
                </a:pPr>
                <a:endParaRPr kumimoji="0" lang="en-US" sz="500" b="0" i="0" u="none" strike="noStrike" kern="0" cap="none" spc="0" normalizeH="0" baseline="0" noProof="0" dirty="0">
                  <a:ln>
                    <a:noFill/>
                  </a:ln>
                  <a:solidFill>
                    <a:srgbClr val="39393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6"/>
              <p:cNvSpPr/>
              <p:nvPr/>
            </p:nvSpPr>
            <p:spPr bwMode="auto">
              <a:xfrm>
                <a:off x="3840" y="1405"/>
                <a:ext cx="1026" cy="1510"/>
              </a:xfrm>
              <a:custGeom>
                <a:avLst/>
                <a:gdLst>
                  <a:gd name="T0" fmla="*/ 433 w 433"/>
                  <a:gd name="T1" fmla="*/ 636 h 636"/>
                  <a:gd name="T2" fmla="*/ 0 w 433"/>
                  <a:gd name="T3" fmla="*/ 0 h 636"/>
                  <a:gd name="T4" fmla="*/ 0 w 433"/>
                  <a:gd name="T5" fmla="*/ 636 h 636"/>
                  <a:gd name="T6" fmla="*/ 433 w 433"/>
                  <a:gd name="T7" fmla="*/ 636 h 636"/>
                </a:gdLst>
                <a:ahLst/>
                <a:cxnLst>
                  <a:cxn ang="0">
                    <a:pos x="T0" y="T1"/>
                  </a:cxn>
                  <a:cxn ang="0">
                    <a:pos x="T2" y="T3"/>
                  </a:cxn>
                  <a:cxn ang="0">
                    <a:pos x="T4" y="T5"/>
                  </a:cxn>
                  <a:cxn ang="0">
                    <a:pos x="T6" y="T7"/>
                  </a:cxn>
                </a:cxnLst>
                <a:rect l="0" t="0" r="r" b="b"/>
                <a:pathLst>
                  <a:path w="433" h="636">
                    <a:moveTo>
                      <a:pt x="433" y="636"/>
                    </a:moveTo>
                    <a:cubicBezTo>
                      <a:pt x="204" y="546"/>
                      <a:pt x="198" y="0"/>
                      <a:pt x="0" y="0"/>
                    </a:cubicBezTo>
                    <a:cubicBezTo>
                      <a:pt x="0" y="636"/>
                      <a:pt x="0" y="636"/>
                      <a:pt x="0" y="636"/>
                    </a:cubicBezTo>
                    <a:lnTo>
                      <a:pt x="433" y="636"/>
                    </a:lnTo>
                    <a:close/>
                  </a:path>
                </a:pathLst>
              </a:custGeom>
              <a:solidFill>
                <a:srgbClr val="CE1C26">
                  <a:lumMod val="50000"/>
                  <a:alpha val="15000"/>
                </a:srgbClr>
              </a:solidFill>
              <a:ln>
                <a:noFill/>
              </a:ln>
              <a:extLst>
                <a:ext uri="{91240B29-F687-4F45-9708-019B960494DF}">
                  <a14:hiddenLine xmlns:a14="http://schemas.microsoft.com/office/drawing/2010/main" xmlns="" w="9525">
                    <a:solidFill>
                      <a:srgbClr val="000000"/>
                    </a:solidFill>
                    <a:round/>
                  </a14:hiddenLine>
                </a:ext>
              </a:extLst>
            </p:spPr>
            <p:txBody>
              <a:bodyPr vert="horz" wrap="square" lIns="41874" tIns="20937" rIns="41874" bIns="20937" numCol="1" anchor="t" anchorCtr="0" compatLnSpc="1"/>
              <a:lstStyle/>
              <a:p>
                <a:pPr marL="0" marR="0" lvl="0" indent="0" algn="just" defTabSz="649605" eaLnBrk="1" fontAlgn="base" latinLnBrk="0" hangingPunct="1">
                  <a:lnSpc>
                    <a:spcPct val="120000"/>
                  </a:lnSpc>
                  <a:spcBef>
                    <a:spcPct val="0"/>
                  </a:spcBef>
                  <a:spcAft>
                    <a:spcPct val="0"/>
                  </a:spcAft>
                  <a:buClrTx/>
                  <a:buSzTx/>
                  <a:buFontTx/>
                  <a:buNone/>
                  <a:tabLst/>
                  <a:defRPr/>
                </a:pPr>
                <a:endParaRPr kumimoji="0" lang="en-US" sz="500" b="0" i="0" u="none" strike="noStrike" kern="0" cap="none" spc="0" normalizeH="0" baseline="0" noProof="0" dirty="0">
                  <a:ln>
                    <a:noFill/>
                  </a:ln>
                  <a:solidFill>
                    <a:srgbClr val="39393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Group 4"/>
            <p:cNvGrpSpPr>
              <a:grpSpLocks noChangeAspect="1"/>
            </p:cNvGrpSpPr>
            <p:nvPr/>
          </p:nvGrpSpPr>
          <p:grpSpPr bwMode="auto">
            <a:xfrm>
              <a:off x="2885457" y="3545938"/>
              <a:ext cx="2017058" cy="1485215"/>
              <a:chOff x="2814" y="1405"/>
              <a:chExt cx="2052" cy="1510"/>
            </a:xfrm>
          </p:grpSpPr>
          <p:sp>
            <p:nvSpPr>
              <p:cNvPr id="22" name="Freeform 5"/>
              <p:cNvSpPr/>
              <p:nvPr/>
            </p:nvSpPr>
            <p:spPr bwMode="auto">
              <a:xfrm>
                <a:off x="2814" y="1405"/>
                <a:ext cx="2052" cy="1510"/>
              </a:xfrm>
              <a:custGeom>
                <a:avLst/>
                <a:gdLst>
                  <a:gd name="T0" fmla="*/ 433 w 866"/>
                  <a:gd name="T1" fmla="*/ 0 h 636"/>
                  <a:gd name="T2" fmla="*/ 0 w 866"/>
                  <a:gd name="T3" fmla="*/ 636 h 636"/>
                  <a:gd name="T4" fmla="*/ 433 w 866"/>
                  <a:gd name="T5" fmla="*/ 636 h 636"/>
                  <a:gd name="T6" fmla="*/ 866 w 866"/>
                  <a:gd name="T7" fmla="*/ 636 h 636"/>
                  <a:gd name="T8" fmla="*/ 433 w 866"/>
                  <a:gd name="T9" fmla="*/ 0 h 636"/>
                </a:gdLst>
                <a:ahLst/>
                <a:cxnLst>
                  <a:cxn ang="0">
                    <a:pos x="T0" y="T1"/>
                  </a:cxn>
                  <a:cxn ang="0">
                    <a:pos x="T2" y="T3"/>
                  </a:cxn>
                  <a:cxn ang="0">
                    <a:pos x="T4" y="T5"/>
                  </a:cxn>
                  <a:cxn ang="0">
                    <a:pos x="T6" y="T7"/>
                  </a:cxn>
                  <a:cxn ang="0">
                    <a:pos x="T8" y="T9"/>
                  </a:cxn>
                </a:cxnLst>
                <a:rect l="0" t="0" r="r" b="b"/>
                <a:pathLst>
                  <a:path w="866" h="636">
                    <a:moveTo>
                      <a:pt x="433" y="0"/>
                    </a:moveTo>
                    <a:cubicBezTo>
                      <a:pt x="235" y="0"/>
                      <a:pt x="229" y="546"/>
                      <a:pt x="0" y="636"/>
                    </a:cubicBezTo>
                    <a:cubicBezTo>
                      <a:pt x="433" y="636"/>
                      <a:pt x="433" y="636"/>
                      <a:pt x="433" y="636"/>
                    </a:cubicBezTo>
                    <a:cubicBezTo>
                      <a:pt x="866" y="636"/>
                      <a:pt x="866" y="636"/>
                      <a:pt x="866" y="636"/>
                    </a:cubicBezTo>
                    <a:cubicBezTo>
                      <a:pt x="637" y="546"/>
                      <a:pt x="631" y="0"/>
                      <a:pt x="433" y="0"/>
                    </a:cubicBezTo>
                    <a:close/>
                  </a:path>
                </a:pathLst>
              </a:custGeom>
              <a:solidFill>
                <a:srgbClr val="C00000"/>
              </a:solidFill>
              <a:ln>
                <a:noFill/>
              </a:ln>
              <a:extLst>
                <a:ext uri="{91240B29-F687-4F45-9708-019B960494DF}">
                  <a14:hiddenLine xmlns:a14="http://schemas.microsoft.com/office/drawing/2010/main" xmlns="" w="9525">
                    <a:solidFill>
                      <a:srgbClr val="000000"/>
                    </a:solidFill>
                    <a:round/>
                  </a14:hiddenLine>
                </a:ext>
              </a:extLst>
            </p:spPr>
            <p:txBody>
              <a:bodyPr vert="horz" wrap="square" lIns="41874" tIns="20937" rIns="41874" bIns="20937" numCol="1" anchor="t" anchorCtr="0" compatLnSpc="1"/>
              <a:lstStyle/>
              <a:p>
                <a:pPr marL="0" marR="0" lvl="0" indent="0" algn="just" defTabSz="649605" eaLnBrk="1" fontAlgn="base" latinLnBrk="0" hangingPunct="1">
                  <a:lnSpc>
                    <a:spcPct val="120000"/>
                  </a:lnSpc>
                  <a:spcBef>
                    <a:spcPct val="0"/>
                  </a:spcBef>
                  <a:spcAft>
                    <a:spcPct val="0"/>
                  </a:spcAft>
                  <a:buClrTx/>
                  <a:buSzTx/>
                  <a:buFontTx/>
                  <a:buNone/>
                  <a:tabLst/>
                  <a:defRPr/>
                </a:pPr>
                <a:endParaRPr kumimoji="0" lang="en-US" sz="500" b="0" i="0" u="none" strike="noStrike" kern="0" cap="none" spc="0" normalizeH="0" baseline="0" noProof="0" dirty="0">
                  <a:ln>
                    <a:noFill/>
                  </a:ln>
                  <a:solidFill>
                    <a:srgbClr val="39393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6"/>
              <p:cNvSpPr/>
              <p:nvPr/>
            </p:nvSpPr>
            <p:spPr bwMode="auto">
              <a:xfrm>
                <a:off x="3840" y="1405"/>
                <a:ext cx="1026" cy="1510"/>
              </a:xfrm>
              <a:custGeom>
                <a:avLst/>
                <a:gdLst>
                  <a:gd name="T0" fmla="*/ 433 w 433"/>
                  <a:gd name="T1" fmla="*/ 636 h 636"/>
                  <a:gd name="T2" fmla="*/ 0 w 433"/>
                  <a:gd name="T3" fmla="*/ 0 h 636"/>
                  <a:gd name="T4" fmla="*/ 0 w 433"/>
                  <a:gd name="T5" fmla="*/ 636 h 636"/>
                  <a:gd name="T6" fmla="*/ 433 w 433"/>
                  <a:gd name="T7" fmla="*/ 636 h 636"/>
                </a:gdLst>
                <a:ahLst/>
                <a:cxnLst>
                  <a:cxn ang="0">
                    <a:pos x="T0" y="T1"/>
                  </a:cxn>
                  <a:cxn ang="0">
                    <a:pos x="T2" y="T3"/>
                  </a:cxn>
                  <a:cxn ang="0">
                    <a:pos x="T4" y="T5"/>
                  </a:cxn>
                  <a:cxn ang="0">
                    <a:pos x="T6" y="T7"/>
                  </a:cxn>
                </a:cxnLst>
                <a:rect l="0" t="0" r="r" b="b"/>
                <a:pathLst>
                  <a:path w="433" h="636">
                    <a:moveTo>
                      <a:pt x="433" y="636"/>
                    </a:moveTo>
                    <a:cubicBezTo>
                      <a:pt x="204" y="546"/>
                      <a:pt x="198" y="0"/>
                      <a:pt x="0" y="0"/>
                    </a:cubicBezTo>
                    <a:cubicBezTo>
                      <a:pt x="0" y="636"/>
                      <a:pt x="0" y="636"/>
                      <a:pt x="0" y="636"/>
                    </a:cubicBezTo>
                    <a:lnTo>
                      <a:pt x="433" y="636"/>
                    </a:lnTo>
                    <a:close/>
                  </a:path>
                </a:pathLst>
              </a:custGeom>
              <a:solidFill>
                <a:srgbClr val="E80314">
                  <a:lumMod val="50000"/>
                  <a:alpha val="15000"/>
                </a:srgbClr>
              </a:solidFill>
              <a:ln>
                <a:noFill/>
              </a:ln>
              <a:extLst>
                <a:ext uri="{91240B29-F687-4F45-9708-019B960494DF}">
                  <a14:hiddenLine xmlns:a14="http://schemas.microsoft.com/office/drawing/2010/main" xmlns="" w="9525">
                    <a:solidFill>
                      <a:srgbClr val="000000"/>
                    </a:solidFill>
                    <a:round/>
                  </a14:hiddenLine>
                </a:ext>
              </a:extLst>
            </p:spPr>
            <p:txBody>
              <a:bodyPr vert="horz" wrap="square" lIns="41874" tIns="20937" rIns="41874" bIns="20937" numCol="1" anchor="t" anchorCtr="0" compatLnSpc="1"/>
              <a:lstStyle/>
              <a:p>
                <a:pPr marL="0" marR="0" lvl="0" indent="0" algn="just" defTabSz="649605" eaLnBrk="1" fontAlgn="base" latinLnBrk="0" hangingPunct="1">
                  <a:lnSpc>
                    <a:spcPct val="120000"/>
                  </a:lnSpc>
                  <a:spcBef>
                    <a:spcPct val="0"/>
                  </a:spcBef>
                  <a:spcAft>
                    <a:spcPct val="0"/>
                  </a:spcAft>
                  <a:buClrTx/>
                  <a:buSzTx/>
                  <a:buFontTx/>
                  <a:buNone/>
                  <a:tabLst/>
                  <a:defRPr/>
                </a:pPr>
                <a:endParaRPr kumimoji="0" lang="en-US" sz="500" b="0" i="0" u="none" strike="noStrike" kern="0" cap="none" spc="0" normalizeH="0" baseline="0" noProof="0" dirty="0">
                  <a:ln>
                    <a:noFill/>
                  </a:ln>
                  <a:solidFill>
                    <a:srgbClr val="39393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Group 4"/>
            <p:cNvGrpSpPr>
              <a:grpSpLocks noChangeAspect="1"/>
            </p:cNvGrpSpPr>
            <p:nvPr/>
          </p:nvGrpSpPr>
          <p:grpSpPr bwMode="auto">
            <a:xfrm>
              <a:off x="4244170" y="2882304"/>
              <a:ext cx="2017058" cy="2148850"/>
              <a:chOff x="2814" y="1405"/>
              <a:chExt cx="2052" cy="1510"/>
            </a:xfrm>
          </p:grpSpPr>
          <p:sp>
            <p:nvSpPr>
              <p:cNvPr id="20" name="Freeform 5"/>
              <p:cNvSpPr/>
              <p:nvPr/>
            </p:nvSpPr>
            <p:spPr bwMode="auto">
              <a:xfrm>
                <a:off x="2814" y="1405"/>
                <a:ext cx="2052" cy="1510"/>
              </a:xfrm>
              <a:custGeom>
                <a:avLst/>
                <a:gdLst>
                  <a:gd name="T0" fmla="*/ 433 w 866"/>
                  <a:gd name="T1" fmla="*/ 0 h 636"/>
                  <a:gd name="T2" fmla="*/ 0 w 866"/>
                  <a:gd name="T3" fmla="*/ 636 h 636"/>
                  <a:gd name="T4" fmla="*/ 433 w 866"/>
                  <a:gd name="T5" fmla="*/ 636 h 636"/>
                  <a:gd name="T6" fmla="*/ 866 w 866"/>
                  <a:gd name="T7" fmla="*/ 636 h 636"/>
                  <a:gd name="T8" fmla="*/ 433 w 866"/>
                  <a:gd name="T9" fmla="*/ 0 h 636"/>
                </a:gdLst>
                <a:ahLst/>
                <a:cxnLst>
                  <a:cxn ang="0">
                    <a:pos x="T0" y="T1"/>
                  </a:cxn>
                  <a:cxn ang="0">
                    <a:pos x="T2" y="T3"/>
                  </a:cxn>
                  <a:cxn ang="0">
                    <a:pos x="T4" y="T5"/>
                  </a:cxn>
                  <a:cxn ang="0">
                    <a:pos x="T6" y="T7"/>
                  </a:cxn>
                  <a:cxn ang="0">
                    <a:pos x="T8" y="T9"/>
                  </a:cxn>
                </a:cxnLst>
                <a:rect l="0" t="0" r="r" b="b"/>
                <a:pathLst>
                  <a:path w="866" h="636">
                    <a:moveTo>
                      <a:pt x="433" y="0"/>
                    </a:moveTo>
                    <a:cubicBezTo>
                      <a:pt x="235" y="0"/>
                      <a:pt x="229" y="546"/>
                      <a:pt x="0" y="636"/>
                    </a:cubicBezTo>
                    <a:cubicBezTo>
                      <a:pt x="433" y="636"/>
                      <a:pt x="433" y="636"/>
                      <a:pt x="433" y="636"/>
                    </a:cubicBezTo>
                    <a:cubicBezTo>
                      <a:pt x="866" y="636"/>
                      <a:pt x="866" y="636"/>
                      <a:pt x="866" y="636"/>
                    </a:cubicBezTo>
                    <a:cubicBezTo>
                      <a:pt x="637" y="546"/>
                      <a:pt x="631" y="0"/>
                      <a:pt x="433" y="0"/>
                    </a:cubicBezTo>
                    <a:close/>
                  </a:path>
                </a:pathLst>
              </a:custGeom>
              <a:solidFill>
                <a:srgbClr val="C00000">
                  <a:alpha val="91000"/>
                </a:srgbClr>
              </a:solidFill>
              <a:ln>
                <a:noFill/>
              </a:ln>
              <a:extLst>
                <a:ext uri="{91240B29-F687-4F45-9708-019B960494DF}">
                  <a14:hiddenLine xmlns:a14="http://schemas.microsoft.com/office/drawing/2010/main" xmlns="" w="9525">
                    <a:solidFill>
                      <a:srgbClr val="000000"/>
                    </a:solidFill>
                    <a:round/>
                  </a14:hiddenLine>
                </a:ext>
              </a:extLst>
            </p:spPr>
            <p:txBody>
              <a:bodyPr vert="horz" wrap="square" lIns="41874" tIns="20937" rIns="41874" bIns="20937" numCol="1" anchor="t" anchorCtr="0" compatLnSpc="1"/>
              <a:lstStyle/>
              <a:p>
                <a:pPr marL="0" marR="0" lvl="0" indent="0" algn="just" defTabSz="649605" eaLnBrk="1" fontAlgn="base" latinLnBrk="0" hangingPunct="1">
                  <a:lnSpc>
                    <a:spcPct val="120000"/>
                  </a:lnSpc>
                  <a:spcBef>
                    <a:spcPct val="0"/>
                  </a:spcBef>
                  <a:spcAft>
                    <a:spcPct val="0"/>
                  </a:spcAft>
                  <a:buClrTx/>
                  <a:buSzTx/>
                  <a:buFontTx/>
                  <a:buNone/>
                  <a:tabLst/>
                  <a:defRPr/>
                </a:pPr>
                <a:endParaRPr kumimoji="0" lang="en-US" sz="500" b="0" i="0" u="none" strike="noStrike" kern="0" cap="none" spc="0" normalizeH="0" baseline="0" noProof="0" dirty="0">
                  <a:ln>
                    <a:noFill/>
                  </a:ln>
                  <a:solidFill>
                    <a:srgbClr val="39393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6"/>
              <p:cNvSpPr/>
              <p:nvPr/>
            </p:nvSpPr>
            <p:spPr bwMode="auto">
              <a:xfrm>
                <a:off x="3840" y="1405"/>
                <a:ext cx="1026" cy="1510"/>
              </a:xfrm>
              <a:custGeom>
                <a:avLst/>
                <a:gdLst>
                  <a:gd name="T0" fmla="*/ 433 w 433"/>
                  <a:gd name="T1" fmla="*/ 636 h 636"/>
                  <a:gd name="T2" fmla="*/ 0 w 433"/>
                  <a:gd name="T3" fmla="*/ 0 h 636"/>
                  <a:gd name="T4" fmla="*/ 0 w 433"/>
                  <a:gd name="T5" fmla="*/ 636 h 636"/>
                  <a:gd name="T6" fmla="*/ 433 w 433"/>
                  <a:gd name="T7" fmla="*/ 636 h 636"/>
                </a:gdLst>
                <a:ahLst/>
                <a:cxnLst>
                  <a:cxn ang="0">
                    <a:pos x="T0" y="T1"/>
                  </a:cxn>
                  <a:cxn ang="0">
                    <a:pos x="T2" y="T3"/>
                  </a:cxn>
                  <a:cxn ang="0">
                    <a:pos x="T4" y="T5"/>
                  </a:cxn>
                  <a:cxn ang="0">
                    <a:pos x="T6" y="T7"/>
                  </a:cxn>
                </a:cxnLst>
                <a:rect l="0" t="0" r="r" b="b"/>
                <a:pathLst>
                  <a:path w="433" h="636">
                    <a:moveTo>
                      <a:pt x="433" y="636"/>
                    </a:moveTo>
                    <a:cubicBezTo>
                      <a:pt x="204" y="546"/>
                      <a:pt x="198" y="0"/>
                      <a:pt x="0" y="0"/>
                    </a:cubicBezTo>
                    <a:cubicBezTo>
                      <a:pt x="0" y="636"/>
                      <a:pt x="0" y="636"/>
                      <a:pt x="0" y="636"/>
                    </a:cubicBezTo>
                    <a:lnTo>
                      <a:pt x="433" y="636"/>
                    </a:lnTo>
                    <a:close/>
                  </a:path>
                </a:pathLst>
              </a:custGeom>
              <a:solidFill>
                <a:srgbClr val="C00000"/>
              </a:solidFill>
              <a:ln>
                <a:noFill/>
              </a:ln>
              <a:extLst>
                <a:ext uri="{91240B29-F687-4F45-9708-019B960494DF}">
                  <a14:hiddenLine xmlns:a14="http://schemas.microsoft.com/office/drawing/2010/main" xmlns="" w="9525">
                    <a:solidFill>
                      <a:srgbClr val="000000"/>
                    </a:solidFill>
                    <a:round/>
                  </a14:hiddenLine>
                </a:ext>
              </a:extLst>
            </p:spPr>
            <p:txBody>
              <a:bodyPr vert="horz" wrap="square" lIns="41874" tIns="20937" rIns="41874" bIns="20937" numCol="1" anchor="t" anchorCtr="0" compatLnSpc="1"/>
              <a:lstStyle/>
              <a:p>
                <a:pPr marL="0" marR="0" lvl="0" indent="0" algn="just" defTabSz="649605" eaLnBrk="1" fontAlgn="base" latinLnBrk="0" hangingPunct="1">
                  <a:lnSpc>
                    <a:spcPct val="120000"/>
                  </a:lnSpc>
                  <a:spcBef>
                    <a:spcPct val="0"/>
                  </a:spcBef>
                  <a:spcAft>
                    <a:spcPct val="0"/>
                  </a:spcAft>
                  <a:buClrTx/>
                  <a:buSzTx/>
                  <a:buFontTx/>
                  <a:buNone/>
                  <a:tabLst/>
                  <a:defRPr/>
                </a:pPr>
                <a:endParaRPr kumimoji="0" lang="en-US" sz="500" b="0" i="0" u="none" strike="noStrike" kern="0" cap="none" spc="0" normalizeH="0" baseline="0" noProof="0" dirty="0">
                  <a:ln>
                    <a:noFill/>
                  </a:ln>
                  <a:solidFill>
                    <a:srgbClr val="39393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Group 4"/>
            <p:cNvGrpSpPr>
              <a:grpSpLocks noChangeAspect="1"/>
            </p:cNvGrpSpPr>
            <p:nvPr/>
          </p:nvGrpSpPr>
          <p:grpSpPr bwMode="auto">
            <a:xfrm>
              <a:off x="5602882" y="4005294"/>
              <a:ext cx="2017058" cy="1025857"/>
              <a:chOff x="2814" y="1405"/>
              <a:chExt cx="2052" cy="1510"/>
            </a:xfrm>
          </p:grpSpPr>
          <p:sp>
            <p:nvSpPr>
              <p:cNvPr id="18" name="Freeform 5"/>
              <p:cNvSpPr/>
              <p:nvPr/>
            </p:nvSpPr>
            <p:spPr bwMode="auto">
              <a:xfrm>
                <a:off x="2814" y="1405"/>
                <a:ext cx="2052" cy="1510"/>
              </a:xfrm>
              <a:custGeom>
                <a:avLst/>
                <a:gdLst>
                  <a:gd name="T0" fmla="*/ 433 w 866"/>
                  <a:gd name="T1" fmla="*/ 0 h 636"/>
                  <a:gd name="T2" fmla="*/ 0 w 866"/>
                  <a:gd name="T3" fmla="*/ 636 h 636"/>
                  <a:gd name="T4" fmla="*/ 433 w 866"/>
                  <a:gd name="T5" fmla="*/ 636 h 636"/>
                  <a:gd name="T6" fmla="*/ 866 w 866"/>
                  <a:gd name="T7" fmla="*/ 636 h 636"/>
                  <a:gd name="T8" fmla="*/ 433 w 866"/>
                  <a:gd name="T9" fmla="*/ 0 h 636"/>
                </a:gdLst>
                <a:ahLst/>
                <a:cxnLst>
                  <a:cxn ang="0">
                    <a:pos x="T0" y="T1"/>
                  </a:cxn>
                  <a:cxn ang="0">
                    <a:pos x="T2" y="T3"/>
                  </a:cxn>
                  <a:cxn ang="0">
                    <a:pos x="T4" y="T5"/>
                  </a:cxn>
                  <a:cxn ang="0">
                    <a:pos x="T6" y="T7"/>
                  </a:cxn>
                  <a:cxn ang="0">
                    <a:pos x="T8" y="T9"/>
                  </a:cxn>
                </a:cxnLst>
                <a:rect l="0" t="0" r="r" b="b"/>
                <a:pathLst>
                  <a:path w="866" h="636">
                    <a:moveTo>
                      <a:pt x="433" y="0"/>
                    </a:moveTo>
                    <a:cubicBezTo>
                      <a:pt x="235" y="0"/>
                      <a:pt x="229" y="546"/>
                      <a:pt x="0" y="636"/>
                    </a:cubicBezTo>
                    <a:cubicBezTo>
                      <a:pt x="433" y="636"/>
                      <a:pt x="433" y="636"/>
                      <a:pt x="433" y="636"/>
                    </a:cubicBezTo>
                    <a:cubicBezTo>
                      <a:pt x="866" y="636"/>
                      <a:pt x="866" y="636"/>
                      <a:pt x="866" y="636"/>
                    </a:cubicBezTo>
                    <a:cubicBezTo>
                      <a:pt x="637" y="546"/>
                      <a:pt x="631" y="0"/>
                      <a:pt x="433" y="0"/>
                    </a:cubicBezTo>
                    <a:close/>
                  </a:path>
                </a:pathLst>
              </a:custGeom>
              <a:solidFill>
                <a:srgbClr val="C00000">
                  <a:alpha val="91000"/>
                </a:srgbClr>
              </a:solidFill>
              <a:ln>
                <a:noFill/>
              </a:ln>
              <a:extLst>
                <a:ext uri="{91240B29-F687-4F45-9708-019B960494DF}">
                  <a14:hiddenLine xmlns:a14="http://schemas.microsoft.com/office/drawing/2010/main" xmlns="" w="9525">
                    <a:solidFill>
                      <a:srgbClr val="000000"/>
                    </a:solidFill>
                    <a:round/>
                  </a14:hiddenLine>
                </a:ext>
              </a:extLst>
            </p:spPr>
            <p:txBody>
              <a:bodyPr vert="horz" wrap="square" lIns="41874" tIns="20937" rIns="41874" bIns="20937" numCol="1" anchor="t" anchorCtr="0" compatLnSpc="1"/>
              <a:lstStyle/>
              <a:p>
                <a:pPr marL="0" marR="0" lvl="0" indent="0" algn="just" defTabSz="649605" eaLnBrk="1" fontAlgn="base" latinLnBrk="0" hangingPunct="1">
                  <a:lnSpc>
                    <a:spcPct val="120000"/>
                  </a:lnSpc>
                  <a:spcBef>
                    <a:spcPct val="0"/>
                  </a:spcBef>
                  <a:spcAft>
                    <a:spcPct val="0"/>
                  </a:spcAft>
                  <a:buClrTx/>
                  <a:buSzTx/>
                  <a:buFontTx/>
                  <a:buNone/>
                  <a:tabLst/>
                  <a:defRPr/>
                </a:pPr>
                <a:endParaRPr kumimoji="0" lang="en-US" sz="500" b="0" i="0" u="none" strike="noStrike" kern="0" cap="none" spc="0" normalizeH="0" baseline="0" noProof="0" dirty="0">
                  <a:ln>
                    <a:noFill/>
                  </a:ln>
                  <a:solidFill>
                    <a:srgbClr val="39393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6"/>
              <p:cNvSpPr/>
              <p:nvPr/>
            </p:nvSpPr>
            <p:spPr bwMode="auto">
              <a:xfrm>
                <a:off x="3840" y="1405"/>
                <a:ext cx="1026" cy="1510"/>
              </a:xfrm>
              <a:custGeom>
                <a:avLst/>
                <a:gdLst>
                  <a:gd name="T0" fmla="*/ 433 w 433"/>
                  <a:gd name="T1" fmla="*/ 636 h 636"/>
                  <a:gd name="T2" fmla="*/ 0 w 433"/>
                  <a:gd name="T3" fmla="*/ 0 h 636"/>
                  <a:gd name="T4" fmla="*/ 0 w 433"/>
                  <a:gd name="T5" fmla="*/ 636 h 636"/>
                  <a:gd name="T6" fmla="*/ 433 w 433"/>
                  <a:gd name="T7" fmla="*/ 636 h 636"/>
                </a:gdLst>
                <a:ahLst/>
                <a:cxnLst>
                  <a:cxn ang="0">
                    <a:pos x="T0" y="T1"/>
                  </a:cxn>
                  <a:cxn ang="0">
                    <a:pos x="T2" y="T3"/>
                  </a:cxn>
                  <a:cxn ang="0">
                    <a:pos x="T4" y="T5"/>
                  </a:cxn>
                  <a:cxn ang="0">
                    <a:pos x="T6" y="T7"/>
                  </a:cxn>
                </a:cxnLst>
                <a:rect l="0" t="0" r="r" b="b"/>
                <a:pathLst>
                  <a:path w="433" h="636">
                    <a:moveTo>
                      <a:pt x="433" y="636"/>
                    </a:moveTo>
                    <a:cubicBezTo>
                      <a:pt x="204" y="546"/>
                      <a:pt x="198" y="0"/>
                      <a:pt x="0" y="0"/>
                    </a:cubicBezTo>
                    <a:cubicBezTo>
                      <a:pt x="0" y="636"/>
                      <a:pt x="0" y="636"/>
                      <a:pt x="0" y="636"/>
                    </a:cubicBezTo>
                    <a:lnTo>
                      <a:pt x="433" y="636"/>
                    </a:lnTo>
                    <a:close/>
                  </a:path>
                </a:pathLst>
              </a:custGeom>
              <a:solidFill>
                <a:schemeClr val="bg1">
                  <a:alpha val="5000"/>
                </a:schemeClr>
              </a:solidFill>
              <a:ln>
                <a:noFill/>
              </a:ln>
              <a:extLst>
                <a:ext uri="{91240B29-F687-4F45-9708-019B960494DF}">
                  <a14:hiddenLine xmlns:a14="http://schemas.microsoft.com/office/drawing/2010/main" xmlns="" w="9525">
                    <a:solidFill>
                      <a:srgbClr val="000000"/>
                    </a:solidFill>
                    <a:round/>
                  </a14:hiddenLine>
                </a:ext>
              </a:extLst>
            </p:spPr>
            <p:txBody>
              <a:bodyPr vert="horz" wrap="square" lIns="41874" tIns="20937" rIns="41874" bIns="20937" numCol="1" anchor="t" anchorCtr="0" compatLnSpc="1"/>
              <a:lstStyle/>
              <a:p>
                <a:pPr marL="0" marR="0" lvl="0" indent="0" algn="just" defTabSz="649605" eaLnBrk="1" fontAlgn="base" latinLnBrk="0" hangingPunct="1">
                  <a:lnSpc>
                    <a:spcPct val="120000"/>
                  </a:lnSpc>
                  <a:spcBef>
                    <a:spcPct val="0"/>
                  </a:spcBef>
                  <a:spcAft>
                    <a:spcPct val="0"/>
                  </a:spcAft>
                  <a:buClrTx/>
                  <a:buSzTx/>
                  <a:buFontTx/>
                  <a:buNone/>
                  <a:tabLst/>
                  <a:defRPr/>
                </a:pPr>
                <a:endParaRPr kumimoji="0" lang="en-US" sz="500" b="0" i="0" u="none" strike="noStrike" kern="0" cap="none" spc="0" normalizeH="0" baseline="0" noProof="0" dirty="0">
                  <a:ln>
                    <a:noFill/>
                  </a:ln>
                  <a:solidFill>
                    <a:srgbClr val="39393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Group 4"/>
            <p:cNvGrpSpPr>
              <a:grpSpLocks noChangeAspect="1"/>
            </p:cNvGrpSpPr>
            <p:nvPr/>
          </p:nvGrpSpPr>
          <p:grpSpPr bwMode="auto">
            <a:xfrm>
              <a:off x="6961596" y="2545366"/>
              <a:ext cx="2017058" cy="2485786"/>
              <a:chOff x="2814" y="1405"/>
              <a:chExt cx="2052" cy="1510"/>
            </a:xfrm>
          </p:grpSpPr>
          <p:sp>
            <p:nvSpPr>
              <p:cNvPr id="16" name="Freeform 5"/>
              <p:cNvSpPr/>
              <p:nvPr/>
            </p:nvSpPr>
            <p:spPr bwMode="auto">
              <a:xfrm>
                <a:off x="2814" y="1405"/>
                <a:ext cx="2052" cy="1510"/>
              </a:xfrm>
              <a:custGeom>
                <a:avLst/>
                <a:gdLst>
                  <a:gd name="T0" fmla="*/ 433 w 866"/>
                  <a:gd name="T1" fmla="*/ 0 h 636"/>
                  <a:gd name="T2" fmla="*/ 0 w 866"/>
                  <a:gd name="T3" fmla="*/ 636 h 636"/>
                  <a:gd name="T4" fmla="*/ 433 w 866"/>
                  <a:gd name="T5" fmla="*/ 636 h 636"/>
                  <a:gd name="T6" fmla="*/ 866 w 866"/>
                  <a:gd name="T7" fmla="*/ 636 h 636"/>
                  <a:gd name="T8" fmla="*/ 433 w 866"/>
                  <a:gd name="T9" fmla="*/ 0 h 636"/>
                </a:gdLst>
                <a:ahLst/>
                <a:cxnLst>
                  <a:cxn ang="0">
                    <a:pos x="T0" y="T1"/>
                  </a:cxn>
                  <a:cxn ang="0">
                    <a:pos x="T2" y="T3"/>
                  </a:cxn>
                  <a:cxn ang="0">
                    <a:pos x="T4" y="T5"/>
                  </a:cxn>
                  <a:cxn ang="0">
                    <a:pos x="T6" y="T7"/>
                  </a:cxn>
                  <a:cxn ang="0">
                    <a:pos x="T8" y="T9"/>
                  </a:cxn>
                </a:cxnLst>
                <a:rect l="0" t="0" r="r" b="b"/>
                <a:pathLst>
                  <a:path w="866" h="636">
                    <a:moveTo>
                      <a:pt x="433" y="0"/>
                    </a:moveTo>
                    <a:cubicBezTo>
                      <a:pt x="235" y="0"/>
                      <a:pt x="229" y="546"/>
                      <a:pt x="0" y="636"/>
                    </a:cubicBezTo>
                    <a:cubicBezTo>
                      <a:pt x="433" y="636"/>
                      <a:pt x="433" y="636"/>
                      <a:pt x="433" y="636"/>
                    </a:cubicBezTo>
                    <a:cubicBezTo>
                      <a:pt x="866" y="636"/>
                      <a:pt x="866" y="636"/>
                      <a:pt x="866" y="636"/>
                    </a:cubicBezTo>
                    <a:cubicBezTo>
                      <a:pt x="637" y="546"/>
                      <a:pt x="631" y="0"/>
                      <a:pt x="433" y="0"/>
                    </a:cubicBezTo>
                    <a:close/>
                  </a:path>
                </a:pathLst>
              </a:custGeom>
              <a:solidFill>
                <a:srgbClr val="C00000"/>
              </a:solidFill>
              <a:ln>
                <a:noFill/>
              </a:ln>
              <a:extLst>
                <a:ext uri="{91240B29-F687-4F45-9708-019B960494DF}">
                  <a14:hiddenLine xmlns:a14="http://schemas.microsoft.com/office/drawing/2010/main" xmlns="" w="9525">
                    <a:solidFill>
                      <a:srgbClr val="000000"/>
                    </a:solidFill>
                    <a:round/>
                  </a14:hiddenLine>
                </a:ext>
              </a:extLst>
            </p:spPr>
            <p:txBody>
              <a:bodyPr vert="horz" wrap="square" lIns="41874" tIns="20937" rIns="41874" bIns="20937" numCol="1" anchor="t" anchorCtr="0" compatLnSpc="1"/>
              <a:lstStyle/>
              <a:p>
                <a:pPr marL="0" marR="0" lvl="0" indent="0" algn="just" defTabSz="649605" eaLnBrk="1" fontAlgn="base" latinLnBrk="0" hangingPunct="1">
                  <a:lnSpc>
                    <a:spcPct val="120000"/>
                  </a:lnSpc>
                  <a:spcBef>
                    <a:spcPct val="0"/>
                  </a:spcBef>
                  <a:spcAft>
                    <a:spcPct val="0"/>
                  </a:spcAft>
                  <a:buClrTx/>
                  <a:buSzTx/>
                  <a:buFontTx/>
                  <a:buNone/>
                  <a:tabLst/>
                  <a:defRPr/>
                </a:pPr>
                <a:endParaRPr kumimoji="0" lang="en-US" sz="500" b="0" i="0" u="none" strike="noStrike" kern="0" cap="none" spc="0" normalizeH="0" baseline="0" noProof="0" dirty="0">
                  <a:ln>
                    <a:noFill/>
                  </a:ln>
                  <a:solidFill>
                    <a:srgbClr val="39393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6"/>
              <p:cNvSpPr/>
              <p:nvPr/>
            </p:nvSpPr>
            <p:spPr bwMode="auto">
              <a:xfrm>
                <a:off x="3840" y="1405"/>
                <a:ext cx="1026" cy="1510"/>
              </a:xfrm>
              <a:custGeom>
                <a:avLst/>
                <a:gdLst>
                  <a:gd name="T0" fmla="*/ 433 w 433"/>
                  <a:gd name="T1" fmla="*/ 636 h 636"/>
                  <a:gd name="T2" fmla="*/ 0 w 433"/>
                  <a:gd name="T3" fmla="*/ 0 h 636"/>
                  <a:gd name="T4" fmla="*/ 0 w 433"/>
                  <a:gd name="T5" fmla="*/ 636 h 636"/>
                  <a:gd name="T6" fmla="*/ 433 w 433"/>
                  <a:gd name="T7" fmla="*/ 636 h 636"/>
                </a:gdLst>
                <a:ahLst/>
                <a:cxnLst>
                  <a:cxn ang="0">
                    <a:pos x="T0" y="T1"/>
                  </a:cxn>
                  <a:cxn ang="0">
                    <a:pos x="T2" y="T3"/>
                  </a:cxn>
                  <a:cxn ang="0">
                    <a:pos x="T4" y="T5"/>
                  </a:cxn>
                  <a:cxn ang="0">
                    <a:pos x="T6" y="T7"/>
                  </a:cxn>
                </a:cxnLst>
                <a:rect l="0" t="0" r="r" b="b"/>
                <a:pathLst>
                  <a:path w="433" h="636">
                    <a:moveTo>
                      <a:pt x="433" y="636"/>
                    </a:moveTo>
                    <a:cubicBezTo>
                      <a:pt x="204" y="546"/>
                      <a:pt x="198" y="0"/>
                      <a:pt x="0" y="0"/>
                    </a:cubicBezTo>
                    <a:cubicBezTo>
                      <a:pt x="0" y="636"/>
                      <a:pt x="0" y="636"/>
                      <a:pt x="0" y="636"/>
                    </a:cubicBezTo>
                    <a:lnTo>
                      <a:pt x="433" y="636"/>
                    </a:lnTo>
                    <a:close/>
                  </a:path>
                </a:pathLst>
              </a:custGeom>
              <a:solidFill>
                <a:srgbClr val="B11921">
                  <a:lumMod val="50000"/>
                  <a:alpha val="15000"/>
                </a:srgbClr>
              </a:solidFill>
              <a:ln>
                <a:noFill/>
              </a:ln>
              <a:extLst>
                <a:ext uri="{91240B29-F687-4F45-9708-019B960494DF}">
                  <a14:hiddenLine xmlns:a14="http://schemas.microsoft.com/office/drawing/2010/main" xmlns="" w="9525">
                    <a:solidFill>
                      <a:srgbClr val="000000"/>
                    </a:solidFill>
                    <a:round/>
                  </a14:hiddenLine>
                </a:ext>
              </a:extLst>
            </p:spPr>
            <p:txBody>
              <a:bodyPr vert="horz" wrap="square" lIns="41874" tIns="20937" rIns="41874" bIns="20937" numCol="1" anchor="t" anchorCtr="0" compatLnSpc="1"/>
              <a:lstStyle/>
              <a:p>
                <a:pPr marL="0" marR="0" lvl="0" indent="0" algn="just" defTabSz="649605" eaLnBrk="1" fontAlgn="base" latinLnBrk="0" hangingPunct="1">
                  <a:lnSpc>
                    <a:spcPct val="120000"/>
                  </a:lnSpc>
                  <a:spcBef>
                    <a:spcPct val="0"/>
                  </a:spcBef>
                  <a:spcAft>
                    <a:spcPct val="0"/>
                  </a:spcAft>
                  <a:buClrTx/>
                  <a:buSzTx/>
                  <a:buFontTx/>
                  <a:buNone/>
                  <a:tabLst/>
                  <a:defRPr/>
                </a:pPr>
                <a:endParaRPr kumimoji="0" lang="en-US" sz="500" b="0" i="0" u="none" strike="noStrike" kern="0" cap="none" spc="0" normalizeH="0" baseline="0" noProof="0" dirty="0">
                  <a:ln>
                    <a:noFill/>
                  </a:ln>
                  <a:solidFill>
                    <a:srgbClr val="39393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Group 4"/>
            <p:cNvGrpSpPr>
              <a:grpSpLocks noChangeAspect="1"/>
            </p:cNvGrpSpPr>
            <p:nvPr/>
          </p:nvGrpSpPr>
          <p:grpSpPr bwMode="auto">
            <a:xfrm>
              <a:off x="8320310" y="3329405"/>
              <a:ext cx="2017058" cy="1701749"/>
              <a:chOff x="2814" y="1405"/>
              <a:chExt cx="2052" cy="1510"/>
            </a:xfrm>
          </p:grpSpPr>
          <p:sp>
            <p:nvSpPr>
              <p:cNvPr id="14" name="Freeform 5"/>
              <p:cNvSpPr/>
              <p:nvPr/>
            </p:nvSpPr>
            <p:spPr bwMode="auto">
              <a:xfrm>
                <a:off x="2814" y="1405"/>
                <a:ext cx="2052" cy="1510"/>
              </a:xfrm>
              <a:custGeom>
                <a:avLst/>
                <a:gdLst>
                  <a:gd name="T0" fmla="*/ 433 w 866"/>
                  <a:gd name="T1" fmla="*/ 0 h 636"/>
                  <a:gd name="T2" fmla="*/ 0 w 866"/>
                  <a:gd name="T3" fmla="*/ 636 h 636"/>
                  <a:gd name="T4" fmla="*/ 433 w 866"/>
                  <a:gd name="T5" fmla="*/ 636 h 636"/>
                  <a:gd name="T6" fmla="*/ 866 w 866"/>
                  <a:gd name="T7" fmla="*/ 636 h 636"/>
                  <a:gd name="T8" fmla="*/ 433 w 866"/>
                  <a:gd name="T9" fmla="*/ 0 h 636"/>
                </a:gdLst>
                <a:ahLst/>
                <a:cxnLst>
                  <a:cxn ang="0">
                    <a:pos x="T0" y="T1"/>
                  </a:cxn>
                  <a:cxn ang="0">
                    <a:pos x="T2" y="T3"/>
                  </a:cxn>
                  <a:cxn ang="0">
                    <a:pos x="T4" y="T5"/>
                  </a:cxn>
                  <a:cxn ang="0">
                    <a:pos x="T6" y="T7"/>
                  </a:cxn>
                  <a:cxn ang="0">
                    <a:pos x="T8" y="T9"/>
                  </a:cxn>
                </a:cxnLst>
                <a:rect l="0" t="0" r="r" b="b"/>
                <a:pathLst>
                  <a:path w="866" h="636">
                    <a:moveTo>
                      <a:pt x="433" y="0"/>
                    </a:moveTo>
                    <a:cubicBezTo>
                      <a:pt x="235" y="0"/>
                      <a:pt x="229" y="546"/>
                      <a:pt x="0" y="636"/>
                    </a:cubicBezTo>
                    <a:cubicBezTo>
                      <a:pt x="433" y="636"/>
                      <a:pt x="433" y="636"/>
                      <a:pt x="433" y="636"/>
                    </a:cubicBezTo>
                    <a:cubicBezTo>
                      <a:pt x="866" y="636"/>
                      <a:pt x="866" y="636"/>
                      <a:pt x="866" y="636"/>
                    </a:cubicBezTo>
                    <a:cubicBezTo>
                      <a:pt x="637" y="546"/>
                      <a:pt x="631" y="0"/>
                      <a:pt x="433" y="0"/>
                    </a:cubicBezTo>
                    <a:close/>
                  </a:path>
                </a:pathLst>
              </a:custGeom>
              <a:solidFill>
                <a:srgbClr val="C00000"/>
              </a:solidFill>
              <a:ln>
                <a:noFill/>
              </a:ln>
              <a:extLst>
                <a:ext uri="{91240B29-F687-4F45-9708-019B960494DF}">
                  <a14:hiddenLine xmlns:a14="http://schemas.microsoft.com/office/drawing/2010/main" xmlns="" w="9525">
                    <a:solidFill>
                      <a:srgbClr val="000000"/>
                    </a:solidFill>
                    <a:round/>
                  </a14:hiddenLine>
                </a:ext>
              </a:extLst>
            </p:spPr>
            <p:txBody>
              <a:bodyPr vert="horz" wrap="square" lIns="41874" tIns="20937" rIns="41874" bIns="20937" numCol="1" anchor="t" anchorCtr="0" compatLnSpc="1"/>
              <a:lstStyle/>
              <a:p>
                <a:pPr marL="0" marR="0" lvl="0" indent="0" algn="just" defTabSz="649605" eaLnBrk="1" fontAlgn="base" latinLnBrk="0" hangingPunct="1">
                  <a:lnSpc>
                    <a:spcPct val="120000"/>
                  </a:lnSpc>
                  <a:spcBef>
                    <a:spcPct val="0"/>
                  </a:spcBef>
                  <a:spcAft>
                    <a:spcPct val="0"/>
                  </a:spcAft>
                  <a:buClrTx/>
                  <a:buSzTx/>
                  <a:buFontTx/>
                  <a:buNone/>
                  <a:tabLst/>
                  <a:defRPr/>
                </a:pPr>
                <a:endParaRPr kumimoji="0" lang="en-US" sz="500" b="0" i="0" u="none" strike="noStrike" kern="0" cap="none" spc="0" normalizeH="0" baseline="0" noProof="0" dirty="0">
                  <a:ln>
                    <a:noFill/>
                  </a:ln>
                  <a:solidFill>
                    <a:srgbClr val="39393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6"/>
              <p:cNvSpPr/>
              <p:nvPr/>
            </p:nvSpPr>
            <p:spPr bwMode="auto">
              <a:xfrm>
                <a:off x="3840" y="1405"/>
                <a:ext cx="1026" cy="1510"/>
              </a:xfrm>
              <a:custGeom>
                <a:avLst/>
                <a:gdLst>
                  <a:gd name="T0" fmla="*/ 433 w 433"/>
                  <a:gd name="T1" fmla="*/ 636 h 636"/>
                  <a:gd name="T2" fmla="*/ 0 w 433"/>
                  <a:gd name="T3" fmla="*/ 0 h 636"/>
                  <a:gd name="T4" fmla="*/ 0 w 433"/>
                  <a:gd name="T5" fmla="*/ 636 h 636"/>
                  <a:gd name="T6" fmla="*/ 433 w 433"/>
                  <a:gd name="T7" fmla="*/ 636 h 636"/>
                </a:gdLst>
                <a:ahLst/>
                <a:cxnLst>
                  <a:cxn ang="0">
                    <a:pos x="T0" y="T1"/>
                  </a:cxn>
                  <a:cxn ang="0">
                    <a:pos x="T2" y="T3"/>
                  </a:cxn>
                  <a:cxn ang="0">
                    <a:pos x="T4" y="T5"/>
                  </a:cxn>
                  <a:cxn ang="0">
                    <a:pos x="T6" y="T7"/>
                  </a:cxn>
                </a:cxnLst>
                <a:rect l="0" t="0" r="r" b="b"/>
                <a:pathLst>
                  <a:path w="433" h="636">
                    <a:moveTo>
                      <a:pt x="433" y="636"/>
                    </a:moveTo>
                    <a:cubicBezTo>
                      <a:pt x="204" y="546"/>
                      <a:pt x="198" y="0"/>
                      <a:pt x="0" y="0"/>
                    </a:cubicBezTo>
                    <a:cubicBezTo>
                      <a:pt x="0" y="636"/>
                      <a:pt x="0" y="636"/>
                      <a:pt x="0" y="636"/>
                    </a:cubicBezTo>
                    <a:lnTo>
                      <a:pt x="433" y="636"/>
                    </a:lnTo>
                    <a:close/>
                  </a:path>
                </a:pathLst>
              </a:custGeom>
              <a:solidFill>
                <a:srgbClr val="D30317">
                  <a:lumMod val="50000"/>
                  <a:alpha val="15000"/>
                </a:srgbClr>
              </a:solidFill>
              <a:ln>
                <a:noFill/>
              </a:ln>
              <a:extLst>
                <a:ext uri="{91240B29-F687-4F45-9708-019B960494DF}">
                  <a14:hiddenLine xmlns:a14="http://schemas.microsoft.com/office/drawing/2010/main" xmlns="" w="9525">
                    <a:solidFill>
                      <a:srgbClr val="000000"/>
                    </a:solidFill>
                    <a:round/>
                  </a14:hiddenLine>
                </a:ext>
              </a:extLst>
            </p:spPr>
            <p:txBody>
              <a:bodyPr vert="horz" wrap="square" lIns="41874" tIns="20937" rIns="41874" bIns="20937" numCol="1" anchor="t" anchorCtr="0" compatLnSpc="1"/>
              <a:lstStyle/>
              <a:p>
                <a:pPr marL="0" marR="0" lvl="0" indent="0" algn="just" defTabSz="649605" eaLnBrk="1" fontAlgn="base" latinLnBrk="0" hangingPunct="1">
                  <a:lnSpc>
                    <a:spcPct val="120000"/>
                  </a:lnSpc>
                  <a:spcBef>
                    <a:spcPct val="0"/>
                  </a:spcBef>
                  <a:spcAft>
                    <a:spcPct val="0"/>
                  </a:spcAft>
                  <a:buClrTx/>
                  <a:buSzTx/>
                  <a:buFontTx/>
                  <a:buNone/>
                  <a:tabLst/>
                  <a:defRPr/>
                </a:pPr>
                <a:endParaRPr kumimoji="0" lang="en-US" sz="500" b="0" i="0" u="none" strike="noStrike" kern="0" cap="none" spc="0" normalizeH="0" baseline="0" noProof="0" dirty="0">
                  <a:ln>
                    <a:noFill/>
                  </a:ln>
                  <a:solidFill>
                    <a:srgbClr val="39393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6" name="Group 4"/>
          <p:cNvGrpSpPr>
            <a:grpSpLocks noChangeAspect="1"/>
          </p:cNvGrpSpPr>
          <p:nvPr/>
        </p:nvGrpSpPr>
        <p:grpSpPr bwMode="auto">
          <a:xfrm rot="10800000">
            <a:off x="3771740" y="1436151"/>
            <a:ext cx="573303" cy="692114"/>
            <a:chOff x="347" y="3344"/>
            <a:chExt cx="586" cy="707"/>
          </a:xfrm>
          <a:solidFill>
            <a:srgbClr val="E80314"/>
          </a:solidFill>
        </p:grpSpPr>
        <p:sp>
          <p:nvSpPr>
            <p:cNvPr id="27" name="Oval 5"/>
            <p:cNvSpPr>
              <a:spLocks noChangeArrowheads="1"/>
            </p:cNvSpPr>
            <p:nvPr/>
          </p:nvSpPr>
          <p:spPr bwMode="auto">
            <a:xfrm rot="10800000">
              <a:off x="347" y="3466"/>
              <a:ext cx="586" cy="585"/>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0" tIns="0" rIns="0" bIns="0" numCol="1" anchor="ctr" anchorCtr="1" compatLnSpc="1"/>
            <a:lstStyle/>
            <a:p>
              <a:pPr marL="0" marR="0" lvl="0" indent="0" algn="ctr" defTabSz="649605" eaLnBrk="1" fontAlgn="base" latinLnBrk="0" hangingPunct="1">
                <a:lnSpc>
                  <a:spcPct val="120000"/>
                </a:lnSpc>
                <a:spcBef>
                  <a:spcPct val="0"/>
                </a:spcBef>
                <a:spcAft>
                  <a:spcPct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Arial" panose="020B0604020202020204" pitchFamily="34" charset="0"/>
                </a:rPr>
                <a:t>50%</a:t>
              </a:r>
            </a:p>
          </p:txBody>
        </p:sp>
        <p:sp>
          <p:nvSpPr>
            <p:cNvPr id="28" name="Freeform 6"/>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41874" tIns="20937" rIns="41874" bIns="20937" numCol="1" anchor="ctr" anchorCtr="1" compatLnSpc="1"/>
            <a:lstStyle/>
            <a:p>
              <a:pPr marL="0" marR="0" lvl="0" indent="0" algn="ctr" defTabSz="649605" eaLnBrk="1" fontAlgn="base" latinLnBrk="0" hangingPunct="1">
                <a:lnSpc>
                  <a:spcPct val="120000"/>
                </a:lnSpc>
                <a:spcBef>
                  <a:spcPct val="0"/>
                </a:spcBef>
                <a:spcAft>
                  <a:spcPct val="0"/>
                </a:spcAft>
                <a:buClrTx/>
                <a:buSzTx/>
                <a:buFontTx/>
                <a:buNone/>
                <a:tabLst/>
                <a:defRPr/>
              </a:pPr>
              <a:endParaRPr kumimoji="0" lang="en-US" sz="1400" b="0" i="0" u="none" strike="noStrike" kern="0" cap="none" spc="0" normalizeH="0" baseline="0" noProof="0" dirty="0">
                <a:ln>
                  <a:noFill/>
                </a:ln>
                <a:solidFill>
                  <a:srgbClr val="393939"/>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29" name="Group 4"/>
          <p:cNvGrpSpPr>
            <a:grpSpLocks noChangeAspect="1"/>
          </p:cNvGrpSpPr>
          <p:nvPr/>
        </p:nvGrpSpPr>
        <p:grpSpPr bwMode="auto">
          <a:xfrm rot="10800000">
            <a:off x="5116403" y="1446601"/>
            <a:ext cx="573303" cy="692114"/>
            <a:chOff x="347" y="3344"/>
            <a:chExt cx="586" cy="707"/>
          </a:xfrm>
          <a:solidFill>
            <a:srgbClr val="D90214"/>
          </a:solidFill>
        </p:grpSpPr>
        <p:sp>
          <p:nvSpPr>
            <p:cNvPr id="30" name="Oval 5"/>
            <p:cNvSpPr>
              <a:spLocks noChangeArrowheads="1"/>
            </p:cNvSpPr>
            <p:nvPr/>
          </p:nvSpPr>
          <p:spPr bwMode="auto">
            <a:xfrm rot="10800000">
              <a:off x="347" y="3466"/>
              <a:ext cx="586" cy="585"/>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0" tIns="0" rIns="0" bIns="0" numCol="1" anchor="ctr" anchorCtr="1" compatLnSpc="1"/>
            <a:lstStyle/>
            <a:p>
              <a:pPr marL="0" marR="0" lvl="0" indent="0" algn="ctr" defTabSz="649605" eaLnBrk="1" fontAlgn="base" latinLnBrk="0" hangingPunct="1">
                <a:lnSpc>
                  <a:spcPct val="120000"/>
                </a:lnSpc>
                <a:spcBef>
                  <a:spcPct val="0"/>
                </a:spcBef>
                <a:spcAft>
                  <a:spcPct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Arial" panose="020B0604020202020204" pitchFamily="34" charset="0"/>
                </a:rPr>
                <a:t>50%</a:t>
              </a:r>
            </a:p>
          </p:txBody>
        </p:sp>
        <p:sp>
          <p:nvSpPr>
            <p:cNvPr id="31" name="Freeform 6"/>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41874" tIns="20937" rIns="41874" bIns="20937" numCol="1" anchor="ctr" anchorCtr="1" compatLnSpc="1"/>
            <a:lstStyle/>
            <a:p>
              <a:pPr marL="0" marR="0" lvl="0" indent="0" algn="ctr" defTabSz="649605" eaLnBrk="1" fontAlgn="base" latinLnBrk="0" hangingPunct="1">
                <a:lnSpc>
                  <a:spcPct val="120000"/>
                </a:lnSpc>
                <a:spcBef>
                  <a:spcPct val="0"/>
                </a:spcBef>
                <a:spcAft>
                  <a:spcPct val="0"/>
                </a:spcAft>
                <a:buClrTx/>
                <a:buSzTx/>
                <a:buFontTx/>
                <a:buNone/>
                <a:tabLst/>
                <a:defRPr/>
              </a:pPr>
              <a:endParaRPr kumimoji="0" lang="en-US" sz="1400" b="0" i="0" u="none" strike="noStrike" kern="0" cap="none" spc="0" normalizeH="0" baseline="0" noProof="0" dirty="0">
                <a:ln>
                  <a:noFill/>
                </a:ln>
                <a:solidFill>
                  <a:srgbClr val="393939"/>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32" name="Group 4"/>
          <p:cNvGrpSpPr>
            <a:grpSpLocks noChangeAspect="1"/>
          </p:cNvGrpSpPr>
          <p:nvPr/>
        </p:nvGrpSpPr>
        <p:grpSpPr bwMode="auto">
          <a:xfrm rot="10800000">
            <a:off x="6469298" y="1436337"/>
            <a:ext cx="573303" cy="692114"/>
            <a:chOff x="347" y="3344"/>
            <a:chExt cx="586" cy="707"/>
          </a:xfrm>
          <a:solidFill>
            <a:srgbClr val="CE1C26"/>
          </a:solidFill>
        </p:grpSpPr>
        <p:sp>
          <p:nvSpPr>
            <p:cNvPr id="33" name="Oval 5"/>
            <p:cNvSpPr>
              <a:spLocks noChangeArrowheads="1"/>
            </p:cNvSpPr>
            <p:nvPr/>
          </p:nvSpPr>
          <p:spPr bwMode="auto">
            <a:xfrm rot="10800000">
              <a:off x="347" y="3466"/>
              <a:ext cx="586" cy="585"/>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0" tIns="0" rIns="0" bIns="0" numCol="1" anchor="ctr" anchorCtr="1" compatLnSpc="1"/>
            <a:lstStyle/>
            <a:p>
              <a:pPr marL="0" marR="0" lvl="0" indent="0" algn="ctr" defTabSz="649605" eaLnBrk="1" fontAlgn="base" latinLnBrk="0" hangingPunct="1">
                <a:lnSpc>
                  <a:spcPct val="120000"/>
                </a:lnSpc>
                <a:spcBef>
                  <a:spcPct val="0"/>
                </a:spcBef>
                <a:spcAft>
                  <a:spcPct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Arial" panose="020B0604020202020204" pitchFamily="34" charset="0"/>
                </a:rPr>
                <a:t>50%</a:t>
              </a:r>
            </a:p>
          </p:txBody>
        </p:sp>
        <p:sp>
          <p:nvSpPr>
            <p:cNvPr id="34" name="Freeform 6"/>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41874" tIns="20937" rIns="41874" bIns="20937" numCol="1" anchor="ctr" anchorCtr="1" compatLnSpc="1"/>
            <a:lstStyle/>
            <a:p>
              <a:pPr marL="0" marR="0" lvl="0" indent="0" algn="ctr" defTabSz="649605" eaLnBrk="1" fontAlgn="base" latinLnBrk="0" hangingPunct="1">
                <a:lnSpc>
                  <a:spcPct val="120000"/>
                </a:lnSpc>
                <a:spcBef>
                  <a:spcPct val="0"/>
                </a:spcBef>
                <a:spcAft>
                  <a:spcPct val="0"/>
                </a:spcAft>
                <a:buClrTx/>
                <a:buSzTx/>
                <a:buFontTx/>
                <a:buNone/>
                <a:tabLst/>
                <a:defRPr/>
              </a:pPr>
              <a:endParaRPr kumimoji="0" lang="en-US" sz="1400" b="0" i="0" u="none" strike="noStrike" kern="0" cap="none" spc="0" normalizeH="0" baseline="0" noProof="0" dirty="0">
                <a:ln>
                  <a:noFill/>
                </a:ln>
                <a:solidFill>
                  <a:srgbClr val="393939"/>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35" name="Group 4"/>
          <p:cNvGrpSpPr>
            <a:grpSpLocks noChangeAspect="1"/>
          </p:cNvGrpSpPr>
          <p:nvPr/>
        </p:nvGrpSpPr>
        <p:grpSpPr bwMode="auto">
          <a:xfrm rot="10800000">
            <a:off x="7845874" y="1436151"/>
            <a:ext cx="573303" cy="692114"/>
            <a:chOff x="347" y="3344"/>
            <a:chExt cx="586" cy="707"/>
          </a:xfrm>
          <a:solidFill>
            <a:srgbClr val="B11921"/>
          </a:solidFill>
        </p:grpSpPr>
        <p:sp>
          <p:nvSpPr>
            <p:cNvPr id="36" name="Oval 5"/>
            <p:cNvSpPr>
              <a:spLocks noChangeArrowheads="1"/>
            </p:cNvSpPr>
            <p:nvPr/>
          </p:nvSpPr>
          <p:spPr bwMode="auto">
            <a:xfrm rot="10800000">
              <a:off x="347" y="3466"/>
              <a:ext cx="586" cy="585"/>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0" tIns="0" rIns="0" bIns="0" numCol="1" anchor="ctr" anchorCtr="1" compatLnSpc="1"/>
            <a:lstStyle/>
            <a:p>
              <a:pPr marL="0" marR="0" lvl="0" indent="0" algn="ctr" defTabSz="649605" eaLnBrk="1" fontAlgn="base" latinLnBrk="0" hangingPunct="1">
                <a:lnSpc>
                  <a:spcPct val="120000"/>
                </a:lnSpc>
                <a:spcBef>
                  <a:spcPct val="0"/>
                </a:spcBef>
                <a:spcAft>
                  <a:spcPct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Arial" panose="020B0604020202020204" pitchFamily="34" charset="0"/>
                </a:rPr>
                <a:t>50%</a:t>
              </a:r>
            </a:p>
          </p:txBody>
        </p:sp>
        <p:sp>
          <p:nvSpPr>
            <p:cNvPr id="37" name="Freeform 6"/>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41874" tIns="20937" rIns="41874" bIns="20937" numCol="1" anchor="ctr" anchorCtr="1" compatLnSpc="1"/>
            <a:lstStyle/>
            <a:p>
              <a:pPr marL="0" marR="0" lvl="0" indent="0" algn="ctr" defTabSz="649605" eaLnBrk="1" fontAlgn="base" latinLnBrk="0" hangingPunct="1">
                <a:lnSpc>
                  <a:spcPct val="120000"/>
                </a:lnSpc>
                <a:spcBef>
                  <a:spcPct val="0"/>
                </a:spcBef>
                <a:spcAft>
                  <a:spcPct val="0"/>
                </a:spcAft>
                <a:buClrTx/>
                <a:buSzTx/>
                <a:buFontTx/>
                <a:buNone/>
                <a:tabLst/>
                <a:defRPr/>
              </a:pPr>
              <a:endParaRPr kumimoji="0" lang="en-US" sz="1400" b="0" i="0" u="none" strike="noStrike" kern="0" cap="none" spc="0" normalizeH="0" baseline="0" noProof="0" dirty="0">
                <a:ln>
                  <a:noFill/>
                </a:ln>
                <a:solidFill>
                  <a:srgbClr val="393939"/>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38" name="Group 4"/>
          <p:cNvGrpSpPr>
            <a:grpSpLocks noChangeAspect="1"/>
          </p:cNvGrpSpPr>
          <p:nvPr/>
        </p:nvGrpSpPr>
        <p:grpSpPr bwMode="auto">
          <a:xfrm rot="10800000">
            <a:off x="9206686" y="1439596"/>
            <a:ext cx="573303" cy="692114"/>
            <a:chOff x="347" y="3344"/>
            <a:chExt cx="586" cy="707"/>
          </a:xfrm>
          <a:solidFill>
            <a:srgbClr val="D30317"/>
          </a:solidFill>
        </p:grpSpPr>
        <p:sp>
          <p:nvSpPr>
            <p:cNvPr id="39" name="Oval 5"/>
            <p:cNvSpPr>
              <a:spLocks noChangeArrowheads="1"/>
            </p:cNvSpPr>
            <p:nvPr/>
          </p:nvSpPr>
          <p:spPr bwMode="auto">
            <a:xfrm rot="10800000">
              <a:off x="347" y="3466"/>
              <a:ext cx="586" cy="585"/>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0" tIns="0" rIns="0" bIns="0" numCol="1" anchor="ctr" anchorCtr="1" compatLnSpc="1"/>
            <a:lstStyle/>
            <a:p>
              <a:pPr marL="0" marR="0" lvl="0" indent="0" algn="ctr" defTabSz="649605" eaLnBrk="1" fontAlgn="base" latinLnBrk="0" hangingPunct="1">
                <a:lnSpc>
                  <a:spcPct val="120000"/>
                </a:lnSpc>
                <a:spcBef>
                  <a:spcPct val="0"/>
                </a:spcBef>
                <a:spcAft>
                  <a:spcPct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Arial" panose="020B0604020202020204" pitchFamily="34" charset="0"/>
                </a:rPr>
                <a:t>50%</a:t>
              </a:r>
            </a:p>
          </p:txBody>
        </p:sp>
        <p:sp>
          <p:nvSpPr>
            <p:cNvPr id="40" name="Freeform 6"/>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41874" tIns="20937" rIns="41874" bIns="20937" numCol="1" anchor="ctr" anchorCtr="1" compatLnSpc="1"/>
            <a:lstStyle/>
            <a:p>
              <a:pPr marL="0" marR="0" lvl="0" indent="0" algn="ctr" defTabSz="649605" eaLnBrk="1" fontAlgn="base" latinLnBrk="0" hangingPunct="1">
                <a:lnSpc>
                  <a:spcPct val="120000"/>
                </a:lnSpc>
                <a:spcBef>
                  <a:spcPct val="0"/>
                </a:spcBef>
                <a:spcAft>
                  <a:spcPct val="0"/>
                </a:spcAft>
                <a:buClrTx/>
                <a:buSzTx/>
                <a:buFontTx/>
                <a:buNone/>
                <a:tabLst/>
                <a:defRPr/>
              </a:pPr>
              <a:endParaRPr kumimoji="0" lang="en-US" sz="1400" b="0" i="0" u="none" strike="noStrike" kern="0" cap="none" spc="0" normalizeH="0" baseline="0" noProof="0" dirty="0">
                <a:ln>
                  <a:noFill/>
                </a:ln>
                <a:solidFill>
                  <a:srgbClr val="393939"/>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41" name="Group 4"/>
          <p:cNvGrpSpPr>
            <a:grpSpLocks noChangeAspect="1"/>
          </p:cNvGrpSpPr>
          <p:nvPr/>
        </p:nvGrpSpPr>
        <p:grpSpPr bwMode="auto">
          <a:xfrm rot="10800000">
            <a:off x="2398522" y="1436151"/>
            <a:ext cx="573303" cy="692114"/>
            <a:chOff x="347" y="3344"/>
            <a:chExt cx="586" cy="707"/>
          </a:xfrm>
          <a:solidFill>
            <a:srgbClr val="CE1C26"/>
          </a:solidFill>
        </p:grpSpPr>
        <p:sp>
          <p:nvSpPr>
            <p:cNvPr id="42" name="Oval 5"/>
            <p:cNvSpPr>
              <a:spLocks noChangeArrowheads="1"/>
            </p:cNvSpPr>
            <p:nvPr/>
          </p:nvSpPr>
          <p:spPr bwMode="auto">
            <a:xfrm rot="10800000">
              <a:off x="347" y="3466"/>
              <a:ext cx="586" cy="585"/>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0" tIns="0" rIns="0" bIns="0" numCol="1" anchor="ctr" anchorCtr="1" compatLnSpc="1"/>
            <a:lstStyle/>
            <a:p>
              <a:pPr marL="0" marR="0" lvl="0" indent="0" algn="ctr" defTabSz="649605" eaLnBrk="1" fontAlgn="base" latinLnBrk="0" hangingPunct="1">
                <a:lnSpc>
                  <a:spcPct val="120000"/>
                </a:lnSpc>
                <a:spcBef>
                  <a:spcPct val="0"/>
                </a:spcBef>
                <a:spcAft>
                  <a:spcPct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Arial" panose="020B0604020202020204" pitchFamily="34" charset="0"/>
                </a:rPr>
                <a:t>50%</a:t>
              </a:r>
            </a:p>
          </p:txBody>
        </p:sp>
        <p:sp>
          <p:nvSpPr>
            <p:cNvPr id="43" name="Freeform 6"/>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41874" tIns="20937" rIns="41874" bIns="20937" numCol="1" anchor="ctr" anchorCtr="1" compatLnSpc="1"/>
            <a:lstStyle/>
            <a:p>
              <a:pPr marL="0" marR="0" lvl="0" indent="0" algn="ctr" defTabSz="649605" eaLnBrk="1" fontAlgn="base" latinLnBrk="0" hangingPunct="1">
                <a:lnSpc>
                  <a:spcPct val="120000"/>
                </a:lnSpc>
                <a:spcBef>
                  <a:spcPct val="0"/>
                </a:spcBef>
                <a:spcAft>
                  <a:spcPct val="0"/>
                </a:spcAft>
                <a:buClrTx/>
                <a:buSzTx/>
                <a:buFontTx/>
                <a:buNone/>
                <a:tabLst/>
                <a:defRPr/>
              </a:pPr>
              <a:endParaRPr kumimoji="0" lang="en-US" sz="1400" b="0" i="0" u="none" strike="noStrike" kern="0" cap="none" spc="0" normalizeH="0" baseline="0" noProof="0" dirty="0">
                <a:ln>
                  <a:noFill/>
                </a:ln>
                <a:solidFill>
                  <a:srgbClr val="393939"/>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grpSp>
      <p:cxnSp>
        <p:nvCxnSpPr>
          <p:cNvPr id="44" name="Straight Connector 125"/>
          <p:cNvCxnSpPr>
            <a:endCxn id="25" idx="1"/>
          </p:cNvCxnSpPr>
          <p:nvPr/>
        </p:nvCxnSpPr>
        <p:spPr>
          <a:xfrm>
            <a:off x="2690252" y="2262392"/>
            <a:ext cx="0" cy="1626748"/>
          </a:xfrm>
          <a:prstGeom prst="line">
            <a:avLst/>
          </a:prstGeom>
          <a:noFill/>
          <a:ln w="12700" cap="flat" cmpd="sng" algn="ctr">
            <a:solidFill>
              <a:srgbClr val="CE1C26"/>
            </a:solidFill>
            <a:prstDash val="solid"/>
            <a:miter lim="800000"/>
            <a:headEnd type="oval"/>
            <a:tailEnd type="none"/>
          </a:ln>
          <a:effectLst/>
        </p:spPr>
      </p:cxnSp>
      <p:cxnSp>
        <p:nvCxnSpPr>
          <p:cNvPr id="45" name="Straight Connector 126"/>
          <p:cNvCxnSpPr/>
          <p:nvPr/>
        </p:nvCxnSpPr>
        <p:spPr>
          <a:xfrm flipH="1">
            <a:off x="4047158" y="2262389"/>
            <a:ext cx="1809" cy="1283551"/>
          </a:xfrm>
          <a:prstGeom prst="line">
            <a:avLst/>
          </a:prstGeom>
          <a:noFill/>
          <a:ln w="12700" cap="flat" cmpd="sng" algn="ctr">
            <a:solidFill>
              <a:srgbClr val="E80314"/>
            </a:solidFill>
            <a:prstDash val="solid"/>
            <a:miter lim="800000"/>
            <a:headEnd type="oval"/>
            <a:tailEnd type="none"/>
          </a:ln>
          <a:effectLst/>
        </p:spPr>
      </p:cxnSp>
      <p:cxnSp>
        <p:nvCxnSpPr>
          <p:cNvPr id="46" name="Straight Connector 127"/>
          <p:cNvCxnSpPr/>
          <p:nvPr/>
        </p:nvCxnSpPr>
        <p:spPr>
          <a:xfrm>
            <a:off x="5407680" y="2262390"/>
            <a:ext cx="0" cy="619912"/>
          </a:xfrm>
          <a:prstGeom prst="line">
            <a:avLst/>
          </a:prstGeom>
          <a:noFill/>
          <a:ln w="12700" cap="flat" cmpd="sng" algn="ctr">
            <a:solidFill>
              <a:srgbClr val="D90214"/>
            </a:solidFill>
            <a:prstDash val="solid"/>
            <a:miter lim="800000"/>
            <a:headEnd type="oval"/>
            <a:tailEnd type="none"/>
          </a:ln>
          <a:effectLst/>
        </p:spPr>
      </p:cxnSp>
      <p:cxnSp>
        <p:nvCxnSpPr>
          <p:cNvPr id="47" name="Straight Connector 129"/>
          <p:cNvCxnSpPr/>
          <p:nvPr/>
        </p:nvCxnSpPr>
        <p:spPr>
          <a:xfrm>
            <a:off x="6766391" y="2262392"/>
            <a:ext cx="0" cy="1742905"/>
          </a:xfrm>
          <a:prstGeom prst="line">
            <a:avLst/>
          </a:prstGeom>
          <a:noFill/>
          <a:ln w="12700" cap="flat" cmpd="sng" algn="ctr">
            <a:solidFill>
              <a:srgbClr val="CE1C26"/>
            </a:solidFill>
            <a:prstDash val="solid"/>
            <a:miter lim="800000"/>
            <a:headEnd type="oval"/>
            <a:tailEnd type="none"/>
          </a:ln>
          <a:effectLst/>
        </p:spPr>
      </p:cxnSp>
      <p:cxnSp>
        <p:nvCxnSpPr>
          <p:cNvPr id="48" name="Straight Connector 135"/>
          <p:cNvCxnSpPr/>
          <p:nvPr/>
        </p:nvCxnSpPr>
        <p:spPr>
          <a:xfrm>
            <a:off x="8125106" y="2262390"/>
            <a:ext cx="0" cy="309956"/>
          </a:xfrm>
          <a:prstGeom prst="line">
            <a:avLst/>
          </a:prstGeom>
          <a:noFill/>
          <a:ln w="12700" cap="flat" cmpd="sng" algn="ctr">
            <a:solidFill>
              <a:srgbClr val="B11921"/>
            </a:solidFill>
            <a:prstDash val="solid"/>
            <a:miter lim="800000"/>
            <a:headEnd type="oval"/>
            <a:tailEnd type="none"/>
          </a:ln>
          <a:effectLst/>
        </p:spPr>
      </p:cxnSp>
      <p:cxnSp>
        <p:nvCxnSpPr>
          <p:cNvPr id="49" name="Straight Connector 136"/>
          <p:cNvCxnSpPr/>
          <p:nvPr/>
        </p:nvCxnSpPr>
        <p:spPr>
          <a:xfrm flipH="1">
            <a:off x="9492906" y="2262392"/>
            <a:ext cx="1809" cy="1067013"/>
          </a:xfrm>
          <a:prstGeom prst="line">
            <a:avLst/>
          </a:prstGeom>
          <a:noFill/>
          <a:ln w="12700" cap="flat" cmpd="sng" algn="ctr">
            <a:solidFill>
              <a:srgbClr val="D30317"/>
            </a:solidFill>
            <a:prstDash val="solid"/>
            <a:miter lim="800000"/>
            <a:headEnd type="oval"/>
            <a:tailEnd type="none"/>
          </a:ln>
          <a:effectLst/>
        </p:spPr>
      </p:cxnSp>
      <p:sp>
        <p:nvSpPr>
          <p:cNvPr id="50" name="矩形 49"/>
          <p:cNvSpPr/>
          <p:nvPr/>
        </p:nvSpPr>
        <p:spPr>
          <a:xfrm>
            <a:off x="878249" y="5272859"/>
            <a:ext cx="72302" cy="969527"/>
          </a:xfrm>
          <a:prstGeom prst="rect">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DengXian" panose="020F0502020204030204"/>
              <a:ea typeface="DengXian" panose="02010600030101010101" pitchFamily="2" charset="-122"/>
              <a:cs typeface="+mn-cs"/>
            </a:endParaRPr>
          </a:p>
        </p:txBody>
      </p:sp>
      <p:sp>
        <p:nvSpPr>
          <p:cNvPr id="51" name="文本框 50"/>
          <p:cNvSpPr txBox="1"/>
          <p:nvPr/>
        </p:nvSpPr>
        <p:spPr>
          <a:xfrm>
            <a:off x="1052539" y="5602082"/>
            <a:ext cx="10221541" cy="732508"/>
          </a:xfrm>
          <a:prstGeom prst="rect">
            <a:avLst/>
          </a:prstGeom>
          <a:noFill/>
        </p:spPr>
        <p:txBody>
          <a:bodyPr wrap="square" rtlCol="0">
            <a:spAutoFit/>
          </a:bodyPr>
          <a:lstStyle/>
          <a:p>
            <a:pPr algn="just">
              <a:lnSpc>
                <a:spcPct val="130000"/>
              </a:lnSpc>
            </a:pPr>
            <a:r>
              <a:rPr kumimoji="1" lang="zh-CN" altLang="en-US" sz="1600" dirty="0">
                <a:solidFill>
                  <a:srgbClr val="000000">
                    <a:lumMod val="75000"/>
                    <a:lumOff val="25000"/>
                  </a:srgbClr>
                </a:solidFill>
                <a:latin typeface="微软雅黑" panose="020B0503020204020204" pitchFamily="34" charset="-122"/>
                <a:ea typeface="微软雅黑" panose="020B0503020204020204" pitchFamily="34" charset="-122"/>
                <a:cs typeface="Noto Sans S Chinese DemiLight" charset="-122"/>
              </a:rPr>
              <a:t>请在此处输入标题您可以使用微软雅黑思源黑体等字体，间距设置成</a:t>
            </a:r>
            <a:r>
              <a:rPr kumimoji="1" lang="en-US" altLang="zh-CN" sz="1600" dirty="0">
                <a:solidFill>
                  <a:srgbClr val="000000">
                    <a:lumMod val="75000"/>
                    <a:lumOff val="25000"/>
                  </a:srgbClr>
                </a:solidFill>
                <a:latin typeface="微软雅黑" panose="020B0503020204020204" pitchFamily="34" charset="-122"/>
                <a:ea typeface="微软雅黑" panose="020B0503020204020204" pitchFamily="34" charset="-122"/>
                <a:cs typeface="Noto Sans S Chinese DemiLight" charset="-122"/>
              </a:rPr>
              <a:t>1.3</a:t>
            </a:r>
            <a:r>
              <a:rPr kumimoji="1" lang="zh-CN" altLang="en-US" sz="1600" dirty="0">
                <a:solidFill>
                  <a:srgbClr val="000000">
                    <a:lumMod val="75000"/>
                    <a:lumOff val="25000"/>
                  </a:srgbClr>
                </a:solidFill>
                <a:latin typeface="微软雅黑" panose="020B0503020204020204" pitchFamily="34" charset="-122"/>
                <a:ea typeface="微软雅黑" panose="020B0503020204020204" pitchFamily="34" charset="-122"/>
                <a:cs typeface="Noto Sans S Chinese DemiLight" charset="-122"/>
              </a:rPr>
              <a:t>为宜请在此处输入标题，您可以使用微软雅黑，思源黑体等字体，间距设置成</a:t>
            </a:r>
            <a:r>
              <a:rPr kumimoji="1" lang="en-US" altLang="zh-CN" sz="1600" dirty="0">
                <a:solidFill>
                  <a:srgbClr val="000000">
                    <a:lumMod val="75000"/>
                    <a:lumOff val="25000"/>
                  </a:srgbClr>
                </a:solidFill>
                <a:latin typeface="微软雅黑" panose="020B0503020204020204" pitchFamily="34" charset="-122"/>
                <a:ea typeface="微软雅黑" panose="020B0503020204020204" pitchFamily="34" charset="-122"/>
                <a:cs typeface="Noto Sans S Chinese DemiLight" charset="-122"/>
              </a:rPr>
              <a:t>1.3</a:t>
            </a:r>
            <a:r>
              <a:rPr kumimoji="1" lang="zh-CN" altLang="en-US" sz="1600" dirty="0">
                <a:solidFill>
                  <a:srgbClr val="000000">
                    <a:lumMod val="75000"/>
                    <a:lumOff val="25000"/>
                  </a:srgbClr>
                </a:solidFill>
                <a:latin typeface="微软雅黑" panose="020B0503020204020204" pitchFamily="34" charset="-122"/>
                <a:ea typeface="微软雅黑" panose="020B0503020204020204" pitchFamily="34" charset="-122"/>
                <a:cs typeface="Noto Sans S Chinese DemiLight" charset="-122"/>
              </a:rPr>
              <a:t>为宜请在此处输入标题，您可以使用微软雅黑，思源黑体等字体</a:t>
            </a:r>
          </a:p>
        </p:txBody>
      </p:sp>
      <p:sp>
        <p:nvSpPr>
          <p:cNvPr id="52" name="文本框 51"/>
          <p:cNvSpPr txBox="1"/>
          <p:nvPr/>
        </p:nvSpPr>
        <p:spPr>
          <a:xfrm>
            <a:off x="1052539" y="5201972"/>
            <a:ext cx="2236510" cy="400110"/>
          </a:xfrm>
          <a:prstGeom prst="rect">
            <a:avLst/>
          </a:prstGeom>
          <a:noFill/>
        </p:spPr>
        <p:txBody>
          <a:bodyPr wrap="none" rtlCol="0">
            <a:spAutoFit/>
          </a:bodyPr>
          <a:lstStyle/>
          <a:p>
            <a:r>
              <a:rPr kumimoji="1" lang="zh-CN" altLang="en-US" sz="2000" b="1" dirty="0">
                <a:solidFill>
                  <a:srgbClr val="C00000"/>
                </a:solidFill>
                <a:latin typeface="微软雅黑" panose="020B0503020204020204" pitchFamily="34" charset="-122"/>
                <a:ea typeface="微软雅黑" panose="020B0503020204020204" pitchFamily="34" charset="-122"/>
                <a:cs typeface="Noto Sans S Chinese Medium" charset="-122"/>
              </a:rPr>
              <a:t>请在此处输入标题</a:t>
            </a:r>
          </a:p>
        </p:txBody>
      </p:sp>
    </p:spTree>
    <p:extLst>
      <p:ext uri="{BB962C8B-B14F-4D97-AF65-F5344CB8AC3E}">
        <p14:creationId xmlns:p14="http://schemas.microsoft.com/office/powerpoint/2010/main" xmlns="" val="3629395765"/>
      </p:ext>
    </p:extLst>
  </p:cSld>
  <p:clrMapOvr>
    <a:masterClrMapping/>
  </p:clrMapOvr>
  <mc:AlternateContent xmlns:mc="http://schemas.openxmlformats.org/markup-compatibility/2006">
    <mc:Choice xmlns:p14="http://schemas.microsoft.com/office/powerpoint/2010/main" xmlns="" Requires="p14">
      <p:transition spd="slow" p14:dur="3400" advClick="0" advTm="3000">
        <p14:reveal/>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wipe(down)">
                                      <p:cBhvr>
                                        <p:cTn id="11" dur="500"/>
                                        <p:tgtEl>
                                          <p:spTgt spid="44"/>
                                        </p:tgtEl>
                                      </p:cBhvr>
                                    </p:animEffect>
                                  </p:childTnLst>
                                </p:cTn>
                              </p:par>
                              <p:par>
                                <p:cTn id="12" presetID="22" presetClass="entr" presetSubtype="4" fill="hold" nodeType="withEffect">
                                  <p:stCondLst>
                                    <p:cond delay="0"/>
                                  </p:stCondLst>
                                  <p:childTnLst>
                                    <p:set>
                                      <p:cBhvr>
                                        <p:cTn id="13" dur="1" fill="hold">
                                          <p:stCondLst>
                                            <p:cond delay="0"/>
                                          </p:stCondLst>
                                        </p:cTn>
                                        <p:tgtEl>
                                          <p:spTgt spid="45"/>
                                        </p:tgtEl>
                                        <p:attrNameLst>
                                          <p:attrName>style.visibility</p:attrName>
                                        </p:attrNameLst>
                                      </p:cBhvr>
                                      <p:to>
                                        <p:strVal val="visible"/>
                                      </p:to>
                                    </p:set>
                                    <p:animEffect transition="in" filter="wipe(down)">
                                      <p:cBhvr>
                                        <p:cTn id="14" dur="500"/>
                                        <p:tgtEl>
                                          <p:spTgt spid="45"/>
                                        </p:tgtEl>
                                      </p:cBhvr>
                                    </p:animEffect>
                                  </p:childTnLst>
                                </p:cTn>
                              </p:par>
                              <p:par>
                                <p:cTn id="15" presetID="22" presetClass="entr" presetSubtype="4" fill="hold" nodeType="with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wipe(down)">
                                      <p:cBhvr>
                                        <p:cTn id="17" dur="500"/>
                                        <p:tgtEl>
                                          <p:spTgt spid="46"/>
                                        </p:tgtEl>
                                      </p:cBhvr>
                                    </p:animEffect>
                                  </p:childTnLst>
                                </p:cTn>
                              </p:par>
                              <p:par>
                                <p:cTn id="18" presetID="22" presetClass="entr" presetSubtype="4" fill="hold" nodeType="withEffect">
                                  <p:stCondLst>
                                    <p:cond delay="0"/>
                                  </p:stCondLst>
                                  <p:childTnLst>
                                    <p:set>
                                      <p:cBhvr>
                                        <p:cTn id="19" dur="1" fill="hold">
                                          <p:stCondLst>
                                            <p:cond delay="0"/>
                                          </p:stCondLst>
                                        </p:cTn>
                                        <p:tgtEl>
                                          <p:spTgt spid="47"/>
                                        </p:tgtEl>
                                        <p:attrNameLst>
                                          <p:attrName>style.visibility</p:attrName>
                                        </p:attrNameLst>
                                      </p:cBhvr>
                                      <p:to>
                                        <p:strVal val="visible"/>
                                      </p:to>
                                    </p:set>
                                    <p:animEffect transition="in" filter="wipe(down)">
                                      <p:cBhvr>
                                        <p:cTn id="20" dur="500"/>
                                        <p:tgtEl>
                                          <p:spTgt spid="47"/>
                                        </p:tgtEl>
                                      </p:cBhvr>
                                    </p:animEffect>
                                  </p:childTnLst>
                                </p:cTn>
                              </p:par>
                              <p:par>
                                <p:cTn id="21" presetID="22" presetClass="entr" presetSubtype="4" fill="hold" nodeType="with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wipe(down)">
                                      <p:cBhvr>
                                        <p:cTn id="23" dur="500"/>
                                        <p:tgtEl>
                                          <p:spTgt spid="48"/>
                                        </p:tgtEl>
                                      </p:cBhvr>
                                    </p:animEffect>
                                  </p:childTnLst>
                                </p:cTn>
                              </p:par>
                              <p:par>
                                <p:cTn id="24" presetID="22" presetClass="entr" presetSubtype="4" fill="hold" nodeType="with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wipe(down)">
                                      <p:cBhvr>
                                        <p:cTn id="26" dur="500"/>
                                        <p:tgtEl>
                                          <p:spTgt spid="49"/>
                                        </p:tgtEl>
                                      </p:cBhvr>
                                    </p:animEffect>
                                  </p:childTnLst>
                                </p:cTn>
                              </p:par>
                            </p:childTnLst>
                          </p:cTn>
                        </p:par>
                        <p:par>
                          <p:cTn id="27" fill="hold">
                            <p:stCondLst>
                              <p:cond delay="1000"/>
                            </p:stCondLst>
                            <p:childTnLst>
                              <p:par>
                                <p:cTn id="28" presetID="42" presetClass="entr" presetSubtype="0" fill="hold" nodeType="after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fade">
                                      <p:cBhvr>
                                        <p:cTn id="30" dur="1000"/>
                                        <p:tgtEl>
                                          <p:spTgt spid="41"/>
                                        </p:tgtEl>
                                      </p:cBhvr>
                                    </p:animEffect>
                                    <p:anim calcmode="lin" valueType="num">
                                      <p:cBhvr>
                                        <p:cTn id="31" dur="1000" fill="hold"/>
                                        <p:tgtEl>
                                          <p:spTgt spid="41"/>
                                        </p:tgtEl>
                                        <p:attrNameLst>
                                          <p:attrName>ppt_x</p:attrName>
                                        </p:attrNameLst>
                                      </p:cBhvr>
                                      <p:tavLst>
                                        <p:tav tm="0">
                                          <p:val>
                                            <p:strVal val="#ppt_x"/>
                                          </p:val>
                                        </p:tav>
                                        <p:tav tm="100000">
                                          <p:val>
                                            <p:strVal val="#ppt_x"/>
                                          </p:val>
                                        </p:tav>
                                      </p:tavLst>
                                    </p:anim>
                                    <p:anim calcmode="lin" valueType="num">
                                      <p:cBhvr>
                                        <p:cTn id="32" dur="1000" fill="hold"/>
                                        <p:tgtEl>
                                          <p:spTgt spid="41"/>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1000"/>
                                        <p:tgtEl>
                                          <p:spTgt spid="26"/>
                                        </p:tgtEl>
                                      </p:cBhvr>
                                    </p:animEffect>
                                    <p:anim calcmode="lin" valueType="num">
                                      <p:cBhvr>
                                        <p:cTn id="36" dur="1000" fill="hold"/>
                                        <p:tgtEl>
                                          <p:spTgt spid="26"/>
                                        </p:tgtEl>
                                        <p:attrNameLst>
                                          <p:attrName>ppt_x</p:attrName>
                                        </p:attrNameLst>
                                      </p:cBhvr>
                                      <p:tavLst>
                                        <p:tav tm="0">
                                          <p:val>
                                            <p:strVal val="#ppt_x"/>
                                          </p:val>
                                        </p:tav>
                                        <p:tav tm="100000">
                                          <p:val>
                                            <p:strVal val="#ppt_x"/>
                                          </p:val>
                                        </p:tav>
                                      </p:tavLst>
                                    </p:anim>
                                    <p:anim calcmode="lin" valueType="num">
                                      <p:cBhvr>
                                        <p:cTn id="37" dur="1000" fill="hold"/>
                                        <p:tgtEl>
                                          <p:spTgt spid="26"/>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1000"/>
                                        <p:tgtEl>
                                          <p:spTgt spid="29"/>
                                        </p:tgtEl>
                                      </p:cBhvr>
                                    </p:animEffect>
                                    <p:anim calcmode="lin" valueType="num">
                                      <p:cBhvr>
                                        <p:cTn id="41" dur="1000" fill="hold"/>
                                        <p:tgtEl>
                                          <p:spTgt spid="29"/>
                                        </p:tgtEl>
                                        <p:attrNameLst>
                                          <p:attrName>ppt_x</p:attrName>
                                        </p:attrNameLst>
                                      </p:cBhvr>
                                      <p:tavLst>
                                        <p:tav tm="0">
                                          <p:val>
                                            <p:strVal val="#ppt_x"/>
                                          </p:val>
                                        </p:tav>
                                        <p:tav tm="100000">
                                          <p:val>
                                            <p:strVal val="#ppt_x"/>
                                          </p:val>
                                        </p:tav>
                                      </p:tavLst>
                                    </p:anim>
                                    <p:anim calcmode="lin" valueType="num">
                                      <p:cBhvr>
                                        <p:cTn id="42" dur="1000" fill="hold"/>
                                        <p:tgtEl>
                                          <p:spTgt spid="29"/>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fade">
                                      <p:cBhvr>
                                        <p:cTn id="45" dur="1000"/>
                                        <p:tgtEl>
                                          <p:spTgt spid="32"/>
                                        </p:tgtEl>
                                      </p:cBhvr>
                                    </p:animEffect>
                                    <p:anim calcmode="lin" valueType="num">
                                      <p:cBhvr>
                                        <p:cTn id="46" dur="1000" fill="hold"/>
                                        <p:tgtEl>
                                          <p:spTgt spid="32"/>
                                        </p:tgtEl>
                                        <p:attrNameLst>
                                          <p:attrName>ppt_x</p:attrName>
                                        </p:attrNameLst>
                                      </p:cBhvr>
                                      <p:tavLst>
                                        <p:tav tm="0">
                                          <p:val>
                                            <p:strVal val="#ppt_x"/>
                                          </p:val>
                                        </p:tav>
                                        <p:tav tm="100000">
                                          <p:val>
                                            <p:strVal val="#ppt_x"/>
                                          </p:val>
                                        </p:tav>
                                      </p:tavLst>
                                    </p:anim>
                                    <p:anim calcmode="lin" valueType="num">
                                      <p:cBhvr>
                                        <p:cTn id="47" dur="1000" fill="hold"/>
                                        <p:tgtEl>
                                          <p:spTgt spid="32"/>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1000"/>
                                        <p:tgtEl>
                                          <p:spTgt spid="35"/>
                                        </p:tgtEl>
                                      </p:cBhvr>
                                    </p:animEffect>
                                    <p:anim calcmode="lin" valueType="num">
                                      <p:cBhvr>
                                        <p:cTn id="51" dur="1000" fill="hold"/>
                                        <p:tgtEl>
                                          <p:spTgt spid="35"/>
                                        </p:tgtEl>
                                        <p:attrNameLst>
                                          <p:attrName>ppt_x</p:attrName>
                                        </p:attrNameLst>
                                      </p:cBhvr>
                                      <p:tavLst>
                                        <p:tav tm="0">
                                          <p:val>
                                            <p:strVal val="#ppt_x"/>
                                          </p:val>
                                        </p:tav>
                                        <p:tav tm="100000">
                                          <p:val>
                                            <p:strVal val="#ppt_x"/>
                                          </p:val>
                                        </p:tav>
                                      </p:tavLst>
                                    </p:anim>
                                    <p:anim calcmode="lin" valueType="num">
                                      <p:cBhvr>
                                        <p:cTn id="52" dur="1000" fill="hold"/>
                                        <p:tgtEl>
                                          <p:spTgt spid="35"/>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fade">
                                      <p:cBhvr>
                                        <p:cTn id="55" dur="1000"/>
                                        <p:tgtEl>
                                          <p:spTgt spid="38"/>
                                        </p:tgtEl>
                                      </p:cBhvr>
                                    </p:animEffect>
                                    <p:anim calcmode="lin" valueType="num">
                                      <p:cBhvr>
                                        <p:cTn id="56" dur="1000" fill="hold"/>
                                        <p:tgtEl>
                                          <p:spTgt spid="38"/>
                                        </p:tgtEl>
                                        <p:attrNameLst>
                                          <p:attrName>ppt_x</p:attrName>
                                        </p:attrNameLst>
                                      </p:cBhvr>
                                      <p:tavLst>
                                        <p:tav tm="0">
                                          <p:val>
                                            <p:strVal val="#ppt_x"/>
                                          </p:val>
                                        </p:tav>
                                        <p:tav tm="100000">
                                          <p:val>
                                            <p:strVal val="#ppt_x"/>
                                          </p:val>
                                        </p:tav>
                                      </p:tavLst>
                                    </p:anim>
                                    <p:anim calcmode="lin" valueType="num">
                                      <p:cBhvr>
                                        <p:cTn id="57" dur="1000" fill="hold"/>
                                        <p:tgtEl>
                                          <p:spTgt spid="38"/>
                                        </p:tgtEl>
                                        <p:attrNameLst>
                                          <p:attrName>ppt_y</p:attrName>
                                        </p:attrNameLst>
                                      </p:cBhvr>
                                      <p:tavLst>
                                        <p:tav tm="0">
                                          <p:val>
                                            <p:strVal val="#ppt_y+.1"/>
                                          </p:val>
                                        </p:tav>
                                        <p:tav tm="100000">
                                          <p:val>
                                            <p:strVal val="#ppt_y"/>
                                          </p:val>
                                        </p:tav>
                                      </p:tavLst>
                                    </p:anim>
                                  </p:childTnLst>
                                </p:cTn>
                              </p:par>
                            </p:childTnLst>
                          </p:cTn>
                        </p:par>
                        <p:par>
                          <p:cTn id="58" fill="hold">
                            <p:stCondLst>
                              <p:cond delay="2000"/>
                            </p:stCondLst>
                            <p:childTnLst>
                              <p:par>
                                <p:cTn id="59" presetID="16" presetClass="entr" presetSubtype="42" fill="hold" grpId="0" nodeType="afterEffect">
                                  <p:stCondLst>
                                    <p:cond delay="0"/>
                                  </p:stCondLst>
                                  <p:childTnLst>
                                    <p:set>
                                      <p:cBhvr>
                                        <p:cTn id="60" dur="1" fill="hold">
                                          <p:stCondLst>
                                            <p:cond delay="0"/>
                                          </p:stCondLst>
                                        </p:cTn>
                                        <p:tgtEl>
                                          <p:spTgt spid="50"/>
                                        </p:tgtEl>
                                        <p:attrNameLst>
                                          <p:attrName>style.visibility</p:attrName>
                                        </p:attrNameLst>
                                      </p:cBhvr>
                                      <p:to>
                                        <p:strVal val="visible"/>
                                      </p:to>
                                    </p:set>
                                    <p:animEffect transition="in" filter="barn(outHorizontal)">
                                      <p:cBhvr>
                                        <p:cTn id="61" dur="500"/>
                                        <p:tgtEl>
                                          <p:spTgt spid="50"/>
                                        </p:tgtEl>
                                      </p:cBhvr>
                                    </p:animEffect>
                                  </p:childTnLst>
                                </p:cTn>
                              </p:par>
                            </p:childTnLst>
                          </p:cTn>
                        </p:par>
                        <p:par>
                          <p:cTn id="62" fill="hold">
                            <p:stCondLst>
                              <p:cond delay="2500"/>
                            </p:stCondLst>
                            <p:childTnLst>
                              <p:par>
                                <p:cTn id="63" presetID="42" presetClass="entr" presetSubtype="0" fill="hold" grpId="0" nodeType="afterEffect">
                                  <p:stCondLst>
                                    <p:cond delay="0"/>
                                  </p:stCondLst>
                                  <p:childTnLst>
                                    <p:set>
                                      <p:cBhvr>
                                        <p:cTn id="64" dur="1" fill="hold">
                                          <p:stCondLst>
                                            <p:cond delay="0"/>
                                          </p:stCondLst>
                                        </p:cTn>
                                        <p:tgtEl>
                                          <p:spTgt spid="52"/>
                                        </p:tgtEl>
                                        <p:attrNameLst>
                                          <p:attrName>style.visibility</p:attrName>
                                        </p:attrNameLst>
                                      </p:cBhvr>
                                      <p:to>
                                        <p:strVal val="visible"/>
                                      </p:to>
                                    </p:set>
                                    <p:animEffect transition="in" filter="fade">
                                      <p:cBhvr>
                                        <p:cTn id="65" dur="1000"/>
                                        <p:tgtEl>
                                          <p:spTgt spid="52"/>
                                        </p:tgtEl>
                                      </p:cBhvr>
                                    </p:animEffect>
                                    <p:anim calcmode="lin" valueType="num">
                                      <p:cBhvr>
                                        <p:cTn id="66" dur="1000" fill="hold"/>
                                        <p:tgtEl>
                                          <p:spTgt spid="52"/>
                                        </p:tgtEl>
                                        <p:attrNameLst>
                                          <p:attrName>ppt_x</p:attrName>
                                        </p:attrNameLst>
                                      </p:cBhvr>
                                      <p:tavLst>
                                        <p:tav tm="0">
                                          <p:val>
                                            <p:strVal val="#ppt_x"/>
                                          </p:val>
                                        </p:tav>
                                        <p:tav tm="100000">
                                          <p:val>
                                            <p:strVal val="#ppt_x"/>
                                          </p:val>
                                        </p:tav>
                                      </p:tavLst>
                                    </p:anim>
                                    <p:anim calcmode="lin" valueType="num">
                                      <p:cBhvr>
                                        <p:cTn id="67" dur="1000" fill="hold"/>
                                        <p:tgtEl>
                                          <p:spTgt spid="52"/>
                                        </p:tgtEl>
                                        <p:attrNameLst>
                                          <p:attrName>ppt_y</p:attrName>
                                        </p:attrNameLst>
                                      </p:cBhvr>
                                      <p:tavLst>
                                        <p:tav tm="0">
                                          <p:val>
                                            <p:strVal val="#ppt_y+.1"/>
                                          </p:val>
                                        </p:tav>
                                        <p:tav tm="100000">
                                          <p:val>
                                            <p:strVal val="#ppt_y"/>
                                          </p:val>
                                        </p:tav>
                                      </p:tavLst>
                                    </p:anim>
                                  </p:childTnLst>
                                </p:cTn>
                              </p:par>
                            </p:childTnLst>
                          </p:cTn>
                        </p:par>
                        <p:par>
                          <p:cTn id="68" fill="hold">
                            <p:stCondLst>
                              <p:cond delay="3500"/>
                            </p:stCondLst>
                            <p:childTnLst>
                              <p:par>
                                <p:cTn id="69" presetID="53" presetClass="entr" presetSubtype="16" fill="hold" grpId="0" nodeType="afterEffect">
                                  <p:stCondLst>
                                    <p:cond delay="0"/>
                                  </p:stCondLst>
                                  <p:iterate type="lt">
                                    <p:tmPct val="10000"/>
                                  </p:iterate>
                                  <p:childTnLst>
                                    <p:set>
                                      <p:cBhvr>
                                        <p:cTn id="70" dur="1" fill="hold">
                                          <p:stCondLst>
                                            <p:cond delay="0"/>
                                          </p:stCondLst>
                                        </p:cTn>
                                        <p:tgtEl>
                                          <p:spTgt spid="51"/>
                                        </p:tgtEl>
                                        <p:attrNameLst>
                                          <p:attrName>style.visibility</p:attrName>
                                        </p:attrNameLst>
                                      </p:cBhvr>
                                      <p:to>
                                        <p:strVal val="visible"/>
                                      </p:to>
                                    </p:set>
                                    <p:anim calcmode="lin" valueType="num">
                                      <p:cBhvr>
                                        <p:cTn id="71" dur="500" fill="hold"/>
                                        <p:tgtEl>
                                          <p:spTgt spid="51"/>
                                        </p:tgtEl>
                                        <p:attrNameLst>
                                          <p:attrName>ppt_w</p:attrName>
                                        </p:attrNameLst>
                                      </p:cBhvr>
                                      <p:tavLst>
                                        <p:tav tm="0">
                                          <p:val>
                                            <p:fltVal val="0"/>
                                          </p:val>
                                        </p:tav>
                                        <p:tav tm="100000">
                                          <p:val>
                                            <p:strVal val="#ppt_w"/>
                                          </p:val>
                                        </p:tav>
                                      </p:tavLst>
                                    </p:anim>
                                    <p:anim calcmode="lin" valueType="num">
                                      <p:cBhvr>
                                        <p:cTn id="72" dur="500" fill="hold"/>
                                        <p:tgtEl>
                                          <p:spTgt spid="51"/>
                                        </p:tgtEl>
                                        <p:attrNameLst>
                                          <p:attrName>ppt_h</p:attrName>
                                        </p:attrNameLst>
                                      </p:cBhvr>
                                      <p:tavLst>
                                        <p:tav tm="0">
                                          <p:val>
                                            <p:fltVal val="0"/>
                                          </p:val>
                                        </p:tav>
                                        <p:tav tm="100000">
                                          <p:val>
                                            <p:strVal val="#ppt_h"/>
                                          </p:val>
                                        </p:tav>
                                      </p:tavLst>
                                    </p:anim>
                                    <p:animEffect transition="in" filter="fade">
                                      <p:cBhvr>
                                        <p:cTn id="73"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p:bldP spid="5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962" y="454909"/>
            <a:ext cx="6132077" cy="523220"/>
            <a:chOff x="3029962" y="302509"/>
            <a:chExt cx="6132077" cy="523220"/>
          </a:xfrm>
        </p:grpSpPr>
        <p:sp>
          <p:nvSpPr>
            <p:cNvPr id="3" name="矩形 2"/>
            <p:cNvSpPr/>
            <p:nvPr/>
          </p:nvSpPr>
          <p:spPr>
            <a:xfrm>
              <a:off x="3849231" y="302509"/>
              <a:ext cx="4493538" cy="523220"/>
            </a:xfrm>
            <a:prstGeom prst="rect">
              <a:avLst/>
            </a:prstGeom>
          </p:spPr>
          <p:txBody>
            <a:bodyPr wrap="none">
              <a:spAutoFit/>
            </a:bodyPr>
            <a:lstStyle/>
            <a:p>
              <a:pPr lvl="0" algn="ctr"/>
              <a:r>
                <a:rPr lang="zh-CN" altLang="en-US" sz="2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sym typeface="Arial" panose="020B0604020202020204" pitchFamily="34" charset="0"/>
                </a:rPr>
                <a:t>二、请在此输入第二章标题</a:t>
              </a:r>
            </a:p>
          </p:txBody>
        </p:sp>
        <p:grpSp>
          <p:nvGrpSpPr>
            <p:cNvPr id="4" name="组合 3"/>
            <p:cNvGrpSpPr/>
            <p:nvPr/>
          </p:nvGrpSpPr>
          <p:grpSpPr>
            <a:xfrm>
              <a:off x="3029962" y="430056"/>
              <a:ext cx="6132077" cy="268126"/>
              <a:chOff x="2932569" y="430056"/>
              <a:chExt cx="6132077" cy="268126"/>
            </a:xfrm>
          </p:grpSpPr>
          <p:pic>
            <p:nvPicPr>
              <p:cNvPr id="5" name="图片 4"/>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8342769" y="430056"/>
                <a:ext cx="721877" cy="268126"/>
              </a:xfrm>
              <a:prstGeom prst="rect">
                <a:avLst/>
              </a:prstGeom>
            </p:spPr>
          </p:pic>
          <p:pic>
            <p:nvPicPr>
              <p:cNvPr id="6" name="图片 5"/>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flipH="1">
                <a:off x="2932569" y="430056"/>
                <a:ext cx="721877" cy="268126"/>
              </a:xfrm>
              <a:prstGeom prst="rect">
                <a:avLst/>
              </a:prstGeom>
            </p:spPr>
          </p:pic>
        </p:grpSp>
      </p:grpSp>
      <p:sp>
        <p:nvSpPr>
          <p:cNvPr id="7" name="_5"/>
          <p:cNvSpPr>
            <a:spLocks noChangeShapeType="1"/>
          </p:cNvSpPr>
          <p:nvPr/>
        </p:nvSpPr>
        <p:spPr bwMode="auto">
          <a:xfrm flipV="1">
            <a:off x="1472459" y="2321157"/>
            <a:ext cx="0" cy="1232592"/>
          </a:xfrm>
          <a:prstGeom prst="line">
            <a:avLst/>
          </a:prstGeom>
          <a:noFill/>
          <a:ln w="6350" cap="flat">
            <a:solidFill>
              <a:sysClr val="windowText" lastClr="000000">
                <a:lumMod val="75000"/>
                <a:lumOff val="25000"/>
              </a:sysClr>
            </a:solidFill>
            <a:prstDash val="solid"/>
            <a:miter lim="800000"/>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8" name="原创          _6"/>
          <p:cNvSpPr>
            <a:spLocks noChangeShapeType="1"/>
          </p:cNvSpPr>
          <p:nvPr/>
        </p:nvSpPr>
        <p:spPr bwMode="auto">
          <a:xfrm flipV="1">
            <a:off x="3574023" y="3553749"/>
            <a:ext cx="0" cy="1230176"/>
          </a:xfrm>
          <a:prstGeom prst="line">
            <a:avLst/>
          </a:prstGeom>
          <a:noFill/>
          <a:ln w="6350" cap="flat">
            <a:solidFill>
              <a:sysClr val="windowText" lastClr="000000">
                <a:lumMod val="75000"/>
                <a:lumOff val="25000"/>
              </a:sysClr>
            </a:solidFill>
            <a:prstDash val="solid"/>
            <a:miter lim="800000"/>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9" name="_7"/>
          <p:cNvSpPr>
            <a:spLocks noChangeShapeType="1"/>
          </p:cNvSpPr>
          <p:nvPr/>
        </p:nvSpPr>
        <p:spPr bwMode="auto">
          <a:xfrm flipV="1">
            <a:off x="7301329" y="3553749"/>
            <a:ext cx="0" cy="1230176"/>
          </a:xfrm>
          <a:prstGeom prst="line">
            <a:avLst/>
          </a:prstGeom>
          <a:noFill/>
          <a:ln w="6350" cap="flat">
            <a:solidFill>
              <a:sysClr val="windowText" lastClr="000000">
                <a:lumMod val="75000"/>
                <a:lumOff val="25000"/>
              </a:sysClr>
            </a:solidFill>
            <a:prstDash val="solid"/>
            <a:miter lim="800000"/>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0" name="_8"/>
          <p:cNvSpPr>
            <a:spLocks noChangeShapeType="1"/>
          </p:cNvSpPr>
          <p:nvPr/>
        </p:nvSpPr>
        <p:spPr bwMode="auto">
          <a:xfrm flipV="1">
            <a:off x="5437676" y="2321157"/>
            <a:ext cx="0" cy="1232592"/>
          </a:xfrm>
          <a:prstGeom prst="line">
            <a:avLst/>
          </a:prstGeom>
          <a:noFill/>
          <a:ln w="6350" cap="flat">
            <a:solidFill>
              <a:sysClr val="windowText" lastClr="000000">
                <a:lumMod val="75000"/>
                <a:lumOff val="25000"/>
              </a:sysClr>
            </a:solidFill>
            <a:prstDash val="solid"/>
            <a:miter lim="800000"/>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1" name="_9"/>
          <p:cNvSpPr>
            <a:spLocks noChangeShapeType="1"/>
          </p:cNvSpPr>
          <p:nvPr/>
        </p:nvSpPr>
        <p:spPr bwMode="auto">
          <a:xfrm flipV="1">
            <a:off x="9162566" y="2321157"/>
            <a:ext cx="0" cy="1232592"/>
          </a:xfrm>
          <a:prstGeom prst="line">
            <a:avLst/>
          </a:prstGeom>
          <a:noFill/>
          <a:ln w="6350" cap="flat">
            <a:solidFill>
              <a:sysClr val="windowText" lastClr="000000">
                <a:lumMod val="75000"/>
                <a:lumOff val="25000"/>
              </a:sysClr>
            </a:solidFill>
            <a:prstDash val="solid"/>
            <a:miter lim="800000"/>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2" name="_10"/>
          <p:cNvSpPr>
            <a:spLocks noChangeArrowheads="1"/>
          </p:cNvSpPr>
          <p:nvPr/>
        </p:nvSpPr>
        <p:spPr bwMode="auto">
          <a:xfrm>
            <a:off x="1109932" y="1961046"/>
            <a:ext cx="722638" cy="722638"/>
          </a:xfrm>
          <a:prstGeom prst="ellipse">
            <a:avLst/>
          </a:prstGeom>
          <a:solidFill>
            <a:srgbClr val="C0000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3" name="_11"/>
          <p:cNvSpPr>
            <a:spLocks noChangeArrowheads="1"/>
          </p:cNvSpPr>
          <p:nvPr/>
        </p:nvSpPr>
        <p:spPr bwMode="auto">
          <a:xfrm>
            <a:off x="5077567" y="1961046"/>
            <a:ext cx="720220" cy="722638"/>
          </a:xfrm>
          <a:prstGeom prst="ellipse">
            <a:avLst/>
          </a:prstGeom>
          <a:solidFill>
            <a:srgbClr val="C0000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4" name="_12"/>
          <p:cNvSpPr>
            <a:spLocks noChangeArrowheads="1"/>
          </p:cNvSpPr>
          <p:nvPr/>
        </p:nvSpPr>
        <p:spPr bwMode="auto">
          <a:xfrm>
            <a:off x="6936385" y="4421396"/>
            <a:ext cx="725054" cy="727472"/>
          </a:xfrm>
          <a:prstGeom prst="ellipse">
            <a:avLst/>
          </a:prstGeom>
          <a:solidFill>
            <a:srgbClr val="C0000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5" name="_13"/>
          <p:cNvSpPr>
            <a:spLocks noChangeShapeType="1"/>
          </p:cNvSpPr>
          <p:nvPr/>
        </p:nvSpPr>
        <p:spPr bwMode="auto">
          <a:xfrm flipV="1">
            <a:off x="11028637" y="3553749"/>
            <a:ext cx="0" cy="1230176"/>
          </a:xfrm>
          <a:prstGeom prst="line">
            <a:avLst/>
          </a:prstGeom>
          <a:noFill/>
          <a:ln w="6350" cap="flat">
            <a:solidFill>
              <a:sysClr val="windowText" lastClr="000000">
                <a:lumMod val="75000"/>
                <a:lumOff val="25000"/>
              </a:sysClr>
            </a:solidFill>
            <a:prstDash val="solid"/>
            <a:miter lim="800000"/>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6" name="_14"/>
          <p:cNvSpPr>
            <a:spLocks noChangeArrowheads="1"/>
          </p:cNvSpPr>
          <p:nvPr/>
        </p:nvSpPr>
        <p:spPr bwMode="auto">
          <a:xfrm>
            <a:off x="10668526" y="4421396"/>
            <a:ext cx="720220" cy="727472"/>
          </a:xfrm>
          <a:prstGeom prst="ellipse">
            <a:avLst/>
          </a:prstGeom>
          <a:solidFill>
            <a:srgbClr val="C0000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7" name="_15"/>
          <p:cNvSpPr>
            <a:spLocks noChangeArrowheads="1"/>
          </p:cNvSpPr>
          <p:nvPr/>
        </p:nvSpPr>
        <p:spPr bwMode="auto">
          <a:xfrm>
            <a:off x="3213912" y="4421396"/>
            <a:ext cx="720220" cy="727472"/>
          </a:xfrm>
          <a:prstGeom prst="ellipse">
            <a:avLst/>
          </a:prstGeom>
          <a:solidFill>
            <a:srgbClr val="C0000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8" name="_16"/>
          <p:cNvSpPr>
            <a:spLocks noChangeArrowheads="1"/>
          </p:cNvSpPr>
          <p:nvPr/>
        </p:nvSpPr>
        <p:spPr bwMode="auto">
          <a:xfrm>
            <a:off x="8802457" y="1961046"/>
            <a:ext cx="720220" cy="722638"/>
          </a:xfrm>
          <a:prstGeom prst="ellipse">
            <a:avLst/>
          </a:prstGeom>
          <a:solidFill>
            <a:srgbClr val="C0000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9" name="_17"/>
          <p:cNvSpPr/>
          <p:nvPr/>
        </p:nvSpPr>
        <p:spPr bwMode="auto">
          <a:xfrm>
            <a:off x="381957" y="3181402"/>
            <a:ext cx="2168945" cy="742279"/>
          </a:xfrm>
          <a:custGeom>
            <a:avLst/>
            <a:gdLst>
              <a:gd name="T0" fmla="*/ 490 w 591"/>
              <a:gd name="T1" fmla="*/ 0 h 202"/>
              <a:gd name="T2" fmla="*/ 101 w 591"/>
              <a:gd name="T3" fmla="*/ 0 h 202"/>
              <a:gd name="T4" fmla="*/ 0 w 591"/>
              <a:gd name="T5" fmla="*/ 101 h 202"/>
              <a:gd name="T6" fmla="*/ 101 w 591"/>
              <a:gd name="T7" fmla="*/ 202 h 202"/>
              <a:gd name="T8" fmla="*/ 490 w 591"/>
              <a:gd name="T9" fmla="*/ 202 h 202"/>
              <a:gd name="T10" fmla="*/ 591 w 591"/>
              <a:gd name="T11" fmla="*/ 101 h 202"/>
              <a:gd name="T12" fmla="*/ 490 w 591"/>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591" h="202">
                <a:moveTo>
                  <a:pt x="490" y="0"/>
                </a:moveTo>
                <a:cubicBezTo>
                  <a:pt x="101" y="0"/>
                  <a:pt x="101" y="0"/>
                  <a:pt x="101" y="0"/>
                </a:cubicBezTo>
                <a:cubicBezTo>
                  <a:pt x="46" y="0"/>
                  <a:pt x="0" y="46"/>
                  <a:pt x="0" y="101"/>
                </a:cubicBezTo>
                <a:cubicBezTo>
                  <a:pt x="0" y="157"/>
                  <a:pt x="46" y="202"/>
                  <a:pt x="101" y="202"/>
                </a:cubicBezTo>
                <a:cubicBezTo>
                  <a:pt x="490" y="202"/>
                  <a:pt x="490" y="202"/>
                  <a:pt x="490" y="202"/>
                </a:cubicBezTo>
                <a:cubicBezTo>
                  <a:pt x="546" y="202"/>
                  <a:pt x="591" y="157"/>
                  <a:pt x="591" y="101"/>
                </a:cubicBezTo>
                <a:cubicBezTo>
                  <a:pt x="591" y="46"/>
                  <a:pt x="546" y="0"/>
                  <a:pt x="490" y="0"/>
                </a:cubicBezTo>
                <a:close/>
              </a:path>
            </a:pathLst>
          </a:custGeom>
          <a:solidFill>
            <a:srgbClr val="C0000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0" name="_18"/>
          <p:cNvSpPr/>
          <p:nvPr/>
        </p:nvSpPr>
        <p:spPr bwMode="auto">
          <a:xfrm>
            <a:off x="2777984" y="3181402"/>
            <a:ext cx="1592077" cy="742279"/>
          </a:xfrm>
          <a:custGeom>
            <a:avLst/>
            <a:gdLst>
              <a:gd name="T0" fmla="*/ 334 w 434"/>
              <a:gd name="T1" fmla="*/ 0 h 202"/>
              <a:gd name="T2" fmla="*/ 0 w 434"/>
              <a:gd name="T3" fmla="*/ 0 h 202"/>
              <a:gd name="T4" fmla="*/ 60 w 434"/>
              <a:gd name="T5" fmla="*/ 101 h 202"/>
              <a:gd name="T6" fmla="*/ 0 w 434"/>
              <a:gd name="T7" fmla="*/ 202 h 202"/>
              <a:gd name="T8" fmla="*/ 334 w 434"/>
              <a:gd name="T9" fmla="*/ 202 h 202"/>
              <a:gd name="T10" fmla="*/ 434 w 434"/>
              <a:gd name="T11" fmla="*/ 101 h 202"/>
              <a:gd name="T12" fmla="*/ 334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89" y="202"/>
                  <a:pt x="434" y="157"/>
                  <a:pt x="434" y="101"/>
                </a:cubicBezTo>
                <a:cubicBezTo>
                  <a:pt x="434" y="46"/>
                  <a:pt x="389" y="0"/>
                  <a:pt x="334" y="0"/>
                </a:cubicBezTo>
                <a:close/>
              </a:path>
            </a:pathLst>
          </a:custGeom>
          <a:solidFill>
            <a:srgbClr val="C0000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1" name="_19"/>
          <p:cNvSpPr/>
          <p:nvPr/>
        </p:nvSpPr>
        <p:spPr bwMode="auto">
          <a:xfrm>
            <a:off x="4641639" y="3181402"/>
            <a:ext cx="1592077" cy="742279"/>
          </a:xfrm>
          <a:custGeom>
            <a:avLst/>
            <a:gdLst>
              <a:gd name="T0" fmla="*/ 333 w 434"/>
              <a:gd name="T1" fmla="*/ 0 h 202"/>
              <a:gd name="T2" fmla="*/ 0 w 434"/>
              <a:gd name="T3" fmla="*/ 0 h 202"/>
              <a:gd name="T4" fmla="*/ 60 w 434"/>
              <a:gd name="T5" fmla="*/ 101 h 202"/>
              <a:gd name="T6" fmla="*/ 0 w 434"/>
              <a:gd name="T7" fmla="*/ 202 h 202"/>
              <a:gd name="T8" fmla="*/ 333 w 434"/>
              <a:gd name="T9" fmla="*/ 202 h 202"/>
              <a:gd name="T10" fmla="*/ 434 w 434"/>
              <a:gd name="T11" fmla="*/ 101 h 202"/>
              <a:gd name="T12" fmla="*/ 333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3" y="0"/>
                </a:moveTo>
                <a:cubicBezTo>
                  <a:pt x="0" y="0"/>
                  <a:pt x="0" y="0"/>
                  <a:pt x="0" y="0"/>
                </a:cubicBezTo>
                <a:cubicBezTo>
                  <a:pt x="35" y="20"/>
                  <a:pt x="60" y="58"/>
                  <a:pt x="60" y="101"/>
                </a:cubicBezTo>
                <a:cubicBezTo>
                  <a:pt x="60" y="145"/>
                  <a:pt x="35" y="183"/>
                  <a:pt x="0" y="202"/>
                </a:cubicBezTo>
                <a:cubicBezTo>
                  <a:pt x="333" y="202"/>
                  <a:pt x="333" y="202"/>
                  <a:pt x="333" y="202"/>
                </a:cubicBezTo>
                <a:cubicBezTo>
                  <a:pt x="389" y="202"/>
                  <a:pt x="434" y="157"/>
                  <a:pt x="434" y="101"/>
                </a:cubicBezTo>
                <a:cubicBezTo>
                  <a:pt x="434" y="46"/>
                  <a:pt x="389" y="0"/>
                  <a:pt x="333" y="0"/>
                </a:cubicBezTo>
                <a:close/>
              </a:path>
            </a:pathLst>
          </a:custGeom>
          <a:solidFill>
            <a:srgbClr val="C0000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2" name="_20"/>
          <p:cNvSpPr/>
          <p:nvPr/>
        </p:nvSpPr>
        <p:spPr bwMode="auto">
          <a:xfrm>
            <a:off x="6500806" y="3181402"/>
            <a:ext cx="1596212" cy="742279"/>
          </a:xfrm>
          <a:custGeom>
            <a:avLst/>
            <a:gdLst>
              <a:gd name="T0" fmla="*/ 334 w 435"/>
              <a:gd name="T1" fmla="*/ 0 h 202"/>
              <a:gd name="T2" fmla="*/ 0 w 435"/>
              <a:gd name="T3" fmla="*/ 0 h 202"/>
              <a:gd name="T4" fmla="*/ 60 w 435"/>
              <a:gd name="T5" fmla="*/ 101 h 202"/>
              <a:gd name="T6" fmla="*/ 0 w 435"/>
              <a:gd name="T7" fmla="*/ 202 h 202"/>
              <a:gd name="T8" fmla="*/ 334 w 435"/>
              <a:gd name="T9" fmla="*/ 202 h 202"/>
              <a:gd name="T10" fmla="*/ 435 w 435"/>
              <a:gd name="T11" fmla="*/ 101 h 202"/>
              <a:gd name="T12" fmla="*/ 334 w 435"/>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5"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90" y="202"/>
                  <a:pt x="435" y="157"/>
                  <a:pt x="435" y="101"/>
                </a:cubicBezTo>
                <a:cubicBezTo>
                  <a:pt x="435" y="46"/>
                  <a:pt x="390" y="0"/>
                  <a:pt x="334" y="0"/>
                </a:cubicBezTo>
                <a:close/>
              </a:path>
            </a:pathLst>
          </a:custGeom>
          <a:solidFill>
            <a:srgbClr val="C0000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3" name="_21"/>
          <p:cNvSpPr/>
          <p:nvPr/>
        </p:nvSpPr>
        <p:spPr bwMode="auto">
          <a:xfrm>
            <a:off x="8366878" y="3181402"/>
            <a:ext cx="1596212" cy="742279"/>
          </a:xfrm>
          <a:custGeom>
            <a:avLst/>
            <a:gdLst>
              <a:gd name="T0" fmla="*/ 334 w 435"/>
              <a:gd name="T1" fmla="*/ 0 h 202"/>
              <a:gd name="T2" fmla="*/ 0 w 435"/>
              <a:gd name="T3" fmla="*/ 0 h 202"/>
              <a:gd name="T4" fmla="*/ 60 w 435"/>
              <a:gd name="T5" fmla="*/ 101 h 202"/>
              <a:gd name="T6" fmla="*/ 0 w 435"/>
              <a:gd name="T7" fmla="*/ 202 h 202"/>
              <a:gd name="T8" fmla="*/ 334 w 435"/>
              <a:gd name="T9" fmla="*/ 202 h 202"/>
              <a:gd name="T10" fmla="*/ 435 w 435"/>
              <a:gd name="T11" fmla="*/ 101 h 202"/>
              <a:gd name="T12" fmla="*/ 334 w 435"/>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5"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89" y="202"/>
                  <a:pt x="435" y="157"/>
                  <a:pt x="435" y="101"/>
                </a:cubicBezTo>
                <a:cubicBezTo>
                  <a:pt x="435" y="46"/>
                  <a:pt x="389" y="0"/>
                  <a:pt x="334" y="0"/>
                </a:cubicBezTo>
                <a:close/>
              </a:path>
            </a:pathLst>
          </a:custGeom>
          <a:solidFill>
            <a:srgbClr val="C0000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4" name="_22"/>
          <p:cNvSpPr/>
          <p:nvPr/>
        </p:nvSpPr>
        <p:spPr bwMode="auto">
          <a:xfrm>
            <a:off x="10232599" y="3181402"/>
            <a:ext cx="1592077" cy="742279"/>
          </a:xfrm>
          <a:custGeom>
            <a:avLst/>
            <a:gdLst>
              <a:gd name="T0" fmla="*/ 333 w 434"/>
              <a:gd name="T1" fmla="*/ 0 h 202"/>
              <a:gd name="T2" fmla="*/ 0 w 434"/>
              <a:gd name="T3" fmla="*/ 0 h 202"/>
              <a:gd name="T4" fmla="*/ 60 w 434"/>
              <a:gd name="T5" fmla="*/ 101 h 202"/>
              <a:gd name="T6" fmla="*/ 0 w 434"/>
              <a:gd name="T7" fmla="*/ 202 h 202"/>
              <a:gd name="T8" fmla="*/ 333 w 434"/>
              <a:gd name="T9" fmla="*/ 202 h 202"/>
              <a:gd name="T10" fmla="*/ 434 w 434"/>
              <a:gd name="T11" fmla="*/ 101 h 202"/>
              <a:gd name="T12" fmla="*/ 333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3" y="0"/>
                </a:moveTo>
                <a:cubicBezTo>
                  <a:pt x="0" y="0"/>
                  <a:pt x="0" y="0"/>
                  <a:pt x="0" y="0"/>
                </a:cubicBezTo>
                <a:cubicBezTo>
                  <a:pt x="35" y="20"/>
                  <a:pt x="60" y="58"/>
                  <a:pt x="60" y="101"/>
                </a:cubicBezTo>
                <a:cubicBezTo>
                  <a:pt x="60" y="145"/>
                  <a:pt x="35" y="183"/>
                  <a:pt x="0" y="202"/>
                </a:cubicBezTo>
                <a:cubicBezTo>
                  <a:pt x="333" y="202"/>
                  <a:pt x="333" y="202"/>
                  <a:pt x="333" y="202"/>
                </a:cubicBezTo>
                <a:cubicBezTo>
                  <a:pt x="389" y="202"/>
                  <a:pt x="434" y="157"/>
                  <a:pt x="434" y="101"/>
                </a:cubicBezTo>
                <a:cubicBezTo>
                  <a:pt x="434" y="46"/>
                  <a:pt x="389" y="0"/>
                  <a:pt x="333" y="0"/>
                </a:cubicBezTo>
                <a:close/>
              </a:path>
            </a:pathLst>
          </a:custGeom>
          <a:solidFill>
            <a:srgbClr val="C0000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5" name="_23"/>
          <p:cNvSpPr>
            <a:spLocks noEditPoints="1"/>
          </p:cNvSpPr>
          <p:nvPr/>
        </p:nvSpPr>
        <p:spPr bwMode="auto">
          <a:xfrm>
            <a:off x="1337116" y="2140511"/>
            <a:ext cx="270687" cy="363707"/>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6" name="_24"/>
          <p:cNvSpPr>
            <a:spLocks noEditPoints="1"/>
          </p:cNvSpPr>
          <p:nvPr/>
        </p:nvSpPr>
        <p:spPr bwMode="auto">
          <a:xfrm>
            <a:off x="5286519" y="2142096"/>
            <a:ext cx="302314" cy="358123"/>
          </a:xfrm>
          <a:custGeom>
            <a:avLst/>
            <a:gdLst>
              <a:gd name="T0" fmla="*/ 116 w 162"/>
              <a:gd name="T1" fmla="*/ 53 h 192"/>
              <a:gd name="T2" fmla="*/ 101 w 162"/>
              <a:gd name="T3" fmla="*/ 89 h 192"/>
              <a:gd name="T4" fmla="*/ 101 w 162"/>
              <a:gd name="T5" fmla="*/ 90 h 192"/>
              <a:gd name="T6" fmla="*/ 122 w 162"/>
              <a:gd name="T7" fmla="*/ 109 h 192"/>
              <a:gd name="T8" fmla="*/ 150 w 162"/>
              <a:gd name="T9" fmla="*/ 121 h 192"/>
              <a:gd name="T10" fmla="*/ 150 w 162"/>
              <a:gd name="T11" fmla="*/ 180 h 192"/>
              <a:gd name="T12" fmla="*/ 121 w 162"/>
              <a:gd name="T13" fmla="*/ 192 h 192"/>
              <a:gd name="T14" fmla="*/ 28 w 162"/>
              <a:gd name="T15" fmla="*/ 185 h 192"/>
              <a:gd name="T16" fmla="*/ 28 w 162"/>
              <a:gd name="T17" fmla="*/ 178 h 192"/>
              <a:gd name="T18" fmla="*/ 12 w 162"/>
              <a:gd name="T19" fmla="*/ 178 h 192"/>
              <a:gd name="T20" fmla="*/ 0 w 162"/>
              <a:gd name="T21" fmla="*/ 161 h 192"/>
              <a:gd name="T22" fmla="*/ 4 w 162"/>
              <a:gd name="T23" fmla="*/ 123 h 192"/>
              <a:gd name="T24" fmla="*/ 30 w 162"/>
              <a:gd name="T25" fmla="*/ 89 h 192"/>
              <a:gd name="T26" fmla="*/ 15 w 162"/>
              <a:gd name="T27" fmla="*/ 53 h 192"/>
              <a:gd name="T28" fmla="*/ 117 w 162"/>
              <a:gd name="T29" fmla="*/ 130 h 192"/>
              <a:gd name="T30" fmla="*/ 117 w 162"/>
              <a:gd name="T31" fmla="*/ 146 h 192"/>
              <a:gd name="T32" fmla="*/ 97 w 162"/>
              <a:gd name="T33" fmla="*/ 151 h 192"/>
              <a:gd name="T34" fmla="*/ 117 w 162"/>
              <a:gd name="T35" fmla="*/ 155 h 192"/>
              <a:gd name="T36" fmla="*/ 122 w 162"/>
              <a:gd name="T37" fmla="*/ 176 h 192"/>
              <a:gd name="T38" fmla="*/ 126 w 162"/>
              <a:gd name="T39" fmla="*/ 155 h 192"/>
              <a:gd name="T40" fmla="*/ 146 w 162"/>
              <a:gd name="T41" fmla="*/ 151 h 192"/>
              <a:gd name="T42" fmla="*/ 126 w 162"/>
              <a:gd name="T43" fmla="*/ 146 h 192"/>
              <a:gd name="T44" fmla="*/ 117 w 162"/>
              <a:gd name="T45" fmla="*/ 130 h 192"/>
              <a:gd name="T46" fmla="*/ 99 w 162"/>
              <a:gd name="T47" fmla="*/ 128 h 192"/>
              <a:gd name="T48" fmla="*/ 99 w 162"/>
              <a:gd name="T49" fmla="*/ 174 h 192"/>
              <a:gd name="T50" fmla="*/ 144 w 162"/>
              <a:gd name="T51" fmla="*/ 174 h 192"/>
              <a:gd name="T52" fmla="*/ 144 w 162"/>
              <a:gd name="T53" fmla="*/ 128 h 192"/>
              <a:gd name="T54" fmla="*/ 99 w 162"/>
              <a:gd name="T55" fmla="*/ 128 h 192"/>
              <a:gd name="T56" fmla="*/ 103 w 162"/>
              <a:gd name="T57" fmla="*/ 113 h 192"/>
              <a:gd name="T58" fmla="*/ 66 w 162"/>
              <a:gd name="T59" fmla="*/ 105 h 192"/>
              <a:gd name="T60" fmla="*/ 17 w 162"/>
              <a:gd name="T61" fmla="*/ 129 h 192"/>
              <a:gd name="T62" fmla="*/ 15 w 162"/>
              <a:gd name="T63" fmla="*/ 161 h 192"/>
              <a:gd name="T64" fmla="*/ 34 w 162"/>
              <a:gd name="T65" fmla="*/ 163 h 192"/>
              <a:gd name="T66" fmla="*/ 38 w 162"/>
              <a:gd name="T67" fmla="*/ 138 h 192"/>
              <a:gd name="T68" fmla="*/ 43 w 162"/>
              <a:gd name="T69" fmla="*/ 170 h 192"/>
              <a:gd name="T70" fmla="*/ 43 w 162"/>
              <a:gd name="T71" fmla="*/ 177 h 192"/>
              <a:gd name="T72" fmla="*/ 81 w 162"/>
              <a:gd name="T73" fmla="*/ 151 h 192"/>
              <a:gd name="T74" fmla="*/ 93 w 162"/>
              <a:gd name="T75" fmla="*/ 121 h 192"/>
              <a:gd name="T76" fmla="*/ 103 w 162"/>
              <a:gd name="T77" fmla="*/ 113 h 192"/>
              <a:gd name="T78" fmla="*/ 66 w 162"/>
              <a:gd name="T79" fmla="*/ 16 h 192"/>
              <a:gd name="T80" fmla="*/ 66 w 162"/>
              <a:gd name="T81" fmla="*/ 89 h 192"/>
              <a:gd name="T82" fmla="*/ 66 w 162"/>
              <a:gd name="T83" fmla="*/ 1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2" h="192">
                <a:moveTo>
                  <a:pt x="66" y="0"/>
                </a:moveTo>
                <a:cubicBezTo>
                  <a:pt x="93" y="0"/>
                  <a:pt x="116" y="24"/>
                  <a:pt x="116" y="53"/>
                </a:cubicBezTo>
                <a:cubicBezTo>
                  <a:pt x="116" y="67"/>
                  <a:pt x="110" y="80"/>
                  <a:pt x="101" y="89"/>
                </a:cubicBezTo>
                <a:cubicBezTo>
                  <a:pt x="101" y="89"/>
                  <a:pt x="101" y="89"/>
                  <a:pt x="101" y="89"/>
                </a:cubicBezTo>
                <a:cubicBezTo>
                  <a:pt x="101" y="89"/>
                  <a:pt x="101" y="89"/>
                  <a:pt x="101" y="89"/>
                </a:cubicBezTo>
                <a:cubicBezTo>
                  <a:pt x="101" y="90"/>
                  <a:pt x="101" y="90"/>
                  <a:pt x="101" y="90"/>
                </a:cubicBezTo>
                <a:cubicBezTo>
                  <a:pt x="107" y="96"/>
                  <a:pt x="114" y="102"/>
                  <a:pt x="119" y="109"/>
                </a:cubicBezTo>
                <a:cubicBezTo>
                  <a:pt x="120" y="109"/>
                  <a:pt x="121" y="109"/>
                  <a:pt x="122" y="109"/>
                </a:cubicBezTo>
                <a:cubicBezTo>
                  <a:pt x="133" y="109"/>
                  <a:pt x="143" y="114"/>
                  <a:pt x="150" y="121"/>
                </a:cubicBezTo>
                <a:cubicBezTo>
                  <a:pt x="150" y="121"/>
                  <a:pt x="150" y="121"/>
                  <a:pt x="150" y="121"/>
                </a:cubicBezTo>
                <a:cubicBezTo>
                  <a:pt x="158" y="129"/>
                  <a:pt x="162" y="139"/>
                  <a:pt x="162" y="151"/>
                </a:cubicBezTo>
                <a:cubicBezTo>
                  <a:pt x="162" y="162"/>
                  <a:pt x="158" y="173"/>
                  <a:pt x="150" y="180"/>
                </a:cubicBezTo>
                <a:cubicBezTo>
                  <a:pt x="143" y="188"/>
                  <a:pt x="133" y="192"/>
                  <a:pt x="122" y="192"/>
                </a:cubicBezTo>
                <a:cubicBezTo>
                  <a:pt x="121" y="192"/>
                  <a:pt x="121" y="192"/>
                  <a:pt x="121" y="192"/>
                </a:cubicBezTo>
                <a:cubicBezTo>
                  <a:pt x="35" y="192"/>
                  <a:pt x="35" y="192"/>
                  <a:pt x="35" y="192"/>
                </a:cubicBezTo>
                <a:cubicBezTo>
                  <a:pt x="31" y="192"/>
                  <a:pt x="28" y="189"/>
                  <a:pt x="28" y="185"/>
                </a:cubicBezTo>
                <a:cubicBezTo>
                  <a:pt x="28" y="185"/>
                  <a:pt x="28" y="185"/>
                  <a:pt x="28" y="185"/>
                </a:cubicBezTo>
                <a:cubicBezTo>
                  <a:pt x="28" y="178"/>
                  <a:pt x="28" y="178"/>
                  <a:pt x="28" y="178"/>
                </a:cubicBezTo>
                <a:cubicBezTo>
                  <a:pt x="14" y="178"/>
                  <a:pt x="14" y="178"/>
                  <a:pt x="14" y="178"/>
                </a:cubicBezTo>
                <a:cubicBezTo>
                  <a:pt x="13" y="178"/>
                  <a:pt x="13" y="178"/>
                  <a:pt x="12" y="178"/>
                </a:cubicBezTo>
                <a:cubicBezTo>
                  <a:pt x="8" y="177"/>
                  <a:pt x="5" y="175"/>
                  <a:pt x="3" y="172"/>
                </a:cubicBezTo>
                <a:cubicBezTo>
                  <a:pt x="1" y="169"/>
                  <a:pt x="0" y="165"/>
                  <a:pt x="0" y="161"/>
                </a:cubicBezTo>
                <a:cubicBezTo>
                  <a:pt x="0" y="145"/>
                  <a:pt x="0" y="145"/>
                  <a:pt x="0" y="145"/>
                </a:cubicBezTo>
                <a:cubicBezTo>
                  <a:pt x="0" y="137"/>
                  <a:pt x="1" y="130"/>
                  <a:pt x="4" y="123"/>
                </a:cubicBezTo>
                <a:cubicBezTo>
                  <a:pt x="9" y="109"/>
                  <a:pt x="20" y="100"/>
                  <a:pt x="30" y="90"/>
                </a:cubicBezTo>
                <a:cubicBezTo>
                  <a:pt x="30" y="89"/>
                  <a:pt x="30" y="89"/>
                  <a:pt x="30" y="89"/>
                </a:cubicBezTo>
                <a:cubicBezTo>
                  <a:pt x="30" y="89"/>
                  <a:pt x="30" y="89"/>
                  <a:pt x="30" y="89"/>
                </a:cubicBezTo>
                <a:cubicBezTo>
                  <a:pt x="20" y="80"/>
                  <a:pt x="15" y="66"/>
                  <a:pt x="15" y="53"/>
                </a:cubicBezTo>
                <a:cubicBezTo>
                  <a:pt x="15" y="24"/>
                  <a:pt x="38" y="0"/>
                  <a:pt x="66" y="0"/>
                </a:cubicBezTo>
                <a:close/>
                <a:moveTo>
                  <a:pt x="117" y="130"/>
                </a:moveTo>
                <a:cubicBezTo>
                  <a:pt x="117" y="130"/>
                  <a:pt x="117" y="130"/>
                  <a:pt x="117" y="130"/>
                </a:cubicBezTo>
                <a:cubicBezTo>
                  <a:pt x="117" y="146"/>
                  <a:pt x="117" y="146"/>
                  <a:pt x="117" y="146"/>
                </a:cubicBezTo>
                <a:cubicBezTo>
                  <a:pt x="102" y="146"/>
                  <a:pt x="102" y="146"/>
                  <a:pt x="102" y="146"/>
                </a:cubicBezTo>
                <a:cubicBezTo>
                  <a:pt x="99" y="146"/>
                  <a:pt x="97" y="148"/>
                  <a:pt x="97" y="151"/>
                </a:cubicBezTo>
                <a:cubicBezTo>
                  <a:pt x="97" y="153"/>
                  <a:pt x="99" y="155"/>
                  <a:pt x="102" y="155"/>
                </a:cubicBezTo>
                <a:cubicBezTo>
                  <a:pt x="117" y="155"/>
                  <a:pt x="117" y="155"/>
                  <a:pt x="117" y="155"/>
                </a:cubicBezTo>
                <a:cubicBezTo>
                  <a:pt x="117" y="171"/>
                  <a:pt x="117" y="171"/>
                  <a:pt x="117" y="171"/>
                </a:cubicBezTo>
                <a:cubicBezTo>
                  <a:pt x="117" y="174"/>
                  <a:pt x="119" y="176"/>
                  <a:pt x="122" y="176"/>
                </a:cubicBezTo>
                <a:cubicBezTo>
                  <a:pt x="124" y="176"/>
                  <a:pt x="126" y="174"/>
                  <a:pt x="126" y="171"/>
                </a:cubicBezTo>
                <a:cubicBezTo>
                  <a:pt x="126" y="155"/>
                  <a:pt x="126" y="155"/>
                  <a:pt x="126" y="155"/>
                </a:cubicBezTo>
                <a:cubicBezTo>
                  <a:pt x="141" y="155"/>
                  <a:pt x="141" y="155"/>
                  <a:pt x="141" y="155"/>
                </a:cubicBezTo>
                <a:cubicBezTo>
                  <a:pt x="144" y="155"/>
                  <a:pt x="146" y="153"/>
                  <a:pt x="146" y="151"/>
                </a:cubicBezTo>
                <a:cubicBezTo>
                  <a:pt x="146" y="148"/>
                  <a:pt x="144" y="146"/>
                  <a:pt x="141" y="146"/>
                </a:cubicBezTo>
                <a:cubicBezTo>
                  <a:pt x="126" y="146"/>
                  <a:pt x="126" y="146"/>
                  <a:pt x="126" y="146"/>
                </a:cubicBezTo>
                <a:cubicBezTo>
                  <a:pt x="126" y="130"/>
                  <a:pt x="126" y="130"/>
                  <a:pt x="126" y="130"/>
                </a:cubicBezTo>
                <a:cubicBezTo>
                  <a:pt x="126" y="124"/>
                  <a:pt x="117" y="124"/>
                  <a:pt x="117" y="130"/>
                </a:cubicBezTo>
                <a:close/>
                <a:moveTo>
                  <a:pt x="99" y="128"/>
                </a:moveTo>
                <a:cubicBezTo>
                  <a:pt x="99" y="128"/>
                  <a:pt x="99" y="128"/>
                  <a:pt x="99" y="128"/>
                </a:cubicBezTo>
                <a:cubicBezTo>
                  <a:pt x="94" y="133"/>
                  <a:pt x="90" y="142"/>
                  <a:pt x="90" y="151"/>
                </a:cubicBezTo>
                <a:cubicBezTo>
                  <a:pt x="90" y="160"/>
                  <a:pt x="94" y="168"/>
                  <a:pt x="99" y="174"/>
                </a:cubicBezTo>
                <a:cubicBezTo>
                  <a:pt x="105" y="179"/>
                  <a:pt x="113" y="183"/>
                  <a:pt x="122" y="183"/>
                </a:cubicBezTo>
                <a:cubicBezTo>
                  <a:pt x="130" y="183"/>
                  <a:pt x="138" y="179"/>
                  <a:pt x="144" y="174"/>
                </a:cubicBezTo>
                <a:cubicBezTo>
                  <a:pt x="150" y="168"/>
                  <a:pt x="153" y="160"/>
                  <a:pt x="153" y="151"/>
                </a:cubicBezTo>
                <a:cubicBezTo>
                  <a:pt x="153" y="142"/>
                  <a:pt x="150" y="134"/>
                  <a:pt x="144" y="128"/>
                </a:cubicBezTo>
                <a:cubicBezTo>
                  <a:pt x="144" y="128"/>
                  <a:pt x="144" y="128"/>
                  <a:pt x="144" y="128"/>
                </a:cubicBezTo>
                <a:cubicBezTo>
                  <a:pt x="132" y="115"/>
                  <a:pt x="112" y="115"/>
                  <a:pt x="99" y="128"/>
                </a:cubicBezTo>
                <a:close/>
                <a:moveTo>
                  <a:pt x="103" y="113"/>
                </a:moveTo>
                <a:cubicBezTo>
                  <a:pt x="103" y="113"/>
                  <a:pt x="103" y="113"/>
                  <a:pt x="103" y="113"/>
                </a:cubicBezTo>
                <a:cubicBezTo>
                  <a:pt x="99" y="108"/>
                  <a:pt x="93" y="103"/>
                  <a:pt x="89" y="99"/>
                </a:cubicBezTo>
                <a:cubicBezTo>
                  <a:pt x="82" y="103"/>
                  <a:pt x="74" y="105"/>
                  <a:pt x="66" y="105"/>
                </a:cubicBezTo>
                <a:cubicBezTo>
                  <a:pt x="57" y="105"/>
                  <a:pt x="49" y="103"/>
                  <a:pt x="42" y="99"/>
                </a:cubicBezTo>
                <a:cubicBezTo>
                  <a:pt x="34" y="107"/>
                  <a:pt x="22" y="117"/>
                  <a:pt x="17" y="129"/>
                </a:cubicBezTo>
                <a:cubicBezTo>
                  <a:pt x="15" y="134"/>
                  <a:pt x="15" y="139"/>
                  <a:pt x="15" y="145"/>
                </a:cubicBezTo>
                <a:cubicBezTo>
                  <a:pt x="15" y="161"/>
                  <a:pt x="15" y="161"/>
                  <a:pt x="15" y="161"/>
                </a:cubicBezTo>
                <a:cubicBezTo>
                  <a:pt x="15" y="162"/>
                  <a:pt x="15" y="162"/>
                  <a:pt x="15" y="163"/>
                </a:cubicBezTo>
                <a:cubicBezTo>
                  <a:pt x="34" y="163"/>
                  <a:pt x="34" y="163"/>
                  <a:pt x="34" y="163"/>
                </a:cubicBezTo>
                <a:cubicBezTo>
                  <a:pt x="34" y="143"/>
                  <a:pt x="34" y="143"/>
                  <a:pt x="34" y="143"/>
                </a:cubicBezTo>
                <a:cubicBezTo>
                  <a:pt x="34" y="140"/>
                  <a:pt x="36" y="138"/>
                  <a:pt x="38" y="138"/>
                </a:cubicBezTo>
                <a:cubicBezTo>
                  <a:pt x="41" y="138"/>
                  <a:pt x="43" y="140"/>
                  <a:pt x="43" y="143"/>
                </a:cubicBezTo>
                <a:cubicBezTo>
                  <a:pt x="43" y="170"/>
                  <a:pt x="43" y="170"/>
                  <a:pt x="43" y="170"/>
                </a:cubicBezTo>
                <a:cubicBezTo>
                  <a:pt x="43" y="170"/>
                  <a:pt x="43" y="170"/>
                  <a:pt x="43" y="170"/>
                </a:cubicBezTo>
                <a:cubicBezTo>
                  <a:pt x="43" y="177"/>
                  <a:pt x="43" y="177"/>
                  <a:pt x="43" y="177"/>
                </a:cubicBezTo>
                <a:cubicBezTo>
                  <a:pt x="90" y="177"/>
                  <a:pt x="90" y="177"/>
                  <a:pt x="90" y="177"/>
                </a:cubicBezTo>
                <a:cubicBezTo>
                  <a:pt x="85" y="170"/>
                  <a:pt x="81" y="161"/>
                  <a:pt x="81" y="151"/>
                </a:cubicBezTo>
                <a:cubicBezTo>
                  <a:pt x="81" y="139"/>
                  <a:pt x="86" y="129"/>
                  <a:pt x="93" y="121"/>
                </a:cubicBezTo>
                <a:cubicBezTo>
                  <a:pt x="93" y="121"/>
                  <a:pt x="93" y="121"/>
                  <a:pt x="93" y="121"/>
                </a:cubicBezTo>
                <a:cubicBezTo>
                  <a:pt x="93" y="121"/>
                  <a:pt x="93" y="121"/>
                  <a:pt x="93" y="121"/>
                </a:cubicBezTo>
                <a:cubicBezTo>
                  <a:pt x="96" y="118"/>
                  <a:pt x="99" y="115"/>
                  <a:pt x="103" y="113"/>
                </a:cubicBezTo>
                <a:close/>
                <a:moveTo>
                  <a:pt x="66" y="16"/>
                </a:moveTo>
                <a:cubicBezTo>
                  <a:pt x="66" y="16"/>
                  <a:pt x="66" y="16"/>
                  <a:pt x="66" y="16"/>
                </a:cubicBezTo>
                <a:cubicBezTo>
                  <a:pt x="46" y="16"/>
                  <a:pt x="30" y="32"/>
                  <a:pt x="30" y="53"/>
                </a:cubicBezTo>
                <a:cubicBezTo>
                  <a:pt x="30" y="73"/>
                  <a:pt x="46" y="89"/>
                  <a:pt x="66" y="89"/>
                </a:cubicBezTo>
                <a:cubicBezTo>
                  <a:pt x="85" y="89"/>
                  <a:pt x="101" y="73"/>
                  <a:pt x="101" y="53"/>
                </a:cubicBezTo>
                <a:cubicBezTo>
                  <a:pt x="101" y="32"/>
                  <a:pt x="85" y="16"/>
                  <a:pt x="66" y="16"/>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7" name="_25"/>
          <p:cNvSpPr>
            <a:spLocks noEditPoints="1"/>
          </p:cNvSpPr>
          <p:nvPr/>
        </p:nvSpPr>
        <p:spPr bwMode="auto">
          <a:xfrm>
            <a:off x="7144034" y="4579748"/>
            <a:ext cx="309755" cy="408353"/>
          </a:xfrm>
          <a:custGeom>
            <a:avLst/>
            <a:gdLst>
              <a:gd name="T0" fmla="*/ 149 w 166"/>
              <a:gd name="T1" fmla="*/ 196 h 219"/>
              <a:gd name="T2" fmla="*/ 136 w 166"/>
              <a:gd name="T3" fmla="*/ 207 h 219"/>
              <a:gd name="T4" fmla="*/ 93 w 166"/>
              <a:gd name="T5" fmla="*/ 218 h 219"/>
              <a:gd name="T6" fmla="*/ 53 w 166"/>
              <a:gd name="T7" fmla="*/ 200 h 219"/>
              <a:gd name="T8" fmla="*/ 53 w 166"/>
              <a:gd name="T9" fmla="*/ 200 h 219"/>
              <a:gd name="T10" fmla="*/ 53 w 166"/>
              <a:gd name="T11" fmla="*/ 200 h 219"/>
              <a:gd name="T12" fmla="*/ 42 w 166"/>
              <a:gd name="T13" fmla="*/ 186 h 219"/>
              <a:gd name="T14" fmla="*/ 20 w 166"/>
              <a:gd name="T15" fmla="*/ 148 h 219"/>
              <a:gd name="T16" fmla="*/ 20 w 166"/>
              <a:gd name="T17" fmla="*/ 147 h 219"/>
              <a:gd name="T18" fmla="*/ 7 w 166"/>
              <a:gd name="T19" fmla="*/ 125 h 219"/>
              <a:gd name="T20" fmla="*/ 23 w 166"/>
              <a:gd name="T21" fmla="*/ 93 h 219"/>
              <a:gd name="T22" fmla="*/ 43 w 166"/>
              <a:gd name="T23" fmla="*/ 103 h 219"/>
              <a:gd name="T24" fmla="*/ 43 w 166"/>
              <a:gd name="T25" fmla="*/ 104 h 219"/>
              <a:gd name="T26" fmla="*/ 45 w 166"/>
              <a:gd name="T27" fmla="*/ 107 h 219"/>
              <a:gd name="T28" fmla="*/ 45 w 166"/>
              <a:gd name="T29" fmla="*/ 35 h 219"/>
              <a:gd name="T30" fmla="*/ 74 w 166"/>
              <a:gd name="T31" fmla="*/ 18 h 219"/>
              <a:gd name="T32" fmla="*/ 110 w 166"/>
              <a:gd name="T33" fmla="*/ 18 h 219"/>
              <a:gd name="T34" fmla="*/ 138 w 166"/>
              <a:gd name="T35" fmla="*/ 34 h 219"/>
              <a:gd name="T36" fmla="*/ 138 w 166"/>
              <a:gd name="T37" fmla="*/ 35 h 219"/>
              <a:gd name="T38" fmla="*/ 139 w 166"/>
              <a:gd name="T39" fmla="*/ 35 h 219"/>
              <a:gd name="T40" fmla="*/ 166 w 166"/>
              <a:gd name="T41" fmla="*/ 53 h 219"/>
              <a:gd name="T42" fmla="*/ 166 w 166"/>
              <a:gd name="T43" fmla="*/ 150 h 219"/>
              <a:gd name="T44" fmla="*/ 162 w 166"/>
              <a:gd name="T45" fmla="*/ 175 h 219"/>
              <a:gd name="T46" fmla="*/ 149 w 166"/>
              <a:gd name="T47" fmla="*/ 196 h 219"/>
              <a:gd name="T48" fmla="*/ 128 w 166"/>
              <a:gd name="T49" fmla="*/ 194 h 219"/>
              <a:gd name="T50" fmla="*/ 128 w 166"/>
              <a:gd name="T51" fmla="*/ 194 h 219"/>
              <a:gd name="T52" fmla="*/ 138 w 166"/>
              <a:gd name="T53" fmla="*/ 185 h 219"/>
              <a:gd name="T54" fmla="*/ 148 w 166"/>
              <a:gd name="T55" fmla="*/ 169 h 219"/>
              <a:gd name="T56" fmla="*/ 151 w 166"/>
              <a:gd name="T57" fmla="*/ 150 h 219"/>
              <a:gd name="T58" fmla="*/ 151 w 166"/>
              <a:gd name="T59" fmla="*/ 53 h 219"/>
              <a:gd name="T60" fmla="*/ 143 w 166"/>
              <a:gd name="T61" fmla="*/ 53 h 219"/>
              <a:gd name="T62" fmla="*/ 143 w 166"/>
              <a:gd name="T63" fmla="*/ 99 h 219"/>
              <a:gd name="T64" fmla="*/ 123 w 166"/>
              <a:gd name="T65" fmla="*/ 99 h 219"/>
              <a:gd name="T66" fmla="*/ 123 w 166"/>
              <a:gd name="T67" fmla="*/ 34 h 219"/>
              <a:gd name="T68" fmla="*/ 115 w 166"/>
              <a:gd name="T69" fmla="*/ 34 h 219"/>
              <a:gd name="T70" fmla="*/ 115 w 166"/>
              <a:gd name="T71" fmla="*/ 34 h 219"/>
              <a:gd name="T72" fmla="*/ 115 w 166"/>
              <a:gd name="T73" fmla="*/ 99 h 219"/>
              <a:gd name="T74" fmla="*/ 96 w 166"/>
              <a:gd name="T75" fmla="*/ 99 h 219"/>
              <a:gd name="T76" fmla="*/ 96 w 166"/>
              <a:gd name="T77" fmla="*/ 24 h 219"/>
              <a:gd name="T78" fmla="*/ 88 w 166"/>
              <a:gd name="T79" fmla="*/ 24 h 219"/>
              <a:gd name="T80" fmla="*/ 88 w 166"/>
              <a:gd name="T81" fmla="*/ 99 h 219"/>
              <a:gd name="T82" fmla="*/ 68 w 166"/>
              <a:gd name="T83" fmla="*/ 99 h 219"/>
              <a:gd name="T84" fmla="*/ 68 w 166"/>
              <a:gd name="T85" fmla="*/ 35 h 219"/>
              <a:gd name="T86" fmla="*/ 60 w 166"/>
              <a:gd name="T87" fmla="*/ 35 h 219"/>
              <a:gd name="T88" fmla="*/ 60 w 166"/>
              <a:gd name="T89" fmla="*/ 125 h 219"/>
              <a:gd name="T90" fmla="*/ 41 w 166"/>
              <a:gd name="T91" fmla="*/ 130 h 219"/>
              <a:gd name="T92" fmla="*/ 31 w 166"/>
              <a:gd name="T93" fmla="*/ 112 h 219"/>
              <a:gd name="T94" fmla="*/ 20 w 166"/>
              <a:gd name="T95" fmla="*/ 117 h 219"/>
              <a:gd name="T96" fmla="*/ 33 w 166"/>
              <a:gd name="T97" fmla="*/ 140 h 219"/>
              <a:gd name="T98" fmla="*/ 33 w 166"/>
              <a:gd name="T99" fmla="*/ 140 h 219"/>
              <a:gd name="T100" fmla="*/ 55 w 166"/>
              <a:gd name="T101" fmla="*/ 178 h 219"/>
              <a:gd name="T102" fmla="*/ 63 w 166"/>
              <a:gd name="T103" fmla="*/ 189 h 219"/>
              <a:gd name="T104" fmla="*/ 95 w 166"/>
              <a:gd name="T105" fmla="*/ 203 h 219"/>
              <a:gd name="T106" fmla="*/ 128 w 166"/>
              <a:gd name="T107" fmla="*/ 19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6" h="219">
                <a:moveTo>
                  <a:pt x="149" y="196"/>
                </a:moveTo>
                <a:cubicBezTo>
                  <a:pt x="145" y="200"/>
                  <a:pt x="141" y="204"/>
                  <a:pt x="136" y="207"/>
                </a:cubicBezTo>
                <a:cubicBezTo>
                  <a:pt x="123" y="216"/>
                  <a:pt x="108" y="219"/>
                  <a:pt x="93" y="218"/>
                </a:cubicBezTo>
                <a:cubicBezTo>
                  <a:pt x="79" y="217"/>
                  <a:pt x="65" y="211"/>
                  <a:pt x="53" y="200"/>
                </a:cubicBezTo>
                <a:cubicBezTo>
                  <a:pt x="53" y="200"/>
                  <a:pt x="53" y="200"/>
                  <a:pt x="53" y="200"/>
                </a:cubicBezTo>
                <a:cubicBezTo>
                  <a:pt x="53" y="200"/>
                  <a:pt x="53" y="200"/>
                  <a:pt x="53" y="200"/>
                </a:cubicBezTo>
                <a:cubicBezTo>
                  <a:pt x="49" y="196"/>
                  <a:pt x="45" y="191"/>
                  <a:pt x="42" y="186"/>
                </a:cubicBezTo>
                <a:cubicBezTo>
                  <a:pt x="20" y="148"/>
                  <a:pt x="20" y="148"/>
                  <a:pt x="20" y="148"/>
                </a:cubicBezTo>
                <a:cubicBezTo>
                  <a:pt x="20" y="147"/>
                  <a:pt x="20" y="147"/>
                  <a:pt x="20" y="147"/>
                </a:cubicBezTo>
                <a:cubicBezTo>
                  <a:pt x="7" y="125"/>
                  <a:pt x="7" y="125"/>
                  <a:pt x="7" y="125"/>
                </a:cubicBezTo>
                <a:cubicBezTo>
                  <a:pt x="0" y="111"/>
                  <a:pt x="8" y="95"/>
                  <a:pt x="23" y="93"/>
                </a:cubicBezTo>
                <a:cubicBezTo>
                  <a:pt x="29" y="93"/>
                  <a:pt x="37" y="95"/>
                  <a:pt x="43" y="103"/>
                </a:cubicBezTo>
                <a:cubicBezTo>
                  <a:pt x="43" y="103"/>
                  <a:pt x="43" y="104"/>
                  <a:pt x="43" y="104"/>
                </a:cubicBezTo>
                <a:cubicBezTo>
                  <a:pt x="45" y="107"/>
                  <a:pt x="45" y="107"/>
                  <a:pt x="45" y="107"/>
                </a:cubicBezTo>
                <a:cubicBezTo>
                  <a:pt x="45" y="35"/>
                  <a:pt x="45" y="35"/>
                  <a:pt x="45" y="35"/>
                </a:cubicBezTo>
                <a:cubicBezTo>
                  <a:pt x="45" y="19"/>
                  <a:pt x="61" y="11"/>
                  <a:pt x="74" y="18"/>
                </a:cubicBezTo>
                <a:cubicBezTo>
                  <a:pt x="79" y="0"/>
                  <a:pt x="104" y="1"/>
                  <a:pt x="110" y="18"/>
                </a:cubicBezTo>
                <a:cubicBezTo>
                  <a:pt x="122" y="11"/>
                  <a:pt x="138" y="19"/>
                  <a:pt x="138" y="34"/>
                </a:cubicBezTo>
                <a:cubicBezTo>
                  <a:pt x="138" y="35"/>
                  <a:pt x="138" y="35"/>
                  <a:pt x="138" y="35"/>
                </a:cubicBezTo>
                <a:cubicBezTo>
                  <a:pt x="139" y="35"/>
                  <a:pt x="139" y="35"/>
                  <a:pt x="139" y="35"/>
                </a:cubicBezTo>
                <a:cubicBezTo>
                  <a:pt x="152" y="30"/>
                  <a:pt x="166" y="38"/>
                  <a:pt x="166" y="53"/>
                </a:cubicBezTo>
                <a:cubicBezTo>
                  <a:pt x="166" y="150"/>
                  <a:pt x="166" y="150"/>
                  <a:pt x="166" y="150"/>
                </a:cubicBezTo>
                <a:cubicBezTo>
                  <a:pt x="166" y="158"/>
                  <a:pt x="165" y="167"/>
                  <a:pt x="162" y="175"/>
                </a:cubicBezTo>
                <a:cubicBezTo>
                  <a:pt x="159" y="182"/>
                  <a:pt x="155" y="190"/>
                  <a:pt x="149" y="196"/>
                </a:cubicBezTo>
                <a:close/>
                <a:moveTo>
                  <a:pt x="128" y="194"/>
                </a:moveTo>
                <a:cubicBezTo>
                  <a:pt x="128" y="194"/>
                  <a:pt x="128" y="194"/>
                  <a:pt x="128" y="194"/>
                </a:cubicBezTo>
                <a:cubicBezTo>
                  <a:pt x="132" y="192"/>
                  <a:pt x="135" y="189"/>
                  <a:pt x="138" y="185"/>
                </a:cubicBezTo>
                <a:cubicBezTo>
                  <a:pt x="142" y="181"/>
                  <a:pt x="146" y="175"/>
                  <a:pt x="148" y="169"/>
                </a:cubicBezTo>
                <a:cubicBezTo>
                  <a:pt x="150" y="163"/>
                  <a:pt x="151" y="157"/>
                  <a:pt x="151" y="150"/>
                </a:cubicBezTo>
                <a:cubicBezTo>
                  <a:pt x="151" y="53"/>
                  <a:pt x="151" y="53"/>
                  <a:pt x="151" y="53"/>
                </a:cubicBezTo>
                <a:cubicBezTo>
                  <a:pt x="151" y="47"/>
                  <a:pt x="143" y="47"/>
                  <a:pt x="143" y="53"/>
                </a:cubicBezTo>
                <a:cubicBezTo>
                  <a:pt x="143" y="99"/>
                  <a:pt x="143" y="99"/>
                  <a:pt x="143" y="99"/>
                </a:cubicBezTo>
                <a:cubicBezTo>
                  <a:pt x="143" y="111"/>
                  <a:pt x="123" y="111"/>
                  <a:pt x="123" y="99"/>
                </a:cubicBezTo>
                <a:cubicBezTo>
                  <a:pt x="123" y="34"/>
                  <a:pt x="123" y="34"/>
                  <a:pt x="123" y="34"/>
                </a:cubicBezTo>
                <a:cubicBezTo>
                  <a:pt x="123" y="29"/>
                  <a:pt x="115" y="29"/>
                  <a:pt x="115" y="34"/>
                </a:cubicBezTo>
                <a:cubicBezTo>
                  <a:pt x="115" y="34"/>
                  <a:pt x="115" y="34"/>
                  <a:pt x="115" y="34"/>
                </a:cubicBezTo>
                <a:cubicBezTo>
                  <a:pt x="115" y="99"/>
                  <a:pt x="115" y="99"/>
                  <a:pt x="115" y="99"/>
                </a:cubicBezTo>
                <a:cubicBezTo>
                  <a:pt x="115" y="111"/>
                  <a:pt x="96" y="111"/>
                  <a:pt x="96" y="99"/>
                </a:cubicBezTo>
                <a:cubicBezTo>
                  <a:pt x="96" y="24"/>
                  <a:pt x="96" y="24"/>
                  <a:pt x="96" y="24"/>
                </a:cubicBezTo>
                <a:cubicBezTo>
                  <a:pt x="96" y="18"/>
                  <a:pt x="88" y="19"/>
                  <a:pt x="88" y="24"/>
                </a:cubicBezTo>
                <a:cubicBezTo>
                  <a:pt x="88" y="99"/>
                  <a:pt x="88" y="99"/>
                  <a:pt x="88" y="99"/>
                </a:cubicBezTo>
                <a:cubicBezTo>
                  <a:pt x="88" y="111"/>
                  <a:pt x="68" y="111"/>
                  <a:pt x="68" y="99"/>
                </a:cubicBezTo>
                <a:cubicBezTo>
                  <a:pt x="68" y="35"/>
                  <a:pt x="68" y="35"/>
                  <a:pt x="68" y="35"/>
                </a:cubicBezTo>
                <a:cubicBezTo>
                  <a:pt x="68" y="29"/>
                  <a:pt x="60" y="29"/>
                  <a:pt x="60" y="35"/>
                </a:cubicBezTo>
                <a:cubicBezTo>
                  <a:pt x="60" y="125"/>
                  <a:pt x="60" y="125"/>
                  <a:pt x="60" y="125"/>
                </a:cubicBezTo>
                <a:cubicBezTo>
                  <a:pt x="60" y="135"/>
                  <a:pt x="46" y="139"/>
                  <a:pt x="41" y="130"/>
                </a:cubicBezTo>
                <a:cubicBezTo>
                  <a:pt x="31" y="112"/>
                  <a:pt x="31" y="112"/>
                  <a:pt x="31" y="112"/>
                </a:cubicBezTo>
                <a:cubicBezTo>
                  <a:pt x="26" y="106"/>
                  <a:pt x="16" y="110"/>
                  <a:pt x="20" y="117"/>
                </a:cubicBezTo>
                <a:cubicBezTo>
                  <a:pt x="33" y="140"/>
                  <a:pt x="33" y="140"/>
                  <a:pt x="33" y="140"/>
                </a:cubicBezTo>
                <a:cubicBezTo>
                  <a:pt x="33" y="140"/>
                  <a:pt x="33" y="140"/>
                  <a:pt x="33" y="140"/>
                </a:cubicBezTo>
                <a:cubicBezTo>
                  <a:pt x="55" y="178"/>
                  <a:pt x="55" y="178"/>
                  <a:pt x="55" y="178"/>
                </a:cubicBezTo>
                <a:cubicBezTo>
                  <a:pt x="57" y="182"/>
                  <a:pt x="60" y="186"/>
                  <a:pt x="63" y="189"/>
                </a:cubicBezTo>
                <a:cubicBezTo>
                  <a:pt x="72" y="197"/>
                  <a:pt x="83" y="202"/>
                  <a:pt x="95" y="203"/>
                </a:cubicBezTo>
                <a:cubicBezTo>
                  <a:pt x="106" y="204"/>
                  <a:pt x="118" y="201"/>
                  <a:pt x="128" y="194"/>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8" name="_26"/>
          <p:cNvSpPr>
            <a:spLocks noEditPoints="1"/>
          </p:cNvSpPr>
          <p:nvPr/>
        </p:nvSpPr>
        <p:spPr bwMode="auto">
          <a:xfrm>
            <a:off x="3394959" y="4618163"/>
            <a:ext cx="358126" cy="333937"/>
          </a:xfrm>
          <a:custGeom>
            <a:avLst/>
            <a:gdLst>
              <a:gd name="T0" fmla="*/ 70 w 192"/>
              <a:gd name="T1" fmla="*/ 76 h 179"/>
              <a:gd name="T2" fmla="*/ 70 w 192"/>
              <a:gd name="T3" fmla="*/ 97 h 179"/>
              <a:gd name="T4" fmla="*/ 50 w 192"/>
              <a:gd name="T5" fmla="*/ 97 h 179"/>
              <a:gd name="T6" fmla="*/ 50 w 192"/>
              <a:gd name="T7" fmla="*/ 76 h 179"/>
              <a:gd name="T8" fmla="*/ 96 w 192"/>
              <a:gd name="T9" fmla="*/ 0 h 179"/>
              <a:gd name="T10" fmla="*/ 163 w 192"/>
              <a:gd name="T11" fmla="*/ 25 h 179"/>
              <a:gd name="T12" fmla="*/ 163 w 192"/>
              <a:gd name="T13" fmla="*/ 148 h 179"/>
              <a:gd name="T14" fmla="*/ 73 w 192"/>
              <a:gd name="T15" fmla="*/ 170 h 179"/>
              <a:gd name="T16" fmla="*/ 31 w 192"/>
              <a:gd name="T17" fmla="*/ 177 h 179"/>
              <a:gd name="T18" fmla="*/ 24 w 192"/>
              <a:gd name="T19" fmla="*/ 179 h 179"/>
              <a:gd name="T20" fmla="*/ 13 w 192"/>
              <a:gd name="T21" fmla="*/ 170 h 179"/>
              <a:gd name="T22" fmla="*/ 13 w 192"/>
              <a:gd name="T23" fmla="*/ 162 h 179"/>
              <a:gd name="T24" fmla="*/ 5 w 192"/>
              <a:gd name="T25" fmla="*/ 115 h 179"/>
              <a:gd name="T26" fmla="*/ 28 w 192"/>
              <a:gd name="T27" fmla="*/ 25 h 179"/>
              <a:gd name="T28" fmla="*/ 153 w 192"/>
              <a:gd name="T29" fmla="*/ 37 h 179"/>
              <a:gd name="T30" fmla="*/ 96 w 192"/>
              <a:gd name="T31" fmla="*/ 16 h 179"/>
              <a:gd name="T32" fmla="*/ 14 w 192"/>
              <a:gd name="T33" fmla="*/ 86 h 179"/>
              <a:gd name="T34" fmla="*/ 31 w 192"/>
              <a:gd name="T35" fmla="*/ 130 h 179"/>
              <a:gd name="T36" fmla="*/ 28 w 192"/>
              <a:gd name="T37" fmla="*/ 162 h 179"/>
              <a:gd name="T38" fmla="*/ 57 w 192"/>
              <a:gd name="T39" fmla="*/ 149 h 179"/>
              <a:gd name="T40" fmla="*/ 96 w 192"/>
              <a:gd name="T41" fmla="*/ 157 h 179"/>
              <a:gd name="T42" fmla="*/ 177 w 192"/>
              <a:gd name="T43" fmla="*/ 86 h 179"/>
              <a:gd name="T44" fmla="*/ 64 w 192"/>
              <a:gd name="T45" fmla="*/ 83 h 179"/>
              <a:gd name="T46" fmla="*/ 60 w 192"/>
              <a:gd name="T47" fmla="*/ 81 h 179"/>
              <a:gd name="T48" fmla="*/ 55 w 192"/>
              <a:gd name="T49" fmla="*/ 86 h 179"/>
              <a:gd name="T50" fmla="*/ 60 w 192"/>
              <a:gd name="T51" fmla="*/ 92 h 179"/>
              <a:gd name="T52" fmla="*/ 65 w 192"/>
              <a:gd name="T53" fmla="*/ 86 h 179"/>
              <a:gd name="T54" fmla="*/ 96 w 192"/>
              <a:gd name="T55" fmla="*/ 72 h 179"/>
              <a:gd name="T56" fmla="*/ 105 w 192"/>
              <a:gd name="T57" fmla="*/ 76 h 179"/>
              <a:gd name="T58" fmla="*/ 105 w 192"/>
              <a:gd name="T59" fmla="*/ 97 h 179"/>
              <a:gd name="T60" fmla="*/ 86 w 192"/>
              <a:gd name="T61" fmla="*/ 97 h 179"/>
              <a:gd name="T62" fmla="*/ 86 w 192"/>
              <a:gd name="T63" fmla="*/ 76 h 179"/>
              <a:gd name="T64" fmla="*/ 99 w 192"/>
              <a:gd name="T65" fmla="*/ 83 h 179"/>
              <a:gd name="T66" fmla="*/ 96 w 192"/>
              <a:gd name="T67" fmla="*/ 81 h 179"/>
              <a:gd name="T68" fmla="*/ 90 w 192"/>
              <a:gd name="T69" fmla="*/ 86 h 179"/>
              <a:gd name="T70" fmla="*/ 96 w 192"/>
              <a:gd name="T71" fmla="*/ 92 h 179"/>
              <a:gd name="T72" fmla="*/ 101 w 192"/>
              <a:gd name="T73" fmla="*/ 86 h 179"/>
              <a:gd name="T74" fmla="*/ 131 w 192"/>
              <a:gd name="T75" fmla="*/ 72 h 179"/>
              <a:gd name="T76" fmla="*/ 141 w 192"/>
              <a:gd name="T77" fmla="*/ 76 h 179"/>
              <a:gd name="T78" fmla="*/ 141 w 192"/>
              <a:gd name="T79" fmla="*/ 97 h 179"/>
              <a:gd name="T80" fmla="*/ 121 w 192"/>
              <a:gd name="T81" fmla="*/ 97 h 179"/>
              <a:gd name="T82" fmla="*/ 121 w 192"/>
              <a:gd name="T83" fmla="*/ 76 h 179"/>
              <a:gd name="T84" fmla="*/ 135 w 192"/>
              <a:gd name="T85" fmla="*/ 83 h 179"/>
              <a:gd name="T86" fmla="*/ 131 w 192"/>
              <a:gd name="T87" fmla="*/ 81 h 179"/>
              <a:gd name="T88" fmla="*/ 126 w 192"/>
              <a:gd name="T89" fmla="*/ 86 h 179"/>
              <a:gd name="T90" fmla="*/ 131 w 192"/>
              <a:gd name="T91" fmla="*/ 92 h 179"/>
              <a:gd name="T92" fmla="*/ 136 w 192"/>
              <a:gd name="T93" fmla="*/ 8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79">
                <a:moveTo>
                  <a:pt x="60" y="72"/>
                </a:moveTo>
                <a:cubicBezTo>
                  <a:pt x="64" y="72"/>
                  <a:pt x="67" y="74"/>
                  <a:pt x="70" y="76"/>
                </a:cubicBezTo>
                <a:cubicBezTo>
                  <a:pt x="73" y="79"/>
                  <a:pt x="74" y="82"/>
                  <a:pt x="74" y="86"/>
                </a:cubicBezTo>
                <a:cubicBezTo>
                  <a:pt x="74" y="90"/>
                  <a:pt x="73" y="94"/>
                  <a:pt x="70" y="97"/>
                </a:cubicBezTo>
                <a:cubicBezTo>
                  <a:pt x="67" y="99"/>
                  <a:pt x="64" y="101"/>
                  <a:pt x="60" y="101"/>
                </a:cubicBezTo>
                <a:cubicBezTo>
                  <a:pt x="56" y="101"/>
                  <a:pt x="53" y="99"/>
                  <a:pt x="50" y="97"/>
                </a:cubicBezTo>
                <a:cubicBezTo>
                  <a:pt x="48" y="94"/>
                  <a:pt x="46" y="90"/>
                  <a:pt x="46" y="86"/>
                </a:cubicBezTo>
                <a:cubicBezTo>
                  <a:pt x="46" y="82"/>
                  <a:pt x="48" y="79"/>
                  <a:pt x="50" y="76"/>
                </a:cubicBezTo>
                <a:cubicBezTo>
                  <a:pt x="53" y="74"/>
                  <a:pt x="56" y="72"/>
                  <a:pt x="60" y="72"/>
                </a:cubicBezTo>
                <a:close/>
                <a:moveTo>
                  <a:pt x="96" y="0"/>
                </a:moveTo>
                <a:cubicBezTo>
                  <a:pt x="96" y="0"/>
                  <a:pt x="96" y="0"/>
                  <a:pt x="96" y="0"/>
                </a:cubicBezTo>
                <a:cubicBezTo>
                  <a:pt x="122" y="0"/>
                  <a:pt x="146" y="10"/>
                  <a:pt x="163" y="25"/>
                </a:cubicBezTo>
                <a:cubicBezTo>
                  <a:pt x="181" y="41"/>
                  <a:pt x="192" y="62"/>
                  <a:pt x="192" y="86"/>
                </a:cubicBezTo>
                <a:cubicBezTo>
                  <a:pt x="192" y="110"/>
                  <a:pt x="181" y="132"/>
                  <a:pt x="163" y="148"/>
                </a:cubicBezTo>
                <a:cubicBezTo>
                  <a:pt x="146" y="163"/>
                  <a:pt x="122" y="172"/>
                  <a:pt x="96" y="172"/>
                </a:cubicBezTo>
                <a:cubicBezTo>
                  <a:pt x="88" y="172"/>
                  <a:pt x="80" y="172"/>
                  <a:pt x="73" y="170"/>
                </a:cubicBezTo>
                <a:cubicBezTo>
                  <a:pt x="66" y="169"/>
                  <a:pt x="60" y="167"/>
                  <a:pt x="54" y="164"/>
                </a:cubicBezTo>
                <a:cubicBezTo>
                  <a:pt x="31" y="177"/>
                  <a:pt x="31" y="177"/>
                  <a:pt x="31" y="177"/>
                </a:cubicBezTo>
                <a:cubicBezTo>
                  <a:pt x="29" y="178"/>
                  <a:pt x="27" y="179"/>
                  <a:pt x="24" y="179"/>
                </a:cubicBezTo>
                <a:cubicBezTo>
                  <a:pt x="24" y="179"/>
                  <a:pt x="24" y="179"/>
                  <a:pt x="24" y="179"/>
                </a:cubicBezTo>
                <a:cubicBezTo>
                  <a:pt x="22" y="178"/>
                  <a:pt x="19" y="177"/>
                  <a:pt x="17" y="176"/>
                </a:cubicBezTo>
                <a:cubicBezTo>
                  <a:pt x="15" y="174"/>
                  <a:pt x="14" y="172"/>
                  <a:pt x="13" y="170"/>
                </a:cubicBezTo>
                <a:cubicBezTo>
                  <a:pt x="13" y="170"/>
                  <a:pt x="13" y="170"/>
                  <a:pt x="13" y="170"/>
                </a:cubicBezTo>
                <a:cubicBezTo>
                  <a:pt x="12" y="167"/>
                  <a:pt x="12" y="165"/>
                  <a:pt x="13" y="162"/>
                </a:cubicBezTo>
                <a:cubicBezTo>
                  <a:pt x="18" y="137"/>
                  <a:pt x="18" y="137"/>
                  <a:pt x="18" y="137"/>
                </a:cubicBezTo>
                <a:cubicBezTo>
                  <a:pt x="13" y="131"/>
                  <a:pt x="8" y="123"/>
                  <a:pt x="5" y="115"/>
                </a:cubicBezTo>
                <a:cubicBezTo>
                  <a:pt x="2" y="106"/>
                  <a:pt x="0" y="96"/>
                  <a:pt x="0" y="86"/>
                </a:cubicBezTo>
                <a:cubicBezTo>
                  <a:pt x="0" y="62"/>
                  <a:pt x="10" y="41"/>
                  <a:pt x="28" y="25"/>
                </a:cubicBezTo>
                <a:cubicBezTo>
                  <a:pt x="45" y="10"/>
                  <a:pt x="69" y="0"/>
                  <a:pt x="96" y="0"/>
                </a:cubicBezTo>
                <a:close/>
                <a:moveTo>
                  <a:pt x="153" y="37"/>
                </a:moveTo>
                <a:cubicBezTo>
                  <a:pt x="153" y="37"/>
                  <a:pt x="153" y="37"/>
                  <a:pt x="153" y="37"/>
                </a:cubicBezTo>
                <a:cubicBezTo>
                  <a:pt x="139" y="24"/>
                  <a:pt x="118" y="16"/>
                  <a:pt x="96" y="16"/>
                </a:cubicBezTo>
                <a:cubicBezTo>
                  <a:pt x="73" y="16"/>
                  <a:pt x="52" y="24"/>
                  <a:pt x="38" y="37"/>
                </a:cubicBezTo>
                <a:cubicBezTo>
                  <a:pt x="23" y="49"/>
                  <a:pt x="14" y="67"/>
                  <a:pt x="14" y="86"/>
                </a:cubicBezTo>
                <a:cubicBezTo>
                  <a:pt x="14" y="94"/>
                  <a:pt x="16" y="102"/>
                  <a:pt x="19" y="109"/>
                </a:cubicBezTo>
                <a:cubicBezTo>
                  <a:pt x="22" y="117"/>
                  <a:pt x="26" y="124"/>
                  <a:pt x="31" y="130"/>
                </a:cubicBezTo>
                <a:cubicBezTo>
                  <a:pt x="33" y="131"/>
                  <a:pt x="34" y="134"/>
                  <a:pt x="33" y="137"/>
                </a:cubicBezTo>
                <a:cubicBezTo>
                  <a:pt x="28" y="162"/>
                  <a:pt x="28" y="162"/>
                  <a:pt x="28" y="162"/>
                </a:cubicBezTo>
                <a:cubicBezTo>
                  <a:pt x="51" y="149"/>
                  <a:pt x="51" y="149"/>
                  <a:pt x="51" y="149"/>
                </a:cubicBezTo>
                <a:cubicBezTo>
                  <a:pt x="53" y="148"/>
                  <a:pt x="55" y="148"/>
                  <a:pt x="57" y="149"/>
                </a:cubicBezTo>
                <a:cubicBezTo>
                  <a:pt x="63" y="152"/>
                  <a:pt x="69" y="154"/>
                  <a:pt x="76" y="155"/>
                </a:cubicBezTo>
                <a:cubicBezTo>
                  <a:pt x="82" y="157"/>
                  <a:pt x="89" y="157"/>
                  <a:pt x="96" y="157"/>
                </a:cubicBezTo>
                <a:cubicBezTo>
                  <a:pt x="118" y="157"/>
                  <a:pt x="139" y="149"/>
                  <a:pt x="153" y="136"/>
                </a:cubicBezTo>
                <a:cubicBezTo>
                  <a:pt x="168" y="123"/>
                  <a:pt x="177" y="106"/>
                  <a:pt x="177" y="86"/>
                </a:cubicBezTo>
                <a:cubicBezTo>
                  <a:pt x="177" y="67"/>
                  <a:pt x="168" y="49"/>
                  <a:pt x="153" y="37"/>
                </a:cubicBezTo>
                <a:close/>
                <a:moveTo>
                  <a:pt x="64" y="83"/>
                </a:moveTo>
                <a:cubicBezTo>
                  <a:pt x="64" y="83"/>
                  <a:pt x="64" y="83"/>
                  <a:pt x="64" y="83"/>
                </a:cubicBezTo>
                <a:cubicBezTo>
                  <a:pt x="63" y="82"/>
                  <a:pt x="62" y="81"/>
                  <a:pt x="60" y="81"/>
                </a:cubicBezTo>
                <a:cubicBezTo>
                  <a:pt x="59" y="81"/>
                  <a:pt x="57" y="82"/>
                  <a:pt x="56" y="83"/>
                </a:cubicBezTo>
                <a:cubicBezTo>
                  <a:pt x="56" y="84"/>
                  <a:pt x="55" y="85"/>
                  <a:pt x="55" y="86"/>
                </a:cubicBezTo>
                <a:cubicBezTo>
                  <a:pt x="55" y="88"/>
                  <a:pt x="56" y="89"/>
                  <a:pt x="56" y="90"/>
                </a:cubicBezTo>
                <a:cubicBezTo>
                  <a:pt x="57" y="91"/>
                  <a:pt x="59" y="92"/>
                  <a:pt x="60" y="92"/>
                </a:cubicBezTo>
                <a:cubicBezTo>
                  <a:pt x="62" y="92"/>
                  <a:pt x="63" y="91"/>
                  <a:pt x="64" y="90"/>
                </a:cubicBezTo>
                <a:cubicBezTo>
                  <a:pt x="65" y="89"/>
                  <a:pt x="65" y="88"/>
                  <a:pt x="65" y="86"/>
                </a:cubicBezTo>
                <a:cubicBezTo>
                  <a:pt x="65" y="85"/>
                  <a:pt x="65" y="84"/>
                  <a:pt x="64" y="83"/>
                </a:cubicBezTo>
                <a:close/>
                <a:moveTo>
                  <a:pt x="96" y="72"/>
                </a:moveTo>
                <a:cubicBezTo>
                  <a:pt x="96" y="72"/>
                  <a:pt x="96" y="72"/>
                  <a:pt x="96" y="72"/>
                </a:cubicBezTo>
                <a:cubicBezTo>
                  <a:pt x="99" y="72"/>
                  <a:pt x="103" y="74"/>
                  <a:pt x="105" y="76"/>
                </a:cubicBezTo>
                <a:cubicBezTo>
                  <a:pt x="108" y="79"/>
                  <a:pt x="110" y="82"/>
                  <a:pt x="110" y="86"/>
                </a:cubicBezTo>
                <a:cubicBezTo>
                  <a:pt x="110" y="90"/>
                  <a:pt x="108" y="94"/>
                  <a:pt x="105" y="97"/>
                </a:cubicBezTo>
                <a:cubicBezTo>
                  <a:pt x="103" y="99"/>
                  <a:pt x="99" y="101"/>
                  <a:pt x="96" y="101"/>
                </a:cubicBezTo>
                <a:cubicBezTo>
                  <a:pt x="92" y="101"/>
                  <a:pt x="88" y="99"/>
                  <a:pt x="86" y="97"/>
                </a:cubicBezTo>
                <a:cubicBezTo>
                  <a:pt x="83" y="94"/>
                  <a:pt x="82" y="90"/>
                  <a:pt x="82" y="86"/>
                </a:cubicBezTo>
                <a:cubicBezTo>
                  <a:pt x="82" y="82"/>
                  <a:pt x="83" y="79"/>
                  <a:pt x="86" y="76"/>
                </a:cubicBezTo>
                <a:cubicBezTo>
                  <a:pt x="88" y="74"/>
                  <a:pt x="92" y="72"/>
                  <a:pt x="96" y="72"/>
                </a:cubicBezTo>
                <a:close/>
                <a:moveTo>
                  <a:pt x="99" y="83"/>
                </a:moveTo>
                <a:cubicBezTo>
                  <a:pt x="99" y="83"/>
                  <a:pt x="99" y="83"/>
                  <a:pt x="99" y="83"/>
                </a:cubicBezTo>
                <a:cubicBezTo>
                  <a:pt x="98" y="82"/>
                  <a:pt x="97" y="81"/>
                  <a:pt x="96" y="81"/>
                </a:cubicBezTo>
                <a:cubicBezTo>
                  <a:pt x="94" y="81"/>
                  <a:pt x="93" y="82"/>
                  <a:pt x="92" y="83"/>
                </a:cubicBezTo>
                <a:cubicBezTo>
                  <a:pt x="91" y="84"/>
                  <a:pt x="90" y="85"/>
                  <a:pt x="90" y="86"/>
                </a:cubicBezTo>
                <a:cubicBezTo>
                  <a:pt x="90" y="88"/>
                  <a:pt x="91" y="89"/>
                  <a:pt x="92" y="90"/>
                </a:cubicBezTo>
                <a:cubicBezTo>
                  <a:pt x="93" y="91"/>
                  <a:pt x="94" y="92"/>
                  <a:pt x="96" y="92"/>
                </a:cubicBezTo>
                <a:cubicBezTo>
                  <a:pt x="97" y="92"/>
                  <a:pt x="98" y="91"/>
                  <a:pt x="99" y="90"/>
                </a:cubicBezTo>
                <a:cubicBezTo>
                  <a:pt x="100" y="89"/>
                  <a:pt x="101" y="88"/>
                  <a:pt x="101" y="86"/>
                </a:cubicBezTo>
                <a:cubicBezTo>
                  <a:pt x="101" y="85"/>
                  <a:pt x="100" y="84"/>
                  <a:pt x="99" y="83"/>
                </a:cubicBezTo>
                <a:close/>
                <a:moveTo>
                  <a:pt x="131" y="72"/>
                </a:moveTo>
                <a:cubicBezTo>
                  <a:pt x="131" y="72"/>
                  <a:pt x="131" y="72"/>
                  <a:pt x="131" y="72"/>
                </a:cubicBezTo>
                <a:cubicBezTo>
                  <a:pt x="135" y="72"/>
                  <a:pt x="138" y="74"/>
                  <a:pt x="141" y="76"/>
                </a:cubicBezTo>
                <a:cubicBezTo>
                  <a:pt x="143" y="79"/>
                  <a:pt x="145" y="82"/>
                  <a:pt x="145" y="86"/>
                </a:cubicBezTo>
                <a:cubicBezTo>
                  <a:pt x="145" y="90"/>
                  <a:pt x="143" y="94"/>
                  <a:pt x="141" y="97"/>
                </a:cubicBezTo>
                <a:cubicBezTo>
                  <a:pt x="138" y="99"/>
                  <a:pt x="135" y="101"/>
                  <a:pt x="131" y="101"/>
                </a:cubicBezTo>
                <a:cubicBezTo>
                  <a:pt x="127" y="101"/>
                  <a:pt x="124" y="99"/>
                  <a:pt x="121" y="97"/>
                </a:cubicBezTo>
                <a:cubicBezTo>
                  <a:pt x="119" y="94"/>
                  <a:pt x="117" y="90"/>
                  <a:pt x="117" y="86"/>
                </a:cubicBezTo>
                <a:cubicBezTo>
                  <a:pt x="117" y="82"/>
                  <a:pt x="119" y="79"/>
                  <a:pt x="121" y="76"/>
                </a:cubicBezTo>
                <a:cubicBezTo>
                  <a:pt x="124" y="74"/>
                  <a:pt x="127" y="72"/>
                  <a:pt x="131" y="72"/>
                </a:cubicBezTo>
                <a:close/>
                <a:moveTo>
                  <a:pt x="135" y="83"/>
                </a:moveTo>
                <a:cubicBezTo>
                  <a:pt x="135" y="83"/>
                  <a:pt x="135" y="83"/>
                  <a:pt x="135" y="83"/>
                </a:cubicBezTo>
                <a:cubicBezTo>
                  <a:pt x="134" y="82"/>
                  <a:pt x="132" y="81"/>
                  <a:pt x="131" y="81"/>
                </a:cubicBezTo>
                <a:cubicBezTo>
                  <a:pt x="130" y="81"/>
                  <a:pt x="128" y="82"/>
                  <a:pt x="127" y="83"/>
                </a:cubicBezTo>
                <a:cubicBezTo>
                  <a:pt x="126" y="84"/>
                  <a:pt x="126" y="85"/>
                  <a:pt x="126" y="86"/>
                </a:cubicBezTo>
                <a:cubicBezTo>
                  <a:pt x="126" y="88"/>
                  <a:pt x="126" y="89"/>
                  <a:pt x="127" y="90"/>
                </a:cubicBezTo>
                <a:cubicBezTo>
                  <a:pt x="128" y="91"/>
                  <a:pt x="130" y="92"/>
                  <a:pt x="131" y="92"/>
                </a:cubicBezTo>
                <a:cubicBezTo>
                  <a:pt x="132" y="92"/>
                  <a:pt x="134" y="91"/>
                  <a:pt x="135" y="90"/>
                </a:cubicBezTo>
                <a:cubicBezTo>
                  <a:pt x="136" y="89"/>
                  <a:pt x="136" y="88"/>
                  <a:pt x="136" y="86"/>
                </a:cubicBezTo>
                <a:cubicBezTo>
                  <a:pt x="136" y="85"/>
                  <a:pt x="136" y="84"/>
                  <a:pt x="135" y="83"/>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9" name="_28"/>
          <p:cNvSpPr>
            <a:spLocks noEditPoints="1"/>
          </p:cNvSpPr>
          <p:nvPr/>
        </p:nvSpPr>
        <p:spPr bwMode="auto">
          <a:xfrm>
            <a:off x="10845717" y="4614130"/>
            <a:ext cx="365841" cy="373971"/>
          </a:xfrm>
          <a:custGeom>
            <a:avLst/>
            <a:gdLst>
              <a:gd name="T0" fmla="*/ 26 w 90"/>
              <a:gd name="T1" fmla="*/ 19 h 91"/>
              <a:gd name="T2" fmla="*/ 19 w 90"/>
              <a:gd name="T3" fmla="*/ 26 h 91"/>
              <a:gd name="T4" fmla="*/ 18 w 90"/>
              <a:gd name="T5" fmla="*/ 34 h 91"/>
              <a:gd name="T6" fmla="*/ 22 w 90"/>
              <a:gd name="T7" fmla="*/ 29 h 91"/>
              <a:gd name="T8" fmla="*/ 29 w 90"/>
              <a:gd name="T9" fmla="*/ 23 h 91"/>
              <a:gd name="T10" fmla="*/ 33 w 90"/>
              <a:gd name="T11" fmla="*/ 18 h 91"/>
              <a:gd name="T12" fmla="*/ 89 w 90"/>
              <a:gd name="T13" fmla="*/ 84 h 91"/>
              <a:gd name="T14" fmla="*/ 73 w 90"/>
              <a:gd name="T15" fmla="*/ 67 h 91"/>
              <a:gd name="T16" fmla="*/ 82 w 90"/>
              <a:gd name="T17" fmla="*/ 41 h 91"/>
              <a:gd name="T18" fmla="*/ 79 w 90"/>
              <a:gd name="T19" fmla="*/ 25 h 91"/>
              <a:gd name="T20" fmla="*/ 70 w 90"/>
              <a:gd name="T21" fmla="*/ 12 h 91"/>
              <a:gd name="T22" fmla="*/ 41 w 90"/>
              <a:gd name="T23" fmla="*/ 0 h 91"/>
              <a:gd name="T24" fmla="*/ 3 w 90"/>
              <a:gd name="T25" fmla="*/ 25 h 91"/>
              <a:gd name="T26" fmla="*/ 3 w 90"/>
              <a:gd name="T27" fmla="*/ 57 h 91"/>
              <a:gd name="T28" fmla="*/ 12 w 90"/>
              <a:gd name="T29" fmla="*/ 70 h 91"/>
              <a:gd name="T30" fmla="*/ 25 w 90"/>
              <a:gd name="T31" fmla="*/ 79 h 91"/>
              <a:gd name="T32" fmla="*/ 25 w 90"/>
              <a:gd name="T33" fmla="*/ 79 h 91"/>
              <a:gd name="T34" fmla="*/ 57 w 90"/>
              <a:gd name="T35" fmla="*/ 79 h 91"/>
              <a:gd name="T36" fmla="*/ 84 w 90"/>
              <a:gd name="T37" fmla="*/ 89 h 91"/>
              <a:gd name="T38" fmla="*/ 89 w 90"/>
              <a:gd name="T39" fmla="*/ 84 h 91"/>
              <a:gd name="T40" fmla="*/ 65 w 90"/>
              <a:gd name="T41" fmla="*/ 65 h 91"/>
              <a:gd name="T42" fmla="*/ 54 w 90"/>
              <a:gd name="T43" fmla="*/ 72 h 91"/>
              <a:gd name="T44" fmla="*/ 28 w 90"/>
              <a:gd name="T45" fmla="*/ 72 h 91"/>
              <a:gd name="T46" fmla="*/ 17 w 90"/>
              <a:gd name="T47" fmla="*/ 65 h 91"/>
              <a:gd name="T48" fmla="*/ 17 w 90"/>
              <a:gd name="T49" fmla="*/ 65 h 91"/>
              <a:gd name="T50" fmla="*/ 10 w 90"/>
              <a:gd name="T51" fmla="*/ 54 h 91"/>
              <a:gd name="T52" fmla="*/ 10 w 90"/>
              <a:gd name="T53" fmla="*/ 28 h 91"/>
              <a:gd name="T54" fmla="*/ 41 w 90"/>
              <a:gd name="T55" fmla="*/ 7 h 91"/>
              <a:gd name="T56" fmla="*/ 65 w 90"/>
              <a:gd name="T57" fmla="*/ 17 h 91"/>
              <a:gd name="T58" fmla="*/ 72 w 90"/>
              <a:gd name="T59" fmla="*/ 28 h 91"/>
              <a:gd name="T60" fmla="*/ 75 w 90"/>
              <a:gd name="T61" fmla="*/ 41 h 91"/>
              <a:gd name="T62" fmla="*/ 65 w 90"/>
              <a:gd name="T63" fmla="*/ 65 h 91"/>
              <a:gd name="T64" fmla="*/ 65 w 90"/>
              <a:gd name="T65" fmla="*/ 39 h 91"/>
              <a:gd name="T66" fmla="*/ 61 w 90"/>
              <a:gd name="T67" fmla="*/ 50 h 91"/>
              <a:gd name="T68" fmla="*/ 57 w 90"/>
              <a:gd name="T69" fmla="*/ 57 h 91"/>
              <a:gd name="T70" fmla="*/ 41 w 90"/>
              <a:gd name="T71" fmla="*/ 63 h 91"/>
              <a:gd name="T72" fmla="*/ 41 w 90"/>
              <a:gd name="T73" fmla="*/ 68 h 91"/>
              <a:gd name="T74" fmla="*/ 60 w 90"/>
              <a:gd name="T75" fmla="*/ 60 h 91"/>
              <a:gd name="T76" fmla="*/ 66 w 90"/>
              <a:gd name="T77" fmla="*/ 51 h 91"/>
              <a:gd name="T78" fmla="*/ 65 w 90"/>
              <a:gd name="T79"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0" h="91">
                <a:moveTo>
                  <a:pt x="30" y="16"/>
                </a:moveTo>
                <a:cubicBezTo>
                  <a:pt x="29" y="17"/>
                  <a:pt x="27" y="18"/>
                  <a:pt x="26" y="19"/>
                </a:cubicBezTo>
                <a:cubicBezTo>
                  <a:pt x="25" y="20"/>
                  <a:pt x="23" y="21"/>
                  <a:pt x="22" y="22"/>
                </a:cubicBezTo>
                <a:cubicBezTo>
                  <a:pt x="21" y="23"/>
                  <a:pt x="20" y="25"/>
                  <a:pt x="19" y="26"/>
                </a:cubicBezTo>
                <a:cubicBezTo>
                  <a:pt x="18" y="28"/>
                  <a:pt x="17" y="29"/>
                  <a:pt x="16" y="31"/>
                </a:cubicBezTo>
                <a:cubicBezTo>
                  <a:pt x="16" y="32"/>
                  <a:pt x="16" y="33"/>
                  <a:pt x="18" y="34"/>
                </a:cubicBezTo>
                <a:cubicBezTo>
                  <a:pt x="19" y="34"/>
                  <a:pt x="20" y="34"/>
                  <a:pt x="20" y="32"/>
                </a:cubicBezTo>
                <a:cubicBezTo>
                  <a:pt x="21" y="31"/>
                  <a:pt x="22" y="30"/>
                  <a:pt x="22" y="29"/>
                </a:cubicBezTo>
                <a:cubicBezTo>
                  <a:pt x="23" y="28"/>
                  <a:pt x="24" y="26"/>
                  <a:pt x="25" y="25"/>
                </a:cubicBezTo>
                <a:cubicBezTo>
                  <a:pt x="26" y="24"/>
                  <a:pt x="27" y="23"/>
                  <a:pt x="29" y="23"/>
                </a:cubicBezTo>
                <a:cubicBezTo>
                  <a:pt x="30" y="22"/>
                  <a:pt x="31" y="21"/>
                  <a:pt x="32" y="21"/>
                </a:cubicBezTo>
                <a:cubicBezTo>
                  <a:pt x="33" y="20"/>
                  <a:pt x="34" y="19"/>
                  <a:pt x="33" y="18"/>
                </a:cubicBezTo>
                <a:cubicBezTo>
                  <a:pt x="33" y="17"/>
                  <a:pt x="32" y="16"/>
                  <a:pt x="30" y="16"/>
                </a:cubicBezTo>
                <a:close/>
                <a:moveTo>
                  <a:pt x="89" y="84"/>
                </a:moveTo>
                <a:cubicBezTo>
                  <a:pt x="89" y="84"/>
                  <a:pt x="89" y="84"/>
                  <a:pt x="89" y="84"/>
                </a:cubicBezTo>
                <a:cubicBezTo>
                  <a:pt x="73" y="67"/>
                  <a:pt x="73" y="67"/>
                  <a:pt x="73" y="67"/>
                </a:cubicBezTo>
                <a:cubicBezTo>
                  <a:pt x="75" y="64"/>
                  <a:pt x="77" y="61"/>
                  <a:pt x="79" y="57"/>
                </a:cubicBezTo>
                <a:cubicBezTo>
                  <a:pt x="81" y="52"/>
                  <a:pt x="82" y="47"/>
                  <a:pt x="82" y="41"/>
                </a:cubicBezTo>
                <a:cubicBezTo>
                  <a:pt x="82" y="36"/>
                  <a:pt x="81" y="30"/>
                  <a:pt x="79" y="26"/>
                </a:cubicBezTo>
                <a:cubicBezTo>
                  <a:pt x="79" y="25"/>
                  <a:pt x="79" y="25"/>
                  <a:pt x="79" y="25"/>
                </a:cubicBezTo>
                <a:cubicBezTo>
                  <a:pt x="77" y="20"/>
                  <a:pt x="74" y="16"/>
                  <a:pt x="70" y="12"/>
                </a:cubicBezTo>
                <a:cubicBezTo>
                  <a:pt x="70" y="12"/>
                  <a:pt x="70" y="12"/>
                  <a:pt x="70" y="12"/>
                </a:cubicBezTo>
                <a:cubicBezTo>
                  <a:pt x="66" y="8"/>
                  <a:pt x="62" y="5"/>
                  <a:pt x="57" y="3"/>
                </a:cubicBezTo>
                <a:cubicBezTo>
                  <a:pt x="52" y="1"/>
                  <a:pt x="46" y="0"/>
                  <a:pt x="41" y="0"/>
                </a:cubicBezTo>
                <a:cubicBezTo>
                  <a:pt x="29" y="0"/>
                  <a:pt x="19" y="4"/>
                  <a:pt x="12" y="12"/>
                </a:cubicBezTo>
                <a:cubicBezTo>
                  <a:pt x="8" y="16"/>
                  <a:pt x="5" y="20"/>
                  <a:pt x="3" y="25"/>
                </a:cubicBezTo>
                <a:cubicBezTo>
                  <a:pt x="1" y="30"/>
                  <a:pt x="0" y="36"/>
                  <a:pt x="0" y="41"/>
                </a:cubicBezTo>
                <a:cubicBezTo>
                  <a:pt x="0" y="47"/>
                  <a:pt x="1" y="52"/>
                  <a:pt x="3" y="57"/>
                </a:cubicBezTo>
                <a:cubicBezTo>
                  <a:pt x="3" y="57"/>
                  <a:pt x="3" y="57"/>
                  <a:pt x="3" y="57"/>
                </a:cubicBezTo>
                <a:cubicBezTo>
                  <a:pt x="5" y="62"/>
                  <a:pt x="8" y="66"/>
                  <a:pt x="12" y="70"/>
                </a:cubicBezTo>
                <a:cubicBezTo>
                  <a:pt x="12" y="70"/>
                  <a:pt x="12" y="70"/>
                  <a:pt x="12" y="70"/>
                </a:cubicBezTo>
                <a:cubicBezTo>
                  <a:pt x="16" y="74"/>
                  <a:pt x="20" y="77"/>
                  <a:pt x="25" y="79"/>
                </a:cubicBezTo>
                <a:cubicBezTo>
                  <a:pt x="25" y="79"/>
                  <a:pt x="25" y="79"/>
                  <a:pt x="25" y="79"/>
                </a:cubicBezTo>
                <a:cubicBezTo>
                  <a:pt x="25" y="79"/>
                  <a:pt x="25" y="79"/>
                  <a:pt x="25" y="79"/>
                </a:cubicBezTo>
                <a:cubicBezTo>
                  <a:pt x="30" y="81"/>
                  <a:pt x="35" y="82"/>
                  <a:pt x="41" y="82"/>
                </a:cubicBezTo>
                <a:cubicBezTo>
                  <a:pt x="46" y="82"/>
                  <a:pt x="52" y="81"/>
                  <a:pt x="57" y="79"/>
                </a:cubicBezTo>
                <a:cubicBezTo>
                  <a:pt x="61" y="78"/>
                  <a:pt x="64" y="75"/>
                  <a:pt x="67" y="73"/>
                </a:cubicBezTo>
                <a:cubicBezTo>
                  <a:pt x="84" y="89"/>
                  <a:pt x="84" y="89"/>
                  <a:pt x="84" y="89"/>
                </a:cubicBezTo>
                <a:cubicBezTo>
                  <a:pt x="85" y="91"/>
                  <a:pt x="88" y="91"/>
                  <a:pt x="89" y="89"/>
                </a:cubicBezTo>
                <a:cubicBezTo>
                  <a:pt x="90" y="88"/>
                  <a:pt x="90" y="85"/>
                  <a:pt x="89" y="84"/>
                </a:cubicBezTo>
                <a:close/>
                <a:moveTo>
                  <a:pt x="65" y="65"/>
                </a:moveTo>
                <a:cubicBezTo>
                  <a:pt x="65" y="65"/>
                  <a:pt x="65" y="65"/>
                  <a:pt x="65" y="65"/>
                </a:cubicBezTo>
                <a:cubicBezTo>
                  <a:pt x="65" y="65"/>
                  <a:pt x="65" y="65"/>
                  <a:pt x="65" y="65"/>
                </a:cubicBezTo>
                <a:cubicBezTo>
                  <a:pt x="62" y="68"/>
                  <a:pt x="58" y="71"/>
                  <a:pt x="54" y="72"/>
                </a:cubicBezTo>
                <a:cubicBezTo>
                  <a:pt x="50" y="74"/>
                  <a:pt x="45" y="75"/>
                  <a:pt x="41" y="75"/>
                </a:cubicBezTo>
                <a:cubicBezTo>
                  <a:pt x="36" y="75"/>
                  <a:pt x="32" y="74"/>
                  <a:pt x="28" y="72"/>
                </a:cubicBezTo>
                <a:cubicBezTo>
                  <a:pt x="28" y="72"/>
                  <a:pt x="28" y="72"/>
                  <a:pt x="28" y="72"/>
                </a:cubicBezTo>
                <a:cubicBezTo>
                  <a:pt x="24" y="71"/>
                  <a:pt x="20" y="68"/>
                  <a:pt x="17" y="65"/>
                </a:cubicBezTo>
                <a:cubicBezTo>
                  <a:pt x="17" y="65"/>
                  <a:pt x="17" y="65"/>
                  <a:pt x="17" y="65"/>
                </a:cubicBezTo>
                <a:cubicBezTo>
                  <a:pt x="17" y="65"/>
                  <a:pt x="17" y="65"/>
                  <a:pt x="17" y="65"/>
                </a:cubicBezTo>
                <a:cubicBezTo>
                  <a:pt x="14" y="62"/>
                  <a:pt x="11" y="58"/>
                  <a:pt x="10" y="54"/>
                </a:cubicBezTo>
                <a:cubicBezTo>
                  <a:pt x="10" y="54"/>
                  <a:pt x="10" y="54"/>
                  <a:pt x="10" y="54"/>
                </a:cubicBezTo>
                <a:cubicBezTo>
                  <a:pt x="8" y="50"/>
                  <a:pt x="7" y="46"/>
                  <a:pt x="7" y="41"/>
                </a:cubicBezTo>
                <a:cubicBezTo>
                  <a:pt x="7" y="37"/>
                  <a:pt x="8" y="32"/>
                  <a:pt x="10" y="28"/>
                </a:cubicBezTo>
                <a:cubicBezTo>
                  <a:pt x="11" y="24"/>
                  <a:pt x="14" y="20"/>
                  <a:pt x="17" y="17"/>
                </a:cubicBezTo>
                <a:cubicBezTo>
                  <a:pt x="23" y="11"/>
                  <a:pt x="32" y="7"/>
                  <a:pt x="41" y="7"/>
                </a:cubicBezTo>
                <a:cubicBezTo>
                  <a:pt x="45" y="7"/>
                  <a:pt x="50" y="8"/>
                  <a:pt x="54" y="10"/>
                </a:cubicBezTo>
                <a:cubicBezTo>
                  <a:pt x="58" y="12"/>
                  <a:pt x="62" y="14"/>
                  <a:pt x="65" y="17"/>
                </a:cubicBezTo>
                <a:cubicBezTo>
                  <a:pt x="65" y="17"/>
                  <a:pt x="65" y="17"/>
                  <a:pt x="65" y="17"/>
                </a:cubicBezTo>
                <a:cubicBezTo>
                  <a:pt x="68" y="21"/>
                  <a:pt x="70" y="24"/>
                  <a:pt x="72" y="28"/>
                </a:cubicBezTo>
                <a:cubicBezTo>
                  <a:pt x="72" y="28"/>
                  <a:pt x="72" y="28"/>
                  <a:pt x="72" y="28"/>
                </a:cubicBezTo>
                <a:cubicBezTo>
                  <a:pt x="74" y="32"/>
                  <a:pt x="75" y="37"/>
                  <a:pt x="75" y="41"/>
                </a:cubicBezTo>
                <a:cubicBezTo>
                  <a:pt x="75" y="46"/>
                  <a:pt x="74" y="50"/>
                  <a:pt x="72" y="54"/>
                </a:cubicBezTo>
                <a:cubicBezTo>
                  <a:pt x="70" y="58"/>
                  <a:pt x="68" y="62"/>
                  <a:pt x="65" y="65"/>
                </a:cubicBezTo>
                <a:close/>
                <a:moveTo>
                  <a:pt x="65" y="39"/>
                </a:moveTo>
                <a:cubicBezTo>
                  <a:pt x="65" y="39"/>
                  <a:pt x="65" y="39"/>
                  <a:pt x="65" y="39"/>
                </a:cubicBezTo>
                <a:cubicBezTo>
                  <a:pt x="64" y="39"/>
                  <a:pt x="63" y="40"/>
                  <a:pt x="63" y="41"/>
                </a:cubicBezTo>
                <a:cubicBezTo>
                  <a:pt x="63" y="44"/>
                  <a:pt x="62" y="47"/>
                  <a:pt x="61" y="50"/>
                </a:cubicBezTo>
                <a:cubicBezTo>
                  <a:pt x="61" y="50"/>
                  <a:pt x="61" y="50"/>
                  <a:pt x="61" y="50"/>
                </a:cubicBezTo>
                <a:cubicBezTo>
                  <a:pt x="60" y="52"/>
                  <a:pt x="59" y="55"/>
                  <a:pt x="57" y="57"/>
                </a:cubicBezTo>
                <a:cubicBezTo>
                  <a:pt x="54" y="59"/>
                  <a:pt x="52" y="60"/>
                  <a:pt x="49" y="62"/>
                </a:cubicBezTo>
                <a:cubicBezTo>
                  <a:pt x="47" y="63"/>
                  <a:pt x="44" y="63"/>
                  <a:pt x="41" y="63"/>
                </a:cubicBezTo>
                <a:cubicBezTo>
                  <a:pt x="40" y="63"/>
                  <a:pt x="39" y="64"/>
                  <a:pt x="39" y="66"/>
                </a:cubicBezTo>
                <a:cubicBezTo>
                  <a:pt x="39" y="67"/>
                  <a:pt x="40" y="68"/>
                  <a:pt x="41" y="68"/>
                </a:cubicBezTo>
                <a:cubicBezTo>
                  <a:pt x="44" y="68"/>
                  <a:pt x="48" y="67"/>
                  <a:pt x="51" y="66"/>
                </a:cubicBezTo>
                <a:cubicBezTo>
                  <a:pt x="54" y="64"/>
                  <a:pt x="57" y="63"/>
                  <a:pt x="60" y="60"/>
                </a:cubicBezTo>
                <a:cubicBezTo>
                  <a:pt x="62" y="58"/>
                  <a:pt x="64" y="55"/>
                  <a:pt x="66" y="51"/>
                </a:cubicBezTo>
                <a:cubicBezTo>
                  <a:pt x="66" y="51"/>
                  <a:pt x="66" y="51"/>
                  <a:pt x="66" y="51"/>
                </a:cubicBezTo>
                <a:cubicBezTo>
                  <a:pt x="67" y="48"/>
                  <a:pt x="68" y="45"/>
                  <a:pt x="68" y="41"/>
                </a:cubicBezTo>
                <a:cubicBezTo>
                  <a:pt x="68" y="40"/>
                  <a:pt x="67" y="39"/>
                  <a:pt x="65" y="39"/>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0" name="_29"/>
          <p:cNvSpPr>
            <a:spLocks noEditPoints="1"/>
          </p:cNvSpPr>
          <p:nvPr/>
        </p:nvSpPr>
        <p:spPr bwMode="auto">
          <a:xfrm>
            <a:off x="8983720" y="2161933"/>
            <a:ext cx="362527" cy="342285"/>
          </a:xfrm>
          <a:custGeom>
            <a:avLst/>
            <a:gdLst>
              <a:gd name="T0" fmla="*/ 48 w 98"/>
              <a:gd name="T1" fmla="*/ 24 h 92"/>
              <a:gd name="T2" fmla="*/ 50 w 98"/>
              <a:gd name="T3" fmla="*/ 53 h 92"/>
              <a:gd name="T4" fmla="*/ 52 w 98"/>
              <a:gd name="T5" fmla="*/ 17 h 92"/>
              <a:gd name="T6" fmla="*/ 48 w 98"/>
              <a:gd name="T7" fmla="*/ 16 h 92"/>
              <a:gd name="T8" fmla="*/ 41 w 98"/>
              <a:gd name="T9" fmla="*/ 28 h 92"/>
              <a:gd name="T10" fmla="*/ 94 w 98"/>
              <a:gd name="T11" fmla="*/ 12 h 92"/>
              <a:gd name="T12" fmla="*/ 84 w 98"/>
              <a:gd name="T13" fmla="*/ 12 h 92"/>
              <a:gd name="T14" fmla="*/ 80 w 98"/>
              <a:gd name="T15" fmla="*/ 0 h 92"/>
              <a:gd name="T16" fmla="*/ 14 w 98"/>
              <a:gd name="T17" fmla="*/ 4 h 92"/>
              <a:gd name="T18" fmla="*/ 3 w 98"/>
              <a:gd name="T19" fmla="*/ 12 h 92"/>
              <a:gd name="T20" fmla="*/ 0 w 98"/>
              <a:gd name="T21" fmla="*/ 37 h 92"/>
              <a:gd name="T22" fmla="*/ 6 w 98"/>
              <a:gd name="T23" fmla="*/ 52 h 92"/>
              <a:gd name="T24" fmla="*/ 45 w 98"/>
              <a:gd name="T25" fmla="*/ 75 h 92"/>
              <a:gd name="T26" fmla="*/ 29 w 98"/>
              <a:gd name="T27" fmla="*/ 84 h 92"/>
              <a:gd name="T28" fmla="*/ 29 w 98"/>
              <a:gd name="T29" fmla="*/ 92 h 92"/>
              <a:gd name="T30" fmla="*/ 73 w 98"/>
              <a:gd name="T31" fmla="*/ 88 h 92"/>
              <a:gd name="T32" fmla="*/ 53 w 98"/>
              <a:gd name="T33" fmla="*/ 84 h 92"/>
              <a:gd name="T34" fmla="*/ 78 w 98"/>
              <a:gd name="T35" fmla="*/ 59 h 92"/>
              <a:gd name="T36" fmla="*/ 92 w 98"/>
              <a:gd name="T37" fmla="*/ 52 h 92"/>
              <a:gd name="T38" fmla="*/ 98 w 98"/>
              <a:gd name="T39" fmla="*/ 16 h 92"/>
              <a:gd name="T40" fmla="*/ 11 w 98"/>
              <a:gd name="T41" fmla="*/ 47 h 92"/>
              <a:gd name="T42" fmla="*/ 7 w 98"/>
              <a:gd name="T43" fmla="*/ 37 h 92"/>
              <a:gd name="T44" fmla="*/ 14 w 98"/>
              <a:gd name="T45" fmla="*/ 20 h 92"/>
              <a:gd name="T46" fmla="*/ 15 w 98"/>
              <a:gd name="T47" fmla="*/ 50 h 92"/>
              <a:gd name="T48" fmla="*/ 76 w 98"/>
              <a:gd name="T49" fmla="*/ 40 h 92"/>
              <a:gd name="T50" fmla="*/ 73 w 98"/>
              <a:gd name="T51" fmla="*/ 53 h 92"/>
              <a:gd name="T52" fmla="*/ 49 w 98"/>
              <a:gd name="T53" fmla="*/ 67 h 92"/>
              <a:gd name="T54" fmla="*/ 24 w 98"/>
              <a:gd name="T55" fmla="*/ 53 h 92"/>
              <a:gd name="T56" fmla="*/ 21 w 98"/>
              <a:gd name="T57" fmla="*/ 40 h 92"/>
              <a:gd name="T58" fmla="*/ 76 w 98"/>
              <a:gd name="T59" fmla="*/ 8 h 92"/>
              <a:gd name="T60" fmla="*/ 91 w 98"/>
              <a:gd name="T61" fmla="*/ 37 h 92"/>
              <a:gd name="T62" fmla="*/ 86 w 98"/>
              <a:gd name="T63" fmla="*/ 47 h 92"/>
              <a:gd name="T64" fmla="*/ 83 w 98"/>
              <a:gd name="T65" fmla="*/ 50 h 92"/>
              <a:gd name="T66" fmla="*/ 84 w 98"/>
              <a:gd name="T67" fmla="*/ 40 h 92"/>
              <a:gd name="T68" fmla="*/ 91 w 98"/>
              <a:gd name="T6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92">
                <a:moveTo>
                  <a:pt x="44" y="28"/>
                </a:moveTo>
                <a:cubicBezTo>
                  <a:pt x="48" y="24"/>
                  <a:pt x="48" y="24"/>
                  <a:pt x="48" y="24"/>
                </a:cubicBezTo>
                <a:cubicBezTo>
                  <a:pt x="48" y="51"/>
                  <a:pt x="48" y="51"/>
                  <a:pt x="48" y="51"/>
                </a:cubicBezTo>
                <a:cubicBezTo>
                  <a:pt x="48" y="52"/>
                  <a:pt x="49" y="53"/>
                  <a:pt x="50" y="53"/>
                </a:cubicBezTo>
                <a:cubicBezTo>
                  <a:pt x="51" y="53"/>
                  <a:pt x="52" y="52"/>
                  <a:pt x="52" y="51"/>
                </a:cubicBezTo>
                <a:cubicBezTo>
                  <a:pt x="52" y="17"/>
                  <a:pt x="52" y="17"/>
                  <a:pt x="52" y="17"/>
                </a:cubicBezTo>
                <a:cubicBezTo>
                  <a:pt x="52" y="16"/>
                  <a:pt x="51" y="15"/>
                  <a:pt x="50" y="15"/>
                </a:cubicBezTo>
                <a:cubicBezTo>
                  <a:pt x="49" y="15"/>
                  <a:pt x="48" y="15"/>
                  <a:pt x="48" y="16"/>
                </a:cubicBezTo>
                <a:cubicBezTo>
                  <a:pt x="41" y="25"/>
                  <a:pt x="41" y="25"/>
                  <a:pt x="41" y="25"/>
                </a:cubicBezTo>
                <a:cubicBezTo>
                  <a:pt x="40" y="26"/>
                  <a:pt x="40" y="28"/>
                  <a:pt x="41" y="28"/>
                </a:cubicBezTo>
                <a:cubicBezTo>
                  <a:pt x="42" y="29"/>
                  <a:pt x="44" y="29"/>
                  <a:pt x="44" y="28"/>
                </a:cubicBezTo>
                <a:close/>
                <a:moveTo>
                  <a:pt x="94" y="12"/>
                </a:moveTo>
                <a:cubicBezTo>
                  <a:pt x="94" y="12"/>
                  <a:pt x="94" y="12"/>
                  <a:pt x="94" y="12"/>
                </a:cubicBezTo>
                <a:cubicBezTo>
                  <a:pt x="84" y="12"/>
                  <a:pt x="84" y="12"/>
                  <a:pt x="84" y="12"/>
                </a:cubicBezTo>
                <a:cubicBezTo>
                  <a:pt x="84" y="4"/>
                  <a:pt x="84" y="4"/>
                  <a:pt x="84" y="4"/>
                </a:cubicBezTo>
                <a:cubicBezTo>
                  <a:pt x="84" y="2"/>
                  <a:pt x="82" y="0"/>
                  <a:pt x="80" y="0"/>
                </a:cubicBezTo>
                <a:cubicBezTo>
                  <a:pt x="17" y="0"/>
                  <a:pt x="17" y="0"/>
                  <a:pt x="17" y="0"/>
                </a:cubicBezTo>
                <a:cubicBezTo>
                  <a:pt x="15" y="0"/>
                  <a:pt x="14" y="2"/>
                  <a:pt x="14" y="4"/>
                </a:cubicBezTo>
                <a:cubicBezTo>
                  <a:pt x="14" y="12"/>
                  <a:pt x="14" y="12"/>
                  <a:pt x="14" y="12"/>
                </a:cubicBezTo>
                <a:cubicBezTo>
                  <a:pt x="3" y="12"/>
                  <a:pt x="3" y="12"/>
                  <a:pt x="3" y="12"/>
                </a:cubicBezTo>
                <a:cubicBezTo>
                  <a:pt x="1" y="12"/>
                  <a:pt x="0" y="14"/>
                  <a:pt x="0" y="16"/>
                </a:cubicBezTo>
                <a:cubicBezTo>
                  <a:pt x="0" y="37"/>
                  <a:pt x="0" y="37"/>
                  <a:pt x="0" y="37"/>
                </a:cubicBezTo>
                <a:cubicBezTo>
                  <a:pt x="0" y="43"/>
                  <a:pt x="2" y="48"/>
                  <a:pt x="6" y="52"/>
                </a:cubicBezTo>
                <a:cubicBezTo>
                  <a:pt x="6" y="52"/>
                  <a:pt x="6" y="52"/>
                  <a:pt x="6" y="52"/>
                </a:cubicBezTo>
                <a:cubicBezTo>
                  <a:pt x="9" y="56"/>
                  <a:pt x="14" y="58"/>
                  <a:pt x="19" y="59"/>
                </a:cubicBezTo>
                <a:cubicBezTo>
                  <a:pt x="25" y="68"/>
                  <a:pt x="35" y="74"/>
                  <a:pt x="45" y="75"/>
                </a:cubicBezTo>
                <a:cubicBezTo>
                  <a:pt x="45" y="84"/>
                  <a:pt x="45" y="84"/>
                  <a:pt x="45" y="84"/>
                </a:cubicBezTo>
                <a:cubicBezTo>
                  <a:pt x="29" y="84"/>
                  <a:pt x="29" y="84"/>
                  <a:pt x="29" y="84"/>
                </a:cubicBezTo>
                <a:cubicBezTo>
                  <a:pt x="27" y="84"/>
                  <a:pt x="25" y="86"/>
                  <a:pt x="25" y="88"/>
                </a:cubicBezTo>
                <a:cubicBezTo>
                  <a:pt x="25" y="90"/>
                  <a:pt x="27" y="92"/>
                  <a:pt x="29" y="92"/>
                </a:cubicBezTo>
                <a:cubicBezTo>
                  <a:pt x="69" y="92"/>
                  <a:pt x="69" y="92"/>
                  <a:pt x="69" y="92"/>
                </a:cubicBezTo>
                <a:cubicBezTo>
                  <a:pt x="71" y="92"/>
                  <a:pt x="73" y="90"/>
                  <a:pt x="73" y="88"/>
                </a:cubicBezTo>
                <a:cubicBezTo>
                  <a:pt x="73" y="86"/>
                  <a:pt x="71" y="84"/>
                  <a:pt x="69" y="84"/>
                </a:cubicBezTo>
                <a:cubicBezTo>
                  <a:pt x="53" y="84"/>
                  <a:pt x="53" y="84"/>
                  <a:pt x="53" y="84"/>
                </a:cubicBezTo>
                <a:cubicBezTo>
                  <a:pt x="53" y="75"/>
                  <a:pt x="53" y="75"/>
                  <a:pt x="53" y="75"/>
                </a:cubicBezTo>
                <a:cubicBezTo>
                  <a:pt x="63" y="74"/>
                  <a:pt x="73" y="68"/>
                  <a:pt x="78" y="59"/>
                </a:cubicBezTo>
                <a:cubicBezTo>
                  <a:pt x="84" y="58"/>
                  <a:pt x="88" y="56"/>
                  <a:pt x="92" y="53"/>
                </a:cubicBezTo>
                <a:cubicBezTo>
                  <a:pt x="92" y="52"/>
                  <a:pt x="92" y="52"/>
                  <a:pt x="92" y="52"/>
                </a:cubicBezTo>
                <a:cubicBezTo>
                  <a:pt x="96" y="48"/>
                  <a:pt x="98" y="43"/>
                  <a:pt x="98" y="37"/>
                </a:cubicBezTo>
                <a:cubicBezTo>
                  <a:pt x="98" y="16"/>
                  <a:pt x="98" y="16"/>
                  <a:pt x="98" y="16"/>
                </a:cubicBezTo>
                <a:cubicBezTo>
                  <a:pt x="98" y="14"/>
                  <a:pt x="96" y="12"/>
                  <a:pt x="94" y="12"/>
                </a:cubicBezTo>
                <a:close/>
                <a:moveTo>
                  <a:pt x="11" y="47"/>
                </a:moveTo>
                <a:cubicBezTo>
                  <a:pt x="11" y="47"/>
                  <a:pt x="11" y="47"/>
                  <a:pt x="11" y="47"/>
                </a:cubicBezTo>
                <a:cubicBezTo>
                  <a:pt x="9" y="44"/>
                  <a:pt x="7" y="41"/>
                  <a:pt x="7" y="37"/>
                </a:cubicBezTo>
                <a:cubicBezTo>
                  <a:pt x="7" y="20"/>
                  <a:pt x="7" y="20"/>
                  <a:pt x="7" y="20"/>
                </a:cubicBezTo>
                <a:cubicBezTo>
                  <a:pt x="14" y="20"/>
                  <a:pt x="14" y="20"/>
                  <a:pt x="14" y="20"/>
                </a:cubicBezTo>
                <a:cubicBezTo>
                  <a:pt x="14" y="40"/>
                  <a:pt x="14" y="40"/>
                  <a:pt x="14" y="40"/>
                </a:cubicBezTo>
                <a:cubicBezTo>
                  <a:pt x="14" y="44"/>
                  <a:pt x="14" y="47"/>
                  <a:pt x="15" y="50"/>
                </a:cubicBezTo>
                <a:cubicBezTo>
                  <a:pt x="14" y="49"/>
                  <a:pt x="12" y="48"/>
                  <a:pt x="11" y="47"/>
                </a:cubicBezTo>
                <a:close/>
                <a:moveTo>
                  <a:pt x="76" y="40"/>
                </a:moveTo>
                <a:cubicBezTo>
                  <a:pt x="76" y="40"/>
                  <a:pt x="76" y="40"/>
                  <a:pt x="76" y="40"/>
                </a:cubicBezTo>
                <a:cubicBezTo>
                  <a:pt x="76" y="45"/>
                  <a:pt x="75" y="49"/>
                  <a:pt x="73" y="53"/>
                </a:cubicBezTo>
                <a:cubicBezTo>
                  <a:pt x="73" y="53"/>
                  <a:pt x="73" y="53"/>
                  <a:pt x="73" y="53"/>
                </a:cubicBezTo>
                <a:cubicBezTo>
                  <a:pt x="69" y="62"/>
                  <a:pt x="59" y="67"/>
                  <a:pt x="49" y="67"/>
                </a:cubicBezTo>
                <a:cubicBezTo>
                  <a:pt x="39" y="67"/>
                  <a:pt x="29" y="62"/>
                  <a:pt x="24" y="53"/>
                </a:cubicBezTo>
                <a:cubicBezTo>
                  <a:pt x="24" y="53"/>
                  <a:pt x="24" y="53"/>
                  <a:pt x="24" y="53"/>
                </a:cubicBezTo>
                <a:cubicBezTo>
                  <a:pt x="22" y="49"/>
                  <a:pt x="21" y="45"/>
                  <a:pt x="21" y="40"/>
                </a:cubicBezTo>
                <a:cubicBezTo>
                  <a:pt x="21" y="40"/>
                  <a:pt x="21" y="40"/>
                  <a:pt x="21" y="40"/>
                </a:cubicBezTo>
                <a:cubicBezTo>
                  <a:pt x="21" y="8"/>
                  <a:pt x="21" y="8"/>
                  <a:pt x="21" y="8"/>
                </a:cubicBezTo>
                <a:cubicBezTo>
                  <a:pt x="76" y="8"/>
                  <a:pt x="76" y="8"/>
                  <a:pt x="76" y="8"/>
                </a:cubicBezTo>
                <a:cubicBezTo>
                  <a:pt x="76" y="40"/>
                  <a:pt x="76" y="40"/>
                  <a:pt x="76" y="40"/>
                </a:cubicBezTo>
                <a:close/>
                <a:moveTo>
                  <a:pt x="91" y="37"/>
                </a:moveTo>
                <a:cubicBezTo>
                  <a:pt x="91" y="37"/>
                  <a:pt x="91" y="37"/>
                  <a:pt x="91" y="37"/>
                </a:cubicBezTo>
                <a:cubicBezTo>
                  <a:pt x="91" y="41"/>
                  <a:pt x="89" y="44"/>
                  <a:pt x="86" y="47"/>
                </a:cubicBezTo>
                <a:cubicBezTo>
                  <a:pt x="86" y="47"/>
                  <a:pt x="86" y="47"/>
                  <a:pt x="86" y="47"/>
                </a:cubicBezTo>
                <a:cubicBezTo>
                  <a:pt x="85" y="48"/>
                  <a:pt x="84" y="49"/>
                  <a:pt x="83" y="50"/>
                </a:cubicBezTo>
                <a:cubicBezTo>
                  <a:pt x="84" y="47"/>
                  <a:pt x="84" y="44"/>
                  <a:pt x="84" y="40"/>
                </a:cubicBezTo>
                <a:cubicBezTo>
                  <a:pt x="84" y="40"/>
                  <a:pt x="84" y="40"/>
                  <a:pt x="84" y="40"/>
                </a:cubicBezTo>
                <a:cubicBezTo>
                  <a:pt x="84" y="20"/>
                  <a:pt x="84" y="20"/>
                  <a:pt x="84" y="20"/>
                </a:cubicBezTo>
                <a:cubicBezTo>
                  <a:pt x="91" y="20"/>
                  <a:pt x="91" y="20"/>
                  <a:pt x="91" y="20"/>
                </a:cubicBezTo>
                <a:cubicBezTo>
                  <a:pt x="91" y="37"/>
                  <a:pt x="91" y="37"/>
                  <a:pt x="91" y="3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1" name="_35"/>
          <p:cNvSpPr>
            <a:spLocks noChangeArrowheads="1"/>
          </p:cNvSpPr>
          <p:nvPr/>
        </p:nvSpPr>
        <p:spPr bwMode="auto">
          <a:xfrm>
            <a:off x="932483" y="3395082"/>
            <a:ext cx="1079952" cy="3380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20000"/>
              </a:lnSpc>
              <a:spcBef>
                <a:spcPts val="300"/>
              </a:spcBef>
              <a:spcAft>
                <a:spcPts val="0"/>
              </a:spcAft>
              <a:buClrTx/>
              <a:buSzTx/>
              <a:buFontTx/>
              <a:buNone/>
              <a:tabLst/>
              <a:defRPr/>
            </a:pPr>
            <a:r>
              <a:rPr kumimoji="0" lang="en-US" altLang="zh-CN"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STEP 01</a:t>
            </a:r>
            <a:endParaRPr kumimoji="0" lang="en-US" altLang="zh-CN" sz="16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32" name="_36"/>
          <p:cNvSpPr>
            <a:spLocks noChangeArrowheads="1"/>
          </p:cNvSpPr>
          <p:nvPr/>
        </p:nvSpPr>
        <p:spPr bwMode="auto">
          <a:xfrm>
            <a:off x="3034045" y="3395082"/>
            <a:ext cx="1079952" cy="3380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20000"/>
              </a:lnSpc>
              <a:spcBef>
                <a:spcPts val="300"/>
              </a:spcBef>
              <a:spcAft>
                <a:spcPts val="0"/>
              </a:spcAft>
              <a:buClrTx/>
              <a:buSzTx/>
              <a:buFontTx/>
              <a:buNone/>
              <a:tabLst/>
              <a:defRPr/>
            </a:pPr>
            <a:r>
              <a:rPr kumimoji="0" lang="en-US" altLang="zh-CN"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STEP 02</a:t>
            </a:r>
            <a:endParaRPr kumimoji="0" lang="en-US" altLang="zh-CN" sz="16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33" name="_37"/>
          <p:cNvSpPr>
            <a:spLocks noChangeArrowheads="1"/>
          </p:cNvSpPr>
          <p:nvPr/>
        </p:nvSpPr>
        <p:spPr bwMode="auto">
          <a:xfrm>
            <a:off x="4897700" y="3395082"/>
            <a:ext cx="1079952" cy="3380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20000"/>
              </a:lnSpc>
              <a:spcBef>
                <a:spcPts val="300"/>
              </a:spcBef>
              <a:spcAft>
                <a:spcPts val="0"/>
              </a:spcAft>
              <a:buClrTx/>
              <a:buSzTx/>
              <a:buFontTx/>
              <a:buNone/>
              <a:tabLst/>
              <a:defRPr/>
            </a:pPr>
            <a:r>
              <a:rPr kumimoji="0" lang="en-US" altLang="zh-CN"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STEP 03</a:t>
            </a:r>
            <a:endParaRPr kumimoji="0" lang="en-US" altLang="zh-CN" sz="16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34" name="_38"/>
          <p:cNvSpPr>
            <a:spLocks noChangeArrowheads="1"/>
          </p:cNvSpPr>
          <p:nvPr/>
        </p:nvSpPr>
        <p:spPr bwMode="auto">
          <a:xfrm>
            <a:off x="6758936" y="3395082"/>
            <a:ext cx="1079952" cy="3380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20000"/>
              </a:lnSpc>
              <a:spcBef>
                <a:spcPts val="300"/>
              </a:spcBef>
              <a:spcAft>
                <a:spcPts val="0"/>
              </a:spcAft>
              <a:buClrTx/>
              <a:buSzTx/>
              <a:buFontTx/>
              <a:buNone/>
              <a:tabLst/>
              <a:defRPr/>
            </a:pPr>
            <a:r>
              <a:rPr kumimoji="0" lang="en-US" altLang="zh-CN"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STEP 04</a:t>
            </a:r>
            <a:endParaRPr kumimoji="0" lang="en-US" altLang="zh-CN" sz="16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35" name="_39"/>
          <p:cNvSpPr>
            <a:spLocks noChangeArrowheads="1"/>
          </p:cNvSpPr>
          <p:nvPr/>
        </p:nvSpPr>
        <p:spPr bwMode="auto">
          <a:xfrm>
            <a:off x="8622590" y="3395082"/>
            <a:ext cx="1079952" cy="3380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20000"/>
              </a:lnSpc>
              <a:spcBef>
                <a:spcPts val="300"/>
              </a:spcBef>
              <a:spcAft>
                <a:spcPts val="0"/>
              </a:spcAft>
              <a:buClrTx/>
              <a:buSzTx/>
              <a:buFontTx/>
              <a:buNone/>
              <a:tabLst/>
              <a:defRPr/>
            </a:pPr>
            <a:r>
              <a:rPr kumimoji="0" lang="en-US" altLang="zh-CN"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STEP 05</a:t>
            </a:r>
            <a:endParaRPr kumimoji="0" lang="en-US" altLang="zh-CN" sz="16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36" name="_40"/>
          <p:cNvSpPr>
            <a:spLocks noChangeArrowheads="1"/>
          </p:cNvSpPr>
          <p:nvPr/>
        </p:nvSpPr>
        <p:spPr bwMode="auto">
          <a:xfrm>
            <a:off x="10488660" y="3395082"/>
            <a:ext cx="1079952" cy="3380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20000"/>
              </a:lnSpc>
              <a:spcBef>
                <a:spcPts val="300"/>
              </a:spcBef>
              <a:spcAft>
                <a:spcPts val="0"/>
              </a:spcAft>
              <a:buClrTx/>
              <a:buSzTx/>
              <a:buFontTx/>
              <a:buNone/>
              <a:tabLst/>
              <a:defRPr/>
            </a:pPr>
            <a:r>
              <a:rPr kumimoji="0" lang="en-US" altLang="zh-CN"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STEP 06</a:t>
            </a:r>
            <a:endParaRPr kumimoji="0" lang="en-US" altLang="zh-CN" sz="16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nvGrpSpPr>
          <p:cNvPr id="37" name="组合 36"/>
          <p:cNvGrpSpPr/>
          <p:nvPr/>
        </p:nvGrpSpPr>
        <p:grpSpPr>
          <a:xfrm>
            <a:off x="9883663" y="1487265"/>
            <a:ext cx="2289945" cy="1349335"/>
            <a:chOff x="1497427" y="4213143"/>
            <a:chExt cx="1815440" cy="1069737"/>
          </a:xfrm>
        </p:grpSpPr>
        <p:sp>
          <p:nvSpPr>
            <p:cNvPr id="38" name="矩形 37"/>
            <p:cNvSpPr/>
            <p:nvPr/>
          </p:nvSpPr>
          <p:spPr>
            <a:xfrm>
              <a:off x="1497427" y="4594795"/>
              <a:ext cx="1815440" cy="688085"/>
            </a:xfrm>
            <a:prstGeom prst="rect">
              <a:avLst/>
            </a:prstGeom>
          </p:spPr>
          <p:txBody>
            <a:bodyPr wrap="square">
              <a:spAutoFit/>
              <a:scene3d>
                <a:camera prst="orthographicFront"/>
                <a:lightRig rig="threePt" dir="t"/>
              </a:scene3d>
              <a:sp3d contourW="6350"/>
            </a:bodyPr>
            <a:lstStyle/>
            <a:p>
              <a:pPr marL="0" marR="0" lvl="0" indent="0" algn="ctr" defTabSz="914282" eaLnBrk="1" fontAlgn="auto" latinLnBrk="0" hangingPunct="1">
                <a:lnSpc>
                  <a:spcPct val="12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用户可以在投影仪</a:t>
              </a:r>
              <a:endParaRPr kumimoji="0" lang="en-US" altLang="zh-CN" sz="14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a:p>
              <a:pPr marL="0" marR="0" lvl="0" indent="0" algn="ctr" defTabSz="914282" eaLnBrk="1" fontAlgn="auto" latinLnBrk="0" hangingPunct="1">
                <a:lnSpc>
                  <a:spcPct val="12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或者计算机上进行演示</a:t>
              </a:r>
              <a:endParaRPr kumimoji="0" lang="en-US" altLang="zh-CN" sz="14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a:p>
              <a:pPr marL="0" marR="0" lvl="0" indent="0" algn="ctr" defTabSz="914282" eaLnBrk="1" fontAlgn="auto" latinLnBrk="0" hangingPunct="1">
                <a:lnSpc>
                  <a:spcPct val="12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也可以将演示</a:t>
              </a:r>
            </a:p>
          </p:txBody>
        </p:sp>
        <p:sp>
          <p:nvSpPr>
            <p:cNvPr id="39" name="矩形 38"/>
            <p:cNvSpPr/>
            <p:nvPr/>
          </p:nvSpPr>
          <p:spPr>
            <a:xfrm>
              <a:off x="1680258" y="4213143"/>
              <a:ext cx="1449776" cy="336723"/>
            </a:xfrm>
            <a:prstGeom prst="rect">
              <a:avLst/>
            </a:prstGeom>
          </p:spPr>
          <p:txBody>
            <a:bodyPr wrap="square">
              <a:spAutoFit/>
              <a:scene3d>
                <a:camera prst="orthographicFront"/>
                <a:lightRig rig="threePt" dir="t"/>
              </a:scene3d>
              <a:sp3d contourW="6350"/>
            </a:bodyPr>
            <a:lstStyle/>
            <a:p>
              <a:pPr marL="0" marR="0" lvl="0" indent="0" algn="ctr" defTabSz="914282" eaLnBrk="1" fontAlgn="auto" latinLnBrk="0" hangingPunct="1">
                <a:lnSpc>
                  <a:spcPct val="120000"/>
                </a:lnSpc>
                <a:spcBef>
                  <a:spcPts val="0"/>
                </a:spcBef>
                <a:spcAft>
                  <a:spcPts val="0"/>
                </a:spcAft>
                <a:buClrTx/>
                <a:buSzTx/>
                <a:buFontTx/>
                <a:buNone/>
                <a:tabLst/>
                <a:defRPr/>
              </a:pPr>
              <a:r>
                <a:rPr kumimoji="0" lang="zh-CN" altLang="en-US"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标题文字添加</a:t>
              </a:r>
            </a:p>
          </p:txBody>
        </p:sp>
      </p:grpSp>
      <p:grpSp>
        <p:nvGrpSpPr>
          <p:cNvPr id="40" name="组合 39"/>
          <p:cNvGrpSpPr/>
          <p:nvPr/>
        </p:nvGrpSpPr>
        <p:grpSpPr>
          <a:xfrm>
            <a:off x="6149642" y="1487265"/>
            <a:ext cx="2289945" cy="1349335"/>
            <a:chOff x="1497427" y="4213143"/>
            <a:chExt cx="1815440" cy="1069737"/>
          </a:xfrm>
        </p:grpSpPr>
        <p:sp>
          <p:nvSpPr>
            <p:cNvPr id="41" name="矩形 40"/>
            <p:cNvSpPr/>
            <p:nvPr/>
          </p:nvSpPr>
          <p:spPr>
            <a:xfrm>
              <a:off x="1497427" y="4594795"/>
              <a:ext cx="1815440" cy="688085"/>
            </a:xfrm>
            <a:prstGeom prst="rect">
              <a:avLst/>
            </a:prstGeom>
          </p:spPr>
          <p:txBody>
            <a:bodyPr wrap="square">
              <a:spAutoFit/>
              <a:scene3d>
                <a:camera prst="orthographicFront"/>
                <a:lightRig rig="threePt" dir="t"/>
              </a:scene3d>
              <a:sp3d contourW="6350"/>
            </a:bodyPr>
            <a:lstStyle/>
            <a:p>
              <a:pPr marL="0" marR="0" lvl="0" indent="0" algn="ctr" defTabSz="914282" eaLnBrk="1" fontAlgn="auto" latinLnBrk="0" hangingPunct="1">
                <a:lnSpc>
                  <a:spcPct val="12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用户可以在投影仪</a:t>
              </a:r>
              <a:endParaRPr kumimoji="0" lang="en-US" altLang="zh-CN" sz="14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a:p>
              <a:pPr marL="0" marR="0" lvl="0" indent="0" algn="ctr" defTabSz="914282" eaLnBrk="1" fontAlgn="auto" latinLnBrk="0" hangingPunct="1">
                <a:lnSpc>
                  <a:spcPct val="12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或者计算机上进行演示</a:t>
              </a:r>
              <a:endParaRPr kumimoji="0" lang="en-US" altLang="zh-CN" sz="14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a:p>
              <a:pPr marL="0" marR="0" lvl="0" indent="0" algn="ctr" defTabSz="914282" eaLnBrk="1" fontAlgn="auto" latinLnBrk="0" hangingPunct="1">
                <a:lnSpc>
                  <a:spcPct val="12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也可以将演示</a:t>
              </a:r>
            </a:p>
          </p:txBody>
        </p:sp>
        <p:sp>
          <p:nvSpPr>
            <p:cNvPr id="42" name="矩形 41"/>
            <p:cNvSpPr/>
            <p:nvPr/>
          </p:nvSpPr>
          <p:spPr>
            <a:xfrm>
              <a:off x="1680258" y="4213143"/>
              <a:ext cx="1449776" cy="336723"/>
            </a:xfrm>
            <a:prstGeom prst="rect">
              <a:avLst/>
            </a:prstGeom>
          </p:spPr>
          <p:txBody>
            <a:bodyPr wrap="square">
              <a:spAutoFit/>
              <a:scene3d>
                <a:camera prst="orthographicFront"/>
                <a:lightRig rig="threePt" dir="t"/>
              </a:scene3d>
              <a:sp3d contourW="6350"/>
            </a:bodyPr>
            <a:lstStyle/>
            <a:p>
              <a:pPr marL="0" marR="0" lvl="0" indent="0" algn="ctr" defTabSz="914282" eaLnBrk="1" fontAlgn="auto" latinLnBrk="0" hangingPunct="1">
                <a:lnSpc>
                  <a:spcPct val="120000"/>
                </a:lnSpc>
                <a:spcBef>
                  <a:spcPts val="0"/>
                </a:spcBef>
                <a:spcAft>
                  <a:spcPts val="0"/>
                </a:spcAft>
                <a:buClrTx/>
                <a:buSzTx/>
                <a:buFontTx/>
                <a:buNone/>
                <a:tabLst/>
                <a:defRPr/>
              </a:pPr>
              <a:r>
                <a:rPr kumimoji="0" lang="zh-CN" altLang="en-US"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标题文字添加</a:t>
              </a:r>
            </a:p>
          </p:txBody>
        </p:sp>
      </p:grpSp>
      <p:grpSp>
        <p:nvGrpSpPr>
          <p:cNvPr id="43" name="组合 42"/>
          <p:cNvGrpSpPr/>
          <p:nvPr/>
        </p:nvGrpSpPr>
        <p:grpSpPr>
          <a:xfrm>
            <a:off x="2433465" y="1487265"/>
            <a:ext cx="2289945" cy="1349335"/>
            <a:chOff x="1497427" y="4213143"/>
            <a:chExt cx="1815440" cy="1069737"/>
          </a:xfrm>
        </p:grpSpPr>
        <p:sp>
          <p:nvSpPr>
            <p:cNvPr id="44" name="矩形 43"/>
            <p:cNvSpPr/>
            <p:nvPr/>
          </p:nvSpPr>
          <p:spPr>
            <a:xfrm>
              <a:off x="1497427" y="4594795"/>
              <a:ext cx="1815440" cy="688085"/>
            </a:xfrm>
            <a:prstGeom prst="rect">
              <a:avLst/>
            </a:prstGeom>
          </p:spPr>
          <p:txBody>
            <a:bodyPr wrap="square">
              <a:spAutoFit/>
              <a:scene3d>
                <a:camera prst="orthographicFront"/>
                <a:lightRig rig="threePt" dir="t"/>
              </a:scene3d>
              <a:sp3d contourW="6350"/>
            </a:bodyPr>
            <a:lstStyle/>
            <a:p>
              <a:pPr marL="0" marR="0" lvl="0" indent="0" algn="ctr" defTabSz="914282" eaLnBrk="1" fontAlgn="auto" latinLnBrk="0" hangingPunct="1">
                <a:lnSpc>
                  <a:spcPct val="12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用户可以在投影仪</a:t>
              </a:r>
              <a:endParaRPr kumimoji="0" lang="en-US" altLang="zh-CN" sz="14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a:p>
              <a:pPr marL="0" marR="0" lvl="0" indent="0" algn="ctr" defTabSz="914282" eaLnBrk="1" fontAlgn="auto" latinLnBrk="0" hangingPunct="1">
                <a:lnSpc>
                  <a:spcPct val="12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或者计算机上进行演示</a:t>
              </a:r>
              <a:endParaRPr kumimoji="0" lang="en-US" altLang="zh-CN" sz="14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a:p>
              <a:pPr marL="0" marR="0" lvl="0" indent="0" algn="ctr" defTabSz="914282" eaLnBrk="1" fontAlgn="auto" latinLnBrk="0" hangingPunct="1">
                <a:lnSpc>
                  <a:spcPct val="12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也可以将演示</a:t>
              </a:r>
            </a:p>
          </p:txBody>
        </p:sp>
        <p:sp>
          <p:nvSpPr>
            <p:cNvPr id="45" name="矩形 44"/>
            <p:cNvSpPr/>
            <p:nvPr/>
          </p:nvSpPr>
          <p:spPr>
            <a:xfrm>
              <a:off x="1680258" y="4213143"/>
              <a:ext cx="1449776" cy="336723"/>
            </a:xfrm>
            <a:prstGeom prst="rect">
              <a:avLst/>
            </a:prstGeom>
          </p:spPr>
          <p:txBody>
            <a:bodyPr wrap="square">
              <a:spAutoFit/>
              <a:scene3d>
                <a:camera prst="orthographicFront"/>
                <a:lightRig rig="threePt" dir="t"/>
              </a:scene3d>
              <a:sp3d contourW="6350"/>
            </a:bodyPr>
            <a:lstStyle/>
            <a:p>
              <a:pPr marL="0" marR="0" lvl="0" indent="0" algn="ctr" defTabSz="914282" eaLnBrk="1" fontAlgn="auto" latinLnBrk="0" hangingPunct="1">
                <a:lnSpc>
                  <a:spcPct val="120000"/>
                </a:lnSpc>
                <a:spcBef>
                  <a:spcPts val="0"/>
                </a:spcBef>
                <a:spcAft>
                  <a:spcPts val="0"/>
                </a:spcAft>
                <a:buClrTx/>
                <a:buSzTx/>
                <a:buFontTx/>
                <a:buNone/>
                <a:tabLst/>
                <a:defRPr/>
              </a:pPr>
              <a:r>
                <a:rPr kumimoji="0" lang="zh-CN" altLang="en-US"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标题文字添加</a:t>
              </a:r>
            </a:p>
          </p:txBody>
        </p:sp>
      </p:grpSp>
      <p:grpSp>
        <p:nvGrpSpPr>
          <p:cNvPr id="46" name="组合 45"/>
          <p:cNvGrpSpPr/>
          <p:nvPr/>
        </p:nvGrpSpPr>
        <p:grpSpPr>
          <a:xfrm>
            <a:off x="321456" y="4255865"/>
            <a:ext cx="2289945" cy="1349335"/>
            <a:chOff x="1497427" y="4213143"/>
            <a:chExt cx="1815440" cy="1069737"/>
          </a:xfrm>
        </p:grpSpPr>
        <p:sp>
          <p:nvSpPr>
            <p:cNvPr id="47" name="矩形 46"/>
            <p:cNvSpPr/>
            <p:nvPr/>
          </p:nvSpPr>
          <p:spPr>
            <a:xfrm>
              <a:off x="1497427" y="4594795"/>
              <a:ext cx="1815440" cy="688085"/>
            </a:xfrm>
            <a:prstGeom prst="rect">
              <a:avLst/>
            </a:prstGeom>
          </p:spPr>
          <p:txBody>
            <a:bodyPr wrap="square">
              <a:spAutoFit/>
              <a:scene3d>
                <a:camera prst="orthographicFront"/>
                <a:lightRig rig="threePt" dir="t"/>
              </a:scene3d>
              <a:sp3d contourW="6350"/>
            </a:bodyPr>
            <a:lstStyle/>
            <a:p>
              <a:pPr marL="0" marR="0" lvl="0" indent="0" algn="ctr" defTabSz="914282" eaLnBrk="1" fontAlgn="auto" latinLnBrk="0" hangingPunct="1">
                <a:lnSpc>
                  <a:spcPct val="12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用户可以在投影仪</a:t>
              </a:r>
              <a:endParaRPr kumimoji="0" lang="en-US" altLang="zh-CN" sz="14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a:p>
              <a:pPr marL="0" marR="0" lvl="0" indent="0" algn="ctr" defTabSz="914282" eaLnBrk="1" fontAlgn="auto" latinLnBrk="0" hangingPunct="1">
                <a:lnSpc>
                  <a:spcPct val="12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或者计算机上进行演示</a:t>
              </a:r>
              <a:endParaRPr kumimoji="0" lang="en-US" altLang="zh-CN" sz="14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a:p>
              <a:pPr marL="0" marR="0" lvl="0" indent="0" algn="ctr" defTabSz="914282" eaLnBrk="1" fontAlgn="auto" latinLnBrk="0" hangingPunct="1">
                <a:lnSpc>
                  <a:spcPct val="12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也可以将演示</a:t>
              </a:r>
            </a:p>
          </p:txBody>
        </p:sp>
        <p:sp>
          <p:nvSpPr>
            <p:cNvPr id="48" name="矩形 47"/>
            <p:cNvSpPr/>
            <p:nvPr/>
          </p:nvSpPr>
          <p:spPr>
            <a:xfrm>
              <a:off x="1680258" y="4213143"/>
              <a:ext cx="1449776" cy="336723"/>
            </a:xfrm>
            <a:prstGeom prst="rect">
              <a:avLst/>
            </a:prstGeom>
          </p:spPr>
          <p:txBody>
            <a:bodyPr wrap="square">
              <a:spAutoFit/>
              <a:scene3d>
                <a:camera prst="orthographicFront"/>
                <a:lightRig rig="threePt" dir="t"/>
              </a:scene3d>
              <a:sp3d contourW="6350"/>
            </a:bodyPr>
            <a:lstStyle/>
            <a:p>
              <a:pPr marL="0" marR="0" lvl="0" indent="0" algn="ctr" defTabSz="914282" eaLnBrk="1" fontAlgn="auto" latinLnBrk="0" hangingPunct="1">
                <a:lnSpc>
                  <a:spcPct val="120000"/>
                </a:lnSpc>
                <a:spcBef>
                  <a:spcPts val="0"/>
                </a:spcBef>
                <a:spcAft>
                  <a:spcPts val="0"/>
                </a:spcAft>
                <a:buClrTx/>
                <a:buSzTx/>
                <a:buFontTx/>
                <a:buNone/>
                <a:tabLst/>
                <a:defRPr/>
              </a:pPr>
              <a:r>
                <a:rPr kumimoji="0" lang="zh-CN" altLang="en-US"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标题文字添加</a:t>
              </a:r>
            </a:p>
          </p:txBody>
        </p:sp>
      </p:grpSp>
      <p:grpSp>
        <p:nvGrpSpPr>
          <p:cNvPr id="49" name="组合 48"/>
          <p:cNvGrpSpPr/>
          <p:nvPr/>
        </p:nvGrpSpPr>
        <p:grpSpPr>
          <a:xfrm>
            <a:off x="4298679" y="4255865"/>
            <a:ext cx="2289945" cy="1349335"/>
            <a:chOff x="1497427" y="4213143"/>
            <a:chExt cx="1815440" cy="1069737"/>
          </a:xfrm>
        </p:grpSpPr>
        <p:sp>
          <p:nvSpPr>
            <p:cNvPr id="50" name="矩形 49"/>
            <p:cNvSpPr/>
            <p:nvPr/>
          </p:nvSpPr>
          <p:spPr>
            <a:xfrm>
              <a:off x="1497427" y="4594795"/>
              <a:ext cx="1815440" cy="688085"/>
            </a:xfrm>
            <a:prstGeom prst="rect">
              <a:avLst/>
            </a:prstGeom>
          </p:spPr>
          <p:txBody>
            <a:bodyPr wrap="square">
              <a:spAutoFit/>
              <a:scene3d>
                <a:camera prst="orthographicFront"/>
                <a:lightRig rig="threePt" dir="t"/>
              </a:scene3d>
              <a:sp3d contourW="6350"/>
            </a:bodyPr>
            <a:lstStyle/>
            <a:p>
              <a:pPr marL="0" marR="0" lvl="0" indent="0" algn="ctr" defTabSz="914282" eaLnBrk="1" fontAlgn="auto" latinLnBrk="0" hangingPunct="1">
                <a:lnSpc>
                  <a:spcPct val="12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用户可以在投影仪</a:t>
              </a:r>
              <a:endParaRPr kumimoji="0" lang="en-US" altLang="zh-CN" sz="14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a:p>
              <a:pPr marL="0" marR="0" lvl="0" indent="0" algn="ctr" defTabSz="914282" eaLnBrk="1" fontAlgn="auto" latinLnBrk="0" hangingPunct="1">
                <a:lnSpc>
                  <a:spcPct val="12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或者计算机上进行演示</a:t>
              </a:r>
              <a:endParaRPr kumimoji="0" lang="en-US" altLang="zh-CN" sz="14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a:p>
              <a:pPr marL="0" marR="0" lvl="0" indent="0" algn="ctr" defTabSz="914282" eaLnBrk="1" fontAlgn="auto" latinLnBrk="0" hangingPunct="1">
                <a:lnSpc>
                  <a:spcPct val="12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也可以将演示</a:t>
              </a:r>
            </a:p>
          </p:txBody>
        </p:sp>
        <p:sp>
          <p:nvSpPr>
            <p:cNvPr id="51" name="矩形 50"/>
            <p:cNvSpPr/>
            <p:nvPr/>
          </p:nvSpPr>
          <p:spPr>
            <a:xfrm>
              <a:off x="1680258" y="4213143"/>
              <a:ext cx="1449776" cy="336723"/>
            </a:xfrm>
            <a:prstGeom prst="rect">
              <a:avLst/>
            </a:prstGeom>
          </p:spPr>
          <p:txBody>
            <a:bodyPr wrap="square">
              <a:spAutoFit/>
              <a:scene3d>
                <a:camera prst="orthographicFront"/>
                <a:lightRig rig="threePt" dir="t"/>
              </a:scene3d>
              <a:sp3d contourW="6350"/>
            </a:bodyPr>
            <a:lstStyle/>
            <a:p>
              <a:pPr marL="0" marR="0" lvl="0" indent="0" algn="ctr" defTabSz="914282" eaLnBrk="1" fontAlgn="auto" latinLnBrk="0" hangingPunct="1">
                <a:lnSpc>
                  <a:spcPct val="120000"/>
                </a:lnSpc>
                <a:spcBef>
                  <a:spcPts val="0"/>
                </a:spcBef>
                <a:spcAft>
                  <a:spcPts val="0"/>
                </a:spcAft>
                <a:buClrTx/>
                <a:buSzTx/>
                <a:buFontTx/>
                <a:buNone/>
                <a:tabLst/>
                <a:defRPr/>
              </a:pPr>
              <a:r>
                <a:rPr kumimoji="0" lang="zh-CN" altLang="en-US"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标题文字添加</a:t>
              </a:r>
            </a:p>
          </p:txBody>
        </p:sp>
      </p:grpSp>
      <p:grpSp>
        <p:nvGrpSpPr>
          <p:cNvPr id="52" name="组合 51"/>
          <p:cNvGrpSpPr/>
          <p:nvPr/>
        </p:nvGrpSpPr>
        <p:grpSpPr>
          <a:xfrm>
            <a:off x="8017593" y="4255865"/>
            <a:ext cx="2289945" cy="1349335"/>
            <a:chOff x="1497427" y="4213143"/>
            <a:chExt cx="1815440" cy="1069737"/>
          </a:xfrm>
        </p:grpSpPr>
        <p:sp>
          <p:nvSpPr>
            <p:cNvPr id="53" name="矩形 52"/>
            <p:cNvSpPr/>
            <p:nvPr/>
          </p:nvSpPr>
          <p:spPr>
            <a:xfrm>
              <a:off x="1497427" y="4594795"/>
              <a:ext cx="1815440" cy="688085"/>
            </a:xfrm>
            <a:prstGeom prst="rect">
              <a:avLst/>
            </a:prstGeom>
          </p:spPr>
          <p:txBody>
            <a:bodyPr wrap="square">
              <a:spAutoFit/>
              <a:scene3d>
                <a:camera prst="orthographicFront"/>
                <a:lightRig rig="threePt" dir="t"/>
              </a:scene3d>
              <a:sp3d contourW="6350"/>
            </a:bodyPr>
            <a:lstStyle/>
            <a:p>
              <a:pPr marL="0" marR="0" lvl="0" indent="0" algn="ctr" defTabSz="914282" eaLnBrk="1" fontAlgn="auto" latinLnBrk="0" hangingPunct="1">
                <a:lnSpc>
                  <a:spcPct val="12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用户可以在投影仪</a:t>
              </a:r>
              <a:endParaRPr kumimoji="0" lang="en-US" altLang="zh-CN" sz="14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a:p>
              <a:pPr marL="0" marR="0" lvl="0" indent="0" algn="ctr" defTabSz="914282" eaLnBrk="1" fontAlgn="auto" latinLnBrk="0" hangingPunct="1">
                <a:lnSpc>
                  <a:spcPct val="12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或者计算机上进行演示</a:t>
              </a:r>
              <a:endParaRPr kumimoji="0" lang="en-US" altLang="zh-CN" sz="14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a:p>
              <a:pPr marL="0" marR="0" lvl="0" indent="0" algn="ctr" defTabSz="914282" eaLnBrk="1" fontAlgn="auto" latinLnBrk="0" hangingPunct="1">
                <a:lnSpc>
                  <a:spcPct val="12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也可以将演示</a:t>
              </a:r>
            </a:p>
          </p:txBody>
        </p:sp>
        <p:sp>
          <p:nvSpPr>
            <p:cNvPr id="54" name="矩形 53"/>
            <p:cNvSpPr/>
            <p:nvPr/>
          </p:nvSpPr>
          <p:spPr>
            <a:xfrm>
              <a:off x="1680258" y="4213143"/>
              <a:ext cx="1449776" cy="336723"/>
            </a:xfrm>
            <a:prstGeom prst="rect">
              <a:avLst/>
            </a:prstGeom>
          </p:spPr>
          <p:txBody>
            <a:bodyPr wrap="square">
              <a:spAutoFit/>
              <a:scene3d>
                <a:camera prst="orthographicFront"/>
                <a:lightRig rig="threePt" dir="t"/>
              </a:scene3d>
              <a:sp3d contourW="6350"/>
            </a:bodyPr>
            <a:lstStyle/>
            <a:p>
              <a:pPr marL="0" marR="0" lvl="0" indent="0" algn="ctr" defTabSz="914282" eaLnBrk="1" fontAlgn="auto" latinLnBrk="0" hangingPunct="1">
                <a:lnSpc>
                  <a:spcPct val="120000"/>
                </a:lnSpc>
                <a:spcBef>
                  <a:spcPts val="0"/>
                </a:spcBef>
                <a:spcAft>
                  <a:spcPts val="0"/>
                </a:spcAft>
                <a:buClrTx/>
                <a:buSzTx/>
                <a:buFontTx/>
                <a:buNone/>
                <a:tabLst/>
                <a:defRPr/>
              </a:pPr>
              <a:r>
                <a:rPr kumimoji="0" lang="zh-CN" altLang="en-US"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标题文字添加</a:t>
              </a:r>
            </a:p>
          </p:txBody>
        </p:sp>
      </p:grpSp>
    </p:spTree>
    <p:extLst>
      <p:ext uri="{BB962C8B-B14F-4D97-AF65-F5344CB8AC3E}">
        <p14:creationId xmlns:p14="http://schemas.microsoft.com/office/powerpoint/2010/main" xmlns="" val="941979608"/>
      </p:ext>
    </p:extLst>
  </p:cSld>
  <p:clrMapOvr>
    <a:masterClrMapping/>
  </p:clrMapOvr>
  <mc:AlternateContent xmlns:mc="http://schemas.openxmlformats.org/markup-compatibility/2006">
    <mc:Choice xmlns:p14="http://schemas.microsoft.com/office/powerpoint/2010/main" xmlns="" Requires="p14">
      <p:transition spd="slow" p14:dur="3400" advClick="0" advTm="3000">
        <p14:reveal/>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1+#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500" fill="hold"/>
                                        <p:tgtEl>
                                          <p:spTgt spid="40"/>
                                        </p:tgtEl>
                                        <p:attrNameLst>
                                          <p:attrName>ppt_x</p:attrName>
                                        </p:attrNameLst>
                                      </p:cBhvr>
                                      <p:tavLst>
                                        <p:tav tm="0">
                                          <p:val>
                                            <p:strVal val="1+#ppt_w/2"/>
                                          </p:val>
                                        </p:tav>
                                        <p:tav tm="100000">
                                          <p:val>
                                            <p:strVal val="#ppt_x"/>
                                          </p:val>
                                        </p:tav>
                                      </p:tavLst>
                                    </p:anim>
                                    <p:anim calcmode="lin" valueType="num">
                                      <p:cBhvr additive="base">
                                        <p:cTn id="12" dur="500" fill="hold"/>
                                        <p:tgtEl>
                                          <p:spTgt spid="40"/>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cBhvr additive="base">
                                        <p:cTn id="15" dur="500" fill="hold"/>
                                        <p:tgtEl>
                                          <p:spTgt spid="43"/>
                                        </p:tgtEl>
                                        <p:attrNameLst>
                                          <p:attrName>ppt_x</p:attrName>
                                        </p:attrNameLst>
                                      </p:cBhvr>
                                      <p:tavLst>
                                        <p:tav tm="0">
                                          <p:val>
                                            <p:strVal val="1+#ppt_w/2"/>
                                          </p:val>
                                        </p:tav>
                                        <p:tav tm="100000">
                                          <p:val>
                                            <p:strVal val="#ppt_x"/>
                                          </p:val>
                                        </p:tav>
                                      </p:tavLst>
                                    </p:anim>
                                    <p:anim calcmode="lin" valueType="num">
                                      <p:cBhvr additive="base">
                                        <p:cTn id="16" dur="500" fill="hold"/>
                                        <p:tgtEl>
                                          <p:spTgt spid="43"/>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46"/>
                                        </p:tgtEl>
                                        <p:attrNameLst>
                                          <p:attrName>style.visibility</p:attrName>
                                        </p:attrNameLst>
                                      </p:cBhvr>
                                      <p:to>
                                        <p:strVal val="visible"/>
                                      </p:to>
                                    </p:set>
                                    <p:anim calcmode="lin" valueType="num">
                                      <p:cBhvr additive="base">
                                        <p:cTn id="19" dur="500" fill="hold"/>
                                        <p:tgtEl>
                                          <p:spTgt spid="46"/>
                                        </p:tgtEl>
                                        <p:attrNameLst>
                                          <p:attrName>ppt_x</p:attrName>
                                        </p:attrNameLst>
                                      </p:cBhvr>
                                      <p:tavLst>
                                        <p:tav tm="0">
                                          <p:val>
                                            <p:strVal val="1+#ppt_w/2"/>
                                          </p:val>
                                        </p:tav>
                                        <p:tav tm="100000">
                                          <p:val>
                                            <p:strVal val="#ppt_x"/>
                                          </p:val>
                                        </p:tav>
                                      </p:tavLst>
                                    </p:anim>
                                    <p:anim calcmode="lin" valueType="num">
                                      <p:cBhvr additive="base">
                                        <p:cTn id="20" dur="500" fill="hold"/>
                                        <p:tgtEl>
                                          <p:spTgt spid="46"/>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49"/>
                                        </p:tgtEl>
                                        <p:attrNameLst>
                                          <p:attrName>style.visibility</p:attrName>
                                        </p:attrNameLst>
                                      </p:cBhvr>
                                      <p:to>
                                        <p:strVal val="visible"/>
                                      </p:to>
                                    </p:set>
                                    <p:anim calcmode="lin" valueType="num">
                                      <p:cBhvr additive="base">
                                        <p:cTn id="23" dur="500" fill="hold"/>
                                        <p:tgtEl>
                                          <p:spTgt spid="49"/>
                                        </p:tgtEl>
                                        <p:attrNameLst>
                                          <p:attrName>ppt_x</p:attrName>
                                        </p:attrNameLst>
                                      </p:cBhvr>
                                      <p:tavLst>
                                        <p:tav tm="0">
                                          <p:val>
                                            <p:strVal val="1+#ppt_w/2"/>
                                          </p:val>
                                        </p:tav>
                                        <p:tav tm="100000">
                                          <p:val>
                                            <p:strVal val="#ppt_x"/>
                                          </p:val>
                                        </p:tav>
                                      </p:tavLst>
                                    </p:anim>
                                    <p:anim calcmode="lin" valueType="num">
                                      <p:cBhvr additive="base">
                                        <p:cTn id="24" dur="500" fill="hold"/>
                                        <p:tgtEl>
                                          <p:spTgt spid="49"/>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52"/>
                                        </p:tgtEl>
                                        <p:attrNameLst>
                                          <p:attrName>style.visibility</p:attrName>
                                        </p:attrNameLst>
                                      </p:cBhvr>
                                      <p:to>
                                        <p:strVal val="visible"/>
                                      </p:to>
                                    </p:set>
                                    <p:anim calcmode="lin" valueType="num">
                                      <p:cBhvr additive="base">
                                        <p:cTn id="27" dur="500" fill="hold"/>
                                        <p:tgtEl>
                                          <p:spTgt spid="52"/>
                                        </p:tgtEl>
                                        <p:attrNameLst>
                                          <p:attrName>ppt_x</p:attrName>
                                        </p:attrNameLst>
                                      </p:cBhvr>
                                      <p:tavLst>
                                        <p:tav tm="0">
                                          <p:val>
                                            <p:strVal val="1+#ppt_w/2"/>
                                          </p:val>
                                        </p:tav>
                                        <p:tav tm="100000">
                                          <p:val>
                                            <p:strVal val="#ppt_x"/>
                                          </p:val>
                                        </p:tav>
                                      </p:tavLst>
                                    </p:anim>
                                    <p:anim calcmode="lin" valueType="num">
                                      <p:cBhvr additive="base">
                                        <p:cTn id="28"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 xmlns:a16="http://schemas.microsoft.com/office/drawing/2014/main" id="{1C09B526-7FC3-497D-9D1D-04D2D0429BB8}"/>
              </a:ext>
            </a:extLst>
          </p:cNvPr>
          <p:cNvGrpSpPr/>
          <p:nvPr/>
        </p:nvGrpSpPr>
        <p:grpSpPr>
          <a:xfrm>
            <a:off x="2418126" y="1999745"/>
            <a:ext cx="2828790" cy="2858508"/>
            <a:chOff x="2063743" y="1634615"/>
            <a:chExt cx="1793859" cy="1812706"/>
          </a:xfrm>
        </p:grpSpPr>
        <p:grpSp>
          <p:nvGrpSpPr>
            <p:cNvPr id="9" name="组合 8">
              <a:extLst>
                <a:ext uri="{FF2B5EF4-FFF2-40B4-BE49-F238E27FC236}">
                  <a16:creationId xmlns="" xmlns:a16="http://schemas.microsoft.com/office/drawing/2014/main" id="{1140698E-EA43-4625-B2A1-AD02A8DF75EE}"/>
                </a:ext>
              </a:extLst>
            </p:cNvPr>
            <p:cNvGrpSpPr/>
            <p:nvPr/>
          </p:nvGrpSpPr>
          <p:grpSpPr>
            <a:xfrm>
              <a:off x="2063743" y="1634615"/>
              <a:ext cx="1793859" cy="1812706"/>
              <a:chOff x="2071801" y="1634615"/>
              <a:chExt cx="1793859" cy="1812706"/>
            </a:xfrm>
          </p:grpSpPr>
          <p:pic>
            <p:nvPicPr>
              <p:cNvPr id="11" name="图片 10">
                <a:extLst>
                  <a:ext uri="{FF2B5EF4-FFF2-40B4-BE49-F238E27FC236}">
                    <a16:creationId xmlns="" xmlns:a16="http://schemas.microsoft.com/office/drawing/2014/main" id="{C96ED9EB-03CF-4FFE-8A38-AD61324C730C}"/>
                  </a:ext>
                </a:extLst>
              </p:cNvPr>
              <p:cNvPicPr>
                <a:picLocks noChangeAspect="1"/>
              </p:cNvPicPr>
              <p:nvPr/>
            </p:nvPicPr>
            <p:blipFill>
              <a:blip r:embed="rId3">
                <a:extLst>
                  <a:ext uri="{BEBA8EAE-BF5A-486C-A8C5-ECC9F3942E4B}">
                    <a14:imgProps xmlns:a14="http://schemas.microsoft.com/office/drawing/2010/main" xmlns="">
                      <a14:imgLayer r:embed="rId4">
                        <a14:imgEffect>
                          <a14:brightnessContrast bright="-20000" contrast="40000"/>
                        </a14:imgEffect>
                      </a14:imgLayer>
                    </a14:imgProps>
                  </a:ext>
                  <a:ext uri="{28A0092B-C50C-407E-A947-70E740481C1C}">
                    <a14:useLocalDpi xmlns:a14="http://schemas.microsoft.com/office/drawing/2010/main" xmlns=""/>
                  </a:ext>
                </a:extLst>
              </a:blip>
              <a:stretch>
                <a:fillRect/>
              </a:stretch>
            </p:blipFill>
            <p:spPr>
              <a:xfrm>
                <a:off x="2871761" y="1634615"/>
                <a:ext cx="993899" cy="1812706"/>
              </a:xfrm>
              <a:prstGeom prst="rect">
                <a:avLst/>
              </a:prstGeom>
            </p:spPr>
          </p:pic>
          <p:pic>
            <p:nvPicPr>
              <p:cNvPr id="12" name="图片 11">
                <a:extLst>
                  <a:ext uri="{FF2B5EF4-FFF2-40B4-BE49-F238E27FC236}">
                    <a16:creationId xmlns="" xmlns:a16="http://schemas.microsoft.com/office/drawing/2014/main" id="{CEDC72BF-7AC0-4DBE-99B8-E7AEF688B6D3}"/>
                  </a:ext>
                </a:extLst>
              </p:cNvPr>
              <p:cNvPicPr>
                <a:picLocks noChangeAspect="1"/>
              </p:cNvPicPr>
              <p:nvPr/>
            </p:nvPicPr>
            <p:blipFill>
              <a:blip r:embed="rId5">
                <a:extLst>
                  <a:ext uri="{BEBA8EAE-BF5A-486C-A8C5-ECC9F3942E4B}">
                    <a14:imgProps xmlns:a14="http://schemas.microsoft.com/office/drawing/2010/main" xmlns="">
                      <a14:imgLayer r:embed="rId4">
                        <a14:imgEffect>
                          <a14:brightnessContrast bright="-20000" contrast="40000"/>
                        </a14:imgEffect>
                      </a14:imgLayer>
                    </a14:imgProps>
                  </a:ext>
                  <a:ext uri="{28A0092B-C50C-407E-A947-70E740481C1C}">
                    <a14:useLocalDpi xmlns:a14="http://schemas.microsoft.com/office/drawing/2010/main" xmlns=""/>
                  </a:ext>
                </a:extLst>
              </a:blip>
              <a:stretch>
                <a:fillRect/>
              </a:stretch>
            </p:blipFill>
            <p:spPr>
              <a:xfrm flipH="1">
                <a:off x="2071801" y="1634615"/>
                <a:ext cx="993899" cy="1812706"/>
              </a:xfrm>
              <a:prstGeom prst="rect">
                <a:avLst/>
              </a:prstGeom>
            </p:spPr>
          </p:pic>
        </p:grpSp>
        <p:sp>
          <p:nvSpPr>
            <p:cNvPr id="10" name="文本框 9">
              <a:extLst>
                <a:ext uri="{FF2B5EF4-FFF2-40B4-BE49-F238E27FC236}">
                  <a16:creationId xmlns="" xmlns:a16="http://schemas.microsoft.com/office/drawing/2014/main" id="{CD6ACC0F-C775-4829-B34B-14AB537337CC}"/>
                </a:ext>
              </a:extLst>
            </p:cNvPr>
            <p:cNvSpPr txBox="1"/>
            <p:nvPr/>
          </p:nvSpPr>
          <p:spPr>
            <a:xfrm>
              <a:off x="2452864" y="2082307"/>
              <a:ext cx="1004758" cy="917321"/>
            </a:xfrm>
            <a:prstGeom prst="rect">
              <a:avLst/>
            </a:prstGeom>
            <a:noFill/>
          </p:spPr>
          <p:txBody>
            <a:bodyPr wrap="square" rtlCol="0" anchor="ctr">
              <a:spAutoFit/>
            </a:bodyPr>
            <a:lstStyle/>
            <a:p>
              <a:pPr algn="ctr"/>
              <a:r>
                <a:rPr lang="zh-CN" altLang="en-US" sz="8800" b="1" spc="-3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叁 </a:t>
              </a:r>
              <a:endParaRPr lang="en-US" altLang="zh-CN" sz="8800" b="1" spc="-3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 name="组合 1"/>
          <p:cNvGrpSpPr/>
          <p:nvPr/>
        </p:nvGrpSpPr>
        <p:grpSpPr>
          <a:xfrm>
            <a:off x="5749007" y="1309545"/>
            <a:ext cx="719138" cy="4238910"/>
            <a:chOff x="5749007" y="1309545"/>
            <a:chExt cx="719138" cy="4238910"/>
          </a:xfrm>
        </p:grpSpPr>
        <p:grpSp>
          <p:nvGrpSpPr>
            <p:cNvPr id="25" name="组合 24"/>
            <p:cNvGrpSpPr/>
            <p:nvPr/>
          </p:nvGrpSpPr>
          <p:grpSpPr>
            <a:xfrm>
              <a:off x="5749007" y="1309545"/>
              <a:ext cx="719138" cy="4238910"/>
              <a:chOff x="8008217" y="1357170"/>
              <a:chExt cx="719138" cy="4238910"/>
            </a:xfrm>
          </p:grpSpPr>
          <p:pic>
            <p:nvPicPr>
              <p:cNvPr id="26" name="图片 25">
                <a:extLst>
                  <a:ext uri="{FF2B5EF4-FFF2-40B4-BE49-F238E27FC236}">
                    <a16:creationId xmlns="" xmlns:a16="http://schemas.microsoft.com/office/drawing/2014/main" id="{4640DECB-5C47-4E9F-9AE9-CEA54AB0896C}"/>
                  </a:ext>
                </a:extLst>
              </p:cNvPr>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a:off x="8008217" y="1357170"/>
                <a:ext cx="719138" cy="2119455"/>
              </a:xfrm>
              <a:prstGeom prst="rect">
                <a:avLst/>
              </a:prstGeom>
            </p:spPr>
          </p:pic>
          <p:pic>
            <p:nvPicPr>
              <p:cNvPr id="27" name="图片 26">
                <a:extLst>
                  <a:ext uri="{FF2B5EF4-FFF2-40B4-BE49-F238E27FC236}">
                    <a16:creationId xmlns="" xmlns:a16="http://schemas.microsoft.com/office/drawing/2014/main" id="{4640DECB-5C47-4E9F-9AE9-CEA54AB0896C}"/>
                  </a:ext>
                </a:extLst>
              </p:cNvPr>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flipV="1">
                <a:off x="8008217" y="3476625"/>
                <a:ext cx="719138" cy="2119455"/>
              </a:xfrm>
              <a:prstGeom prst="rect">
                <a:avLst/>
              </a:prstGeom>
            </p:spPr>
          </p:pic>
        </p:grpSp>
        <p:sp>
          <p:nvSpPr>
            <p:cNvPr id="35" name="文本框 34"/>
            <p:cNvSpPr txBox="1"/>
            <p:nvPr/>
          </p:nvSpPr>
          <p:spPr>
            <a:xfrm>
              <a:off x="5812250" y="2215847"/>
              <a:ext cx="584775" cy="2426305"/>
            </a:xfrm>
            <a:prstGeom prst="rect">
              <a:avLst/>
            </a:prstGeom>
            <a:noFill/>
          </p:spPr>
          <p:txBody>
            <a:bodyPr vert="eaVert" wrap="none" rtlCol="0" anchor="ctr">
              <a:spAutoFit/>
            </a:bodyPr>
            <a:lstStyle/>
            <a:p>
              <a:pPr algn="ctr"/>
              <a:r>
                <a:rPr lang="zh-CN" altLang="en-US" sz="2600" dirty="0">
                  <a:solidFill>
                    <a:srgbClr val="C00000"/>
                  </a:solidFill>
                  <a:latin typeface="方正清刻本悦宋简体" panose="02000000000000000000" pitchFamily="2" charset="-122"/>
                  <a:ea typeface="方正清刻本悦宋简体" panose="02000000000000000000" pitchFamily="2" charset="-122"/>
                </a:rPr>
                <a:t>研究思路及过程</a:t>
              </a:r>
            </a:p>
          </p:txBody>
        </p:sp>
      </p:grpSp>
      <p:sp>
        <p:nvSpPr>
          <p:cNvPr id="36" name="文本框 35"/>
          <p:cNvSpPr txBox="1"/>
          <p:nvPr/>
        </p:nvSpPr>
        <p:spPr>
          <a:xfrm>
            <a:off x="6995532" y="1555042"/>
            <a:ext cx="2731517" cy="3747912"/>
          </a:xfrm>
          <a:prstGeom prst="rect">
            <a:avLst/>
          </a:prstGeom>
          <a:noFill/>
          <a:ln>
            <a:noFill/>
          </a:ln>
        </p:spPr>
        <p:txBody>
          <a:bodyPr vert="eaVert" wrap="square" rtlCol="0">
            <a:spAutoFit/>
          </a:bodyPr>
          <a:lstStyle/>
          <a:p>
            <a:pPr algn="ctr" fontAlgn="base">
              <a:lnSpc>
                <a:spcPct val="150000"/>
              </a:lnSpc>
            </a:pPr>
            <a:r>
              <a:rPr lang="zh-CN" altLang="en-US" sz="1400" spc="300" dirty="0">
                <a:solidFill>
                  <a:srgbClr val="C00000"/>
                </a:solidFill>
                <a:latin typeface="Arial"/>
                <a:ea typeface="微软雅黑"/>
                <a:cs typeface="Lato Light"/>
                <a:sym typeface="Arial"/>
              </a:rPr>
              <a:t>点击此处更换文本点击此处更换文本点击此处更换文本点击此处点击此处更换文本点击此处更换文本点击此处更换文本点击此处点击此处更换文本点击此处更换文本点击此处更换文本点击此处点击此处更换文本点击此处更换文本点击此处更换文本点击此处更换文本点击此处</a:t>
            </a:r>
            <a:endParaRPr lang="zh-CN" altLang="en-US" sz="1400" spc="300" dirty="0">
              <a:solidFill>
                <a:srgbClr val="C00000"/>
              </a:solidFill>
              <a:latin typeface="Arial"/>
              <a:ea typeface="微软雅黑"/>
              <a:cs typeface="+mn-ea"/>
              <a:sym typeface="Arial"/>
            </a:endParaRPr>
          </a:p>
        </p:txBody>
      </p:sp>
      <p:pic>
        <p:nvPicPr>
          <p:cNvPr id="37" name="图片 36"/>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9171166" y="885372"/>
            <a:ext cx="2733427" cy="650022"/>
          </a:xfrm>
          <a:prstGeom prst="rect">
            <a:avLst/>
          </a:prstGeom>
        </p:spPr>
      </p:pic>
      <p:pic>
        <p:nvPicPr>
          <p:cNvPr id="38" name="图片 37"/>
          <p:cNvPicPr>
            <a:picLocks noChangeAspect="1"/>
          </p:cNvPicPr>
          <p:nvPr/>
        </p:nvPicPr>
        <p:blipFill>
          <a:blip r:embed="rId8" cstate="screen">
            <a:extLst>
              <a:ext uri="{28A0092B-C50C-407E-A947-70E740481C1C}">
                <a14:useLocalDpi xmlns:a14="http://schemas.microsoft.com/office/drawing/2010/main" xmlns=""/>
              </a:ext>
            </a:extLst>
          </a:blip>
          <a:stretch>
            <a:fillRect/>
          </a:stretch>
        </p:blipFill>
        <p:spPr>
          <a:xfrm>
            <a:off x="300144" y="5095983"/>
            <a:ext cx="1877757" cy="904943"/>
          </a:xfrm>
          <a:prstGeom prst="rect">
            <a:avLst/>
          </a:prstGeom>
        </p:spPr>
      </p:pic>
    </p:spTree>
    <p:extLst>
      <p:ext uri="{BB962C8B-B14F-4D97-AF65-F5344CB8AC3E}">
        <p14:creationId xmlns:p14="http://schemas.microsoft.com/office/powerpoint/2010/main" xmlns="" val="3629180198"/>
      </p:ext>
    </p:extLst>
  </p:cSld>
  <p:clrMapOvr>
    <a:masterClrMapping/>
  </p:clrMapOvr>
  <mc:AlternateContent xmlns:mc="http://schemas.openxmlformats.org/markup-compatibility/2006">
    <mc:Choice xmlns:p14="http://schemas.microsoft.com/office/powerpoint/2010/main" xmlns="" Requires="p14">
      <p:transition spd="slow" p14:dur="3400" advClick="0" advTm="3000">
        <p14:reveal/>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31"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par>
                          <p:cTn id="11" fill="hold">
                            <p:stCondLst>
                              <p:cond delay="1500"/>
                            </p:stCondLst>
                            <p:childTnLst>
                              <p:par>
                                <p:cTn id="12" presetID="42"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par>
                          <p:cTn id="17" fill="hold">
                            <p:stCondLst>
                              <p:cond delay="2500"/>
                            </p:stCondLst>
                            <p:childTnLst>
                              <p:par>
                                <p:cTn id="18" presetID="10" presetClass="entr" presetSubtype="0" fill="hold" grpId="0" nodeType="after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bldLvl="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962" y="454909"/>
            <a:ext cx="6132077" cy="523220"/>
            <a:chOff x="3029962" y="302509"/>
            <a:chExt cx="6132077" cy="523220"/>
          </a:xfrm>
        </p:grpSpPr>
        <p:sp>
          <p:nvSpPr>
            <p:cNvPr id="3" name="矩形 2"/>
            <p:cNvSpPr/>
            <p:nvPr/>
          </p:nvSpPr>
          <p:spPr>
            <a:xfrm>
              <a:off x="3849231" y="302509"/>
              <a:ext cx="4493538" cy="523220"/>
            </a:xfrm>
            <a:prstGeom prst="rect">
              <a:avLst/>
            </a:prstGeom>
          </p:spPr>
          <p:txBody>
            <a:bodyPr wrap="none">
              <a:spAutoFit/>
            </a:bodyPr>
            <a:lstStyle/>
            <a:p>
              <a:pPr lvl="0" algn="ctr"/>
              <a:r>
                <a:rPr lang="zh-CN" altLang="en-US" sz="2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sym typeface="Arial" panose="020B0604020202020204" pitchFamily="34" charset="0"/>
                </a:rPr>
                <a:t>三、请在此输入第三章标题</a:t>
              </a:r>
            </a:p>
          </p:txBody>
        </p:sp>
        <p:grpSp>
          <p:nvGrpSpPr>
            <p:cNvPr id="4" name="组合 3"/>
            <p:cNvGrpSpPr/>
            <p:nvPr/>
          </p:nvGrpSpPr>
          <p:grpSpPr>
            <a:xfrm>
              <a:off x="3029962" y="430056"/>
              <a:ext cx="6132077" cy="268126"/>
              <a:chOff x="2932569" y="430056"/>
              <a:chExt cx="6132077" cy="268126"/>
            </a:xfrm>
          </p:grpSpPr>
          <p:pic>
            <p:nvPicPr>
              <p:cNvPr id="5" name="图片 4"/>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8342769" y="430056"/>
                <a:ext cx="721877" cy="268126"/>
              </a:xfrm>
              <a:prstGeom prst="rect">
                <a:avLst/>
              </a:prstGeom>
            </p:spPr>
          </p:pic>
          <p:pic>
            <p:nvPicPr>
              <p:cNvPr id="6" name="图片 5"/>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flipH="1">
                <a:off x="2932569" y="430056"/>
                <a:ext cx="721877" cy="268126"/>
              </a:xfrm>
              <a:prstGeom prst="rect">
                <a:avLst/>
              </a:prstGeom>
            </p:spPr>
          </p:pic>
        </p:grpSp>
      </p:grpSp>
      <p:sp>
        <p:nvSpPr>
          <p:cNvPr id="7" name="矩形 6"/>
          <p:cNvSpPr/>
          <p:nvPr/>
        </p:nvSpPr>
        <p:spPr bwMode="auto">
          <a:xfrm>
            <a:off x="968230" y="3394967"/>
            <a:ext cx="2441575" cy="2035175"/>
          </a:xfrm>
          <a:prstGeom prst="rect">
            <a:avLst/>
          </a:prstGeom>
          <a:noFill/>
          <a:ln w="12700" cap="flat" cmpd="sng" algn="ctr">
            <a:solidFill>
              <a:srgbClr val="C00000"/>
            </a:solidFill>
            <a:prstDash val="solid"/>
            <a:miter lim="800000"/>
          </a:ln>
          <a:effectLst/>
        </p:spPr>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dirty="0">
              <a:ln>
                <a:noFill/>
              </a:ln>
              <a:solidFill>
                <a:srgbClr val="C00000"/>
              </a:solidFill>
              <a:effectLst/>
              <a:uLnTx/>
              <a:uFillTx/>
              <a:latin typeface="微软雅黑"/>
              <a:ea typeface="微软雅黑"/>
              <a:cs typeface="+mn-cs"/>
            </a:endParaRPr>
          </a:p>
        </p:txBody>
      </p:sp>
      <p:sp>
        <p:nvSpPr>
          <p:cNvPr id="8" name="矩形 7"/>
          <p:cNvSpPr/>
          <p:nvPr/>
        </p:nvSpPr>
        <p:spPr bwMode="auto">
          <a:xfrm>
            <a:off x="968230" y="2863155"/>
            <a:ext cx="2441575" cy="538162"/>
          </a:xfrm>
          <a:prstGeom prst="rect">
            <a:avLst/>
          </a:prstGeom>
          <a:solidFill>
            <a:srgbClr val="C00000"/>
          </a:solidFill>
          <a:ln w="12700" cap="flat" cmpd="sng" algn="ctr">
            <a:noFill/>
            <a:prstDash val="solid"/>
            <a:miter lim="800000"/>
          </a:ln>
          <a:effectLst/>
        </p:spPr>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9" name="文本框 7" descr="#clear#"/>
          <p:cNvSpPr txBox="1">
            <a:spLocks noChangeArrowheads="1"/>
          </p:cNvSpPr>
          <p:nvPr/>
        </p:nvSpPr>
        <p:spPr bwMode="auto">
          <a:xfrm>
            <a:off x="1018966" y="2885697"/>
            <a:ext cx="2390839" cy="461665"/>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defRPr/>
            </a:pPr>
            <a:r>
              <a:rPr lang="zh-CN" altLang="en-US" sz="2400" b="1" dirty="0">
                <a:solidFill>
                  <a:srgbClr val="FFFFFF"/>
                </a:solidFill>
                <a:latin typeface="微软雅黑"/>
                <a:ea typeface="微软雅黑"/>
              </a:rPr>
              <a:t>点击添加标题</a:t>
            </a:r>
          </a:p>
        </p:txBody>
      </p:sp>
      <p:sp>
        <p:nvSpPr>
          <p:cNvPr id="10" name="矩形 9" descr="#clear#"/>
          <p:cNvSpPr>
            <a:spLocks noChangeArrowheads="1"/>
          </p:cNvSpPr>
          <p:nvPr/>
        </p:nvSpPr>
        <p:spPr bwMode="auto">
          <a:xfrm>
            <a:off x="1155876" y="3613532"/>
            <a:ext cx="2066282" cy="149271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30000"/>
              </a:lnSpc>
              <a:spcBef>
                <a:spcPts val="600"/>
              </a:spcBef>
              <a:spcAft>
                <a:spcPts val="600"/>
              </a:spcAft>
              <a:buFont typeface="Arial" panose="020B0604020202020204" pitchFamily="34" charset="0"/>
              <a:buNone/>
              <a:defRPr/>
            </a:pPr>
            <a:r>
              <a:rPr lang="zh-CN" altLang="en-US" sz="1400" dirty="0">
                <a:solidFill>
                  <a:srgbClr val="C00000"/>
                </a:solidFill>
                <a:latin typeface="微软雅黑"/>
                <a:ea typeface="微软雅黑"/>
              </a:rPr>
              <a:t>点击输入本栏的具体文字，简明扼要的说明分项内容，此为概念图解，请根据您的具体内容酌情修改。</a:t>
            </a:r>
            <a:endParaRPr lang="en-US" altLang="zh-CN" sz="1400" dirty="0">
              <a:solidFill>
                <a:srgbClr val="C00000"/>
              </a:solidFill>
              <a:latin typeface="微软雅黑"/>
              <a:ea typeface="微软雅黑"/>
            </a:endParaRPr>
          </a:p>
        </p:txBody>
      </p:sp>
      <p:sp>
        <p:nvSpPr>
          <p:cNvPr id="11" name="矩形 10"/>
          <p:cNvSpPr/>
          <p:nvPr/>
        </p:nvSpPr>
        <p:spPr bwMode="auto">
          <a:xfrm>
            <a:off x="3619355" y="3394967"/>
            <a:ext cx="2441575" cy="2035175"/>
          </a:xfrm>
          <a:prstGeom prst="rect">
            <a:avLst/>
          </a:prstGeom>
          <a:noFill/>
          <a:ln w="12700" cap="flat" cmpd="sng" algn="ctr">
            <a:solidFill>
              <a:srgbClr val="C00000"/>
            </a:solidFill>
            <a:prstDash val="solid"/>
            <a:miter lim="800000"/>
          </a:ln>
          <a:effectLst/>
        </p:spPr>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dirty="0">
              <a:ln>
                <a:noFill/>
              </a:ln>
              <a:solidFill>
                <a:srgbClr val="C00000"/>
              </a:solidFill>
              <a:effectLst/>
              <a:uLnTx/>
              <a:uFillTx/>
              <a:latin typeface="微软雅黑"/>
              <a:ea typeface="微软雅黑"/>
              <a:cs typeface="+mn-cs"/>
            </a:endParaRPr>
          </a:p>
        </p:txBody>
      </p:sp>
      <p:sp>
        <p:nvSpPr>
          <p:cNvPr id="12" name="矩形 11"/>
          <p:cNvSpPr/>
          <p:nvPr/>
        </p:nvSpPr>
        <p:spPr bwMode="auto">
          <a:xfrm>
            <a:off x="3619355" y="2863155"/>
            <a:ext cx="2447925" cy="538162"/>
          </a:xfrm>
          <a:prstGeom prst="rect">
            <a:avLst/>
          </a:prstGeom>
          <a:solidFill>
            <a:srgbClr val="C00000"/>
          </a:solidFill>
          <a:ln w="12700" cap="flat" cmpd="sng" algn="ctr">
            <a:noFill/>
            <a:prstDash val="solid"/>
            <a:miter lim="800000"/>
          </a:ln>
          <a:effectLst/>
        </p:spPr>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13" name="文本框 12" descr="#clear#"/>
          <p:cNvSpPr txBox="1">
            <a:spLocks noChangeArrowheads="1"/>
          </p:cNvSpPr>
          <p:nvPr/>
        </p:nvSpPr>
        <p:spPr bwMode="auto">
          <a:xfrm>
            <a:off x="3670081" y="2885697"/>
            <a:ext cx="2390849" cy="461665"/>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defRPr/>
            </a:pPr>
            <a:r>
              <a:rPr lang="zh-CN" altLang="en-US" sz="2400" b="1" dirty="0">
                <a:solidFill>
                  <a:srgbClr val="FFFFFF"/>
                </a:solidFill>
                <a:latin typeface="微软雅黑"/>
                <a:ea typeface="微软雅黑"/>
              </a:rPr>
              <a:t>点击添加标题</a:t>
            </a:r>
          </a:p>
        </p:txBody>
      </p:sp>
      <p:sp>
        <p:nvSpPr>
          <p:cNvPr id="14" name="矩形 13" descr="#clear#"/>
          <p:cNvSpPr>
            <a:spLocks noChangeArrowheads="1"/>
          </p:cNvSpPr>
          <p:nvPr/>
        </p:nvSpPr>
        <p:spPr bwMode="auto">
          <a:xfrm>
            <a:off x="3806962" y="3613532"/>
            <a:ext cx="2065848" cy="149271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30000"/>
              </a:lnSpc>
              <a:spcBef>
                <a:spcPts val="600"/>
              </a:spcBef>
              <a:spcAft>
                <a:spcPts val="600"/>
              </a:spcAft>
              <a:buFont typeface="Arial" panose="020B0604020202020204" pitchFamily="34" charset="0"/>
              <a:buNone/>
              <a:defRPr/>
            </a:pPr>
            <a:r>
              <a:rPr lang="zh-CN" altLang="en-US" sz="1400" dirty="0">
                <a:solidFill>
                  <a:srgbClr val="C00000"/>
                </a:solidFill>
                <a:latin typeface="微软雅黑"/>
                <a:ea typeface="微软雅黑"/>
              </a:rPr>
              <a:t>点击输入本栏的具体文字，简明扼要的说明分项内容，此为概念图解，请根据您的具体内容酌情修改。</a:t>
            </a:r>
            <a:endParaRPr lang="en-US" altLang="zh-CN" sz="1400" dirty="0">
              <a:solidFill>
                <a:srgbClr val="C00000"/>
              </a:solidFill>
              <a:latin typeface="微软雅黑"/>
              <a:ea typeface="微软雅黑"/>
            </a:endParaRPr>
          </a:p>
        </p:txBody>
      </p:sp>
      <p:sp>
        <p:nvSpPr>
          <p:cNvPr id="15" name="矩形 14"/>
          <p:cNvSpPr/>
          <p:nvPr/>
        </p:nvSpPr>
        <p:spPr bwMode="auto">
          <a:xfrm>
            <a:off x="6286355" y="3394967"/>
            <a:ext cx="2439988" cy="2035175"/>
          </a:xfrm>
          <a:prstGeom prst="rect">
            <a:avLst/>
          </a:prstGeom>
          <a:noFill/>
          <a:ln w="12700" cap="flat" cmpd="sng" algn="ctr">
            <a:solidFill>
              <a:srgbClr val="C00000"/>
            </a:solidFill>
            <a:prstDash val="solid"/>
            <a:miter lim="800000"/>
          </a:ln>
          <a:effectLst/>
        </p:spPr>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dirty="0">
              <a:ln>
                <a:noFill/>
              </a:ln>
              <a:solidFill>
                <a:srgbClr val="C00000"/>
              </a:solidFill>
              <a:effectLst/>
              <a:uLnTx/>
              <a:uFillTx/>
              <a:latin typeface="微软雅黑"/>
              <a:ea typeface="微软雅黑"/>
              <a:cs typeface="+mn-cs"/>
            </a:endParaRPr>
          </a:p>
        </p:txBody>
      </p:sp>
      <p:sp>
        <p:nvSpPr>
          <p:cNvPr id="16" name="矩形 15"/>
          <p:cNvSpPr/>
          <p:nvPr/>
        </p:nvSpPr>
        <p:spPr bwMode="auto">
          <a:xfrm>
            <a:off x="6272068" y="2863155"/>
            <a:ext cx="2454275" cy="538162"/>
          </a:xfrm>
          <a:prstGeom prst="rect">
            <a:avLst/>
          </a:prstGeom>
          <a:solidFill>
            <a:srgbClr val="C00000"/>
          </a:solidFill>
          <a:ln w="12700" cap="flat" cmpd="sng" algn="ctr">
            <a:noFill/>
            <a:prstDash val="solid"/>
            <a:miter lim="800000"/>
          </a:ln>
          <a:effectLst/>
        </p:spPr>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17" name="文本框 7" descr="#clear#"/>
          <p:cNvSpPr txBox="1">
            <a:spLocks noChangeArrowheads="1"/>
          </p:cNvSpPr>
          <p:nvPr/>
        </p:nvSpPr>
        <p:spPr bwMode="auto">
          <a:xfrm>
            <a:off x="6322783" y="2885697"/>
            <a:ext cx="2403560" cy="461665"/>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defRPr/>
            </a:pPr>
            <a:r>
              <a:rPr lang="zh-CN" altLang="en-US" sz="2400" b="1" dirty="0">
                <a:solidFill>
                  <a:srgbClr val="FFFFFF"/>
                </a:solidFill>
                <a:latin typeface="微软雅黑"/>
                <a:ea typeface="微软雅黑"/>
              </a:rPr>
              <a:t>点击添加标题</a:t>
            </a:r>
          </a:p>
        </p:txBody>
      </p:sp>
      <p:sp>
        <p:nvSpPr>
          <p:cNvPr id="18" name="矩形 17" descr="#clear#"/>
          <p:cNvSpPr>
            <a:spLocks noChangeArrowheads="1"/>
          </p:cNvSpPr>
          <p:nvPr/>
        </p:nvSpPr>
        <p:spPr bwMode="auto">
          <a:xfrm>
            <a:off x="6466498" y="3613532"/>
            <a:ext cx="2065416" cy="149271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30000"/>
              </a:lnSpc>
              <a:spcBef>
                <a:spcPts val="600"/>
              </a:spcBef>
              <a:spcAft>
                <a:spcPts val="600"/>
              </a:spcAft>
              <a:buFont typeface="Arial" panose="020B0604020202020204" pitchFamily="34" charset="0"/>
              <a:buNone/>
              <a:defRPr/>
            </a:pPr>
            <a:r>
              <a:rPr lang="zh-CN" altLang="en-US" sz="1400" dirty="0">
                <a:solidFill>
                  <a:srgbClr val="C00000"/>
                </a:solidFill>
                <a:latin typeface="微软雅黑"/>
                <a:ea typeface="微软雅黑"/>
              </a:rPr>
              <a:t>点击输入本栏的具体文字，简明扼要的说明分项内容，此为概念图解，请根据您的具体内容酌情修改。</a:t>
            </a:r>
            <a:endParaRPr lang="en-US" altLang="zh-CN" sz="1400" dirty="0">
              <a:solidFill>
                <a:srgbClr val="C00000"/>
              </a:solidFill>
              <a:latin typeface="微软雅黑"/>
              <a:ea typeface="微软雅黑"/>
            </a:endParaRPr>
          </a:p>
        </p:txBody>
      </p:sp>
      <p:sp>
        <p:nvSpPr>
          <p:cNvPr id="19" name="矩形 18"/>
          <p:cNvSpPr/>
          <p:nvPr/>
        </p:nvSpPr>
        <p:spPr bwMode="auto">
          <a:xfrm>
            <a:off x="8951768" y="3394967"/>
            <a:ext cx="2439987" cy="2035175"/>
          </a:xfrm>
          <a:prstGeom prst="rect">
            <a:avLst/>
          </a:prstGeom>
          <a:noFill/>
          <a:ln w="12700" cap="flat" cmpd="sng" algn="ctr">
            <a:solidFill>
              <a:srgbClr val="C00000"/>
            </a:solidFill>
            <a:prstDash val="solid"/>
            <a:miter lim="800000"/>
          </a:ln>
          <a:effectLst/>
        </p:spPr>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dirty="0">
              <a:ln>
                <a:noFill/>
              </a:ln>
              <a:solidFill>
                <a:srgbClr val="C00000"/>
              </a:solidFill>
              <a:effectLst/>
              <a:uLnTx/>
              <a:uFillTx/>
              <a:latin typeface="微软雅黑"/>
              <a:ea typeface="微软雅黑"/>
              <a:cs typeface="+mn-cs"/>
            </a:endParaRPr>
          </a:p>
        </p:txBody>
      </p:sp>
      <p:sp>
        <p:nvSpPr>
          <p:cNvPr id="20" name="矩形 19"/>
          <p:cNvSpPr/>
          <p:nvPr/>
        </p:nvSpPr>
        <p:spPr bwMode="auto">
          <a:xfrm>
            <a:off x="8937480" y="2863155"/>
            <a:ext cx="2454275" cy="538162"/>
          </a:xfrm>
          <a:prstGeom prst="rect">
            <a:avLst/>
          </a:prstGeom>
          <a:solidFill>
            <a:srgbClr val="C00000"/>
          </a:solidFill>
          <a:ln w="12700" cap="flat" cmpd="sng" algn="ctr">
            <a:noFill/>
            <a:prstDash val="solid"/>
            <a:miter lim="800000"/>
          </a:ln>
          <a:effectLst/>
        </p:spPr>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21" name="文本框 7" descr="#clear#"/>
          <p:cNvSpPr txBox="1">
            <a:spLocks noChangeArrowheads="1"/>
          </p:cNvSpPr>
          <p:nvPr/>
        </p:nvSpPr>
        <p:spPr bwMode="auto">
          <a:xfrm>
            <a:off x="9001918" y="2885697"/>
            <a:ext cx="2389837" cy="461665"/>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defRPr/>
            </a:pPr>
            <a:r>
              <a:rPr lang="zh-CN" altLang="en-US" sz="2400" b="1" dirty="0">
                <a:solidFill>
                  <a:srgbClr val="FFFFFF"/>
                </a:solidFill>
                <a:latin typeface="微软雅黑"/>
                <a:ea typeface="微软雅黑"/>
              </a:rPr>
              <a:t>点击添加标题</a:t>
            </a:r>
          </a:p>
        </p:txBody>
      </p:sp>
      <p:sp>
        <p:nvSpPr>
          <p:cNvPr id="22" name="矩形 21" descr="#clear#"/>
          <p:cNvSpPr>
            <a:spLocks noChangeArrowheads="1"/>
          </p:cNvSpPr>
          <p:nvPr/>
        </p:nvSpPr>
        <p:spPr bwMode="auto">
          <a:xfrm>
            <a:off x="9138771" y="3613532"/>
            <a:ext cx="2065417" cy="1492716"/>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30000"/>
              </a:lnSpc>
              <a:spcBef>
                <a:spcPts val="600"/>
              </a:spcBef>
              <a:spcAft>
                <a:spcPts val="600"/>
              </a:spcAft>
              <a:buFont typeface="Arial" panose="020B0604020202020204" pitchFamily="34" charset="0"/>
              <a:buNone/>
              <a:defRPr/>
            </a:pPr>
            <a:r>
              <a:rPr lang="zh-CN" altLang="en-US" sz="1400" dirty="0">
                <a:solidFill>
                  <a:srgbClr val="C00000"/>
                </a:solidFill>
                <a:latin typeface="微软雅黑"/>
                <a:ea typeface="微软雅黑"/>
              </a:rPr>
              <a:t>点击输入本栏的具体文字，简明扼要的说明分项内容，此为概念图解，请根据您的具体内容酌情修改。</a:t>
            </a:r>
            <a:endParaRPr lang="en-US" altLang="zh-CN" sz="1400" dirty="0">
              <a:solidFill>
                <a:srgbClr val="C00000"/>
              </a:solidFill>
              <a:latin typeface="微软雅黑"/>
              <a:ea typeface="微软雅黑"/>
            </a:endParaRPr>
          </a:p>
        </p:txBody>
      </p:sp>
      <p:sp>
        <p:nvSpPr>
          <p:cNvPr id="23" name="Freeform 273"/>
          <p:cNvSpPr>
            <a:spLocks noEditPoints="1"/>
          </p:cNvSpPr>
          <p:nvPr/>
        </p:nvSpPr>
        <p:spPr bwMode="auto">
          <a:xfrm>
            <a:off x="1645164" y="1792994"/>
            <a:ext cx="1349338" cy="952258"/>
          </a:xfrm>
          <a:custGeom>
            <a:avLst/>
            <a:gdLst>
              <a:gd name="T0" fmla="*/ 213 w 367"/>
              <a:gd name="T1" fmla="*/ 91 h 259"/>
              <a:gd name="T2" fmla="*/ 259 w 367"/>
              <a:gd name="T3" fmla="*/ 55 h 259"/>
              <a:gd name="T4" fmla="*/ 201 w 367"/>
              <a:gd name="T5" fmla="*/ 55 h 259"/>
              <a:gd name="T6" fmla="*/ 182 w 367"/>
              <a:gd name="T7" fmla="*/ 0 h 259"/>
              <a:gd name="T8" fmla="*/ 163 w 367"/>
              <a:gd name="T9" fmla="*/ 55 h 259"/>
              <a:gd name="T10" fmla="*/ 106 w 367"/>
              <a:gd name="T11" fmla="*/ 55 h 259"/>
              <a:gd name="T12" fmla="*/ 151 w 367"/>
              <a:gd name="T13" fmla="*/ 91 h 259"/>
              <a:gd name="T14" fmla="*/ 137 w 367"/>
              <a:gd name="T15" fmla="*/ 146 h 259"/>
              <a:gd name="T16" fmla="*/ 182 w 367"/>
              <a:gd name="T17" fmla="*/ 113 h 259"/>
              <a:gd name="T18" fmla="*/ 230 w 367"/>
              <a:gd name="T19" fmla="*/ 144 h 259"/>
              <a:gd name="T20" fmla="*/ 213 w 367"/>
              <a:gd name="T21" fmla="*/ 91 h 259"/>
              <a:gd name="T22" fmla="*/ 53 w 367"/>
              <a:gd name="T23" fmla="*/ 122 h 259"/>
              <a:gd name="T24" fmla="*/ 39 w 367"/>
              <a:gd name="T25" fmla="*/ 93 h 259"/>
              <a:gd name="T26" fmla="*/ 31 w 367"/>
              <a:gd name="T27" fmla="*/ 125 h 259"/>
              <a:gd name="T28" fmla="*/ 0 w 367"/>
              <a:gd name="T29" fmla="*/ 127 h 259"/>
              <a:gd name="T30" fmla="*/ 27 w 367"/>
              <a:gd name="T31" fmla="*/ 144 h 259"/>
              <a:gd name="T32" fmla="*/ 20 w 367"/>
              <a:gd name="T33" fmla="*/ 175 h 259"/>
              <a:gd name="T34" fmla="*/ 43 w 367"/>
              <a:gd name="T35" fmla="*/ 156 h 259"/>
              <a:gd name="T36" fmla="*/ 72 w 367"/>
              <a:gd name="T37" fmla="*/ 173 h 259"/>
              <a:gd name="T38" fmla="*/ 60 w 367"/>
              <a:gd name="T39" fmla="*/ 141 h 259"/>
              <a:gd name="T40" fmla="*/ 84 w 367"/>
              <a:gd name="T41" fmla="*/ 122 h 259"/>
              <a:gd name="T42" fmla="*/ 53 w 367"/>
              <a:gd name="T43" fmla="*/ 122 h 259"/>
              <a:gd name="T44" fmla="*/ 367 w 367"/>
              <a:gd name="T45" fmla="*/ 127 h 259"/>
              <a:gd name="T46" fmla="*/ 333 w 367"/>
              <a:gd name="T47" fmla="*/ 125 h 259"/>
              <a:gd name="T48" fmla="*/ 326 w 367"/>
              <a:gd name="T49" fmla="*/ 93 h 259"/>
              <a:gd name="T50" fmla="*/ 314 w 367"/>
              <a:gd name="T51" fmla="*/ 122 h 259"/>
              <a:gd name="T52" fmla="*/ 280 w 367"/>
              <a:gd name="T53" fmla="*/ 122 h 259"/>
              <a:gd name="T54" fmla="*/ 304 w 367"/>
              <a:gd name="T55" fmla="*/ 141 h 259"/>
              <a:gd name="T56" fmla="*/ 295 w 367"/>
              <a:gd name="T57" fmla="*/ 173 h 259"/>
              <a:gd name="T58" fmla="*/ 321 w 367"/>
              <a:gd name="T59" fmla="*/ 156 h 259"/>
              <a:gd name="T60" fmla="*/ 347 w 367"/>
              <a:gd name="T61" fmla="*/ 175 h 259"/>
              <a:gd name="T62" fmla="*/ 340 w 367"/>
              <a:gd name="T63" fmla="*/ 144 h 259"/>
              <a:gd name="T64" fmla="*/ 367 w 367"/>
              <a:gd name="T65" fmla="*/ 127 h 259"/>
              <a:gd name="T66" fmla="*/ 142 w 367"/>
              <a:gd name="T67" fmla="*/ 175 h 259"/>
              <a:gd name="T68" fmla="*/ 122 w 367"/>
              <a:gd name="T69" fmla="*/ 199 h 259"/>
              <a:gd name="T70" fmla="*/ 91 w 367"/>
              <a:gd name="T71" fmla="*/ 189 h 259"/>
              <a:gd name="T72" fmla="*/ 108 w 367"/>
              <a:gd name="T73" fmla="*/ 216 h 259"/>
              <a:gd name="T74" fmla="*/ 89 w 367"/>
              <a:gd name="T75" fmla="*/ 240 h 259"/>
              <a:gd name="T76" fmla="*/ 120 w 367"/>
              <a:gd name="T77" fmla="*/ 233 h 259"/>
              <a:gd name="T78" fmla="*/ 139 w 367"/>
              <a:gd name="T79" fmla="*/ 259 h 259"/>
              <a:gd name="T80" fmla="*/ 142 w 367"/>
              <a:gd name="T81" fmla="*/ 228 h 259"/>
              <a:gd name="T82" fmla="*/ 170 w 367"/>
              <a:gd name="T83" fmla="*/ 218 h 259"/>
              <a:gd name="T84" fmla="*/ 142 w 367"/>
              <a:gd name="T85" fmla="*/ 206 h 259"/>
              <a:gd name="T86" fmla="*/ 142 w 367"/>
              <a:gd name="T87" fmla="*/ 175 h 259"/>
              <a:gd name="T88" fmla="*/ 271 w 367"/>
              <a:gd name="T89" fmla="*/ 189 h 259"/>
              <a:gd name="T90" fmla="*/ 242 w 367"/>
              <a:gd name="T91" fmla="*/ 199 h 259"/>
              <a:gd name="T92" fmla="*/ 221 w 367"/>
              <a:gd name="T93" fmla="*/ 175 h 259"/>
              <a:gd name="T94" fmla="*/ 221 w 367"/>
              <a:gd name="T95" fmla="*/ 206 h 259"/>
              <a:gd name="T96" fmla="*/ 192 w 367"/>
              <a:gd name="T97" fmla="*/ 218 h 259"/>
              <a:gd name="T98" fmla="*/ 223 w 367"/>
              <a:gd name="T99" fmla="*/ 228 h 259"/>
              <a:gd name="T100" fmla="*/ 225 w 367"/>
              <a:gd name="T101" fmla="*/ 259 h 259"/>
              <a:gd name="T102" fmla="*/ 242 w 367"/>
              <a:gd name="T103" fmla="*/ 233 h 259"/>
              <a:gd name="T104" fmla="*/ 273 w 367"/>
              <a:gd name="T105" fmla="*/ 240 h 259"/>
              <a:gd name="T106" fmla="*/ 254 w 367"/>
              <a:gd name="T107" fmla="*/ 216 h 259"/>
              <a:gd name="T108" fmla="*/ 271 w 367"/>
              <a:gd name="T109" fmla="*/ 189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67" h="259">
                <a:moveTo>
                  <a:pt x="213" y="91"/>
                </a:moveTo>
                <a:lnTo>
                  <a:pt x="259" y="55"/>
                </a:lnTo>
                <a:lnTo>
                  <a:pt x="201" y="55"/>
                </a:lnTo>
                <a:lnTo>
                  <a:pt x="182" y="0"/>
                </a:lnTo>
                <a:lnTo>
                  <a:pt x="163" y="55"/>
                </a:lnTo>
                <a:lnTo>
                  <a:pt x="106" y="55"/>
                </a:lnTo>
                <a:lnTo>
                  <a:pt x="151" y="91"/>
                </a:lnTo>
                <a:lnTo>
                  <a:pt x="137" y="146"/>
                </a:lnTo>
                <a:lnTo>
                  <a:pt x="182" y="113"/>
                </a:lnTo>
                <a:lnTo>
                  <a:pt x="230" y="144"/>
                </a:lnTo>
                <a:lnTo>
                  <a:pt x="213" y="91"/>
                </a:lnTo>
                <a:close/>
                <a:moveTo>
                  <a:pt x="53" y="122"/>
                </a:moveTo>
                <a:lnTo>
                  <a:pt x="39" y="93"/>
                </a:lnTo>
                <a:lnTo>
                  <a:pt x="31" y="125"/>
                </a:lnTo>
                <a:lnTo>
                  <a:pt x="0" y="127"/>
                </a:lnTo>
                <a:lnTo>
                  <a:pt x="27" y="144"/>
                </a:lnTo>
                <a:lnTo>
                  <a:pt x="20" y="175"/>
                </a:lnTo>
                <a:lnTo>
                  <a:pt x="43" y="156"/>
                </a:lnTo>
                <a:lnTo>
                  <a:pt x="72" y="173"/>
                </a:lnTo>
                <a:lnTo>
                  <a:pt x="60" y="141"/>
                </a:lnTo>
                <a:lnTo>
                  <a:pt x="84" y="122"/>
                </a:lnTo>
                <a:lnTo>
                  <a:pt x="53" y="122"/>
                </a:lnTo>
                <a:close/>
                <a:moveTo>
                  <a:pt x="367" y="127"/>
                </a:moveTo>
                <a:lnTo>
                  <a:pt x="333" y="125"/>
                </a:lnTo>
                <a:lnTo>
                  <a:pt x="326" y="93"/>
                </a:lnTo>
                <a:lnTo>
                  <a:pt x="314" y="122"/>
                </a:lnTo>
                <a:lnTo>
                  <a:pt x="280" y="122"/>
                </a:lnTo>
                <a:lnTo>
                  <a:pt x="304" y="141"/>
                </a:lnTo>
                <a:lnTo>
                  <a:pt x="295" y="173"/>
                </a:lnTo>
                <a:lnTo>
                  <a:pt x="321" y="156"/>
                </a:lnTo>
                <a:lnTo>
                  <a:pt x="347" y="175"/>
                </a:lnTo>
                <a:lnTo>
                  <a:pt x="340" y="144"/>
                </a:lnTo>
                <a:lnTo>
                  <a:pt x="367" y="127"/>
                </a:lnTo>
                <a:close/>
                <a:moveTo>
                  <a:pt x="142" y="175"/>
                </a:moveTo>
                <a:lnTo>
                  <a:pt x="122" y="199"/>
                </a:lnTo>
                <a:lnTo>
                  <a:pt x="91" y="189"/>
                </a:lnTo>
                <a:lnTo>
                  <a:pt x="108" y="216"/>
                </a:lnTo>
                <a:lnTo>
                  <a:pt x="89" y="240"/>
                </a:lnTo>
                <a:lnTo>
                  <a:pt x="120" y="233"/>
                </a:lnTo>
                <a:lnTo>
                  <a:pt x="139" y="259"/>
                </a:lnTo>
                <a:lnTo>
                  <a:pt x="142" y="228"/>
                </a:lnTo>
                <a:lnTo>
                  <a:pt x="170" y="218"/>
                </a:lnTo>
                <a:lnTo>
                  <a:pt x="142" y="206"/>
                </a:lnTo>
                <a:lnTo>
                  <a:pt x="142" y="175"/>
                </a:lnTo>
                <a:close/>
                <a:moveTo>
                  <a:pt x="271" y="189"/>
                </a:moveTo>
                <a:lnTo>
                  <a:pt x="242" y="199"/>
                </a:lnTo>
                <a:lnTo>
                  <a:pt x="221" y="175"/>
                </a:lnTo>
                <a:lnTo>
                  <a:pt x="221" y="206"/>
                </a:lnTo>
                <a:lnTo>
                  <a:pt x="192" y="218"/>
                </a:lnTo>
                <a:lnTo>
                  <a:pt x="223" y="228"/>
                </a:lnTo>
                <a:lnTo>
                  <a:pt x="225" y="259"/>
                </a:lnTo>
                <a:lnTo>
                  <a:pt x="242" y="233"/>
                </a:lnTo>
                <a:lnTo>
                  <a:pt x="273" y="240"/>
                </a:lnTo>
                <a:lnTo>
                  <a:pt x="254" y="216"/>
                </a:lnTo>
                <a:lnTo>
                  <a:pt x="271" y="189"/>
                </a:lnTo>
                <a:close/>
              </a:path>
            </a:pathLst>
          </a:custGeom>
          <a:solidFill>
            <a:srgbClr val="C00000"/>
          </a:solidFill>
          <a:ln>
            <a:noFill/>
          </a:ln>
          <a:extLst>
            <a:ext uri="{91240B29-F687-4F45-9708-019B960494DF}">
              <a14:hiddenLine xmlns:a14="http://schemas.microsoft.com/office/drawing/2010/main" xmlns=""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dirty="0">
              <a:solidFill>
                <a:prstClr val="black"/>
              </a:solidFill>
              <a:latin typeface="微软雅黑"/>
              <a:ea typeface="微软雅黑"/>
              <a:sym typeface="微软雅黑" panose="020B0503020204020204" pitchFamily="34" charset="-122"/>
            </a:endParaRPr>
          </a:p>
        </p:txBody>
      </p:sp>
      <p:sp>
        <p:nvSpPr>
          <p:cNvPr id="24" name="Freeform 273"/>
          <p:cNvSpPr>
            <a:spLocks noEditPoints="1"/>
          </p:cNvSpPr>
          <p:nvPr/>
        </p:nvSpPr>
        <p:spPr bwMode="auto">
          <a:xfrm>
            <a:off x="4165217" y="1792994"/>
            <a:ext cx="1349338" cy="952258"/>
          </a:xfrm>
          <a:custGeom>
            <a:avLst/>
            <a:gdLst>
              <a:gd name="T0" fmla="*/ 213 w 367"/>
              <a:gd name="T1" fmla="*/ 91 h 259"/>
              <a:gd name="T2" fmla="*/ 259 w 367"/>
              <a:gd name="T3" fmla="*/ 55 h 259"/>
              <a:gd name="T4" fmla="*/ 201 w 367"/>
              <a:gd name="T5" fmla="*/ 55 h 259"/>
              <a:gd name="T6" fmla="*/ 182 w 367"/>
              <a:gd name="T7" fmla="*/ 0 h 259"/>
              <a:gd name="T8" fmla="*/ 163 w 367"/>
              <a:gd name="T9" fmla="*/ 55 h 259"/>
              <a:gd name="T10" fmla="*/ 106 w 367"/>
              <a:gd name="T11" fmla="*/ 55 h 259"/>
              <a:gd name="T12" fmla="*/ 151 w 367"/>
              <a:gd name="T13" fmla="*/ 91 h 259"/>
              <a:gd name="T14" fmla="*/ 137 w 367"/>
              <a:gd name="T15" fmla="*/ 146 h 259"/>
              <a:gd name="T16" fmla="*/ 182 w 367"/>
              <a:gd name="T17" fmla="*/ 113 h 259"/>
              <a:gd name="T18" fmla="*/ 230 w 367"/>
              <a:gd name="T19" fmla="*/ 144 h 259"/>
              <a:gd name="T20" fmla="*/ 213 w 367"/>
              <a:gd name="T21" fmla="*/ 91 h 259"/>
              <a:gd name="T22" fmla="*/ 53 w 367"/>
              <a:gd name="T23" fmla="*/ 122 h 259"/>
              <a:gd name="T24" fmla="*/ 39 w 367"/>
              <a:gd name="T25" fmla="*/ 93 h 259"/>
              <a:gd name="T26" fmla="*/ 31 w 367"/>
              <a:gd name="T27" fmla="*/ 125 h 259"/>
              <a:gd name="T28" fmla="*/ 0 w 367"/>
              <a:gd name="T29" fmla="*/ 127 h 259"/>
              <a:gd name="T30" fmla="*/ 27 w 367"/>
              <a:gd name="T31" fmla="*/ 144 h 259"/>
              <a:gd name="T32" fmla="*/ 20 w 367"/>
              <a:gd name="T33" fmla="*/ 175 h 259"/>
              <a:gd name="T34" fmla="*/ 43 w 367"/>
              <a:gd name="T35" fmla="*/ 156 h 259"/>
              <a:gd name="T36" fmla="*/ 72 w 367"/>
              <a:gd name="T37" fmla="*/ 173 h 259"/>
              <a:gd name="T38" fmla="*/ 60 w 367"/>
              <a:gd name="T39" fmla="*/ 141 h 259"/>
              <a:gd name="T40" fmla="*/ 84 w 367"/>
              <a:gd name="T41" fmla="*/ 122 h 259"/>
              <a:gd name="T42" fmla="*/ 53 w 367"/>
              <a:gd name="T43" fmla="*/ 122 h 259"/>
              <a:gd name="T44" fmla="*/ 367 w 367"/>
              <a:gd name="T45" fmla="*/ 127 h 259"/>
              <a:gd name="T46" fmla="*/ 333 w 367"/>
              <a:gd name="T47" fmla="*/ 125 h 259"/>
              <a:gd name="T48" fmla="*/ 326 w 367"/>
              <a:gd name="T49" fmla="*/ 93 h 259"/>
              <a:gd name="T50" fmla="*/ 314 w 367"/>
              <a:gd name="T51" fmla="*/ 122 h 259"/>
              <a:gd name="T52" fmla="*/ 280 w 367"/>
              <a:gd name="T53" fmla="*/ 122 h 259"/>
              <a:gd name="T54" fmla="*/ 304 w 367"/>
              <a:gd name="T55" fmla="*/ 141 h 259"/>
              <a:gd name="T56" fmla="*/ 295 w 367"/>
              <a:gd name="T57" fmla="*/ 173 h 259"/>
              <a:gd name="T58" fmla="*/ 321 w 367"/>
              <a:gd name="T59" fmla="*/ 156 h 259"/>
              <a:gd name="T60" fmla="*/ 347 w 367"/>
              <a:gd name="T61" fmla="*/ 175 h 259"/>
              <a:gd name="T62" fmla="*/ 340 w 367"/>
              <a:gd name="T63" fmla="*/ 144 h 259"/>
              <a:gd name="T64" fmla="*/ 367 w 367"/>
              <a:gd name="T65" fmla="*/ 127 h 259"/>
              <a:gd name="T66" fmla="*/ 142 w 367"/>
              <a:gd name="T67" fmla="*/ 175 h 259"/>
              <a:gd name="T68" fmla="*/ 122 w 367"/>
              <a:gd name="T69" fmla="*/ 199 h 259"/>
              <a:gd name="T70" fmla="*/ 91 w 367"/>
              <a:gd name="T71" fmla="*/ 189 h 259"/>
              <a:gd name="T72" fmla="*/ 108 w 367"/>
              <a:gd name="T73" fmla="*/ 216 h 259"/>
              <a:gd name="T74" fmla="*/ 89 w 367"/>
              <a:gd name="T75" fmla="*/ 240 h 259"/>
              <a:gd name="T76" fmla="*/ 120 w 367"/>
              <a:gd name="T77" fmla="*/ 233 h 259"/>
              <a:gd name="T78" fmla="*/ 139 w 367"/>
              <a:gd name="T79" fmla="*/ 259 h 259"/>
              <a:gd name="T80" fmla="*/ 142 w 367"/>
              <a:gd name="T81" fmla="*/ 228 h 259"/>
              <a:gd name="T82" fmla="*/ 170 w 367"/>
              <a:gd name="T83" fmla="*/ 218 h 259"/>
              <a:gd name="T84" fmla="*/ 142 w 367"/>
              <a:gd name="T85" fmla="*/ 206 h 259"/>
              <a:gd name="T86" fmla="*/ 142 w 367"/>
              <a:gd name="T87" fmla="*/ 175 h 259"/>
              <a:gd name="T88" fmla="*/ 271 w 367"/>
              <a:gd name="T89" fmla="*/ 189 h 259"/>
              <a:gd name="T90" fmla="*/ 242 w 367"/>
              <a:gd name="T91" fmla="*/ 199 h 259"/>
              <a:gd name="T92" fmla="*/ 221 w 367"/>
              <a:gd name="T93" fmla="*/ 175 h 259"/>
              <a:gd name="T94" fmla="*/ 221 w 367"/>
              <a:gd name="T95" fmla="*/ 206 h 259"/>
              <a:gd name="T96" fmla="*/ 192 w 367"/>
              <a:gd name="T97" fmla="*/ 218 h 259"/>
              <a:gd name="T98" fmla="*/ 223 w 367"/>
              <a:gd name="T99" fmla="*/ 228 h 259"/>
              <a:gd name="T100" fmla="*/ 225 w 367"/>
              <a:gd name="T101" fmla="*/ 259 h 259"/>
              <a:gd name="T102" fmla="*/ 242 w 367"/>
              <a:gd name="T103" fmla="*/ 233 h 259"/>
              <a:gd name="T104" fmla="*/ 273 w 367"/>
              <a:gd name="T105" fmla="*/ 240 h 259"/>
              <a:gd name="T106" fmla="*/ 254 w 367"/>
              <a:gd name="T107" fmla="*/ 216 h 259"/>
              <a:gd name="T108" fmla="*/ 271 w 367"/>
              <a:gd name="T109" fmla="*/ 189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67" h="259">
                <a:moveTo>
                  <a:pt x="213" y="91"/>
                </a:moveTo>
                <a:lnTo>
                  <a:pt x="259" y="55"/>
                </a:lnTo>
                <a:lnTo>
                  <a:pt x="201" y="55"/>
                </a:lnTo>
                <a:lnTo>
                  <a:pt x="182" y="0"/>
                </a:lnTo>
                <a:lnTo>
                  <a:pt x="163" y="55"/>
                </a:lnTo>
                <a:lnTo>
                  <a:pt x="106" y="55"/>
                </a:lnTo>
                <a:lnTo>
                  <a:pt x="151" y="91"/>
                </a:lnTo>
                <a:lnTo>
                  <a:pt x="137" y="146"/>
                </a:lnTo>
                <a:lnTo>
                  <a:pt x="182" y="113"/>
                </a:lnTo>
                <a:lnTo>
                  <a:pt x="230" y="144"/>
                </a:lnTo>
                <a:lnTo>
                  <a:pt x="213" y="91"/>
                </a:lnTo>
                <a:close/>
                <a:moveTo>
                  <a:pt x="53" y="122"/>
                </a:moveTo>
                <a:lnTo>
                  <a:pt x="39" y="93"/>
                </a:lnTo>
                <a:lnTo>
                  <a:pt x="31" y="125"/>
                </a:lnTo>
                <a:lnTo>
                  <a:pt x="0" y="127"/>
                </a:lnTo>
                <a:lnTo>
                  <a:pt x="27" y="144"/>
                </a:lnTo>
                <a:lnTo>
                  <a:pt x="20" y="175"/>
                </a:lnTo>
                <a:lnTo>
                  <a:pt x="43" y="156"/>
                </a:lnTo>
                <a:lnTo>
                  <a:pt x="72" y="173"/>
                </a:lnTo>
                <a:lnTo>
                  <a:pt x="60" y="141"/>
                </a:lnTo>
                <a:lnTo>
                  <a:pt x="84" y="122"/>
                </a:lnTo>
                <a:lnTo>
                  <a:pt x="53" y="122"/>
                </a:lnTo>
                <a:close/>
                <a:moveTo>
                  <a:pt x="367" y="127"/>
                </a:moveTo>
                <a:lnTo>
                  <a:pt x="333" y="125"/>
                </a:lnTo>
                <a:lnTo>
                  <a:pt x="326" y="93"/>
                </a:lnTo>
                <a:lnTo>
                  <a:pt x="314" y="122"/>
                </a:lnTo>
                <a:lnTo>
                  <a:pt x="280" y="122"/>
                </a:lnTo>
                <a:lnTo>
                  <a:pt x="304" y="141"/>
                </a:lnTo>
                <a:lnTo>
                  <a:pt x="295" y="173"/>
                </a:lnTo>
                <a:lnTo>
                  <a:pt x="321" y="156"/>
                </a:lnTo>
                <a:lnTo>
                  <a:pt x="347" y="175"/>
                </a:lnTo>
                <a:lnTo>
                  <a:pt x="340" y="144"/>
                </a:lnTo>
                <a:lnTo>
                  <a:pt x="367" y="127"/>
                </a:lnTo>
                <a:close/>
                <a:moveTo>
                  <a:pt x="142" y="175"/>
                </a:moveTo>
                <a:lnTo>
                  <a:pt x="122" y="199"/>
                </a:lnTo>
                <a:lnTo>
                  <a:pt x="91" y="189"/>
                </a:lnTo>
                <a:lnTo>
                  <a:pt x="108" y="216"/>
                </a:lnTo>
                <a:lnTo>
                  <a:pt x="89" y="240"/>
                </a:lnTo>
                <a:lnTo>
                  <a:pt x="120" y="233"/>
                </a:lnTo>
                <a:lnTo>
                  <a:pt x="139" y="259"/>
                </a:lnTo>
                <a:lnTo>
                  <a:pt x="142" y="228"/>
                </a:lnTo>
                <a:lnTo>
                  <a:pt x="170" y="218"/>
                </a:lnTo>
                <a:lnTo>
                  <a:pt x="142" y="206"/>
                </a:lnTo>
                <a:lnTo>
                  <a:pt x="142" y="175"/>
                </a:lnTo>
                <a:close/>
                <a:moveTo>
                  <a:pt x="271" y="189"/>
                </a:moveTo>
                <a:lnTo>
                  <a:pt x="242" y="199"/>
                </a:lnTo>
                <a:lnTo>
                  <a:pt x="221" y="175"/>
                </a:lnTo>
                <a:lnTo>
                  <a:pt x="221" y="206"/>
                </a:lnTo>
                <a:lnTo>
                  <a:pt x="192" y="218"/>
                </a:lnTo>
                <a:lnTo>
                  <a:pt x="223" y="228"/>
                </a:lnTo>
                <a:lnTo>
                  <a:pt x="225" y="259"/>
                </a:lnTo>
                <a:lnTo>
                  <a:pt x="242" y="233"/>
                </a:lnTo>
                <a:lnTo>
                  <a:pt x="273" y="240"/>
                </a:lnTo>
                <a:lnTo>
                  <a:pt x="254" y="216"/>
                </a:lnTo>
                <a:lnTo>
                  <a:pt x="271" y="189"/>
                </a:lnTo>
                <a:close/>
              </a:path>
            </a:pathLst>
          </a:custGeom>
          <a:solidFill>
            <a:srgbClr val="C00000"/>
          </a:solidFill>
          <a:ln>
            <a:noFill/>
          </a:ln>
          <a:extLst>
            <a:ext uri="{91240B29-F687-4F45-9708-019B960494DF}">
              <a14:hiddenLine xmlns:a14="http://schemas.microsoft.com/office/drawing/2010/main" xmlns=""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dirty="0">
              <a:solidFill>
                <a:prstClr val="black"/>
              </a:solidFill>
              <a:latin typeface="微软雅黑"/>
              <a:ea typeface="微软雅黑"/>
              <a:sym typeface="微软雅黑" panose="020B0503020204020204" pitchFamily="34" charset="-122"/>
            </a:endParaRPr>
          </a:p>
        </p:txBody>
      </p:sp>
      <p:sp>
        <p:nvSpPr>
          <p:cNvPr id="25" name="Freeform 273"/>
          <p:cNvSpPr>
            <a:spLocks noEditPoints="1"/>
          </p:cNvSpPr>
          <p:nvPr/>
        </p:nvSpPr>
        <p:spPr bwMode="auto">
          <a:xfrm>
            <a:off x="6776901" y="1792994"/>
            <a:ext cx="1349338" cy="952258"/>
          </a:xfrm>
          <a:custGeom>
            <a:avLst/>
            <a:gdLst>
              <a:gd name="T0" fmla="*/ 213 w 367"/>
              <a:gd name="T1" fmla="*/ 91 h 259"/>
              <a:gd name="T2" fmla="*/ 259 w 367"/>
              <a:gd name="T3" fmla="*/ 55 h 259"/>
              <a:gd name="T4" fmla="*/ 201 w 367"/>
              <a:gd name="T5" fmla="*/ 55 h 259"/>
              <a:gd name="T6" fmla="*/ 182 w 367"/>
              <a:gd name="T7" fmla="*/ 0 h 259"/>
              <a:gd name="T8" fmla="*/ 163 w 367"/>
              <a:gd name="T9" fmla="*/ 55 h 259"/>
              <a:gd name="T10" fmla="*/ 106 w 367"/>
              <a:gd name="T11" fmla="*/ 55 h 259"/>
              <a:gd name="T12" fmla="*/ 151 w 367"/>
              <a:gd name="T13" fmla="*/ 91 h 259"/>
              <a:gd name="T14" fmla="*/ 137 w 367"/>
              <a:gd name="T15" fmla="*/ 146 h 259"/>
              <a:gd name="T16" fmla="*/ 182 w 367"/>
              <a:gd name="T17" fmla="*/ 113 h 259"/>
              <a:gd name="T18" fmla="*/ 230 w 367"/>
              <a:gd name="T19" fmla="*/ 144 h 259"/>
              <a:gd name="T20" fmla="*/ 213 w 367"/>
              <a:gd name="T21" fmla="*/ 91 h 259"/>
              <a:gd name="T22" fmla="*/ 53 w 367"/>
              <a:gd name="T23" fmla="*/ 122 h 259"/>
              <a:gd name="T24" fmla="*/ 39 w 367"/>
              <a:gd name="T25" fmla="*/ 93 h 259"/>
              <a:gd name="T26" fmla="*/ 31 w 367"/>
              <a:gd name="T27" fmla="*/ 125 h 259"/>
              <a:gd name="T28" fmla="*/ 0 w 367"/>
              <a:gd name="T29" fmla="*/ 127 h 259"/>
              <a:gd name="T30" fmla="*/ 27 w 367"/>
              <a:gd name="T31" fmla="*/ 144 h 259"/>
              <a:gd name="T32" fmla="*/ 20 w 367"/>
              <a:gd name="T33" fmla="*/ 175 h 259"/>
              <a:gd name="T34" fmla="*/ 43 w 367"/>
              <a:gd name="T35" fmla="*/ 156 h 259"/>
              <a:gd name="T36" fmla="*/ 72 w 367"/>
              <a:gd name="T37" fmla="*/ 173 h 259"/>
              <a:gd name="T38" fmla="*/ 60 w 367"/>
              <a:gd name="T39" fmla="*/ 141 h 259"/>
              <a:gd name="T40" fmla="*/ 84 w 367"/>
              <a:gd name="T41" fmla="*/ 122 h 259"/>
              <a:gd name="T42" fmla="*/ 53 w 367"/>
              <a:gd name="T43" fmla="*/ 122 h 259"/>
              <a:gd name="T44" fmla="*/ 367 w 367"/>
              <a:gd name="T45" fmla="*/ 127 h 259"/>
              <a:gd name="T46" fmla="*/ 333 w 367"/>
              <a:gd name="T47" fmla="*/ 125 h 259"/>
              <a:gd name="T48" fmla="*/ 326 w 367"/>
              <a:gd name="T49" fmla="*/ 93 h 259"/>
              <a:gd name="T50" fmla="*/ 314 w 367"/>
              <a:gd name="T51" fmla="*/ 122 h 259"/>
              <a:gd name="T52" fmla="*/ 280 w 367"/>
              <a:gd name="T53" fmla="*/ 122 h 259"/>
              <a:gd name="T54" fmla="*/ 304 w 367"/>
              <a:gd name="T55" fmla="*/ 141 h 259"/>
              <a:gd name="T56" fmla="*/ 295 w 367"/>
              <a:gd name="T57" fmla="*/ 173 h 259"/>
              <a:gd name="T58" fmla="*/ 321 w 367"/>
              <a:gd name="T59" fmla="*/ 156 h 259"/>
              <a:gd name="T60" fmla="*/ 347 w 367"/>
              <a:gd name="T61" fmla="*/ 175 h 259"/>
              <a:gd name="T62" fmla="*/ 340 w 367"/>
              <a:gd name="T63" fmla="*/ 144 h 259"/>
              <a:gd name="T64" fmla="*/ 367 w 367"/>
              <a:gd name="T65" fmla="*/ 127 h 259"/>
              <a:gd name="T66" fmla="*/ 142 w 367"/>
              <a:gd name="T67" fmla="*/ 175 h 259"/>
              <a:gd name="T68" fmla="*/ 122 w 367"/>
              <a:gd name="T69" fmla="*/ 199 h 259"/>
              <a:gd name="T70" fmla="*/ 91 w 367"/>
              <a:gd name="T71" fmla="*/ 189 h 259"/>
              <a:gd name="T72" fmla="*/ 108 w 367"/>
              <a:gd name="T73" fmla="*/ 216 h 259"/>
              <a:gd name="T74" fmla="*/ 89 w 367"/>
              <a:gd name="T75" fmla="*/ 240 h 259"/>
              <a:gd name="T76" fmla="*/ 120 w 367"/>
              <a:gd name="T77" fmla="*/ 233 h 259"/>
              <a:gd name="T78" fmla="*/ 139 w 367"/>
              <a:gd name="T79" fmla="*/ 259 h 259"/>
              <a:gd name="T80" fmla="*/ 142 w 367"/>
              <a:gd name="T81" fmla="*/ 228 h 259"/>
              <a:gd name="T82" fmla="*/ 170 w 367"/>
              <a:gd name="T83" fmla="*/ 218 h 259"/>
              <a:gd name="T84" fmla="*/ 142 w 367"/>
              <a:gd name="T85" fmla="*/ 206 h 259"/>
              <a:gd name="T86" fmla="*/ 142 w 367"/>
              <a:gd name="T87" fmla="*/ 175 h 259"/>
              <a:gd name="T88" fmla="*/ 271 w 367"/>
              <a:gd name="T89" fmla="*/ 189 h 259"/>
              <a:gd name="T90" fmla="*/ 242 w 367"/>
              <a:gd name="T91" fmla="*/ 199 h 259"/>
              <a:gd name="T92" fmla="*/ 221 w 367"/>
              <a:gd name="T93" fmla="*/ 175 h 259"/>
              <a:gd name="T94" fmla="*/ 221 w 367"/>
              <a:gd name="T95" fmla="*/ 206 h 259"/>
              <a:gd name="T96" fmla="*/ 192 w 367"/>
              <a:gd name="T97" fmla="*/ 218 h 259"/>
              <a:gd name="T98" fmla="*/ 223 w 367"/>
              <a:gd name="T99" fmla="*/ 228 h 259"/>
              <a:gd name="T100" fmla="*/ 225 w 367"/>
              <a:gd name="T101" fmla="*/ 259 h 259"/>
              <a:gd name="T102" fmla="*/ 242 w 367"/>
              <a:gd name="T103" fmla="*/ 233 h 259"/>
              <a:gd name="T104" fmla="*/ 273 w 367"/>
              <a:gd name="T105" fmla="*/ 240 h 259"/>
              <a:gd name="T106" fmla="*/ 254 w 367"/>
              <a:gd name="T107" fmla="*/ 216 h 259"/>
              <a:gd name="T108" fmla="*/ 271 w 367"/>
              <a:gd name="T109" fmla="*/ 189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67" h="259">
                <a:moveTo>
                  <a:pt x="213" y="91"/>
                </a:moveTo>
                <a:lnTo>
                  <a:pt x="259" y="55"/>
                </a:lnTo>
                <a:lnTo>
                  <a:pt x="201" y="55"/>
                </a:lnTo>
                <a:lnTo>
                  <a:pt x="182" y="0"/>
                </a:lnTo>
                <a:lnTo>
                  <a:pt x="163" y="55"/>
                </a:lnTo>
                <a:lnTo>
                  <a:pt x="106" y="55"/>
                </a:lnTo>
                <a:lnTo>
                  <a:pt x="151" y="91"/>
                </a:lnTo>
                <a:lnTo>
                  <a:pt x="137" y="146"/>
                </a:lnTo>
                <a:lnTo>
                  <a:pt x="182" y="113"/>
                </a:lnTo>
                <a:lnTo>
                  <a:pt x="230" y="144"/>
                </a:lnTo>
                <a:lnTo>
                  <a:pt x="213" y="91"/>
                </a:lnTo>
                <a:close/>
                <a:moveTo>
                  <a:pt x="53" y="122"/>
                </a:moveTo>
                <a:lnTo>
                  <a:pt x="39" y="93"/>
                </a:lnTo>
                <a:lnTo>
                  <a:pt x="31" y="125"/>
                </a:lnTo>
                <a:lnTo>
                  <a:pt x="0" y="127"/>
                </a:lnTo>
                <a:lnTo>
                  <a:pt x="27" y="144"/>
                </a:lnTo>
                <a:lnTo>
                  <a:pt x="20" y="175"/>
                </a:lnTo>
                <a:lnTo>
                  <a:pt x="43" y="156"/>
                </a:lnTo>
                <a:lnTo>
                  <a:pt x="72" y="173"/>
                </a:lnTo>
                <a:lnTo>
                  <a:pt x="60" y="141"/>
                </a:lnTo>
                <a:lnTo>
                  <a:pt x="84" y="122"/>
                </a:lnTo>
                <a:lnTo>
                  <a:pt x="53" y="122"/>
                </a:lnTo>
                <a:close/>
                <a:moveTo>
                  <a:pt x="367" y="127"/>
                </a:moveTo>
                <a:lnTo>
                  <a:pt x="333" y="125"/>
                </a:lnTo>
                <a:lnTo>
                  <a:pt x="326" y="93"/>
                </a:lnTo>
                <a:lnTo>
                  <a:pt x="314" y="122"/>
                </a:lnTo>
                <a:lnTo>
                  <a:pt x="280" y="122"/>
                </a:lnTo>
                <a:lnTo>
                  <a:pt x="304" y="141"/>
                </a:lnTo>
                <a:lnTo>
                  <a:pt x="295" y="173"/>
                </a:lnTo>
                <a:lnTo>
                  <a:pt x="321" y="156"/>
                </a:lnTo>
                <a:lnTo>
                  <a:pt x="347" y="175"/>
                </a:lnTo>
                <a:lnTo>
                  <a:pt x="340" y="144"/>
                </a:lnTo>
                <a:lnTo>
                  <a:pt x="367" y="127"/>
                </a:lnTo>
                <a:close/>
                <a:moveTo>
                  <a:pt x="142" y="175"/>
                </a:moveTo>
                <a:lnTo>
                  <a:pt x="122" y="199"/>
                </a:lnTo>
                <a:lnTo>
                  <a:pt x="91" y="189"/>
                </a:lnTo>
                <a:lnTo>
                  <a:pt x="108" y="216"/>
                </a:lnTo>
                <a:lnTo>
                  <a:pt x="89" y="240"/>
                </a:lnTo>
                <a:lnTo>
                  <a:pt x="120" y="233"/>
                </a:lnTo>
                <a:lnTo>
                  <a:pt x="139" y="259"/>
                </a:lnTo>
                <a:lnTo>
                  <a:pt x="142" y="228"/>
                </a:lnTo>
                <a:lnTo>
                  <a:pt x="170" y="218"/>
                </a:lnTo>
                <a:lnTo>
                  <a:pt x="142" y="206"/>
                </a:lnTo>
                <a:lnTo>
                  <a:pt x="142" y="175"/>
                </a:lnTo>
                <a:close/>
                <a:moveTo>
                  <a:pt x="271" y="189"/>
                </a:moveTo>
                <a:lnTo>
                  <a:pt x="242" y="199"/>
                </a:lnTo>
                <a:lnTo>
                  <a:pt x="221" y="175"/>
                </a:lnTo>
                <a:lnTo>
                  <a:pt x="221" y="206"/>
                </a:lnTo>
                <a:lnTo>
                  <a:pt x="192" y="218"/>
                </a:lnTo>
                <a:lnTo>
                  <a:pt x="223" y="228"/>
                </a:lnTo>
                <a:lnTo>
                  <a:pt x="225" y="259"/>
                </a:lnTo>
                <a:lnTo>
                  <a:pt x="242" y="233"/>
                </a:lnTo>
                <a:lnTo>
                  <a:pt x="273" y="240"/>
                </a:lnTo>
                <a:lnTo>
                  <a:pt x="254" y="216"/>
                </a:lnTo>
                <a:lnTo>
                  <a:pt x="271" y="189"/>
                </a:lnTo>
                <a:close/>
              </a:path>
            </a:pathLst>
          </a:custGeom>
          <a:solidFill>
            <a:srgbClr val="C00000"/>
          </a:solidFill>
          <a:ln>
            <a:noFill/>
          </a:ln>
          <a:extLst>
            <a:ext uri="{91240B29-F687-4F45-9708-019B960494DF}">
              <a14:hiddenLine xmlns:a14="http://schemas.microsoft.com/office/drawing/2010/main" xmlns=""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dirty="0">
              <a:solidFill>
                <a:prstClr val="black"/>
              </a:solidFill>
              <a:latin typeface="微软雅黑"/>
              <a:ea typeface="微软雅黑"/>
              <a:sym typeface="微软雅黑" panose="020B0503020204020204" pitchFamily="34" charset="-122"/>
            </a:endParaRPr>
          </a:p>
        </p:txBody>
      </p:sp>
      <p:sp>
        <p:nvSpPr>
          <p:cNvPr id="26" name="Freeform 273"/>
          <p:cNvSpPr>
            <a:spLocks noEditPoints="1"/>
          </p:cNvSpPr>
          <p:nvPr/>
        </p:nvSpPr>
        <p:spPr bwMode="auto">
          <a:xfrm>
            <a:off x="9489948" y="1792994"/>
            <a:ext cx="1349338" cy="952258"/>
          </a:xfrm>
          <a:custGeom>
            <a:avLst/>
            <a:gdLst>
              <a:gd name="T0" fmla="*/ 213 w 367"/>
              <a:gd name="T1" fmla="*/ 91 h 259"/>
              <a:gd name="T2" fmla="*/ 259 w 367"/>
              <a:gd name="T3" fmla="*/ 55 h 259"/>
              <a:gd name="T4" fmla="*/ 201 w 367"/>
              <a:gd name="T5" fmla="*/ 55 h 259"/>
              <a:gd name="T6" fmla="*/ 182 w 367"/>
              <a:gd name="T7" fmla="*/ 0 h 259"/>
              <a:gd name="T8" fmla="*/ 163 w 367"/>
              <a:gd name="T9" fmla="*/ 55 h 259"/>
              <a:gd name="T10" fmla="*/ 106 w 367"/>
              <a:gd name="T11" fmla="*/ 55 h 259"/>
              <a:gd name="T12" fmla="*/ 151 w 367"/>
              <a:gd name="T13" fmla="*/ 91 h 259"/>
              <a:gd name="T14" fmla="*/ 137 w 367"/>
              <a:gd name="T15" fmla="*/ 146 h 259"/>
              <a:gd name="T16" fmla="*/ 182 w 367"/>
              <a:gd name="T17" fmla="*/ 113 h 259"/>
              <a:gd name="T18" fmla="*/ 230 w 367"/>
              <a:gd name="T19" fmla="*/ 144 h 259"/>
              <a:gd name="T20" fmla="*/ 213 w 367"/>
              <a:gd name="T21" fmla="*/ 91 h 259"/>
              <a:gd name="T22" fmla="*/ 53 w 367"/>
              <a:gd name="T23" fmla="*/ 122 h 259"/>
              <a:gd name="T24" fmla="*/ 39 w 367"/>
              <a:gd name="T25" fmla="*/ 93 h 259"/>
              <a:gd name="T26" fmla="*/ 31 w 367"/>
              <a:gd name="T27" fmla="*/ 125 h 259"/>
              <a:gd name="T28" fmla="*/ 0 w 367"/>
              <a:gd name="T29" fmla="*/ 127 h 259"/>
              <a:gd name="T30" fmla="*/ 27 w 367"/>
              <a:gd name="T31" fmla="*/ 144 h 259"/>
              <a:gd name="T32" fmla="*/ 20 w 367"/>
              <a:gd name="T33" fmla="*/ 175 h 259"/>
              <a:gd name="T34" fmla="*/ 43 w 367"/>
              <a:gd name="T35" fmla="*/ 156 h 259"/>
              <a:gd name="T36" fmla="*/ 72 w 367"/>
              <a:gd name="T37" fmla="*/ 173 h 259"/>
              <a:gd name="T38" fmla="*/ 60 w 367"/>
              <a:gd name="T39" fmla="*/ 141 h 259"/>
              <a:gd name="T40" fmla="*/ 84 w 367"/>
              <a:gd name="T41" fmla="*/ 122 h 259"/>
              <a:gd name="T42" fmla="*/ 53 w 367"/>
              <a:gd name="T43" fmla="*/ 122 h 259"/>
              <a:gd name="T44" fmla="*/ 367 w 367"/>
              <a:gd name="T45" fmla="*/ 127 h 259"/>
              <a:gd name="T46" fmla="*/ 333 w 367"/>
              <a:gd name="T47" fmla="*/ 125 h 259"/>
              <a:gd name="T48" fmla="*/ 326 w 367"/>
              <a:gd name="T49" fmla="*/ 93 h 259"/>
              <a:gd name="T50" fmla="*/ 314 w 367"/>
              <a:gd name="T51" fmla="*/ 122 h 259"/>
              <a:gd name="T52" fmla="*/ 280 w 367"/>
              <a:gd name="T53" fmla="*/ 122 h 259"/>
              <a:gd name="T54" fmla="*/ 304 w 367"/>
              <a:gd name="T55" fmla="*/ 141 h 259"/>
              <a:gd name="T56" fmla="*/ 295 w 367"/>
              <a:gd name="T57" fmla="*/ 173 h 259"/>
              <a:gd name="T58" fmla="*/ 321 w 367"/>
              <a:gd name="T59" fmla="*/ 156 h 259"/>
              <a:gd name="T60" fmla="*/ 347 w 367"/>
              <a:gd name="T61" fmla="*/ 175 h 259"/>
              <a:gd name="T62" fmla="*/ 340 w 367"/>
              <a:gd name="T63" fmla="*/ 144 h 259"/>
              <a:gd name="T64" fmla="*/ 367 w 367"/>
              <a:gd name="T65" fmla="*/ 127 h 259"/>
              <a:gd name="T66" fmla="*/ 142 w 367"/>
              <a:gd name="T67" fmla="*/ 175 h 259"/>
              <a:gd name="T68" fmla="*/ 122 w 367"/>
              <a:gd name="T69" fmla="*/ 199 h 259"/>
              <a:gd name="T70" fmla="*/ 91 w 367"/>
              <a:gd name="T71" fmla="*/ 189 h 259"/>
              <a:gd name="T72" fmla="*/ 108 w 367"/>
              <a:gd name="T73" fmla="*/ 216 h 259"/>
              <a:gd name="T74" fmla="*/ 89 w 367"/>
              <a:gd name="T75" fmla="*/ 240 h 259"/>
              <a:gd name="T76" fmla="*/ 120 w 367"/>
              <a:gd name="T77" fmla="*/ 233 h 259"/>
              <a:gd name="T78" fmla="*/ 139 w 367"/>
              <a:gd name="T79" fmla="*/ 259 h 259"/>
              <a:gd name="T80" fmla="*/ 142 w 367"/>
              <a:gd name="T81" fmla="*/ 228 h 259"/>
              <a:gd name="T82" fmla="*/ 170 w 367"/>
              <a:gd name="T83" fmla="*/ 218 h 259"/>
              <a:gd name="T84" fmla="*/ 142 w 367"/>
              <a:gd name="T85" fmla="*/ 206 h 259"/>
              <a:gd name="T86" fmla="*/ 142 w 367"/>
              <a:gd name="T87" fmla="*/ 175 h 259"/>
              <a:gd name="T88" fmla="*/ 271 w 367"/>
              <a:gd name="T89" fmla="*/ 189 h 259"/>
              <a:gd name="T90" fmla="*/ 242 w 367"/>
              <a:gd name="T91" fmla="*/ 199 h 259"/>
              <a:gd name="T92" fmla="*/ 221 w 367"/>
              <a:gd name="T93" fmla="*/ 175 h 259"/>
              <a:gd name="T94" fmla="*/ 221 w 367"/>
              <a:gd name="T95" fmla="*/ 206 h 259"/>
              <a:gd name="T96" fmla="*/ 192 w 367"/>
              <a:gd name="T97" fmla="*/ 218 h 259"/>
              <a:gd name="T98" fmla="*/ 223 w 367"/>
              <a:gd name="T99" fmla="*/ 228 h 259"/>
              <a:gd name="T100" fmla="*/ 225 w 367"/>
              <a:gd name="T101" fmla="*/ 259 h 259"/>
              <a:gd name="T102" fmla="*/ 242 w 367"/>
              <a:gd name="T103" fmla="*/ 233 h 259"/>
              <a:gd name="T104" fmla="*/ 273 w 367"/>
              <a:gd name="T105" fmla="*/ 240 h 259"/>
              <a:gd name="T106" fmla="*/ 254 w 367"/>
              <a:gd name="T107" fmla="*/ 216 h 259"/>
              <a:gd name="T108" fmla="*/ 271 w 367"/>
              <a:gd name="T109" fmla="*/ 189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67" h="259">
                <a:moveTo>
                  <a:pt x="213" y="91"/>
                </a:moveTo>
                <a:lnTo>
                  <a:pt x="259" y="55"/>
                </a:lnTo>
                <a:lnTo>
                  <a:pt x="201" y="55"/>
                </a:lnTo>
                <a:lnTo>
                  <a:pt x="182" y="0"/>
                </a:lnTo>
                <a:lnTo>
                  <a:pt x="163" y="55"/>
                </a:lnTo>
                <a:lnTo>
                  <a:pt x="106" y="55"/>
                </a:lnTo>
                <a:lnTo>
                  <a:pt x="151" y="91"/>
                </a:lnTo>
                <a:lnTo>
                  <a:pt x="137" y="146"/>
                </a:lnTo>
                <a:lnTo>
                  <a:pt x="182" y="113"/>
                </a:lnTo>
                <a:lnTo>
                  <a:pt x="230" y="144"/>
                </a:lnTo>
                <a:lnTo>
                  <a:pt x="213" y="91"/>
                </a:lnTo>
                <a:close/>
                <a:moveTo>
                  <a:pt x="53" y="122"/>
                </a:moveTo>
                <a:lnTo>
                  <a:pt x="39" y="93"/>
                </a:lnTo>
                <a:lnTo>
                  <a:pt x="31" y="125"/>
                </a:lnTo>
                <a:lnTo>
                  <a:pt x="0" y="127"/>
                </a:lnTo>
                <a:lnTo>
                  <a:pt x="27" y="144"/>
                </a:lnTo>
                <a:lnTo>
                  <a:pt x="20" y="175"/>
                </a:lnTo>
                <a:lnTo>
                  <a:pt x="43" y="156"/>
                </a:lnTo>
                <a:lnTo>
                  <a:pt x="72" y="173"/>
                </a:lnTo>
                <a:lnTo>
                  <a:pt x="60" y="141"/>
                </a:lnTo>
                <a:lnTo>
                  <a:pt x="84" y="122"/>
                </a:lnTo>
                <a:lnTo>
                  <a:pt x="53" y="122"/>
                </a:lnTo>
                <a:close/>
                <a:moveTo>
                  <a:pt x="367" y="127"/>
                </a:moveTo>
                <a:lnTo>
                  <a:pt x="333" y="125"/>
                </a:lnTo>
                <a:lnTo>
                  <a:pt x="326" y="93"/>
                </a:lnTo>
                <a:lnTo>
                  <a:pt x="314" y="122"/>
                </a:lnTo>
                <a:lnTo>
                  <a:pt x="280" y="122"/>
                </a:lnTo>
                <a:lnTo>
                  <a:pt x="304" y="141"/>
                </a:lnTo>
                <a:lnTo>
                  <a:pt x="295" y="173"/>
                </a:lnTo>
                <a:lnTo>
                  <a:pt x="321" y="156"/>
                </a:lnTo>
                <a:lnTo>
                  <a:pt x="347" y="175"/>
                </a:lnTo>
                <a:lnTo>
                  <a:pt x="340" y="144"/>
                </a:lnTo>
                <a:lnTo>
                  <a:pt x="367" y="127"/>
                </a:lnTo>
                <a:close/>
                <a:moveTo>
                  <a:pt x="142" y="175"/>
                </a:moveTo>
                <a:lnTo>
                  <a:pt x="122" y="199"/>
                </a:lnTo>
                <a:lnTo>
                  <a:pt x="91" y="189"/>
                </a:lnTo>
                <a:lnTo>
                  <a:pt x="108" y="216"/>
                </a:lnTo>
                <a:lnTo>
                  <a:pt x="89" y="240"/>
                </a:lnTo>
                <a:lnTo>
                  <a:pt x="120" y="233"/>
                </a:lnTo>
                <a:lnTo>
                  <a:pt x="139" y="259"/>
                </a:lnTo>
                <a:lnTo>
                  <a:pt x="142" y="228"/>
                </a:lnTo>
                <a:lnTo>
                  <a:pt x="170" y="218"/>
                </a:lnTo>
                <a:lnTo>
                  <a:pt x="142" y="206"/>
                </a:lnTo>
                <a:lnTo>
                  <a:pt x="142" y="175"/>
                </a:lnTo>
                <a:close/>
                <a:moveTo>
                  <a:pt x="271" y="189"/>
                </a:moveTo>
                <a:lnTo>
                  <a:pt x="242" y="199"/>
                </a:lnTo>
                <a:lnTo>
                  <a:pt x="221" y="175"/>
                </a:lnTo>
                <a:lnTo>
                  <a:pt x="221" y="206"/>
                </a:lnTo>
                <a:lnTo>
                  <a:pt x="192" y="218"/>
                </a:lnTo>
                <a:lnTo>
                  <a:pt x="223" y="228"/>
                </a:lnTo>
                <a:lnTo>
                  <a:pt x="225" y="259"/>
                </a:lnTo>
                <a:lnTo>
                  <a:pt x="242" y="233"/>
                </a:lnTo>
                <a:lnTo>
                  <a:pt x="273" y="240"/>
                </a:lnTo>
                <a:lnTo>
                  <a:pt x="254" y="216"/>
                </a:lnTo>
                <a:lnTo>
                  <a:pt x="271" y="189"/>
                </a:lnTo>
                <a:close/>
              </a:path>
            </a:pathLst>
          </a:custGeom>
          <a:solidFill>
            <a:srgbClr val="C00000"/>
          </a:solidFill>
          <a:ln>
            <a:noFill/>
          </a:ln>
          <a:extLst>
            <a:ext uri="{91240B29-F687-4F45-9708-019B960494DF}">
              <a14:hiddenLine xmlns:a14="http://schemas.microsoft.com/office/drawing/2010/main" xmlns=""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dirty="0">
              <a:solidFill>
                <a:prstClr val="black"/>
              </a:solidFill>
              <a:latin typeface="微软雅黑"/>
              <a:ea typeface="微软雅黑"/>
              <a:sym typeface="微软雅黑" panose="020B0503020204020204" pitchFamily="34" charset="-122"/>
            </a:endParaRPr>
          </a:p>
        </p:txBody>
      </p:sp>
    </p:spTree>
    <p:extLst>
      <p:ext uri="{BB962C8B-B14F-4D97-AF65-F5344CB8AC3E}">
        <p14:creationId xmlns:p14="http://schemas.microsoft.com/office/powerpoint/2010/main" xmlns="" val="2654048598"/>
      </p:ext>
    </p:extLst>
  </p:cSld>
  <p:clrMapOvr>
    <a:masterClrMapping/>
  </p:clrMapOvr>
  <mc:AlternateContent xmlns:mc="http://schemas.openxmlformats.org/markup-compatibility/2006">
    <mc:Choice xmlns:p14="http://schemas.microsoft.com/office/powerpoint/2010/main" xmlns="" Requires="p14">
      <p:transition spd="slow" p14:dur="3400" advClick="0" advTm="3000">
        <p14:reveal/>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anim calcmode="lin" valueType="num">
                                      <p:cBhvr>
                                        <p:cTn id="28" dur="1000" fill="hold"/>
                                        <p:tgtEl>
                                          <p:spTgt spid="11"/>
                                        </p:tgtEl>
                                        <p:attrNameLst>
                                          <p:attrName>ppt_x</p:attrName>
                                        </p:attrNameLst>
                                      </p:cBhvr>
                                      <p:tavLst>
                                        <p:tav tm="0">
                                          <p:val>
                                            <p:strVal val="#ppt_x"/>
                                          </p:val>
                                        </p:tav>
                                        <p:tav tm="100000">
                                          <p:val>
                                            <p:strVal val="#ppt_x"/>
                                          </p:val>
                                        </p:tav>
                                      </p:tavLst>
                                    </p:anim>
                                    <p:anim calcmode="lin" valueType="num">
                                      <p:cBhvr>
                                        <p:cTn id="29" dur="1000" fill="hold"/>
                                        <p:tgtEl>
                                          <p:spTgt spid="1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1000"/>
                                        <p:tgtEl>
                                          <p:spTgt spid="12"/>
                                        </p:tgtEl>
                                      </p:cBhvr>
                                    </p:animEffect>
                                    <p:anim calcmode="lin" valueType="num">
                                      <p:cBhvr>
                                        <p:cTn id="33" dur="1000" fill="hold"/>
                                        <p:tgtEl>
                                          <p:spTgt spid="12"/>
                                        </p:tgtEl>
                                        <p:attrNameLst>
                                          <p:attrName>ppt_x</p:attrName>
                                        </p:attrNameLst>
                                      </p:cBhvr>
                                      <p:tavLst>
                                        <p:tav tm="0">
                                          <p:val>
                                            <p:strVal val="#ppt_x"/>
                                          </p:val>
                                        </p:tav>
                                        <p:tav tm="100000">
                                          <p:val>
                                            <p:strVal val="#ppt_x"/>
                                          </p:val>
                                        </p:tav>
                                      </p:tavLst>
                                    </p:anim>
                                    <p:anim calcmode="lin" valueType="num">
                                      <p:cBhvr>
                                        <p:cTn id="34" dur="1000" fill="hold"/>
                                        <p:tgtEl>
                                          <p:spTgt spid="1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1000"/>
                                        <p:tgtEl>
                                          <p:spTgt spid="13"/>
                                        </p:tgtEl>
                                      </p:cBhvr>
                                    </p:animEffect>
                                    <p:anim calcmode="lin" valueType="num">
                                      <p:cBhvr>
                                        <p:cTn id="38" dur="1000" fill="hold"/>
                                        <p:tgtEl>
                                          <p:spTgt spid="13"/>
                                        </p:tgtEl>
                                        <p:attrNameLst>
                                          <p:attrName>ppt_x</p:attrName>
                                        </p:attrNameLst>
                                      </p:cBhvr>
                                      <p:tavLst>
                                        <p:tav tm="0">
                                          <p:val>
                                            <p:strVal val="#ppt_x"/>
                                          </p:val>
                                        </p:tav>
                                        <p:tav tm="100000">
                                          <p:val>
                                            <p:strVal val="#ppt_x"/>
                                          </p:val>
                                        </p:tav>
                                      </p:tavLst>
                                    </p:anim>
                                    <p:anim calcmode="lin" valueType="num">
                                      <p:cBhvr>
                                        <p:cTn id="39" dur="1000" fill="hold"/>
                                        <p:tgtEl>
                                          <p:spTgt spid="1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1000" fill="hold"/>
                                        <p:tgtEl>
                                          <p:spTgt spid="1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1000"/>
                                        <p:tgtEl>
                                          <p:spTgt spid="15"/>
                                        </p:tgtEl>
                                      </p:cBhvr>
                                    </p:animEffect>
                                    <p:anim calcmode="lin" valueType="num">
                                      <p:cBhvr>
                                        <p:cTn id="48" dur="1000" fill="hold"/>
                                        <p:tgtEl>
                                          <p:spTgt spid="15"/>
                                        </p:tgtEl>
                                        <p:attrNameLst>
                                          <p:attrName>ppt_x</p:attrName>
                                        </p:attrNameLst>
                                      </p:cBhvr>
                                      <p:tavLst>
                                        <p:tav tm="0">
                                          <p:val>
                                            <p:strVal val="#ppt_x"/>
                                          </p:val>
                                        </p:tav>
                                        <p:tav tm="100000">
                                          <p:val>
                                            <p:strVal val="#ppt_x"/>
                                          </p:val>
                                        </p:tav>
                                      </p:tavLst>
                                    </p:anim>
                                    <p:anim calcmode="lin" valueType="num">
                                      <p:cBhvr>
                                        <p:cTn id="49" dur="1000" fill="hold"/>
                                        <p:tgtEl>
                                          <p:spTgt spid="15"/>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1000"/>
                                        <p:tgtEl>
                                          <p:spTgt spid="16"/>
                                        </p:tgtEl>
                                      </p:cBhvr>
                                    </p:animEffect>
                                    <p:anim calcmode="lin" valueType="num">
                                      <p:cBhvr>
                                        <p:cTn id="53" dur="1000" fill="hold"/>
                                        <p:tgtEl>
                                          <p:spTgt spid="16"/>
                                        </p:tgtEl>
                                        <p:attrNameLst>
                                          <p:attrName>ppt_x</p:attrName>
                                        </p:attrNameLst>
                                      </p:cBhvr>
                                      <p:tavLst>
                                        <p:tav tm="0">
                                          <p:val>
                                            <p:strVal val="#ppt_x"/>
                                          </p:val>
                                        </p:tav>
                                        <p:tav tm="100000">
                                          <p:val>
                                            <p:strVal val="#ppt_x"/>
                                          </p:val>
                                        </p:tav>
                                      </p:tavLst>
                                    </p:anim>
                                    <p:anim calcmode="lin" valueType="num">
                                      <p:cBhvr>
                                        <p:cTn id="54" dur="1000" fill="hold"/>
                                        <p:tgtEl>
                                          <p:spTgt spid="16"/>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1000"/>
                                        <p:tgtEl>
                                          <p:spTgt spid="17"/>
                                        </p:tgtEl>
                                      </p:cBhvr>
                                    </p:animEffect>
                                    <p:anim calcmode="lin" valueType="num">
                                      <p:cBhvr>
                                        <p:cTn id="58" dur="1000" fill="hold"/>
                                        <p:tgtEl>
                                          <p:spTgt spid="17"/>
                                        </p:tgtEl>
                                        <p:attrNameLst>
                                          <p:attrName>ppt_x</p:attrName>
                                        </p:attrNameLst>
                                      </p:cBhvr>
                                      <p:tavLst>
                                        <p:tav tm="0">
                                          <p:val>
                                            <p:strVal val="#ppt_x"/>
                                          </p:val>
                                        </p:tav>
                                        <p:tav tm="100000">
                                          <p:val>
                                            <p:strVal val="#ppt_x"/>
                                          </p:val>
                                        </p:tav>
                                      </p:tavLst>
                                    </p:anim>
                                    <p:anim calcmode="lin" valueType="num">
                                      <p:cBhvr>
                                        <p:cTn id="59" dur="1000" fill="hold"/>
                                        <p:tgtEl>
                                          <p:spTgt spid="17"/>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1000"/>
                                        <p:tgtEl>
                                          <p:spTgt spid="18"/>
                                        </p:tgtEl>
                                      </p:cBhvr>
                                    </p:animEffect>
                                    <p:anim calcmode="lin" valueType="num">
                                      <p:cBhvr>
                                        <p:cTn id="63" dur="1000" fill="hold"/>
                                        <p:tgtEl>
                                          <p:spTgt spid="18"/>
                                        </p:tgtEl>
                                        <p:attrNameLst>
                                          <p:attrName>ppt_x</p:attrName>
                                        </p:attrNameLst>
                                      </p:cBhvr>
                                      <p:tavLst>
                                        <p:tav tm="0">
                                          <p:val>
                                            <p:strVal val="#ppt_x"/>
                                          </p:val>
                                        </p:tav>
                                        <p:tav tm="100000">
                                          <p:val>
                                            <p:strVal val="#ppt_x"/>
                                          </p:val>
                                        </p:tav>
                                      </p:tavLst>
                                    </p:anim>
                                    <p:anim calcmode="lin" valueType="num">
                                      <p:cBhvr>
                                        <p:cTn id="64" dur="1000" fill="hold"/>
                                        <p:tgtEl>
                                          <p:spTgt spid="18"/>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1000"/>
                                        <p:tgtEl>
                                          <p:spTgt spid="19"/>
                                        </p:tgtEl>
                                      </p:cBhvr>
                                    </p:animEffect>
                                    <p:anim calcmode="lin" valueType="num">
                                      <p:cBhvr>
                                        <p:cTn id="68" dur="1000" fill="hold"/>
                                        <p:tgtEl>
                                          <p:spTgt spid="19"/>
                                        </p:tgtEl>
                                        <p:attrNameLst>
                                          <p:attrName>ppt_x</p:attrName>
                                        </p:attrNameLst>
                                      </p:cBhvr>
                                      <p:tavLst>
                                        <p:tav tm="0">
                                          <p:val>
                                            <p:strVal val="#ppt_x"/>
                                          </p:val>
                                        </p:tav>
                                        <p:tav tm="100000">
                                          <p:val>
                                            <p:strVal val="#ppt_x"/>
                                          </p:val>
                                        </p:tav>
                                      </p:tavLst>
                                    </p:anim>
                                    <p:anim calcmode="lin" valueType="num">
                                      <p:cBhvr>
                                        <p:cTn id="69" dur="1000" fill="hold"/>
                                        <p:tgtEl>
                                          <p:spTgt spid="19"/>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fade">
                                      <p:cBhvr>
                                        <p:cTn id="72" dur="1000"/>
                                        <p:tgtEl>
                                          <p:spTgt spid="20"/>
                                        </p:tgtEl>
                                      </p:cBhvr>
                                    </p:animEffect>
                                    <p:anim calcmode="lin" valueType="num">
                                      <p:cBhvr>
                                        <p:cTn id="73" dur="1000" fill="hold"/>
                                        <p:tgtEl>
                                          <p:spTgt spid="20"/>
                                        </p:tgtEl>
                                        <p:attrNameLst>
                                          <p:attrName>ppt_x</p:attrName>
                                        </p:attrNameLst>
                                      </p:cBhvr>
                                      <p:tavLst>
                                        <p:tav tm="0">
                                          <p:val>
                                            <p:strVal val="#ppt_x"/>
                                          </p:val>
                                        </p:tav>
                                        <p:tav tm="100000">
                                          <p:val>
                                            <p:strVal val="#ppt_x"/>
                                          </p:val>
                                        </p:tav>
                                      </p:tavLst>
                                    </p:anim>
                                    <p:anim calcmode="lin" valueType="num">
                                      <p:cBhvr>
                                        <p:cTn id="74" dur="1000" fill="hold"/>
                                        <p:tgtEl>
                                          <p:spTgt spid="20"/>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fade">
                                      <p:cBhvr>
                                        <p:cTn id="77" dur="1000"/>
                                        <p:tgtEl>
                                          <p:spTgt spid="21"/>
                                        </p:tgtEl>
                                      </p:cBhvr>
                                    </p:animEffect>
                                    <p:anim calcmode="lin" valueType="num">
                                      <p:cBhvr>
                                        <p:cTn id="78" dur="1000" fill="hold"/>
                                        <p:tgtEl>
                                          <p:spTgt spid="21"/>
                                        </p:tgtEl>
                                        <p:attrNameLst>
                                          <p:attrName>ppt_x</p:attrName>
                                        </p:attrNameLst>
                                      </p:cBhvr>
                                      <p:tavLst>
                                        <p:tav tm="0">
                                          <p:val>
                                            <p:strVal val="#ppt_x"/>
                                          </p:val>
                                        </p:tav>
                                        <p:tav tm="100000">
                                          <p:val>
                                            <p:strVal val="#ppt_x"/>
                                          </p:val>
                                        </p:tav>
                                      </p:tavLst>
                                    </p:anim>
                                    <p:anim calcmode="lin" valueType="num">
                                      <p:cBhvr>
                                        <p:cTn id="79" dur="1000" fill="hold"/>
                                        <p:tgtEl>
                                          <p:spTgt spid="21"/>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fade">
                                      <p:cBhvr>
                                        <p:cTn id="82" dur="1000"/>
                                        <p:tgtEl>
                                          <p:spTgt spid="22"/>
                                        </p:tgtEl>
                                      </p:cBhvr>
                                    </p:animEffect>
                                    <p:anim calcmode="lin" valueType="num">
                                      <p:cBhvr>
                                        <p:cTn id="83" dur="1000" fill="hold"/>
                                        <p:tgtEl>
                                          <p:spTgt spid="22"/>
                                        </p:tgtEl>
                                        <p:attrNameLst>
                                          <p:attrName>ppt_x</p:attrName>
                                        </p:attrNameLst>
                                      </p:cBhvr>
                                      <p:tavLst>
                                        <p:tav tm="0">
                                          <p:val>
                                            <p:strVal val="#ppt_x"/>
                                          </p:val>
                                        </p:tav>
                                        <p:tav tm="100000">
                                          <p:val>
                                            <p:strVal val="#ppt_x"/>
                                          </p:val>
                                        </p:tav>
                                      </p:tavLst>
                                    </p:anim>
                                    <p:anim calcmode="lin" valueType="num">
                                      <p:cBhvr>
                                        <p:cTn id="84" dur="1000" fill="hold"/>
                                        <p:tgtEl>
                                          <p:spTgt spid="22"/>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fade">
                                      <p:cBhvr>
                                        <p:cTn id="87" dur="1000"/>
                                        <p:tgtEl>
                                          <p:spTgt spid="23"/>
                                        </p:tgtEl>
                                      </p:cBhvr>
                                    </p:animEffect>
                                    <p:anim calcmode="lin" valueType="num">
                                      <p:cBhvr>
                                        <p:cTn id="88" dur="1000" fill="hold"/>
                                        <p:tgtEl>
                                          <p:spTgt spid="23"/>
                                        </p:tgtEl>
                                        <p:attrNameLst>
                                          <p:attrName>ppt_x</p:attrName>
                                        </p:attrNameLst>
                                      </p:cBhvr>
                                      <p:tavLst>
                                        <p:tav tm="0">
                                          <p:val>
                                            <p:strVal val="#ppt_x"/>
                                          </p:val>
                                        </p:tav>
                                        <p:tav tm="100000">
                                          <p:val>
                                            <p:strVal val="#ppt_x"/>
                                          </p:val>
                                        </p:tav>
                                      </p:tavLst>
                                    </p:anim>
                                    <p:anim calcmode="lin" valueType="num">
                                      <p:cBhvr>
                                        <p:cTn id="89" dur="1000" fill="hold"/>
                                        <p:tgtEl>
                                          <p:spTgt spid="23"/>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24"/>
                                        </p:tgtEl>
                                        <p:attrNameLst>
                                          <p:attrName>style.visibility</p:attrName>
                                        </p:attrNameLst>
                                      </p:cBhvr>
                                      <p:to>
                                        <p:strVal val="visible"/>
                                      </p:to>
                                    </p:set>
                                    <p:animEffect transition="in" filter="fade">
                                      <p:cBhvr>
                                        <p:cTn id="92" dur="1000"/>
                                        <p:tgtEl>
                                          <p:spTgt spid="24"/>
                                        </p:tgtEl>
                                      </p:cBhvr>
                                    </p:animEffect>
                                    <p:anim calcmode="lin" valueType="num">
                                      <p:cBhvr>
                                        <p:cTn id="93" dur="1000" fill="hold"/>
                                        <p:tgtEl>
                                          <p:spTgt spid="24"/>
                                        </p:tgtEl>
                                        <p:attrNameLst>
                                          <p:attrName>ppt_x</p:attrName>
                                        </p:attrNameLst>
                                      </p:cBhvr>
                                      <p:tavLst>
                                        <p:tav tm="0">
                                          <p:val>
                                            <p:strVal val="#ppt_x"/>
                                          </p:val>
                                        </p:tav>
                                        <p:tav tm="100000">
                                          <p:val>
                                            <p:strVal val="#ppt_x"/>
                                          </p:val>
                                        </p:tav>
                                      </p:tavLst>
                                    </p:anim>
                                    <p:anim calcmode="lin" valueType="num">
                                      <p:cBhvr>
                                        <p:cTn id="94" dur="1000" fill="hold"/>
                                        <p:tgtEl>
                                          <p:spTgt spid="24"/>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fade">
                                      <p:cBhvr>
                                        <p:cTn id="97" dur="1000"/>
                                        <p:tgtEl>
                                          <p:spTgt spid="25"/>
                                        </p:tgtEl>
                                      </p:cBhvr>
                                    </p:animEffect>
                                    <p:anim calcmode="lin" valueType="num">
                                      <p:cBhvr>
                                        <p:cTn id="98" dur="1000" fill="hold"/>
                                        <p:tgtEl>
                                          <p:spTgt spid="25"/>
                                        </p:tgtEl>
                                        <p:attrNameLst>
                                          <p:attrName>ppt_x</p:attrName>
                                        </p:attrNameLst>
                                      </p:cBhvr>
                                      <p:tavLst>
                                        <p:tav tm="0">
                                          <p:val>
                                            <p:strVal val="#ppt_x"/>
                                          </p:val>
                                        </p:tav>
                                        <p:tav tm="100000">
                                          <p:val>
                                            <p:strVal val="#ppt_x"/>
                                          </p:val>
                                        </p:tav>
                                      </p:tavLst>
                                    </p:anim>
                                    <p:anim calcmode="lin" valueType="num">
                                      <p:cBhvr>
                                        <p:cTn id="99" dur="1000" fill="hold"/>
                                        <p:tgtEl>
                                          <p:spTgt spid="25"/>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26"/>
                                        </p:tgtEl>
                                        <p:attrNameLst>
                                          <p:attrName>style.visibility</p:attrName>
                                        </p:attrNameLst>
                                      </p:cBhvr>
                                      <p:to>
                                        <p:strVal val="visible"/>
                                      </p:to>
                                    </p:set>
                                    <p:animEffect transition="in" filter="fade">
                                      <p:cBhvr>
                                        <p:cTn id="102" dur="1000"/>
                                        <p:tgtEl>
                                          <p:spTgt spid="26"/>
                                        </p:tgtEl>
                                      </p:cBhvr>
                                    </p:animEffect>
                                    <p:anim calcmode="lin" valueType="num">
                                      <p:cBhvr>
                                        <p:cTn id="103" dur="1000" fill="hold"/>
                                        <p:tgtEl>
                                          <p:spTgt spid="26"/>
                                        </p:tgtEl>
                                        <p:attrNameLst>
                                          <p:attrName>ppt_x</p:attrName>
                                        </p:attrNameLst>
                                      </p:cBhvr>
                                      <p:tavLst>
                                        <p:tav tm="0">
                                          <p:val>
                                            <p:strVal val="#ppt_x"/>
                                          </p:val>
                                        </p:tav>
                                        <p:tav tm="100000">
                                          <p:val>
                                            <p:strVal val="#ppt_x"/>
                                          </p:val>
                                        </p:tav>
                                      </p:tavLst>
                                    </p:anim>
                                    <p:anim calcmode="lin" valueType="num">
                                      <p:cBhvr>
                                        <p:cTn id="10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0" grpId="0"/>
      <p:bldP spid="11" grpId="0" animBg="1"/>
      <p:bldP spid="12" grpId="0" animBg="1"/>
      <p:bldP spid="13" grpId="0"/>
      <p:bldP spid="14" grpId="0"/>
      <p:bldP spid="15" grpId="0" animBg="1"/>
      <p:bldP spid="16" grpId="0" animBg="1"/>
      <p:bldP spid="17" grpId="0"/>
      <p:bldP spid="18" grpId="0"/>
      <p:bldP spid="19" grpId="0" animBg="1"/>
      <p:bldP spid="20" grpId="0" animBg="1"/>
      <p:bldP spid="21" grpId="0"/>
      <p:bldP spid="22" grpId="0"/>
      <p:bldP spid="23" grpId="0" animBg="1"/>
      <p:bldP spid="24" grpId="0" animBg="1"/>
      <p:bldP spid="25" grpId="0" animBg="1"/>
      <p:bldP spid="2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962" y="454909"/>
            <a:ext cx="6132077" cy="523220"/>
            <a:chOff x="3029962" y="302509"/>
            <a:chExt cx="6132077" cy="523220"/>
          </a:xfrm>
        </p:grpSpPr>
        <p:sp>
          <p:nvSpPr>
            <p:cNvPr id="3" name="矩形 2"/>
            <p:cNvSpPr/>
            <p:nvPr/>
          </p:nvSpPr>
          <p:spPr>
            <a:xfrm>
              <a:off x="3849231" y="302509"/>
              <a:ext cx="4493538" cy="523220"/>
            </a:xfrm>
            <a:prstGeom prst="rect">
              <a:avLst/>
            </a:prstGeom>
          </p:spPr>
          <p:txBody>
            <a:bodyPr wrap="none">
              <a:spAutoFit/>
            </a:bodyPr>
            <a:lstStyle/>
            <a:p>
              <a:pPr lvl="0" algn="ctr"/>
              <a:r>
                <a:rPr lang="zh-CN" altLang="en-US" sz="2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sym typeface="Arial" panose="020B0604020202020204" pitchFamily="34" charset="0"/>
                </a:rPr>
                <a:t>三、请在此输入第三章标题</a:t>
              </a:r>
            </a:p>
          </p:txBody>
        </p:sp>
        <p:grpSp>
          <p:nvGrpSpPr>
            <p:cNvPr id="4" name="组合 3"/>
            <p:cNvGrpSpPr/>
            <p:nvPr/>
          </p:nvGrpSpPr>
          <p:grpSpPr>
            <a:xfrm>
              <a:off x="3029962" y="430056"/>
              <a:ext cx="6132077" cy="268126"/>
              <a:chOff x="2932569" y="430056"/>
              <a:chExt cx="6132077" cy="268126"/>
            </a:xfrm>
          </p:grpSpPr>
          <p:pic>
            <p:nvPicPr>
              <p:cNvPr id="5" name="图片 4"/>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8342769" y="430056"/>
                <a:ext cx="721877" cy="268126"/>
              </a:xfrm>
              <a:prstGeom prst="rect">
                <a:avLst/>
              </a:prstGeom>
            </p:spPr>
          </p:pic>
          <p:pic>
            <p:nvPicPr>
              <p:cNvPr id="6" name="图片 5"/>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flipH="1">
                <a:off x="2932569" y="430056"/>
                <a:ext cx="721877" cy="268126"/>
              </a:xfrm>
              <a:prstGeom prst="rect">
                <a:avLst/>
              </a:prstGeom>
            </p:spPr>
          </p:pic>
        </p:grpSp>
      </p:grpSp>
      <p:grpSp>
        <p:nvGrpSpPr>
          <p:cNvPr id="7" name="Group 94">
            <a:extLst>
              <a:ext uri="{FF2B5EF4-FFF2-40B4-BE49-F238E27FC236}">
                <a16:creationId xmlns="" xmlns:a16="http://schemas.microsoft.com/office/drawing/2014/main" id="{A79E44D9-B1C5-4CD3-93EE-F6ECBF58822E}"/>
              </a:ext>
            </a:extLst>
          </p:cNvPr>
          <p:cNvGrpSpPr/>
          <p:nvPr/>
        </p:nvGrpSpPr>
        <p:grpSpPr>
          <a:xfrm>
            <a:off x="2646265" y="1922137"/>
            <a:ext cx="6879740" cy="3453790"/>
            <a:chOff x="2563813" y="2184400"/>
            <a:chExt cx="7061201" cy="3544888"/>
          </a:xfrm>
          <a:solidFill>
            <a:schemeClr val="bg1">
              <a:lumMod val="75000"/>
            </a:schemeClr>
          </a:solidFill>
        </p:grpSpPr>
        <p:grpSp>
          <p:nvGrpSpPr>
            <p:cNvPr id="8" name="Group 93">
              <a:extLst>
                <a:ext uri="{FF2B5EF4-FFF2-40B4-BE49-F238E27FC236}">
                  <a16:creationId xmlns="" xmlns:a16="http://schemas.microsoft.com/office/drawing/2014/main" id="{69B799D1-C699-4887-BB2F-45A6B9E1EB7A}"/>
                </a:ext>
              </a:extLst>
            </p:cNvPr>
            <p:cNvGrpSpPr/>
            <p:nvPr/>
          </p:nvGrpSpPr>
          <p:grpSpPr>
            <a:xfrm>
              <a:off x="2563813" y="2184400"/>
              <a:ext cx="7061201" cy="3544888"/>
              <a:chOff x="2563813" y="2184400"/>
              <a:chExt cx="7061201" cy="3544888"/>
            </a:xfrm>
            <a:grpFill/>
          </p:grpSpPr>
          <p:grpSp>
            <p:nvGrpSpPr>
              <p:cNvPr id="10" name="Group 91">
                <a:extLst>
                  <a:ext uri="{FF2B5EF4-FFF2-40B4-BE49-F238E27FC236}">
                    <a16:creationId xmlns="" xmlns:a16="http://schemas.microsoft.com/office/drawing/2014/main" id="{0E6BEE8B-C774-4E1B-9A0B-71A775FF5ED3}"/>
                  </a:ext>
                </a:extLst>
              </p:cNvPr>
              <p:cNvGrpSpPr/>
              <p:nvPr/>
            </p:nvGrpSpPr>
            <p:grpSpPr>
              <a:xfrm>
                <a:off x="3336926" y="2963863"/>
                <a:ext cx="5502275" cy="1960562"/>
                <a:chOff x="3336926" y="2963863"/>
                <a:chExt cx="5502275" cy="1960562"/>
              </a:xfrm>
              <a:grpFill/>
            </p:grpSpPr>
            <p:sp>
              <p:nvSpPr>
                <p:cNvPr id="17" name="Rectangle 5">
                  <a:extLst>
                    <a:ext uri="{FF2B5EF4-FFF2-40B4-BE49-F238E27FC236}">
                      <a16:creationId xmlns="" xmlns:a16="http://schemas.microsoft.com/office/drawing/2014/main" id="{586A98BC-960B-4EB2-9C92-A6F571D918DE}"/>
                    </a:ext>
                  </a:extLst>
                </p:cNvPr>
                <p:cNvSpPr>
                  <a:spLocks noChangeArrowheads="1"/>
                </p:cNvSpPr>
                <p:nvPr/>
              </p:nvSpPr>
              <p:spPr bwMode="auto">
                <a:xfrm>
                  <a:off x="4689476" y="3919538"/>
                  <a:ext cx="2790825" cy="76200"/>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Arial" panose="020F0502020204030204"/>
                    <a:cs typeface="+mn-ea"/>
                    <a:sym typeface="+mn-lt"/>
                  </a:endParaRPr>
                </a:p>
              </p:txBody>
            </p:sp>
            <p:sp>
              <p:nvSpPr>
                <p:cNvPr id="18" name="Freeform 6">
                  <a:extLst>
                    <a:ext uri="{FF2B5EF4-FFF2-40B4-BE49-F238E27FC236}">
                      <a16:creationId xmlns="" xmlns:a16="http://schemas.microsoft.com/office/drawing/2014/main" id="{6CC88835-C39D-4B7A-8308-FBF1A31EA9B8}"/>
                    </a:ext>
                  </a:extLst>
                </p:cNvPr>
                <p:cNvSpPr>
                  <a:spLocks/>
                </p:cNvSpPr>
                <p:nvPr/>
              </p:nvSpPr>
              <p:spPr bwMode="auto">
                <a:xfrm>
                  <a:off x="3336926" y="4229100"/>
                  <a:ext cx="703263" cy="695325"/>
                </a:xfrm>
                <a:custGeom>
                  <a:avLst/>
                  <a:gdLst>
                    <a:gd name="T0" fmla="*/ 443 w 443"/>
                    <a:gd name="T1" fmla="*/ 33 h 438"/>
                    <a:gd name="T2" fmla="*/ 34 w 443"/>
                    <a:gd name="T3" fmla="*/ 438 h 438"/>
                    <a:gd name="T4" fmla="*/ 0 w 443"/>
                    <a:gd name="T5" fmla="*/ 405 h 438"/>
                    <a:gd name="T6" fmla="*/ 410 w 443"/>
                    <a:gd name="T7" fmla="*/ 0 h 438"/>
                    <a:gd name="T8" fmla="*/ 443 w 443"/>
                    <a:gd name="T9" fmla="*/ 33 h 438"/>
                  </a:gdLst>
                  <a:ahLst/>
                  <a:cxnLst>
                    <a:cxn ang="0">
                      <a:pos x="T0" y="T1"/>
                    </a:cxn>
                    <a:cxn ang="0">
                      <a:pos x="T2" y="T3"/>
                    </a:cxn>
                    <a:cxn ang="0">
                      <a:pos x="T4" y="T5"/>
                    </a:cxn>
                    <a:cxn ang="0">
                      <a:pos x="T6" y="T7"/>
                    </a:cxn>
                    <a:cxn ang="0">
                      <a:pos x="T8" y="T9"/>
                    </a:cxn>
                  </a:cxnLst>
                  <a:rect l="0" t="0" r="r" b="b"/>
                  <a:pathLst>
                    <a:path w="443" h="438">
                      <a:moveTo>
                        <a:pt x="443" y="33"/>
                      </a:moveTo>
                      <a:lnTo>
                        <a:pt x="34" y="438"/>
                      </a:lnTo>
                      <a:lnTo>
                        <a:pt x="0" y="405"/>
                      </a:lnTo>
                      <a:lnTo>
                        <a:pt x="410" y="0"/>
                      </a:lnTo>
                      <a:lnTo>
                        <a:pt x="443" y="3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Arial" panose="020F0502020204030204"/>
                    <a:cs typeface="+mn-ea"/>
                    <a:sym typeface="+mn-lt"/>
                  </a:endParaRPr>
                </a:p>
              </p:txBody>
            </p:sp>
            <p:sp>
              <p:nvSpPr>
                <p:cNvPr id="19" name="Freeform 7">
                  <a:extLst>
                    <a:ext uri="{FF2B5EF4-FFF2-40B4-BE49-F238E27FC236}">
                      <a16:creationId xmlns="" xmlns:a16="http://schemas.microsoft.com/office/drawing/2014/main" id="{859F32F1-2855-410F-9FC5-154241201CD9}"/>
                    </a:ext>
                  </a:extLst>
                </p:cNvPr>
                <p:cNvSpPr>
                  <a:spLocks/>
                </p:cNvSpPr>
                <p:nvPr/>
              </p:nvSpPr>
              <p:spPr bwMode="auto">
                <a:xfrm>
                  <a:off x="3348038" y="2967038"/>
                  <a:ext cx="692150" cy="723900"/>
                </a:xfrm>
                <a:custGeom>
                  <a:avLst/>
                  <a:gdLst>
                    <a:gd name="T0" fmla="*/ 400 w 436"/>
                    <a:gd name="T1" fmla="*/ 456 h 456"/>
                    <a:gd name="T2" fmla="*/ 0 w 436"/>
                    <a:gd name="T3" fmla="*/ 34 h 456"/>
                    <a:gd name="T4" fmla="*/ 34 w 436"/>
                    <a:gd name="T5" fmla="*/ 0 h 456"/>
                    <a:gd name="T6" fmla="*/ 436 w 436"/>
                    <a:gd name="T7" fmla="*/ 422 h 456"/>
                    <a:gd name="T8" fmla="*/ 400 w 436"/>
                    <a:gd name="T9" fmla="*/ 456 h 456"/>
                  </a:gdLst>
                  <a:ahLst/>
                  <a:cxnLst>
                    <a:cxn ang="0">
                      <a:pos x="T0" y="T1"/>
                    </a:cxn>
                    <a:cxn ang="0">
                      <a:pos x="T2" y="T3"/>
                    </a:cxn>
                    <a:cxn ang="0">
                      <a:pos x="T4" y="T5"/>
                    </a:cxn>
                    <a:cxn ang="0">
                      <a:pos x="T6" y="T7"/>
                    </a:cxn>
                    <a:cxn ang="0">
                      <a:pos x="T8" y="T9"/>
                    </a:cxn>
                  </a:cxnLst>
                  <a:rect l="0" t="0" r="r" b="b"/>
                  <a:pathLst>
                    <a:path w="436" h="456">
                      <a:moveTo>
                        <a:pt x="400" y="456"/>
                      </a:moveTo>
                      <a:lnTo>
                        <a:pt x="0" y="34"/>
                      </a:lnTo>
                      <a:lnTo>
                        <a:pt x="34" y="0"/>
                      </a:lnTo>
                      <a:lnTo>
                        <a:pt x="436" y="422"/>
                      </a:lnTo>
                      <a:lnTo>
                        <a:pt x="400" y="45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Arial" panose="020F0502020204030204"/>
                    <a:cs typeface="+mn-ea"/>
                    <a:sym typeface="+mn-lt"/>
                  </a:endParaRPr>
                </a:p>
              </p:txBody>
            </p:sp>
            <p:sp>
              <p:nvSpPr>
                <p:cNvPr id="20" name="Freeform 8">
                  <a:extLst>
                    <a:ext uri="{FF2B5EF4-FFF2-40B4-BE49-F238E27FC236}">
                      <a16:creationId xmlns="" xmlns:a16="http://schemas.microsoft.com/office/drawing/2014/main" id="{DC5E677C-776F-4E8F-9F58-3754396E530B}"/>
                    </a:ext>
                  </a:extLst>
                </p:cNvPr>
                <p:cNvSpPr>
                  <a:spLocks/>
                </p:cNvSpPr>
                <p:nvPr/>
              </p:nvSpPr>
              <p:spPr bwMode="auto">
                <a:xfrm>
                  <a:off x="8132763" y="4224338"/>
                  <a:ext cx="706438" cy="696913"/>
                </a:xfrm>
                <a:custGeom>
                  <a:avLst/>
                  <a:gdLst>
                    <a:gd name="T0" fmla="*/ 0 w 445"/>
                    <a:gd name="T1" fmla="*/ 33 h 439"/>
                    <a:gd name="T2" fmla="*/ 410 w 445"/>
                    <a:gd name="T3" fmla="*/ 439 h 439"/>
                    <a:gd name="T4" fmla="*/ 445 w 445"/>
                    <a:gd name="T5" fmla="*/ 406 h 439"/>
                    <a:gd name="T6" fmla="*/ 34 w 445"/>
                    <a:gd name="T7" fmla="*/ 0 h 439"/>
                    <a:gd name="T8" fmla="*/ 0 w 445"/>
                    <a:gd name="T9" fmla="*/ 33 h 439"/>
                  </a:gdLst>
                  <a:ahLst/>
                  <a:cxnLst>
                    <a:cxn ang="0">
                      <a:pos x="T0" y="T1"/>
                    </a:cxn>
                    <a:cxn ang="0">
                      <a:pos x="T2" y="T3"/>
                    </a:cxn>
                    <a:cxn ang="0">
                      <a:pos x="T4" y="T5"/>
                    </a:cxn>
                    <a:cxn ang="0">
                      <a:pos x="T6" y="T7"/>
                    </a:cxn>
                    <a:cxn ang="0">
                      <a:pos x="T8" y="T9"/>
                    </a:cxn>
                  </a:cxnLst>
                  <a:rect l="0" t="0" r="r" b="b"/>
                  <a:pathLst>
                    <a:path w="445" h="439">
                      <a:moveTo>
                        <a:pt x="0" y="33"/>
                      </a:moveTo>
                      <a:lnTo>
                        <a:pt x="410" y="439"/>
                      </a:lnTo>
                      <a:lnTo>
                        <a:pt x="445" y="406"/>
                      </a:lnTo>
                      <a:lnTo>
                        <a:pt x="34" y="0"/>
                      </a:lnTo>
                      <a:lnTo>
                        <a:pt x="0" y="3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Arial" panose="020F0502020204030204"/>
                    <a:cs typeface="+mn-ea"/>
                    <a:sym typeface="+mn-lt"/>
                  </a:endParaRPr>
                </a:p>
              </p:txBody>
            </p:sp>
            <p:sp>
              <p:nvSpPr>
                <p:cNvPr id="21" name="Freeform 9">
                  <a:extLst>
                    <a:ext uri="{FF2B5EF4-FFF2-40B4-BE49-F238E27FC236}">
                      <a16:creationId xmlns="" xmlns:a16="http://schemas.microsoft.com/office/drawing/2014/main" id="{38B0458D-077D-4F04-BA74-354E0B2932D6}"/>
                    </a:ext>
                  </a:extLst>
                </p:cNvPr>
                <p:cNvSpPr>
                  <a:spLocks/>
                </p:cNvSpPr>
                <p:nvPr/>
              </p:nvSpPr>
              <p:spPr bwMode="auto">
                <a:xfrm>
                  <a:off x="8132763" y="2963863"/>
                  <a:ext cx="692150" cy="722313"/>
                </a:xfrm>
                <a:custGeom>
                  <a:avLst/>
                  <a:gdLst>
                    <a:gd name="T0" fmla="*/ 36 w 436"/>
                    <a:gd name="T1" fmla="*/ 455 h 455"/>
                    <a:gd name="T2" fmla="*/ 436 w 436"/>
                    <a:gd name="T3" fmla="*/ 33 h 455"/>
                    <a:gd name="T4" fmla="*/ 403 w 436"/>
                    <a:gd name="T5" fmla="*/ 0 h 455"/>
                    <a:gd name="T6" fmla="*/ 0 w 436"/>
                    <a:gd name="T7" fmla="*/ 422 h 455"/>
                    <a:gd name="T8" fmla="*/ 36 w 436"/>
                    <a:gd name="T9" fmla="*/ 455 h 455"/>
                  </a:gdLst>
                  <a:ahLst/>
                  <a:cxnLst>
                    <a:cxn ang="0">
                      <a:pos x="T0" y="T1"/>
                    </a:cxn>
                    <a:cxn ang="0">
                      <a:pos x="T2" y="T3"/>
                    </a:cxn>
                    <a:cxn ang="0">
                      <a:pos x="T4" y="T5"/>
                    </a:cxn>
                    <a:cxn ang="0">
                      <a:pos x="T6" y="T7"/>
                    </a:cxn>
                    <a:cxn ang="0">
                      <a:pos x="T8" y="T9"/>
                    </a:cxn>
                  </a:cxnLst>
                  <a:rect l="0" t="0" r="r" b="b"/>
                  <a:pathLst>
                    <a:path w="436" h="455">
                      <a:moveTo>
                        <a:pt x="36" y="455"/>
                      </a:moveTo>
                      <a:lnTo>
                        <a:pt x="436" y="33"/>
                      </a:lnTo>
                      <a:lnTo>
                        <a:pt x="403" y="0"/>
                      </a:lnTo>
                      <a:lnTo>
                        <a:pt x="0" y="422"/>
                      </a:lnTo>
                      <a:lnTo>
                        <a:pt x="36" y="45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Arial" panose="020F0502020204030204"/>
                    <a:cs typeface="+mn-ea"/>
                    <a:sym typeface="+mn-lt"/>
                  </a:endParaRPr>
                </a:p>
              </p:txBody>
            </p:sp>
          </p:grpSp>
          <p:sp>
            <p:nvSpPr>
              <p:cNvPr id="11" name="Oval 10">
                <a:extLst>
                  <a:ext uri="{FF2B5EF4-FFF2-40B4-BE49-F238E27FC236}">
                    <a16:creationId xmlns="" xmlns:a16="http://schemas.microsoft.com/office/drawing/2014/main" id="{CA41C836-D457-4787-ABF3-7270D01BBA8D}"/>
                  </a:ext>
                </a:extLst>
              </p:cNvPr>
              <p:cNvSpPr>
                <a:spLocks noChangeArrowheads="1"/>
              </p:cNvSpPr>
              <p:nvPr/>
            </p:nvSpPr>
            <p:spPr bwMode="auto">
              <a:xfrm>
                <a:off x="2563813" y="2184400"/>
                <a:ext cx="1028700" cy="1035050"/>
              </a:xfrm>
              <a:prstGeom prst="ellipse">
                <a:avLst/>
              </a:prstGeom>
              <a:grpFill/>
              <a:ln>
                <a:noFill/>
              </a:ln>
            </p:spPr>
            <p:txBody>
              <a:bodyPr vert="horz" wrap="square" lIns="91440" tIns="45720" rIns="91440" bIns="45720"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Arial" panose="020F0502020204030204"/>
                  <a:cs typeface="+mn-ea"/>
                  <a:sym typeface="+mn-lt"/>
                </a:endParaRPr>
              </a:p>
            </p:txBody>
          </p:sp>
          <p:sp>
            <p:nvSpPr>
              <p:cNvPr id="12" name="Oval 13">
                <a:extLst>
                  <a:ext uri="{FF2B5EF4-FFF2-40B4-BE49-F238E27FC236}">
                    <a16:creationId xmlns="" xmlns:a16="http://schemas.microsoft.com/office/drawing/2014/main" id="{11C15C47-E7F5-4A93-A667-D3F7F9EBCFBC}"/>
                  </a:ext>
                </a:extLst>
              </p:cNvPr>
              <p:cNvSpPr>
                <a:spLocks noChangeArrowheads="1"/>
              </p:cNvSpPr>
              <p:nvPr/>
            </p:nvSpPr>
            <p:spPr bwMode="auto">
              <a:xfrm>
                <a:off x="2563813" y="4695825"/>
                <a:ext cx="1028700" cy="1033463"/>
              </a:xfrm>
              <a:prstGeom prst="ellipse">
                <a:avLst/>
              </a:prstGeom>
              <a:grpFill/>
              <a:ln>
                <a:noFill/>
              </a:ln>
            </p:spPr>
            <p:txBody>
              <a:bodyPr vert="horz" wrap="square" lIns="91440" tIns="45720" rIns="91440" bIns="45720"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Arial" panose="020F0502020204030204"/>
                  <a:cs typeface="+mn-ea"/>
                  <a:sym typeface="+mn-lt"/>
                </a:endParaRPr>
              </a:p>
            </p:txBody>
          </p:sp>
          <p:sp>
            <p:nvSpPr>
              <p:cNvPr id="13" name="Oval 16">
                <a:extLst>
                  <a:ext uri="{FF2B5EF4-FFF2-40B4-BE49-F238E27FC236}">
                    <a16:creationId xmlns="" xmlns:a16="http://schemas.microsoft.com/office/drawing/2014/main" id="{5CB6C97B-EDEF-4A50-9541-53A8584414FB}"/>
                  </a:ext>
                </a:extLst>
              </p:cNvPr>
              <p:cNvSpPr>
                <a:spLocks noChangeArrowheads="1"/>
              </p:cNvSpPr>
              <p:nvPr/>
            </p:nvSpPr>
            <p:spPr bwMode="auto">
              <a:xfrm>
                <a:off x="3795713" y="3441700"/>
                <a:ext cx="1028700" cy="1031875"/>
              </a:xfrm>
              <a:prstGeom prst="ellipse">
                <a:avLst/>
              </a:prstGeom>
              <a:grpFill/>
              <a:ln>
                <a:noFill/>
              </a:ln>
            </p:spPr>
            <p:txBody>
              <a:bodyPr vert="horz" wrap="square" lIns="91440" tIns="45720" rIns="91440" bIns="45720"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Arial" panose="020F0502020204030204"/>
                  <a:cs typeface="+mn-ea"/>
                  <a:sym typeface="+mn-lt"/>
                </a:endParaRPr>
              </a:p>
            </p:txBody>
          </p:sp>
          <p:sp>
            <p:nvSpPr>
              <p:cNvPr id="14" name="Oval 19">
                <a:extLst>
                  <a:ext uri="{FF2B5EF4-FFF2-40B4-BE49-F238E27FC236}">
                    <a16:creationId xmlns="" xmlns:a16="http://schemas.microsoft.com/office/drawing/2014/main" id="{FE7A6B77-98B7-4CA5-96B6-01B980730126}"/>
                  </a:ext>
                </a:extLst>
              </p:cNvPr>
              <p:cNvSpPr>
                <a:spLocks noChangeArrowheads="1"/>
              </p:cNvSpPr>
              <p:nvPr/>
            </p:nvSpPr>
            <p:spPr bwMode="auto">
              <a:xfrm>
                <a:off x="7340601" y="3441700"/>
                <a:ext cx="1028700" cy="1031875"/>
              </a:xfrm>
              <a:prstGeom prst="ellipse">
                <a:avLst/>
              </a:prstGeom>
              <a:grpFill/>
              <a:ln>
                <a:noFill/>
              </a:ln>
            </p:spPr>
            <p:txBody>
              <a:bodyPr vert="horz" wrap="square" lIns="91440" tIns="45720" rIns="91440" bIns="45720"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Arial" panose="020F0502020204030204"/>
                  <a:cs typeface="+mn-ea"/>
                  <a:sym typeface="+mn-lt"/>
                </a:endParaRPr>
              </a:p>
            </p:txBody>
          </p:sp>
          <p:sp>
            <p:nvSpPr>
              <p:cNvPr id="15" name="Oval 22">
                <a:extLst>
                  <a:ext uri="{FF2B5EF4-FFF2-40B4-BE49-F238E27FC236}">
                    <a16:creationId xmlns="" xmlns:a16="http://schemas.microsoft.com/office/drawing/2014/main" id="{DFD4F22A-BE3C-4DD0-95B5-473FF6583364}"/>
                  </a:ext>
                </a:extLst>
              </p:cNvPr>
              <p:cNvSpPr>
                <a:spLocks noChangeArrowheads="1"/>
              </p:cNvSpPr>
              <p:nvPr/>
            </p:nvSpPr>
            <p:spPr bwMode="auto">
              <a:xfrm>
                <a:off x="8591551" y="2184400"/>
                <a:ext cx="1033463" cy="1035050"/>
              </a:xfrm>
              <a:prstGeom prst="ellipse">
                <a:avLst/>
              </a:prstGeom>
              <a:grpFill/>
              <a:ln>
                <a:noFill/>
              </a:ln>
            </p:spPr>
            <p:txBody>
              <a:bodyPr vert="horz" wrap="square" lIns="91440" tIns="45720" rIns="91440" bIns="45720"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Arial" panose="020F0502020204030204"/>
                  <a:cs typeface="+mn-ea"/>
                  <a:sym typeface="+mn-lt"/>
                </a:endParaRPr>
              </a:p>
            </p:txBody>
          </p:sp>
          <p:sp>
            <p:nvSpPr>
              <p:cNvPr id="16" name="Oval 25">
                <a:extLst>
                  <a:ext uri="{FF2B5EF4-FFF2-40B4-BE49-F238E27FC236}">
                    <a16:creationId xmlns="" xmlns:a16="http://schemas.microsoft.com/office/drawing/2014/main" id="{74B3B95D-F857-4357-8D6A-6451D365FEEC}"/>
                  </a:ext>
                </a:extLst>
              </p:cNvPr>
              <p:cNvSpPr>
                <a:spLocks noChangeArrowheads="1"/>
              </p:cNvSpPr>
              <p:nvPr/>
            </p:nvSpPr>
            <p:spPr bwMode="auto">
              <a:xfrm>
                <a:off x="8591551" y="4695825"/>
                <a:ext cx="1033463" cy="1033463"/>
              </a:xfrm>
              <a:prstGeom prst="ellipse">
                <a:avLst/>
              </a:prstGeom>
              <a:grpFill/>
              <a:ln>
                <a:noFill/>
              </a:ln>
            </p:spPr>
            <p:txBody>
              <a:bodyPr vert="horz" wrap="square" lIns="91440" tIns="45720" rIns="91440" bIns="45720"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Arial" panose="020F0502020204030204"/>
                  <a:cs typeface="+mn-ea"/>
                  <a:sym typeface="+mn-lt"/>
                </a:endParaRPr>
              </a:p>
            </p:txBody>
          </p:sp>
        </p:grpSp>
        <p:sp>
          <p:nvSpPr>
            <p:cNvPr id="9" name="Oval 28">
              <a:extLst>
                <a:ext uri="{FF2B5EF4-FFF2-40B4-BE49-F238E27FC236}">
                  <a16:creationId xmlns="" xmlns:a16="http://schemas.microsoft.com/office/drawing/2014/main" id="{900DD92B-1C64-48FE-8E0C-67FD826A7387}"/>
                </a:ext>
              </a:extLst>
            </p:cNvPr>
            <p:cNvSpPr>
              <a:spLocks noChangeArrowheads="1"/>
            </p:cNvSpPr>
            <p:nvPr/>
          </p:nvSpPr>
          <p:spPr bwMode="auto">
            <a:xfrm>
              <a:off x="5387976" y="3260725"/>
              <a:ext cx="1393825" cy="1392238"/>
            </a:xfrm>
            <a:prstGeom prst="ellipse">
              <a:avLst/>
            </a:prstGeom>
            <a:grpFill/>
            <a:ln>
              <a:noFill/>
            </a:ln>
          </p:spPr>
          <p:txBody>
            <a:bodyPr vert="horz" wrap="square" lIns="91440" tIns="45720" rIns="91440" bIns="45720"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Arial" panose="020F0502020204030204"/>
                <a:cs typeface="+mn-ea"/>
                <a:sym typeface="+mn-lt"/>
              </a:endParaRPr>
            </a:p>
          </p:txBody>
        </p:sp>
      </p:grpSp>
      <p:sp>
        <p:nvSpPr>
          <p:cNvPr id="22" name="TextBox 6">
            <a:extLst>
              <a:ext uri="{FF2B5EF4-FFF2-40B4-BE49-F238E27FC236}">
                <a16:creationId xmlns="" xmlns:a16="http://schemas.microsoft.com/office/drawing/2014/main" id="{DDFA9394-6869-409E-9352-C44B08B3A35F}"/>
              </a:ext>
            </a:extLst>
          </p:cNvPr>
          <p:cNvSpPr txBox="1"/>
          <p:nvPr/>
        </p:nvSpPr>
        <p:spPr>
          <a:xfrm>
            <a:off x="866738" y="3151528"/>
            <a:ext cx="1561852" cy="269881"/>
          </a:xfrm>
          <a:prstGeom prst="rect">
            <a:avLst/>
          </a:prstGeom>
          <a:noFill/>
        </p:spPr>
        <p:txBody>
          <a:bodyPr wrap="square" rtlCol="0" anchor="ctr">
            <a:no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gn="ctr"/>
            <a:r>
              <a:rPr lang="zh-CN" altLang="en-US" b="1" dirty="0">
                <a:solidFill>
                  <a:srgbClr val="C00000"/>
                </a:solidFill>
                <a:latin typeface="微软雅黑" panose="020B0503020204020204" pitchFamily="34" charset="-122"/>
                <a:ea typeface="微软雅黑" panose="020B0503020204020204" pitchFamily="34" charset="-122"/>
                <a:cs typeface="+mn-ea"/>
                <a:sym typeface="+mn-lt"/>
              </a:rPr>
              <a:t>标题文本预设</a:t>
            </a:r>
            <a:endParaRPr lang="en-US" b="1" dirty="0">
              <a:solidFill>
                <a:srgbClr val="C00000"/>
              </a:solidFill>
              <a:latin typeface="微软雅黑" panose="020B0503020204020204" pitchFamily="34" charset="-122"/>
              <a:ea typeface="微软雅黑" panose="020B0503020204020204" pitchFamily="34" charset="-122"/>
              <a:cs typeface="+mn-ea"/>
              <a:sym typeface="+mn-lt"/>
            </a:endParaRPr>
          </a:p>
        </p:txBody>
      </p:sp>
      <p:sp>
        <p:nvSpPr>
          <p:cNvPr id="23" name="Rectangle 1">
            <a:extLst>
              <a:ext uri="{FF2B5EF4-FFF2-40B4-BE49-F238E27FC236}">
                <a16:creationId xmlns="" xmlns:a16="http://schemas.microsoft.com/office/drawing/2014/main" id="{0F3E6599-D07D-4B15-8056-4939ADA80B34}"/>
              </a:ext>
            </a:extLst>
          </p:cNvPr>
          <p:cNvSpPr/>
          <p:nvPr/>
        </p:nvSpPr>
        <p:spPr>
          <a:xfrm>
            <a:off x="691829" y="3476344"/>
            <a:ext cx="1911672" cy="749668"/>
          </a:xfrm>
          <a:prstGeom prst="rect">
            <a:avLst/>
          </a:prstGeom>
        </p:spPr>
        <p:txBody>
          <a:bodyPr wrap="square">
            <a:no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gn="ctr">
              <a:lnSpc>
                <a:spcPct val="150000"/>
              </a:lnSpc>
            </a:pPr>
            <a:r>
              <a:rPr lang="zh-CN" altLang="en-US" sz="1400" dirty="0">
                <a:solidFill>
                  <a:srgbClr val="C00000"/>
                </a:solidFill>
                <a:latin typeface="微软雅黑" panose="020B0503020204020204" pitchFamily="34" charset="-122"/>
                <a:ea typeface="微软雅黑" panose="020B0503020204020204" pitchFamily="34" charset="-122"/>
                <a:cs typeface="+mn-ea"/>
                <a:sym typeface="+mn-lt"/>
              </a:rPr>
              <a:t>此部分内容作为文字排版占</a:t>
            </a:r>
            <a:r>
              <a:rPr lang="zh-CN" altLang="en-US" sz="1400">
                <a:solidFill>
                  <a:srgbClr val="C00000"/>
                </a:solidFill>
                <a:latin typeface="微软雅黑" panose="020B0503020204020204" pitchFamily="34" charset="-122"/>
                <a:ea typeface="微软雅黑" panose="020B0503020204020204" pitchFamily="34" charset="-122"/>
                <a:cs typeface="+mn-ea"/>
                <a:sym typeface="+mn-lt"/>
              </a:rPr>
              <a:t>位显示（</a:t>
            </a:r>
            <a:r>
              <a:rPr lang="zh-CN" altLang="en-US" sz="1400" dirty="0">
                <a:solidFill>
                  <a:srgbClr val="C00000"/>
                </a:solidFill>
                <a:latin typeface="微软雅黑" panose="020B0503020204020204" pitchFamily="34" charset="-122"/>
                <a:ea typeface="微软雅黑" panose="020B0503020204020204" pitchFamily="34" charset="-122"/>
                <a:cs typeface="+mn-ea"/>
                <a:sym typeface="+mn-lt"/>
              </a:rPr>
              <a:t>建议使用主题字体）</a:t>
            </a:r>
            <a:endParaRPr lang="id-ID" sz="1400" dirty="0">
              <a:solidFill>
                <a:srgbClr val="C00000"/>
              </a:solidFill>
              <a:latin typeface="微软雅黑" panose="020B0503020204020204" pitchFamily="34" charset="-122"/>
              <a:ea typeface="微软雅黑" panose="020B0503020204020204" pitchFamily="34" charset="-122"/>
              <a:cs typeface="+mn-ea"/>
              <a:sym typeface="+mn-lt"/>
            </a:endParaRPr>
          </a:p>
        </p:txBody>
      </p:sp>
      <p:sp>
        <p:nvSpPr>
          <p:cNvPr id="24" name="TextBox 8">
            <a:extLst>
              <a:ext uri="{FF2B5EF4-FFF2-40B4-BE49-F238E27FC236}">
                <a16:creationId xmlns="" xmlns:a16="http://schemas.microsoft.com/office/drawing/2014/main" id="{8BE134ED-4667-4CE1-A035-D26FAFD2967D}"/>
              </a:ext>
            </a:extLst>
          </p:cNvPr>
          <p:cNvSpPr txBox="1"/>
          <p:nvPr/>
        </p:nvSpPr>
        <p:spPr>
          <a:xfrm>
            <a:off x="3935004" y="1205078"/>
            <a:ext cx="1561852" cy="269881"/>
          </a:xfrm>
          <a:prstGeom prst="rect">
            <a:avLst/>
          </a:prstGeom>
          <a:noFill/>
        </p:spPr>
        <p:txBody>
          <a:bodyPr wrap="square" rtlCol="0" anchor="ctr">
            <a:no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gn="ctr"/>
            <a:r>
              <a:rPr lang="zh-CN" altLang="en-US" b="1" dirty="0">
                <a:solidFill>
                  <a:srgbClr val="C00000"/>
                </a:solidFill>
                <a:latin typeface="微软雅黑" panose="020B0503020204020204" pitchFamily="34" charset="-122"/>
                <a:ea typeface="微软雅黑" panose="020B0503020204020204" pitchFamily="34" charset="-122"/>
                <a:cs typeface="+mn-ea"/>
                <a:sym typeface="+mn-lt"/>
              </a:rPr>
              <a:t>标题文本预设</a:t>
            </a:r>
            <a:endParaRPr lang="en-US" b="1" dirty="0">
              <a:solidFill>
                <a:srgbClr val="C00000"/>
              </a:solidFill>
              <a:latin typeface="微软雅黑" panose="020B0503020204020204" pitchFamily="34" charset="-122"/>
              <a:ea typeface="微软雅黑" panose="020B0503020204020204" pitchFamily="34" charset="-122"/>
              <a:cs typeface="+mn-ea"/>
              <a:sym typeface="+mn-lt"/>
            </a:endParaRPr>
          </a:p>
        </p:txBody>
      </p:sp>
      <p:sp>
        <p:nvSpPr>
          <p:cNvPr id="25" name="Rectangle 9">
            <a:extLst>
              <a:ext uri="{FF2B5EF4-FFF2-40B4-BE49-F238E27FC236}">
                <a16:creationId xmlns="" xmlns:a16="http://schemas.microsoft.com/office/drawing/2014/main" id="{CE0382F5-346C-4836-80B6-0DE80E7B603E}"/>
              </a:ext>
            </a:extLst>
          </p:cNvPr>
          <p:cNvSpPr/>
          <p:nvPr/>
        </p:nvSpPr>
        <p:spPr>
          <a:xfrm>
            <a:off x="3698963" y="1529894"/>
            <a:ext cx="2033936" cy="749668"/>
          </a:xfrm>
          <a:prstGeom prst="rect">
            <a:avLst/>
          </a:prstGeom>
        </p:spPr>
        <p:txBody>
          <a:bodyPr wrap="square">
            <a:no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gn="ctr">
              <a:lnSpc>
                <a:spcPct val="150000"/>
              </a:lnSpc>
            </a:pPr>
            <a:r>
              <a:rPr lang="zh-CN" altLang="en-US" sz="1400" dirty="0">
                <a:solidFill>
                  <a:srgbClr val="C00000"/>
                </a:solidFill>
                <a:latin typeface="微软雅黑" panose="020B0503020204020204" pitchFamily="34" charset="-122"/>
                <a:ea typeface="微软雅黑" panose="020B0503020204020204" pitchFamily="34" charset="-122"/>
                <a:cs typeface="+mn-ea"/>
                <a:sym typeface="+mn-lt"/>
              </a:rPr>
              <a:t>此部分内容作为文字排版占位显示（建议使用主题字体）</a:t>
            </a:r>
            <a:endParaRPr lang="id-ID" sz="1400" dirty="0">
              <a:solidFill>
                <a:srgbClr val="C00000"/>
              </a:solidFill>
              <a:latin typeface="微软雅黑" panose="020B0503020204020204" pitchFamily="34" charset="-122"/>
              <a:ea typeface="微软雅黑" panose="020B0503020204020204" pitchFamily="34" charset="-122"/>
              <a:cs typeface="+mn-ea"/>
              <a:sym typeface="+mn-lt"/>
            </a:endParaRPr>
          </a:p>
        </p:txBody>
      </p:sp>
      <p:sp>
        <p:nvSpPr>
          <p:cNvPr id="26" name="TextBox 10">
            <a:extLst>
              <a:ext uri="{FF2B5EF4-FFF2-40B4-BE49-F238E27FC236}">
                <a16:creationId xmlns="" xmlns:a16="http://schemas.microsoft.com/office/drawing/2014/main" id="{94621A63-A290-4C21-AE9E-973B51D8BB1C}"/>
              </a:ext>
            </a:extLst>
          </p:cNvPr>
          <p:cNvSpPr txBox="1"/>
          <p:nvPr/>
        </p:nvSpPr>
        <p:spPr>
          <a:xfrm>
            <a:off x="6687642" y="1204047"/>
            <a:ext cx="1561852" cy="269881"/>
          </a:xfrm>
          <a:prstGeom prst="rect">
            <a:avLst/>
          </a:prstGeom>
          <a:noFill/>
        </p:spPr>
        <p:txBody>
          <a:bodyPr wrap="square" rtlCol="0" anchor="ctr">
            <a:no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gn="ctr"/>
            <a:r>
              <a:rPr lang="zh-CN" altLang="en-US" b="1" dirty="0">
                <a:solidFill>
                  <a:srgbClr val="C00000"/>
                </a:solidFill>
                <a:latin typeface="微软雅黑" panose="020B0503020204020204" pitchFamily="34" charset="-122"/>
                <a:ea typeface="微软雅黑" panose="020B0503020204020204" pitchFamily="34" charset="-122"/>
                <a:cs typeface="+mn-ea"/>
                <a:sym typeface="+mn-lt"/>
              </a:rPr>
              <a:t>标题文本预设</a:t>
            </a:r>
            <a:endParaRPr lang="en-US" b="1" dirty="0">
              <a:solidFill>
                <a:srgbClr val="C00000"/>
              </a:solidFill>
              <a:latin typeface="微软雅黑" panose="020B0503020204020204" pitchFamily="34" charset="-122"/>
              <a:ea typeface="微软雅黑" panose="020B0503020204020204" pitchFamily="34" charset="-122"/>
              <a:cs typeface="+mn-ea"/>
              <a:sym typeface="+mn-lt"/>
            </a:endParaRPr>
          </a:p>
        </p:txBody>
      </p:sp>
      <p:sp>
        <p:nvSpPr>
          <p:cNvPr id="27" name="Rectangle 11">
            <a:extLst>
              <a:ext uri="{FF2B5EF4-FFF2-40B4-BE49-F238E27FC236}">
                <a16:creationId xmlns="" xmlns:a16="http://schemas.microsoft.com/office/drawing/2014/main" id="{136ACB51-4D2C-45B7-992C-CE2C7E70504D}"/>
              </a:ext>
            </a:extLst>
          </p:cNvPr>
          <p:cNvSpPr/>
          <p:nvPr/>
        </p:nvSpPr>
        <p:spPr>
          <a:xfrm>
            <a:off x="6451601" y="1528863"/>
            <a:ext cx="2033936" cy="749668"/>
          </a:xfrm>
          <a:prstGeom prst="rect">
            <a:avLst/>
          </a:prstGeom>
        </p:spPr>
        <p:txBody>
          <a:bodyPr wrap="square">
            <a:no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gn="ctr">
              <a:lnSpc>
                <a:spcPct val="150000"/>
              </a:lnSpc>
            </a:pPr>
            <a:r>
              <a:rPr lang="zh-CN" altLang="en-US" sz="1400">
                <a:solidFill>
                  <a:srgbClr val="C00000"/>
                </a:solidFill>
                <a:latin typeface="微软雅黑" panose="020B0503020204020204" pitchFamily="34" charset="-122"/>
                <a:ea typeface="微软雅黑" panose="020B0503020204020204" pitchFamily="34" charset="-122"/>
                <a:cs typeface="+mn-ea"/>
                <a:sym typeface="+mn-lt"/>
              </a:rPr>
              <a:t>此部分内容作为文字排版占位显示（建议使用主题字体）</a:t>
            </a:r>
            <a:endParaRPr lang="id-ID" sz="1400" dirty="0">
              <a:solidFill>
                <a:srgbClr val="C00000"/>
              </a:solidFill>
              <a:latin typeface="微软雅黑" panose="020B0503020204020204" pitchFamily="34" charset="-122"/>
              <a:ea typeface="微软雅黑" panose="020B0503020204020204" pitchFamily="34" charset="-122"/>
              <a:cs typeface="+mn-ea"/>
              <a:sym typeface="+mn-lt"/>
            </a:endParaRPr>
          </a:p>
        </p:txBody>
      </p:sp>
      <p:sp>
        <p:nvSpPr>
          <p:cNvPr id="28" name="TextBox 12">
            <a:extLst>
              <a:ext uri="{FF2B5EF4-FFF2-40B4-BE49-F238E27FC236}">
                <a16:creationId xmlns="" xmlns:a16="http://schemas.microsoft.com/office/drawing/2014/main" id="{D7713D03-610E-4078-82CD-278B86A6BD9D}"/>
              </a:ext>
            </a:extLst>
          </p:cNvPr>
          <p:cNvSpPr txBox="1"/>
          <p:nvPr/>
        </p:nvSpPr>
        <p:spPr>
          <a:xfrm>
            <a:off x="9763409" y="3151528"/>
            <a:ext cx="1561852" cy="269881"/>
          </a:xfrm>
          <a:prstGeom prst="rect">
            <a:avLst/>
          </a:prstGeom>
          <a:noFill/>
        </p:spPr>
        <p:txBody>
          <a:bodyPr wrap="square" rtlCol="0" anchor="ctr">
            <a:no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gn="ctr"/>
            <a:r>
              <a:rPr lang="zh-CN" altLang="en-US" b="1">
                <a:solidFill>
                  <a:srgbClr val="C00000"/>
                </a:solidFill>
                <a:latin typeface="微软雅黑" panose="020B0503020204020204" pitchFamily="34" charset="-122"/>
                <a:ea typeface="微软雅黑" panose="020B0503020204020204" pitchFamily="34" charset="-122"/>
                <a:cs typeface="+mn-ea"/>
                <a:sym typeface="+mn-lt"/>
              </a:rPr>
              <a:t>标题文本预设</a:t>
            </a:r>
            <a:endParaRPr lang="en-US" b="1" dirty="0">
              <a:solidFill>
                <a:srgbClr val="C00000"/>
              </a:solidFill>
              <a:latin typeface="微软雅黑" panose="020B0503020204020204" pitchFamily="34" charset="-122"/>
              <a:ea typeface="微软雅黑" panose="020B0503020204020204" pitchFamily="34" charset="-122"/>
              <a:cs typeface="+mn-ea"/>
              <a:sym typeface="+mn-lt"/>
            </a:endParaRPr>
          </a:p>
        </p:txBody>
      </p:sp>
      <p:sp>
        <p:nvSpPr>
          <p:cNvPr id="29" name="Rectangle 13">
            <a:extLst>
              <a:ext uri="{FF2B5EF4-FFF2-40B4-BE49-F238E27FC236}">
                <a16:creationId xmlns="" xmlns:a16="http://schemas.microsoft.com/office/drawing/2014/main" id="{24E5D430-1FC0-46CF-9C91-0E9714DCEA85}"/>
              </a:ext>
            </a:extLst>
          </p:cNvPr>
          <p:cNvSpPr/>
          <p:nvPr/>
        </p:nvSpPr>
        <p:spPr>
          <a:xfrm>
            <a:off x="9588500" y="3476344"/>
            <a:ext cx="1911672" cy="749668"/>
          </a:xfrm>
          <a:prstGeom prst="rect">
            <a:avLst/>
          </a:prstGeom>
        </p:spPr>
        <p:txBody>
          <a:bodyPr wrap="square">
            <a:no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gn="ctr">
              <a:lnSpc>
                <a:spcPct val="150000"/>
              </a:lnSpc>
            </a:pPr>
            <a:r>
              <a:rPr lang="zh-CN" altLang="en-US" sz="1400" dirty="0">
                <a:solidFill>
                  <a:srgbClr val="C00000"/>
                </a:solidFill>
                <a:latin typeface="微软雅黑" panose="020B0503020204020204" pitchFamily="34" charset="-122"/>
                <a:ea typeface="微软雅黑" panose="020B0503020204020204" pitchFamily="34" charset="-122"/>
                <a:cs typeface="+mn-ea"/>
                <a:sym typeface="+mn-lt"/>
              </a:rPr>
              <a:t>此部分内容作为文字排版占位显示（建议使用主题字体）</a:t>
            </a:r>
            <a:endParaRPr lang="id-ID" sz="1400" dirty="0">
              <a:solidFill>
                <a:srgbClr val="C00000"/>
              </a:solidFill>
              <a:latin typeface="微软雅黑" panose="020B0503020204020204" pitchFamily="34" charset="-122"/>
              <a:ea typeface="微软雅黑" panose="020B0503020204020204" pitchFamily="34" charset="-122"/>
              <a:cs typeface="+mn-ea"/>
              <a:sym typeface="+mn-lt"/>
            </a:endParaRPr>
          </a:p>
        </p:txBody>
      </p:sp>
      <p:sp>
        <p:nvSpPr>
          <p:cNvPr id="30" name="TextBox 14">
            <a:extLst>
              <a:ext uri="{FF2B5EF4-FFF2-40B4-BE49-F238E27FC236}">
                <a16:creationId xmlns="" xmlns:a16="http://schemas.microsoft.com/office/drawing/2014/main" id="{EA2A300A-D737-44CD-975A-74CFBC94FB05}"/>
              </a:ext>
            </a:extLst>
          </p:cNvPr>
          <p:cNvSpPr txBox="1"/>
          <p:nvPr/>
        </p:nvSpPr>
        <p:spPr>
          <a:xfrm>
            <a:off x="4336017" y="5176479"/>
            <a:ext cx="1561852" cy="269881"/>
          </a:xfrm>
          <a:prstGeom prst="rect">
            <a:avLst/>
          </a:prstGeom>
          <a:noFill/>
        </p:spPr>
        <p:txBody>
          <a:bodyPr wrap="square" rtlCol="0" anchor="ctr">
            <a:no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gn="ctr"/>
            <a:r>
              <a:rPr lang="zh-CN" altLang="en-US" b="1" dirty="0">
                <a:solidFill>
                  <a:srgbClr val="C00000"/>
                </a:solidFill>
                <a:latin typeface="微软雅黑" panose="020B0503020204020204" pitchFamily="34" charset="-122"/>
                <a:ea typeface="微软雅黑" panose="020B0503020204020204" pitchFamily="34" charset="-122"/>
                <a:cs typeface="+mn-ea"/>
                <a:sym typeface="+mn-lt"/>
              </a:rPr>
              <a:t>标题文本预设</a:t>
            </a:r>
            <a:endParaRPr lang="en-US" b="1" dirty="0">
              <a:solidFill>
                <a:srgbClr val="C00000"/>
              </a:solidFill>
              <a:latin typeface="微软雅黑" panose="020B0503020204020204" pitchFamily="34" charset="-122"/>
              <a:ea typeface="微软雅黑" panose="020B0503020204020204" pitchFamily="34" charset="-122"/>
              <a:cs typeface="+mn-ea"/>
              <a:sym typeface="+mn-lt"/>
            </a:endParaRPr>
          </a:p>
        </p:txBody>
      </p:sp>
      <p:sp>
        <p:nvSpPr>
          <p:cNvPr id="31" name="Rectangle 15">
            <a:extLst>
              <a:ext uri="{FF2B5EF4-FFF2-40B4-BE49-F238E27FC236}">
                <a16:creationId xmlns="" xmlns:a16="http://schemas.microsoft.com/office/drawing/2014/main" id="{815CA9F6-85B6-46D4-AF92-55E9F5BC88C0}"/>
              </a:ext>
            </a:extLst>
          </p:cNvPr>
          <p:cNvSpPr/>
          <p:nvPr/>
        </p:nvSpPr>
        <p:spPr>
          <a:xfrm>
            <a:off x="4161108" y="5501294"/>
            <a:ext cx="1911672" cy="749668"/>
          </a:xfrm>
          <a:prstGeom prst="rect">
            <a:avLst/>
          </a:prstGeom>
        </p:spPr>
        <p:txBody>
          <a:bodyPr wrap="square">
            <a:no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gn="ctr">
              <a:lnSpc>
                <a:spcPct val="150000"/>
              </a:lnSpc>
            </a:pPr>
            <a:r>
              <a:rPr lang="zh-CN" altLang="en-US" sz="1400" dirty="0">
                <a:solidFill>
                  <a:srgbClr val="C00000"/>
                </a:solidFill>
                <a:latin typeface="微软雅黑" panose="020B0503020204020204" pitchFamily="34" charset="-122"/>
                <a:ea typeface="微软雅黑" panose="020B0503020204020204" pitchFamily="34" charset="-122"/>
                <a:cs typeface="+mn-ea"/>
                <a:sym typeface="+mn-lt"/>
              </a:rPr>
              <a:t>此部分内容作为文字排版占</a:t>
            </a:r>
            <a:r>
              <a:rPr lang="zh-CN" altLang="en-US" sz="1400">
                <a:solidFill>
                  <a:srgbClr val="C00000"/>
                </a:solidFill>
                <a:latin typeface="微软雅黑" panose="020B0503020204020204" pitchFamily="34" charset="-122"/>
                <a:ea typeface="微软雅黑" panose="020B0503020204020204" pitchFamily="34" charset="-122"/>
                <a:cs typeface="+mn-ea"/>
                <a:sym typeface="+mn-lt"/>
              </a:rPr>
              <a:t>位显示（</a:t>
            </a:r>
            <a:r>
              <a:rPr lang="zh-CN" altLang="en-US" sz="1400" dirty="0">
                <a:solidFill>
                  <a:srgbClr val="C00000"/>
                </a:solidFill>
                <a:latin typeface="微软雅黑" panose="020B0503020204020204" pitchFamily="34" charset="-122"/>
                <a:ea typeface="微软雅黑" panose="020B0503020204020204" pitchFamily="34" charset="-122"/>
                <a:cs typeface="+mn-ea"/>
                <a:sym typeface="+mn-lt"/>
              </a:rPr>
              <a:t>建议使用主题字体）</a:t>
            </a:r>
            <a:endParaRPr lang="id-ID" sz="1400" dirty="0">
              <a:solidFill>
                <a:srgbClr val="C00000"/>
              </a:solidFill>
              <a:latin typeface="微软雅黑" panose="020B0503020204020204" pitchFamily="34" charset="-122"/>
              <a:ea typeface="微软雅黑" panose="020B0503020204020204" pitchFamily="34" charset="-122"/>
              <a:cs typeface="+mn-ea"/>
              <a:sym typeface="+mn-lt"/>
            </a:endParaRPr>
          </a:p>
        </p:txBody>
      </p:sp>
      <p:sp>
        <p:nvSpPr>
          <p:cNvPr id="32" name="TextBox 16">
            <a:extLst>
              <a:ext uri="{FF2B5EF4-FFF2-40B4-BE49-F238E27FC236}">
                <a16:creationId xmlns="" xmlns:a16="http://schemas.microsoft.com/office/drawing/2014/main" id="{8A5E1968-AB07-40E3-A42D-BB87748F514D}"/>
              </a:ext>
            </a:extLst>
          </p:cNvPr>
          <p:cNvSpPr txBox="1"/>
          <p:nvPr/>
        </p:nvSpPr>
        <p:spPr>
          <a:xfrm>
            <a:off x="6268131" y="5176479"/>
            <a:ext cx="1561852" cy="269881"/>
          </a:xfrm>
          <a:prstGeom prst="rect">
            <a:avLst/>
          </a:prstGeom>
          <a:noFill/>
        </p:spPr>
        <p:txBody>
          <a:bodyPr wrap="square" rtlCol="0" anchor="ctr">
            <a:no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gn="ctr"/>
            <a:r>
              <a:rPr lang="zh-CN" altLang="en-US" b="1">
                <a:solidFill>
                  <a:srgbClr val="C00000"/>
                </a:solidFill>
                <a:latin typeface="微软雅黑" panose="020B0503020204020204" pitchFamily="34" charset="-122"/>
                <a:ea typeface="微软雅黑" panose="020B0503020204020204" pitchFamily="34" charset="-122"/>
                <a:cs typeface="+mn-ea"/>
                <a:sym typeface="+mn-lt"/>
              </a:rPr>
              <a:t>标题文本预设</a:t>
            </a:r>
            <a:endParaRPr lang="en-US" b="1" dirty="0">
              <a:solidFill>
                <a:srgbClr val="C00000"/>
              </a:solidFill>
              <a:latin typeface="微软雅黑" panose="020B0503020204020204" pitchFamily="34" charset="-122"/>
              <a:ea typeface="微软雅黑" panose="020B0503020204020204" pitchFamily="34" charset="-122"/>
              <a:cs typeface="+mn-ea"/>
              <a:sym typeface="+mn-lt"/>
            </a:endParaRPr>
          </a:p>
        </p:txBody>
      </p:sp>
      <p:sp>
        <p:nvSpPr>
          <p:cNvPr id="33" name="Rectangle 17">
            <a:extLst>
              <a:ext uri="{FF2B5EF4-FFF2-40B4-BE49-F238E27FC236}">
                <a16:creationId xmlns="" xmlns:a16="http://schemas.microsoft.com/office/drawing/2014/main" id="{C540EDB2-C9E5-4A10-A65E-712EB63683BA}"/>
              </a:ext>
            </a:extLst>
          </p:cNvPr>
          <p:cNvSpPr/>
          <p:nvPr/>
        </p:nvSpPr>
        <p:spPr>
          <a:xfrm>
            <a:off x="6093222" y="5501294"/>
            <a:ext cx="1911672" cy="749668"/>
          </a:xfrm>
          <a:prstGeom prst="rect">
            <a:avLst/>
          </a:prstGeom>
        </p:spPr>
        <p:txBody>
          <a:bodyPr wrap="square">
            <a:no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gn="ctr">
              <a:lnSpc>
                <a:spcPct val="150000"/>
              </a:lnSpc>
            </a:pPr>
            <a:r>
              <a:rPr lang="zh-CN" altLang="en-US" sz="1400">
                <a:solidFill>
                  <a:srgbClr val="C00000"/>
                </a:solidFill>
                <a:latin typeface="微软雅黑" panose="020B0503020204020204" pitchFamily="34" charset="-122"/>
                <a:ea typeface="微软雅黑" panose="020B0503020204020204" pitchFamily="34" charset="-122"/>
                <a:cs typeface="+mn-ea"/>
                <a:sym typeface="+mn-lt"/>
              </a:rPr>
              <a:t>此部分内容作为文字排版占位显示（建议使用主题字体）</a:t>
            </a:r>
            <a:endParaRPr lang="id-ID" sz="1400" dirty="0">
              <a:solidFill>
                <a:srgbClr val="C00000"/>
              </a:solidFill>
              <a:latin typeface="微软雅黑" panose="020B0503020204020204" pitchFamily="34" charset="-122"/>
              <a:ea typeface="微软雅黑" panose="020B0503020204020204" pitchFamily="34" charset="-122"/>
              <a:cs typeface="+mn-ea"/>
              <a:sym typeface="+mn-lt"/>
            </a:endParaRPr>
          </a:p>
        </p:txBody>
      </p:sp>
      <p:grpSp>
        <p:nvGrpSpPr>
          <p:cNvPr id="34" name="Group 37">
            <a:extLst>
              <a:ext uri="{FF2B5EF4-FFF2-40B4-BE49-F238E27FC236}">
                <a16:creationId xmlns="" xmlns:a16="http://schemas.microsoft.com/office/drawing/2014/main" id="{BD605DC0-E4F3-45DE-A23F-E2C1E805CEB1}"/>
              </a:ext>
            </a:extLst>
          </p:cNvPr>
          <p:cNvGrpSpPr/>
          <p:nvPr/>
        </p:nvGrpSpPr>
        <p:grpSpPr>
          <a:xfrm>
            <a:off x="2459024" y="2894571"/>
            <a:ext cx="396766" cy="421108"/>
            <a:chOff x="2371633" y="3182483"/>
            <a:chExt cx="407231" cy="432215"/>
          </a:xfrm>
          <a:solidFill>
            <a:schemeClr val="bg1">
              <a:lumMod val="75000"/>
            </a:schemeClr>
          </a:solidFill>
        </p:grpSpPr>
        <p:cxnSp>
          <p:nvCxnSpPr>
            <p:cNvPr id="35" name="Straight Connector 7">
              <a:extLst>
                <a:ext uri="{FF2B5EF4-FFF2-40B4-BE49-F238E27FC236}">
                  <a16:creationId xmlns="" xmlns:a16="http://schemas.microsoft.com/office/drawing/2014/main" id="{B5D246E4-DCF2-4AFC-AE06-FFD97896017C}"/>
                </a:ext>
              </a:extLst>
            </p:cNvPr>
            <p:cNvCxnSpPr/>
            <p:nvPr/>
          </p:nvCxnSpPr>
          <p:spPr>
            <a:xfrm flipH="1">
              <a:off x="2413416" y="3183076"/>
              <a:ext cx="345318" cy="401641"/>
            </a:xfrm>
            <a:prstGeom prst="line">
              <a:avLst/>
            </a:prstGeom>
            <a:grpFill/>
            <a:ln w="19050" cap="flat" cmpd="sng" algn="ctr">
              <a:solidFill>
                <a:srgbClr val="778495">
                  <a:lumMod val="20000"/>
                  <a:lumOff val="80000"/>
                </a:srgbClr>
              </a:solidFill>
              <a:prstDash val="sysDash"/>
              <a:miter lim="800000"/>
            </a:ln>
            <a:effectLst/>
          </p:spPr>
        </p:cxnSp>
        <p:sp>
          <p:nvSpPr>
            <p:cNvPr id="36" name="Oval 35">
              <a:extLst>
                <a:ext uri="{FF2B5EF4-FFF2-40B4-BE49-F238E27FC236}">
                  <a16:creationId xmlns="" xmlns:a16="http://schemas.microsoft.com/office/drawing/2014/main" id="{BBAA9798-F591-47AD-847E-857BC62DD0A9}"/>
                </a:ext>
              </a:extLst>
            </p:cNvPr>
            <p:cNvSpPr/>
            <p:nvPr/>
          </p:nvSpPr>
          <p:spPr>
            <a:xfrm>
              <a:off x="2371633" y="3524757"/>
              <a:ext cx="89941" cy="89941"/>
            </a:xfrm>
            <a:prstGeom prst="ellipse">
              <a:avLst/>
            </a:prstGeom>
            <a:grpFill/>
            <a:ln w="12700" cap="flat" cmpd="sng" algn="ctr">
              <a:solidFill>
                <a:srgbClr val="778495">
                  <a:lumMod val="20000"/>
                  <a:lumOff val="80000"/>
                </a:srgbClr>
              </a:solidFill>
              <a:prstDash val="solid"/>
              <a:miter lim="800000"/>
            </a:ln>
            <a:effectLst/>
          </p:spPr>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Arial" panose="020F0502020204030204"/>
                <a:cs typeface="+mn-ea"/>
                <a:sym typeface="+mn-lt"/>
              </a:endParaRPr>
            </a:p>
          </p:txBody>
        </p:sp>
        <p:sp>
          <p:nvSpPr>
            <p:cNvPr id="37" name="Oval 36">
              <a:extLst>
                <a:ext uri="{FF2B5EF4-FFF2-40B4-BE49-F238E27FC236}">
                  <a16:creationId xmlns="" xmlns:a16="http://schemas.microsoft.com/office/drawing/2014/main" id="{7AA32D2B-64AB-4773-991F-DB7E50300C44}"/>
                </a:ext>
              </a:extLst>
            </p:cNvPr>
            <p:cNvSpPr/>
            <p:nvPr/>
          </p:nvSpPr>
          <p:spPr>
            <a:xfrm>
              <a:off x="2688923" y="3182483"/>
              <a:ext cx="89941" cy="89941"/>
            </a:xfrm>
            <a:prstGeom prst="ellipse">
              <a:avLst/>
            </a:prstGeom>
            <a:grpFill/>
            <a:ln w="12700" cap="flat" cmpd="sng" algn="ctr">
              <a:solidFill>
                <a:srgbClr val="778495">
                  <a:lumMod val="20000"/>
                  <a:lumOff val="80000"/>
                </a:srgbClr>
              </a:solidFill>
              <a:prstDash val="solid"/>
              <a:miter lim="800000"/>
            </a:ln>
            <a:effectLst/>
          </p:spPr>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00000"/>
                </a:solidFill>
                <a:effectLst/>
                <a:uLnTx/>
                <a:uFillTx/>
                <a:latin typeface="Arial" panose="020F0502020204030204"/>
                <a:cs typeface="+mn-ea"/>
                <a:sym typeface="+mn-lt"/>
              </a:endParaRPr>
            </a:p>
          </p:txBody>
        </p:sp>
      </p:grpSp>
      <p:grpSp>
        <p:nvGrpSpPr>
          <p:cNvPr id="38" name="Group 38">
            <a:extLst>
              <a:ext uri="{FF2B5EF4-FFF2-40B4-BE49-F238E27FC236}">
                <a16:creationId xmlns="" xmlns:a16="http://schemas.microsoft.com/office/drawing/2014/main" id="{73A8BA9A-D43C-4D51-88B5-872D17A5422A}"/>
              </a:ext>
            </a:extLst>
          </p:cNvPr>
          <p:cNvGrpSpPr/>
          <p:nvPr/>
        </p:nvGrpSpPr>
        <p:grpSpPr>
          <a:xfrm flipH="1">
            <a:off x="9374828" y="2806941"/>
            <a:ext cx="396766" cy="421108"/>
            <a:chOff x="2371633" y="3182483"/>
            <a:chExt cx="407231" cy="432215"/>
          </a:xfrm>
          <a:solidFill>
            <a:schemeClr val="bg1">
              <a:lumMod val="75000"/>
            </a:schemeClr>
          </a:solidFill>
        </p:grpSpPr>
        <p:cxnSp>
          <p:nvCxnSpPr>
            <p:cNvPr id="39" name="Straight Connector 39">
              <a:extLst>
                <a:ext uri="{FF2B5EF4-FFF2-40B4-BE49-F238E27FC236}">
                  <a16:creationId xmlns="" xmlns:a16="http://schemas.microsoft.com/office/drawing/2014/main" id="{12BC1266-FFA0-4AFB-BEB8-50B2B6BCE7DD}"/>
                </a:ext>
              </a:extLst>
            </p:cNvPr>
            <p:cNvCxnSpPr/>
            <p:nvPr/>
          </p:nvCxnSpPr>
          <p:spPr>
            <a:xfrm flipH="1">
              <a:off x="2413416" y="3183076"/>
              <a:ext cx="345318" cy="401641"/>
            </a:xfrm>
            <a:prstGeom prst="line">
              <a:avLst/>
            </a:prstGeom>
            <a:grpFill/>
            <a:ln w="19050" cap="flat" cmpd="sng" algn="ctr">
              <a:solidFill>
                <a:srgbClr val="778495">
                  <a:lumMod val="20000"/>
                  <a:lumOff val="80000"/>
                </a:srgbClr>
              </a:solidFill>
              <a:prstDash val="sysDash"/>
              <a:miter lim="800000"/>
            </a:ln>
            <a:effectLst/>
          </p:spPr>
        </p:cxnSp>
        <p:sp>
          <p:nvSpPr>
            <p:cNvPr id="40" name="Oval 40">
              <a:extLst>
                <a:ext uri="{FF2B5EF4-FFF2-40B4-BE49-F238E27FC236}">
                  <a16:creationId xmlns="" xmlns:a16="http://schemas.microsoft.com/office/drawing/2014/main" id="{8B72589A-C28F-4497-942B-D7DA0734A7CC}"/>
                </a:ext>
              </a:extLst>
            </p:cNvPr>
            <p:cNvSpPr/>
            <p:nvPr/>
          </p:nvSpPr>
          <p:spPr>
            <a:xfrm>
              <a:off x="2371633" y="3524757"/>
              <a:ext cx="89941" cy="89941"/>
            </a:xfrm>
            <a:prstGeom prst="ellipse">
              <a:avLst/>
            </a:prstGeom>
            <a:grpFill/>
            <a:ln w="12700" cap="flat" cmpd="sng" algn="ctr">
              <a:solidFill>
                <a:srgbClr val="778495">
                  <a:lumMod val="20000"/>
                  <a:lumOff val="80000"/>
                </a:srgbClr>
              </a:solidFill>
              <a:prstDash val="solid"/>
              <a:miter lim="800000"/>
            </a:ln>
            <a:effectLst/>
          </p:spPr>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Arial" panose="020F0502020204030204"/>
                <a:cs typeface="+mn-ea"/>
                <a:sym typeface="+mn-lt"/>
              </a:endParaRPr>
            </a:p>
          </p:txBody>
        </p:sp>
        <p:sp>
          <p:nvSpPr>
            <p:cNvPr id="41" name="Oval 41">
              <a:extLst>
                <a:ext uri="{FF2B5EF4-FFF2-40B4-BE49-F238E27FC236}">
                  <a16:creationId xmlns="" xmlns:a16="http://schemas.microsoft.com/office/drawing/2014/main" id="{4A91BD26-8663-429B-A7A2-0E2DD6F136EF}"/>
                </a:ext>
              </a:extLst>
            </p:cNvPr>
            <p:cNvSpPr/>
            <p:nvPr/>
          </p:nvSpPr>
          <p:spPr>
            <a:xfrm>
              <a:off x="2688923" y="3182483"/>
              <a:ext cx="89941" cy="89941"/>
            </a:xfrm>
            <a:prstGeom prst="ellipse">
              <a:avLst/>
            </a:prstGeom>
            <a:grpFill/>
            <a:ln w="12700" cap="flat" cmpd="sng" algn="ctr">
              <a:solidFill>
                <a:srgbClr val="778495">
                  <a:lumMod val="20000"/>
                  <a:lumOff val="80000"/>
                </a:srgbClr>
              </a:solidFill>
              <a:prstDash val="solid"/>
              <a:miter lim="800000"/>
            </a:ln>
            <a:effectLst/>
          </p:spPr>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Arial" panose="020F0502020204030204"/>
                <a:cs typeface="+mn-ea"/>
                <a:sym typeface="+mn-lt"/>
              </a:endParaRPr>
            </a:p>
          </p:txBody>
        </p:sp>
      </p:grpSp>
      <p:grpSp>
        <p:nvGrpSpPr>
          <p:cNvPr id="42" name="Group 44">
            <a:extLst>
              <a:ext uri="{FF2B5EF4-FFF2-40B4-BE49-F238E27FC236}">
                <a16:creationId xmlns="" xmlns:a16="http://schemas.microsoft.com/office/drawing/2014/main" id="{BF27BDA7-0575-4A1F-A6D9-38417913A0D4}"/>
              </a:ext>
            </a:extLst>
          </p:cNvPr>
          <p:cNvGrpSpPr/>
          <p:nvPr/>
        </p:nvGrpSpPr>
        <p:grpSpPr>
          <a:xfrm>
            <a:off x="3589006" y="5147267"/>
            <a:ext cx="625361" cy="354027"/>
            <a:chOff x="3531420" y="5494597"/>
            <a:chExt cx="641856" cy="363365"/>
          </a:xfrm>
          <a:solidFill>
            <a:schemeClr val="bg1">
              <a:lumMod val="75000"/>
            </a:schemeClr>
          </a:solidFill>
        </p:grpSpPr>
        <p:cxnSp>
          <p:nvCxnSpPr>
            <p:cNvPr id="43" name="Straight Connector 34">
              <a:extLst>
                <a:ext uri="{FF2B5EF4-FFF2-40B4-BE49-F238E27FC236}">
                  <a16:creationId xmlns="" xmlns:a16="http://schemas.microsoft.com/office/drawing/2014/main" id="{467B5A34-71BA-4BE7-8F32-5A823E6D7086}"/>
                </a:ext>
              </a:extLst>
            </p:cNvPr>
            <p:cNvCxnSpPr/>
            <p:nvPr/>
          </p:nvCxnSpPr>
          <p:spPr>
            <a:xfrm>
              <a:off x="3544111" y="5524578"/>
              <a:ext cx="567274" cy="276999"/>
            </a:xfrm>
            <a:prstGeom prst="line">
              <a:avLst/>
            </a:prstGeom>
            <a:grpFill/>
            <a:ln w="19050" cap="flat" cmpd="sng" algn="ctr">
              <a:solidFill>
                <a:srgbClr val="778495">
                  <a:lumMod val="20000"/>
                  <a:lumOff val="80000"/>
                </a:srgbClr>
              </a:solidFill>
              <a:prstDash val="sysDash"/>
              <a:miter lim="800000"/>
            </a:ln>
            <a:effectLst/>
          </p:spPr>
        </p:cxnSp>
        <p:sp>
          <p:nvSpPr>
            <p:cNvPr id="44" name="Oval 42">
              <a:extLst>
                <a:ext uri="{FF2B5EF4-FFF2-40B4-BE49-F238E27FC236}">
                  <a16:creationId xmlns="" xmlns:a16="http://schemas.microsoft.com/office/drawing/2014/main" id="{574298FF-B4EC-4275-9E62-3A3EB9F55DB3}"/>
                </a:ext>
              </a:extLst>
            </p:cNvPr>
            <p:cNvSpPr/>
            <p:nvPr/>
          </p:nvSpPr>
          <p:spPr>
            <a:xfrm>
              <a:off x="3531420" y="5494597"/>
              <a:ext cx="89941" cy="89941"/>
            </a:xfrm>
            <a:prstGeom prst="ellipse">
              <a:avLst/>
            </a:prstGeom>
            <a:grpFill/>
            <a:ln w="12700" cap="flat" cmpd="sng" algn="ctr">
              <a:solidFill>
                <a:srgbClr val="778495">
                  <a:lumMod val="20000"/>
                  <a:lumOff val="80000"/>
                </a:srgbClr>
              </a:solidFill>
              <a:prstDash val="solid"/>
              <a:miter lim="800000"/>
            </a:ln>
            <a:effectLst/>
          </p:spPr>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Arial" panose="020F0502020204030204"/>
                <a:cs typeface="+mn-ea"/>
                <a:sym typeface="+mn-lt"/>
              </a:endParaRPr>
            </a:p>
          </p:txBody>
        </p:sp>
        <p:sp>
          <p:nvSpPr>
            <p:cNvPr id="45" name="Oval 43">
              <a:extLst>
                <a:ext uri="{FF2B5EF4-FFF2-40B4-BE49-F238E27FC236}">
                  <a16:creationId xmlns="" xmlns:a16="http://schemas.microsoft.com/office/drawing/2014/main" id="{D52BCFB1-36A2-4A89-9704-15C189F196D9}"/>
                </a:ext>
              </a:extLst>
            </p:cNvPr>
            <p:cNvSpPr/>
            <p:nvPr/>
          </p:nvSpPr>
          <p:spPr>
            <a:xfrm>
              <a:off x="4083335" y="5768021"/>
              <a:ext cx="89941" cy="89941"/>
            </a:xfrm>
            <a:prstGeom prst="ellipse">
              <a:avLst/>
            </a:prstGeom>
            <a:grpFill/>
            <a:ln w="12700" cap="flat" cmpd="sng" algn="ctr">
              <a:solidFill>
                <a:srgbClr val="778495">
                  <a:lumMod val="20000"/>
                  <a:lumOff val="80000"/>
                </a:srgbClr>
              </a:solidFill>
              <a:prstDash val="solid"/>
              <a:miter lim="800000"/>
            </a:ln>
            <a:effectLst/>
          </p:spPr>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Arial" panose="020F0502020204030204"/>
                <a:cs typeface="+mn-ea"/>
                <a:sym typeface="+mn-lt"/>
              </a:endParaRPr>
            </a:p>
          </p:txBody>
        </p:sp>
      </p:grpSp>
      <p:grpSp>
        <p:nvGrpSpPr>
          <p:cNvPr id="46" name="Group 45">
            <a:extLst>
              <a:ext uri="{FF2B5EF4-FFF2-40B4-BE49-F238E27FC236}">
                <a16:creationId xmlns="" xmlns:a16="http://schemas.microsoft.com/office/drawing/2014/main" id="{E16C6A40-0476-4FE9-9271-F3179E9CE254}"/>
              </a:ext>
            </a:extLst>
          </p:cNvPr>
          <p:cNvGrpSpPr/>
          <p:nvPr/>
        </p:nvGrpSpPr>
        <p:grpSpPr>
          <a:xfrm flipH="1">
            <a:off x="7917445" y="5134404"/>
            <a:ext cx="625361" cy="354027"/>
            <a:chOff x="3531420" y="5494597"/>
            <a:chExt cx="641856" cy="363365"/>
          </a:xfrm>
          <a:solidFill>
            <a:schemeClr val="bg1">
              <a:lumMod val="75000"/>
            </a:schemeClr>
          </a:solidFill>
        </p:grpSpPr>
        <p:cxnSp>
          <p:nvCxnSpPr>
            <p:cNvPr id="47" name="Straight Connector 46">
              <a:extLst>
                <a:ext uri="{FF2B5EF4-FFF2-40B4-BE49-F238E27FC236}">
                  <a16:creationId xmlns="" xmlns:a16="http://schemas.microsoft.com/office/drawing/2014/main" id="{FF594033-97EB-419E-B44F-61CF7BF299B1}"/>
                </a:ext>
              </a:extLst>
            </p:cNvPr>
            <p:cNvCxnSpPr/>
            <p:nvPr/>
          </p:nvCxnSpPr>
          <p:spPr>
            <a:xfrm>
              <a:off x="3544111" y="5524578"/>
              <a:ext cx="567274" cy="276999"/>
            </a:xfrm>
            <a:prstGeom prst="line">
              <a:avLst/>
            </a:prstGeom>
            <a:grpFill/>
            <a:ln w="19050" cap="flat" cmpd="sng" algn="ctr">
              <a:solidFill>
                <a:srgbClr val="778495">
                  <a:lumMod val="20000"/>
                  <a:lumOff val="80000"/>
                </a:srgbClr>
              </a:solidFill>
              <a:prstDash val="sysDash"/>
              <a:miter lim="800000"/>
            </a:ln>
            <a:effectLst/>
          </p:spPr>
        </p:cxnSp>
        <p:sp>
          <p:nvSpPr>
            <p:cNvPr id="48" name="Oval 47">
              <a:extLst>
                <a:ext uri="{FF2B5EF4-FFF2-40B4-BE49-F238E27FC236}">
                  <a16:creationId xmlns="" xmlns:a16="http://schemas.microsoft.com/office/drawing/2014/main" id="{F5EAF655-6506-4A70-99F2-D329EE67B91A}"/>
                </a:ext>
              </a:extLst>
            </p:cNvPr>
            <p:cNvSpPr/>
            <p:nvPr/>
          </p:nvSpPr>
          <p:spPr>
            <a:xfrm>
              <a:off x="3531420" y="5494597"/>
              <a:ext cx="89941" cy="89941"/>
            </a:xfrm>
            <a:prstGeom prst="ellipse">
              <a:avLst/>
            </a:prstGeom>
            <a:grpFill/>
            <a:ln w="12700" cap="flat" cmpd="sng" algn="ctr">
              <a:solidFill>
                <a:srgbClr val="778495">
                  <a:lumMod val="20000"/>
                  <a:lumOff val="80000"/>
                </a:srgbClr>
              </a:solidFill>
              <a:prstDash val="solid"/>
              <a:miter lim="800000"/>
            </a:ln>
            <a:effectLst/>
          </p:spPr>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Arial" panose="020F0502020204030204"/>
                <a:cs typeface="+mn-ea"/>
                <a:sym typeface="+mn-lt"/>
              </a:endParaRPr>
            </a:p>
          </p:txBody>
        </p:sp>
        <p:sp>
          <p:nvSpPr>
            <p:cNvPr id="49" name="Oval 48">
              <a:extLst>
                <a:ext uri="{FF2B5EF4-FFF2-40B4-BE49-F238E27FC236}">
                  <a16:creationId xmlns="" xmlns:a16="http://schemas.microsoft.com/office/drawing/2014/main" id="{13A03A71-75BF-4250-989A-E7C1E49717AC}"/>
                </a:ext>
              </a:extLst>
            </p:cNvPr>
            <p:cNvSpPr/>
            <p:nvPr/>
          </p:nvSpPr>
          <p:spPr>
            <a:xfrm>
              <a:off x="4083335" y="5768021"/>
              <a:ext cx="89941" cy="89941"/>
            </a:xfrm>
            <a:prstGeom prst="ellipse">
              <a:avLst/>
            </a:prstGeom>
            <a:grpFill/>
            <a:ln w="12700" cap="flat" cmpd="sng" algn="ctr">
              <a:solidFill>
                <a:srgbClr val="778495">
                  <a:lumMod val="20000"/>
                  <a:lumOff val="80000"/>
                </a:srgbClr>
              </a:solidFill>
              <a:prstDash val="solid"/>
              <a:miter lim="800000"/>
            </a:ln>
            <a:effectLst/>
          </p:spPr>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Arial" panose="020F0502020204030204"/>
                <a:cs typeface="+mn-ea"/>
                <a:sym typeface="+mn-lt"/>
              </a:endParaRPr>
            </a:p>
          </p:txBody>
        </p:sp>
      </p:grpSp>
      <p:grpSp>
        <p:nvGrpSpPr>
          <p:cNvPr id="50" name="Group 55">
            <a:extLst>
              <a:ext uri="{FF2B5EF4-FFF2-40B4-BE49-F238E27FC236}">
                <a16:creationId xmlns="" xmlns:a16="http://schemas.microsoft.com/office/drawing/2014/main" id="{037187DB-FE90-4A8D-A8A5-850FFD988800}"/>
              </a:ext>
            </a:extLst>
          </p:cNvPr>
          <p:cNvGrpSpPr/>
          <p:nvPr/>
        </p:nvGrpSpPr>
        <p:grpSpPr>
          <a:xfrm>
            <a:off x="4333838" y="2662421"/>
            <a:ext cx="192163" cy="424602"/>
            <a:chOff x="4295897" y="2944210"/>
            <a:chExt cx="197232" cy="435801"/>
          </a:xfrm>
          <a:solidFill>
            <a:schemeClr val="bg1">
              <a:lumMod val="75000"/>
            </a:schemeClr>
          </a:solidFill>
        </p:grpSpPr>
        <p:cxnSp>
          <p:nvCxnSpPr>
            <p:cNvPr id="51" name="Straight Connector 26">
              <a:extLst>
                <a:ext uri="{FF2B5EF4-FFF2-40B4-BE49-F238E27FC236}">
                  <a16:creationId xmlns="" xmlns:a16="http://schemas.microsoft.com/office/drawing/2014/main" id="{33E71461-E5F5-4F7D-9436-CFBFAF7ED070}"/>
                </a:ext>
              </a:extLst>
            </p:cNvPr>
            <p:cNvCxnSpPr/>
            <p:nvPr/>
          </p:nvCxnSpPr>
          <p:spPr>
            <a:xfrm flipH="1">
              <a:off x="4342750" y="2951092"/>
              <a:ext cx="109329" cy="416893"/>
            </a:xfrm>
            <a:prstGeom prst="line">
              <a:avLst/>
            </a:prstGeom>
            <a:grpFill/>
            <a:ln w="19050" cap="flat" cmpd="sng" algn="ctr">
              <a:solidFill>
                <a:srgbClr val="778495">
                  <a:lumMod val="20000"/>
                  <a:lumOff val="80000"/>
                </a:srgbClr>
              </a:solidFill>
              <a:prstDash val="sysDash"/>
              <a:miter lim="800000"/>
            </a:ln>
            <a:effectLst/>
          </p:spPr>
        </p:cxnSp>
        <p:sp>
          <p:nvSpPr>
            <p:cNvPr id="52" name="Oval 53">
              <a:extLst>
                <a:ext uri="{FF2B5EF4-FFF2-40B4-BE49-F238E27FC236}">
                  <a16:creationId xmlns="" xmlns:a16="http://schemas.microsoft.com/office/drawing/2014/main" id="{FF584623-C783-46F7-B369-4F5EDDB77BBB}"/>
                </a:ext>
              </a:extLst>
            </p:cNvPr>
            <p:cNvSpPr/>
            <p:nvPr/>
          </p:nvSpPr>
          <p:spPr>
            <a:xfrm>
              <a:off x="4295897" y="3290070"/>
              <a:ext cx="89941" cy="89941"/>
            </a:xfrm>
            <a:prstGeom prst="ellipse">
              <a:avLst/>
            </a:prstGeom>
            <a:grpFill/>
            <a:ln w="12700" cap="flat" cmpd="sng" algn="ctr">
              <a:solidFill>
                <a:srgbClr val="778495">
                  <a:lumMod val="20000"/>
                  <a:lumOff val="80000"/>
                </a:srgbClr>
              </a:solidFill>
              <a:prstDash val="solid"/>
              <a:miter lim="800000"/>
            </a:ln>
            <a:effectLst/>
          </p:spPr>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Arial" panose="020F0502020204030204"/>
                <a:cs typeface="+mn-ea"/>
                <a:sym typeface="+mn-lt"/>
              </a:endParaRPr>
            </a:p>
          </p:txBody>
        </p:sp>
        <p:sp>
          <p:nvSpPr>
            <p:cNvPr id="53" name="Oval 54">
              <a:extLst>
                <a:ext uri="{FF2B5EF4-FFF2-40B4-BE49-F238E27FC236}">
                  <a16:creationId xmlns="" xmlns:a16="http://schemas.microsoft.com/office/drawing/2014/main" id="{2E6E1630-FF81-4FF8-B2C0-657B4DA05078}"/>
                </a:ext>
              </a:extLst>
            </p:cNvPr>
            <p:cNvSpPr/>
            <p:nvPr/>
          </p:nvSpPr>
          <p:spPr>
            <a:xfrm>
              <a:off x="4403188" y="2944210"/>
              <a:ext cx="89941" cy="89941"/>
            </a:xfrm>
            <a:prstGeom prst="ellipse">
              <a:avLst/>
            </a:prstGeom>
            <a:grpFill/>
            <a:ln w="12700" cap="flat" cmpd="sng" algn="ctr">
              <a:solidFill>
                <a:srgbClr val="778495">
                  <a:lumMod val="20000"/>
                  <a:lumOff val="80000"/>
                </a:srgbClr>
              </a:solidFill>
              <a:prstDash val="solid"/>
              <a:miter lim="800000"/>
            </a:ln>
            <a:effectLst/>
          </p:spPr>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Arial" panose="020F0502020204030204"/>
                <a:cs typeface="+mn-ea"/>
                <a:sym typeface="+mn-lt"/>
              </a:endParaRPr>
            </a:p>
          </p:txBody>
        </p:sp>
      </p:grpSp>
      <p:grpSp>
        <p:nvGrpSpPr>
          <p:cNvPr id="54" name="Group 56">
            <a:extLst>
              <a:ext uri="{FF2B5EF4-FFF2-40B4-BE49-F238E27FC236}">
                <a16:creationId xmlns="" xmlns:a16="http://schemas.microsoft.com/office/drawing/2014/main" id="{945CA190-EC86-4095-A3E7-30067FD8C19D}"/>
              </a:ext>
            </a:extLst>
          </p:cNvPr>
          <p:cNvGrpSpPr/>
          <p:nvPr/>
        </p:nvGrpSpPr>
        <p:grpSpPr>
          <a:xfrm flipH="1">
            <a:off x="7568757" y="2650704"/>
            <a:ext cx="192163" cy="424602"/>
            <a:chOff x="4295897" y="2944210"/>
            <a:chExt cx="197232" cy="435801"/>
          </a:xfrm>
          <a:solidFill>
            <a:schemeClr val="bg1">
              <a:lumMod val="75000"/>
            </a:schemeClr>
          </a:solidFill>
        </p:grpSpPr>
        <p:cxnSp>
          <p:nvCxnSpPr>
            <p:cNvPr id="55" name="Straight Connector 57">
              <a:extLst>
                <a:ext uri="{FF2B5EF4-FFF2-40B4-BE49-F238E27FC236}">
                  <a16:creationId xmlns="" xmlns:a16="http://schemas.microsoft.com/office/drawing/2014/main" id="{389DBD02-C050-477A-80CE-9A04F9DF783E}"/>
                </a:ext>
              </a:extLst>
            </p:cNvPr>
            <p:cNvCxnSpPr/>
            <p:nvPr/>
          </p:nvCxnSpPr>
          <p:spPr>
            <a:xfrm flipH="1">
              <a:off x="4342750" y="2951092"/>
              <a:ext cx="109329" cy="416893"/>
            </a:xfrm>
            <a:prstGeom prst="line">
              <a:avLst/>
            </a:prstGeom>
            <a:grpFill/>
            <a:ln w="19050" cap="flat" cmpd="sng" algn="ctr">
              <a:solidFill>
                <a:srgbClr val="778495">
                  <a:lumMod val="20000"/>
                  <a:lumOff val="80000"/>
                </a:srgbClr>
              </a:solidFill>
              <a:prstDash val="sysDash"/>
              <a:miter lim="800000"/>
            </a:ln>
            <a:effectLst/>
          </p:spPr>
        </p:cxnSp>
        <p:sp>
          <p:nvSpPr>
            <p:cNvPr id="56" name="Oval 58">
              <a:extLst>
                <a:ext uri="{FF2B5EF4-FFF2-40B4-BE49-F238E27FC236}">
                  <a16:creationId xmlns="" xmlns:a16="http://schemas.microsoft.com/office/drawing/2014/main" id="{746A7196-41E5-43FD-95FE-61109387C259}"/>
                </a:ext>
              </a:extLst>
            </p:cNvPr>
            <p:cNvSpPr/>
            <p:nvPr/>
          </p:nvSpPr>
          <p:spPr>
            <a:xfrm>
              <a:off x="4295897" y="3290070"/>
              <a:ext cx="89941" cy="89941"/>
            </a:xfrm>
            <a:prstGeom prst="ellipse">
              <a:avLst/>
            </a:prstGeom>
            <a:grpFill/>
            <a:ln w="12700" cap="flat" cmpd="sng" algn="ctr">
              <a:solidFill>
                <a:srgbClr val="778495">
                  <a:lumMod val="20000"/>
                  <a:lumOff val="80000"/>
                </a:srgbClr>
              </a:solidFill>
              <a:prstDash val="solid"/>
              <a:miter lim="800000"/>
            </a:ln>
            <a:effectLst/>
          </p:spPr>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Arial" panose="020F0502020204030204"/>
                <a:cs typeface="+mn-ea"/>
                <a:sym typeface="+mn-lt"/>
              </a:endParaRPr>
            </a:p>
          </p:txBody>
        </p:sp>
        <p:sp>
          <p:nvSpPr>
            <p:cNvPr id="57" name="Oval 59">
              <a:extLst>
                <a:ext uri="{FF2B5EF4-FFF2-40B4-BE49-F238E27FC236}">
                  <a16:creationId xmlns="" xmlns:a16="http://schemas.microsoft.com/office/drawing/2014/main" id="{42FA59B7-DBFF-47FA-9D21-577F4E51E134}"/>
                </a:ext>
              </a:extLst>
            </p:cNvPr>
            <p:cNvSpPr/>
            <p:nvPr/>
          </p:nvSpPr>
          <p:spPr>
            <a:xfrm>
              <a:off x="4403188" y="2944210"/>
              <a:ext cx="89941" cy="89941"/>
            </a:xfrm>
            <a:prstGeom prst="ellipse">
              <a:avLst/>
            </a:prstGeom>
            <a:grpFill/>
            <a:ln w="12700" cap="flat" cmpd="sng" algn="ctr">
              <a:solidFill>
                <a:srgbClr val="778495">
                  <a:lumMod val="20000"/>
                  <a:lumOff val="80000"/>
                </a:srgbClr>
              </a:solidFill>
              <a:prstDash val="solid"/>
              <a:miter lim="800000"/>
            </a:ln>
            <a:effectLst/>
          </p:spPr>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Arial" panose="020F0502020204030204"/>
                <a:cs typeface="+mn-ea"/>
                <a:sym typeface="+mn-lt"/>
              </a:endParaRPr>
            </a:p>
          </p:txBody>
        </p:sp>
      </p:grpSp>
      <p:sp>
        <p:nvSpPr>
          <p:cNvPr id="58" name="Oval 11">
            <a:extLst>
              <a:ext uri="{FF2B5EF4-FFF2-40B4-BE49-F238E27FC236}">
                <a16:creationId xmlns="" xmlns:a16="http://schemas.microsoft.com/office/drawing/2014/main" id="{BD248570-E834-4232-A950-066074AC9235}"/>
              </a:ext>
            </a:extLst>
          </p:cNvPr>
          <p:cNvSpPr>
            <a:spLocks noChangeArrowheads="1"/>
          </p:cNvSpPr>
          <p:nvPr/>
        </p:nvSpPr>
        <p:spPr bwMode="auto">
          <a:xfrm>
            <a:off x="2777735" y="2058247"/>
            <a:ext cx="739324" cy="737778"/>
          </a:xfrm>
          <a:prstGeom prst="ellipse">
            <a:avLst/>
          </a:pr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C00000"/>
              </a:solidFill>
              <a:effectLst/>
              <a:uLnTx/>
              <a:uFillTx/>
              <a:latin typeface="Arial" panose="020F0502020204030204"/>
              <a:cs typeface="+mn-ea"/>
              <a:sym typeface="+mn-lt"/>
            </a:endParaRPr>
          </a:p>
        </p:txBody>
      </p:sp>
      <p:sp>
        <p:nvSpPr>
          <p:cNvPr id="59" name="Oval 14">
            <a:extLst>
              <a:ext uri="{FF2B5EF4-FFF2-40B4-BE49-F238E27FC236}">
                <a16:creationId xmlns="" xmlns:a16="http://schemas.microsoft.com/office/drawing/2014/main" id="{CF17CD89-F514-4487-884A-87EF96B8ED02}"/>
              </a:ext>
            </a:extLst>
          </p:cNvPr>
          <p:cNvSpPr>
            <a:spLocks noChangeArrowheads="1"/>
          </p:cNvSpPr>
          <p:nvPr/>
        </p:nvSpPr>
        <p:spPr bwMode="auto">
          <a:xfrm>
            <a:off x="2777735" y="4500493"/>
            <a:ext cx="739324" cy="740872"/>
          </a:xfrm>
          <a:prstGeom prst="ellipse">
            <a:avLst/>
          </a:pr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C00000"/>
              </a:solidFill>
              <a:effectLst/>
              <a:uLnTx/>
              <a:uFillTx/>
              <a:latin typeface="Arial" panose="020F0502020204030204"/>
              <a:cs typeface="+mn-ea"/>
              <a:sym typeface="+mn-lt"/>
            </a:endParaRPr>
          </a:p>
        </p:txBody>
      </p:sp>
      <p:sp>
        <p:nvSpPr>
          <p:cNvPr id="60" name="Oval 17">
            <a:extLst>
              <a:ext uri="{FF2B5EF4-FFF2-40B4-BE49-F238E27FC236}">
                <a16:creationId xmlns="" xmlns:a16="http://schemas.microsoft.com/office/drawing/2014/main" id="{270D50B7-0B7B-4203-BEF8-120307AB7E0C}"/>
              </a:ext>
            </a:extLst>
          </p:cNvPr>
          <p:cNvSpPr>
            <a:spLocks noChangeArrowheads="1"/>
          </p:cNvSpPr>
          <p:nvPr/>
        </p:nvSpPr>
        <p:spPr bwMode="auto">
          <a:xfrm>
            <a:off x="3977978" y="3278597"/>
            <a:ext cx="739324" cy="740872"/>
          </a:xfrm>
          <a:prstGeom prst="ellipse">
            <a:avLst/>
          </a:pr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C00000"/>
              </a:solidFill>
              <a:effectLst/>
              <a:uLnTx/>
              <a:uFillTx/>
              <a:latin typeface="Arial" panose="020F0502020204030204"/>
              <a:cs typeface="+mn-ea"/>
              <a:sym typeface="+mn-lt"/>
            </a:endParaRPr>
          </a:p>
        </p:txBody>
      </p:sp>
      <p:sp>
        <p:nvSpPr>
          <p:cNvPr id="61" name="Oval 20">
            <a:extLst>
              <a:ext uri="{FF2B5EF4-FFF2-40B4-BE49-F238E27FC236}">
                <a16:creationId xmlns="" xmlns:a16="http://schemas.microsoft.com/office/drawing/2014/main" id="{84D15B73-705A-4412-8C9F-7449775A0C98}"/>
              </a:ext>
            </a:extLst>
          </p:cNvPr>
          <p:cNvSpPr>
            <a:spLocks noChangeArrowheads="1"/>
          </p:cNvSpPr>
          <p:nvPr/>
        </p:nvSpPr>
        <p:spPr bwMode="auto">
          <a:xfrm>
            <a:off x="7431767" y="3278597"/>
            <a:ext cx="739324" cy="740872"/>
          </a:xfrm>
          <a:prstGeom prst="ellipse">
            <a:avLst/>
          </a:pr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C00000"/>
              </a:solidFill>
              <a:effectLst/>
              <a:uLnTx/>
              <a:uFillTx/>
              <a:latin typeface="Arial" panose="020F0502020204030204"/>
              <a:cs typeface="+mn-ea"/>
              <a:sym typeface="+mn-lt"/>
            </a:endParaRPr>
          </a:p>
        </p:txBody>
      </p:sp>
      <p:sp>
        <p:nvSpPr>
          <p:cNvPr id="62" name="Oval 23">
            <a:extLst>
              <a:ext uri="{FF2B5EF4-FFF2-40B4-BE49-F238E27FC236}">
                <a16:creationId xmlns="" xmlns:a16="http://schemas.microsoft.com/office/drawing/2014/main" id="{B44FCE43-C8F6-4458-B047-3B6595DCFFDC}"/>
              </a:ext>
            </a:extLst>
          </p:cNvPr>
          <p:cNvSpPr>
            <a:spLocks noChangeArrowheads="1"/>
          </p:cNvSpPr>
          <p:nvPr/>
        </p:nvSpPr>
        <p:spPr bwMode="auto">
          <a:xfrm>
            <a:off x="8655210" y="2058247"/>
            <a:ext cx="734685" cy="737778"/>
          </a:xfrm>
          <a:prstGeom prst="ellipse">
            <a:avLst/>
          </a:pr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C00000"/>
              </a:solidFill>
              <a:effectLst/>
              <a:uLnTx/>
              <a:uFillTx/>
              <a:latin typeface="Arial" panose="020F0502020204030204"/>
              <a:cs typeface="+mn-ea"/>
              <a:sym typeface="+mn-lt"/>
            </a:endParaRPr>
          </a:p>
        </p:txBody>
      </p:sp>
      <p:sp>
        <p:nvSpPr>
          <p:cNvPr id="63" name="Oval 26">
            <a:extLst>
              <a:ext uri="{FF2B5EF4-FFF2-40B4-BE49-F238E27FC236}">
                <a16:creationId xmlns="" xmlns:a16="http://schemas.microsoft.com/office/drawing/2014/main" id="{0AB9B426-A2C3-4AAF-8890-50C64FCC2869}"/>
              </a:ext>
            </a:extLst>
          </p:cNvPr>
          <p:cNvSpPr>
            <a:spLocks noChangeArrowheads="1"/>
          </p:cNvSpPr>
          <p:nvPr/>
        </p:nvSpPr>
        <p:spPr bwMode="auto">
          <a:xfrm>
            <a:off x="8655210" y="4500493"/>
            <a:ext cx="734685" cy="740872"/>
          </a:xfrm>
          <a:prstGeom prst="ellipse">
            <a:avLst/>
          </a:pr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C00000"/>
              </a:solidFill>
              <a:effectLst/>
              <a:uLnTx/>
              <a:uFillTx/>
              <a:latin typeface="Arial" panose="020F0502020204030204"/>
              <a:cs typeface="+mn-ea"/>
              <a:sym typeface="+mn-lt"/>
            </a:endParaRPr>
          </a:p>
        </p:txBody>
      </p:sp>
      <p:sp>
        <p:nvSpPr>
          <p:cNvPr id="64" name="Oval 29">
            <a:extLst>
              <a:ext uri="{FF2B5EF4-FFF2-40B4-BE49-F238E27FC236}">
                <a16:creationId xmlns="" xmlns:a16="http://schemas.microsoft.com/office/drawing/2014/main" id="{1CE7139D-CD6B-4D2E-BF71-26FFF7941972}"/>
              </a:ext>
            </a:extLst>
          </p:cNvPr>
          <p:cNvSpPr>
            <a:spLocks noChangeArrowheads="1"/>
          </p:cNvSpPr>
          <p:nvPr/>
        </p:nvSpPr>
        <p:spPr bwMode="auto">
          <a:xfrm>
            <a:off x="5580363" y="3151767"/>
            <a:ext cx="996077" cy="996077"/>
          </a:xfrm>
          <a:prstGeom prst="ellipse">
            <a:avLst/>
          </a:prstGeom>
          <a:solidFill>
            <a:srgbClr val="C00000"/>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Arial" panose="020F0502020204030204"/>
              <a:cs typeface="+mn-ea"/>
              <a:sym typeface="+mn-lt"/>
            </a:endParaRPr>
          </a:p>
        </p:txBody>
      </p:sp>
      <p:sp>
        <p:nvSpPr>
          <p:cNvPr id="65" name="Freeform 31">
            <a:extLst>
              <a:ext uri="{FF2B5EF4-FFF2-40B4-BE49-F238E27FC236}">
                <a16:creationId xmlns="" xmlns:a16="http://schemas.microsoft.com/office/drawing/2014/main" id="{0583B8AC-E803-42A3-9D93-5C76A9A69477}"/>
              </a:ext>
            </a:extLst>
          </p:cNvPr>
          <p:cNvSpPr>
            <a:spLocks/>
          </p:cNvSpPr>
          <p:nvPr/>
        </p:nvSpPr>
        <p:spPr bwMode="auto">
          <a:xfrm>
            <a:off x="5387025" y="2783651"/>
            <a:ext cx="691377" cy="403690"/>
          </a:xfrm>
          <a:custGeom>
            <a:avLst/>
            <a:gdLst>
              <a:gd name="T0" fmla="*/ 23 w 189"/>
              <a:gd name="T1" fmla="*/ 104 h 110"/>
              <a:gd name="T2" fmla="*/ 177 w 189"/>
              <a:gd name="T3" fmla="*/ 24 h 110"/>
              <a:gd name="T4" fmla="*/ 189 w 189"/>
              <a:gd name="T5" fmla="*/ 12 h 110"/>
              <a:gd name="T6" fmla="*/ 189 w 189"/>
              <a:gd name="T7" fmla="*/ 12 h 110"/>
              <a:gd name="T8" fmla="*/ 176 w 189"/>
              <a:gd name="T9" fmla="*/ 0 h 110"/>
              <a:gd name="T10" fmla="*/ 4 w 189"/>
              <a:gd name="T11" fmla="*/ 89 h 110"/>
              <a:gd name="T12" fmla="*/ 7 w 189"/>
              <a:gd name="T13" fmla="*/ 106 h 110"/>
              <a:gd name="T14" fmla="*/ 7 w 189"/>
              <a:gd name="T15" fmla="*/ 107 h 110"/>
              <a:gd name="T16" fmla="*/ 23 w 189"/>
              <a:gd name="T17" fmla="*/ 10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9" h="110">
                <a:moveTo>
                  <a:pt x="23" y="104"/>
                </a:moveTo>
                <a:cubicBezTo>
                  <a:pt x="60" y="58"/>
                  <a:pt x="115" y="28"/>
                  <a:pt x="177" y="24"/>
                </a:cubicBezTo>
                <a:cubicBezTo>
                  <a:pt x="184" y="24"/>
                  <a:pt x="189" y="19"/>
                  <a:pt x="189" y="12"/>
                </a:cubicBezTo>
                <a:cubicBezTo>
                  <a:pt x="189" y="12"/>
                  <a:pt x="189" y="12"/>
                  <a:pt x="189" y="12"/>
                </a:cubicBezTo>
                <a:cubicBezTo>
                  <a:pt x="189" y="5"/>
                  <a:pt x="183" y="0"/>
                  <a:pt x="176" y="0"/>
                </a:cubicBezTo>
                <a:cubicBezTo>
                  <a:pt x="106" y="4"/>
                  <a:pt x="45" y="38"/>
                  <a:pt x="4" y="89"/>
                </a:cubicBezTo>
                <a:cubicBezTo>
                  <a:pt x="0" y="95"/>
                  <a:pt x="1" y="103"/>
                  <a:pt x="7" y="106"/>
                </a:cubicBezTo>
                <a:cubicBezTo>
                  <a:pt x="7" y="107"/>
                  <a:pt x="7" y="107"/>
                  <a:pt x="7" y="107"/>
                </a:cubicBezTo>
                <a:cubicBezTo>
                  <a:pt x="13" y="110"/>
                  <a:pt x="19" y="109"/>
                  <a:pt x="23" y="104"/>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Arial" panose="020F0502020204030204"/>
              <a:cs typeface="+mn-ea"/>
              <a:sym typeface="+mn-lt"/>
            </a:endParaRPr>
          </a:p>
        </p:txBody>
      </p:sp>
      <p:sp>
        <p:nvSpPr>
          <p:cNvPr id="66" name="Freeform 32">
            <a:extLst>
              <a:ext uri="{FF2B5EF4-FFF2-40B4-BE49-F238E27FC236}">
                <a16:creationId xmlns="" xmlns:a16="http://schemas.microsoft.com/office/drawing/2014/main" id="{44D42643-1BD0-4027-A5EB-66186BA90E02}"/>
              </a:ext>
            </a:extLst>
          </p:cNvPr>
          <p:cNvSpPr>
            <a:spLocks/>
          </p:cNvSpPr>
          <p:nvPr/>
        </p:nvSpPr>
        <p:spPr bwMode="auto">
          <a:xfrm>
            <a:off x="6140270" y="2788291"/>
            <a:ext cx="801193" cy="1254377"/>
          </a:xfrm>
          <a:custGeom>
            <a:avLst/>
            <a:gdLst>
              <a:gd name="T0" fmla="*/ 195 w 219"/>
              <a:gd name="T1" fmla="*/ 235 h 342"/>
              <a:gd name="T2" fmla="*/ 175 w 219"/>
              <a:gd name="T3" fmla="*/ 323 h 342"/>
              <a:gd name="T4" fmla="*/ 179 w 219"/>
              <a:gd name="T5" fmla="*/ 337 h 342"/>
              <a:gd name="T6" fmla="*/ 179 w 219"/>
              <a:gd name="T7" fmla="*/ 337 h 342"/>
              <a:gd name="T8" fmla="*/ 197 w 219"/>
              <a:gd name="T9" fmla="*/ 333 h 342"/>
              <a:gd name="T10" fmla="*/ 219 w 219"/>
              <a:gd name="T11" fmla="*/ 235 h 342"/>
              <a:gd name="T12" fmla="*/ 13 w 219"/>
              <a:gd name="T13" fmla="*/ 1 h 342"/>
              <a:gd name="T14" fmla="*/ 0 w 219"/>
              <a:gd name="T15" fmla="*/ 13 h 342"/>
              <a:gd name="T16" fmla="*/ 0 w 219"/>
              <a:gd name="T17" fmla="*/ 13 h 342"/>
              <a:gd name="T18" fmla="*/ 10 w 219"/>
              <a:gd name="T19" fmla="*/ 25 h 342"/>
              <a:gd name="T20" fmla="*/ 195 w 219"/>
              <a:gd name="T21" fmla="*/ 235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9" h="342">
                <a:moveTo>
                  <a:pt x="195" y="235"/>
                </a:moveTo>
                <a:cubicBezTo>
                  <a:pt x="195" y="266"/>
                  <a:pt x="188" y="296"/>
                  <a:pt x="175" y="323"/>
                </a:cubicBezTo>
                <a:cubicBezTo>
                  <a:pt x="173" y="328"/>
                  <a:pt x="175" y="334"/>
                  <a:pt x="179" y="337"/>
                </a:cubicBezTo>
                <a:cubicBezTo>
                  <a:pt x="179" y="337"/>
                  <a:pt x="179" y="337"/>
                  <a:pt x="179" y="337"/>
                </a:cubicBezTo>
                <a:cubicBezTo>
                  <a:pt x="185" y="342"/>
                  <a:pt x="194" y="340"/>
                  <a:pt x="197" y="333"/>
                </a:cubicBezTo>
                <a:cubicBezTo>
                  <a:pt x="211" y="303"/>
                  <a:pt x="219" y="270"/>
                  <a:pt x="219" y="235"/>
                </a:cubicBezTo>
                <a:cubicBezTo>
                  <a:pt x="219" y="115"/>
                  <a:pt x="129" y="16"/>
                  <a:pt x="13" y="1"/>
                </a:cubicBezTo>
                <a:cubicBezTo>
                  <a:pt x="6" y="0"/>
                  <a:pt x="0" y="6"/>
                  <a:pt x="0" y="13"/>
                </a:cubicBezTo>
                <a:cubicBezTo>
                  <a:pt x="0" y="13"/>
                  <a:pt x="0" y="13"/>
                  <a:pt x="0" y="13"/>
                </a:cubicBezTo>
                <a:cubicBezTo>
                  <a:pt x="0" y="19"/>
                  <a:pt x="4" y="24"/>
                  <a:pt x="10" y="25"/>
                </a:cubicBezTo>
                <a:cubicBezTo>
                  <a:pt x="114" y="38"/>
                  <a:pt x="195" y="127"/>
                  <a:pt x="195" y="235"/>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Arial" panose="020F0502020204030204"/>
              <a:cs typeface="+mn-ea"/>
              <a:sym typeface="+mn-lt"/>
            </a:endParaRPr>
          </a:p>
        </p:txBody>
      </p:sp>
      <p:sp>
        <p:nvSpPr>
          <p:cNvPr id="67" name="Freeform 33">
            <a:extLst>
              <a:ext uri="{FF2B5EF4-FFF2-40B4-BE49-F238E27FC236}">
                <a16:creationId xmlns="" xmlns:a16="http://schemas.microsoft.com/office/drawing/2014/main" id="{436C699E-314F-485C-B948-58B2BF2FEA56}"/>
              </a:ext>
            </a:extLst>
          </p:cNvPr>
          <p:cNvSpPr>
            <a:spLocks/>
          </p:cNvSpPr>
          <p:nvPr/>
        </p:nvSpPr>
        <p:spPr bwMode="auto">
          <a:xfrm>
            <a:off x="5210700" y="3202808"/>
            <a:ext cx="1596198" cy="1319339"/>
          </a:xfrm>
          <a:custGeom>
            <a:avLst/>
            <a:gdLst>
              <a:gd name="T0" fmla="*/ 413 w 436"/>
              <a:gd name="T1" fmla="*/ 240 h 360"/>
              <a:gd name="T2" fmla="*/ 189 w 436"/>
              <a:gd name="T3" fmla="*/ 329 h 360"/>
              <a:gd name="T4" fmla="*/ 30 w 436"/>
              <a:gd name="T5" fmla="*/ 170 h 360"/>
              <a:gd name="T6" fmla="*/ 51 w 436"/>
              <a:gd name="T7" fmla="*/ 19 h 360"/>
              <a:gd name="T8" fmla="*/ 47 w 436"/>
              <a:gd name="T9" fmla="*/ 3 h 360"/>
              <a:gd name="T10" fmla="*/ 47 w 436"/>
              <a:gd name="T11" fmla="*/ 3 h 360"/>
              <a:gd name="T12" fmla="*/ 30 w 436"/>
              <a:gd name="T13" fmla="*/ 7 h 360"/>
              <a:gd name="T14" fmla="*/ 1 w 436"/>
              <a:gd name="T15" fmla="*/ 128 h 360"/>
              <a:gd name="T16" fmla="*/ 229 w 436"/>
              <a:gd name="T17" fmla="*/ 358 h 360"/>
              <a:gd name="T18" fmla="*/ 432 w 436"/>
              <a:gd name="T19" fmla="*/ 254 h 360"/>
              <a:gd name="T20" fmla="*/ 430 w 436"/>
              <a:gd name="T21" fmla="*/ 238 h 360"/>
              <a:gd name="T22" fmla="*/ 430 w 436"/>
              <a:gd name="T23" fmla="*/ 238 h 360"/>
              <a:gd name="T24" fmla="*/ 413 w 436"/>
              <a:gd name="T25" fmla="*/ 24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6" h="360">
                <a:moveTo>
                  <a:pt x="413" y="240"/>
                </a:moveTo>
                <a:cubicBezTo>
                  <a:pt x="366" y="309"/>
                  <a:pt x="282" y="349"/>
                  <a:pt x="189" y="329"/>
                </a:cubicBezTo>
                <a:cubicBezTo>
                  <a:pt x="110" y="312"/>
                  <a:pt x="47" y="249"/>
                  <a:pt x="30" y="170"/>
                </a:cubicBezTo>
                <a:cubicBezTo>
                  <a:pt x="18" y="115"/>
                  <a:pt x="27" y="62"/>
                  <a:pt x="51" y="19"/>
                </a:cubicBezTo>
                <a:cubicBezTo>
                  <a:pt x="54" y="14"/>
                  <a:pt x="53" y="6"/>
                  <a:pt x="47" y="3"/>
                </a:cubicBezTo>
                <a:cubicBezTo>
                  <a:pt x="47" y="3"/>
                  <a:pt x="47" y="3"/>
                  <a:pt x="47" y="3"/>
                </a:cubicBezTo>
                <a:cubicBezTo>
                  <a:pt x="41" y="0"/>
                  <a:pt x="34" y="1"/>
                  <a:pt x="30" y="7"/>
                </a:cubicBezTo>
                <a:cubicBezTo>
                  <a:pt x="10" y="43"/>
                  <a:pt x="0" y="84"/>
                  <a:pt x="1" y="128"/>
                </a:cubicBezTo>
                <a:cubicBezTo>
                  <a:pt x="4" y="253"/>
                  <a:pt x="105" y="354"/>
                  <a:pt x="229" y="358"/>
                </a:cubicBezTo>
                <a:cubicBezTo>
                  <a:pt x="314" y="360"/>
                  <a:pt x="389" y="318"/>
                  <a:pt x="432" y="254"/>
                </a:cubicBezTo>
                <a:cubicBezTo>
                  <a:pt x="436" y="249"/>
                  <a:pt x="435" y="242"/>
                  <a:pt x="430" y="238"/>
                </a:cubicBezTo>
                <a:cubicBezTo>
                  <a:pt x="430" y="238"/>
                  <a:pt x="430" y="238"/>
                  <a:pt x="430" y="238"/>
                </a:cubicBezTo>
                <a:cubicBezTo>
                  <a:pt x="425" y="233"/>
                  <a:pt x="417" y="234"/>
                  <a:pt x="413" y="240"/>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Arial" panose="020F0502020204030204"/>
              <a:cs typeface="+mn-ea"/>
              <a:sym typeface="+mn-lt"/>
            </a:endParaRPr>
          </a:p>
        </p:txBody>
      </p:sp>
      <p:sp>
        <p:nvSpPr>
          <p:cNvPr id="68" name="Oval 12">
            <a:extLst>
              <a:ext uri="{FF2B5EF4-FFF2-40B4-BE49-F238E27FC236}">
                <a16:creationId xmlns="" xmlns:a16="http://schemas.microsoft.com/office/drawing/2014/main" id="{30191490-1C65-45E2-925B-6BC5439C09E6}"/>
              </a:ext>
            </a:extLst>
          </p:cNvPr>
          <p:cNvSpPr>
            <a:spLocks noChangeArrowheads="1"/>
          </p:cNvSpPr>
          <p:nvPr/>
        </p:nvSpPr>
        <p:spPr bwMode="auto">
          <a:xfrm>
            <a:off x="3022592" y="2234192"/>
            <a:ext cx="249612" cy="386262"/>
          </a:xfrm>
          <a:custGeom>
            <a:avLst/>
            <a:gdLst>
              <a:gd name="connsiteX0" fmla="*/ 182768 w 217488"/>
              <a:gd name="connsiteY0" fmla="*/ 277515 h 336550"/>
              <a:gd name="connsiteX1" fmla="*/ 156139 w 217488"/>
              <a:gd name="connsiteY1" fmla="*/ 283964 h 336550"/>
              <a:gd name="connsiteX2" fmla="*/ 152145 w 217488"/>
              <a:gd name="connsiteY2" fmla="*/ 292993 h 336550"/>
              <a:gd name="connsiteX3" fmla="*/ 158802 w 217488"/>
              <a:gd name="connsiteY3" fmla="*/ 296863 h 336550"/>
              <a:gd name="connsiteX4" fmla="*/ 160133 w 217488"/>
              <a:gd name="connsiteY4" fmla="*/ 296863 h 336550"/>
              <a:gd name="connsiteX5" fmla="*/ 186762 w 217488"/>
              <a:gd name="connsiteY5" fmla="*/ 290414 h 336550"/>
              <a:gd name="connsiteX6" fmla="*/ 190757 w 217488"/>
              <a:gd name="connsiteY6" fmla="*/ 282674 h 336550"/>
              <a:gd name="connsiteX7" fmla="*/ 182768 w 217488"/>
              <a:gd name="connsiteY7" fmla="*/ 277515 h 336550"/>
              <a:gd name="connsiteX8" fmla="*/ 34720 w 217488"/>
              <a:gd name="connsiteY8" fmla="*/ 277515 h 336550"/>
              <a:gd name="connsiteX9" fmla="*/ 26732 w 217488"/>
              <a:gd name="connsiteY9" fmla="*/ 282674 h 336550"/>
              <a:gd name="connsiteX10" fmla="*/ 30726 w 217488"/>
              <a:gd name="connsiteY10" fmla="*/ 290414 h 336550"/>
              <a:gd name="connsiteX11" fmla="*/ 57355 w 217488"/>
              <a:gd name="connsiteY11" fmla="*/ 296863 h 336550"/>
              <a:gd name="connsiteX12" fmla="*/ 58686 w 217488"/>
              <a:gd name="connsiteY12" fmla="*/ 296863 h 336550"/>
              <a:gd name="connsiteX13" fmla="*/ 65344 w 217488"/>
              <a:gd name="connsiteY13" fmla="*/ 292993 h 336550"/>
              <a:gd name="connsiteX14" fmla="*/ 61349 w 217488"/>
              <a:gd name="connsiteY14" fmla="*/ 283964 h 336550"/>
              <a:gd name="connsiteX15" fmla="*/ 34720 w 217488"/>
              <a:gd name="connsiteY15" fmla="*/ 277515 h 336550"/>
              <a:gd name="connsiteX16" fmla="*/ 108745 w 217488"/>
              <a:gd name="connsiteY16" fmla="*/ 271463 h 336550"/>
              <a:gd name="connsiteX17" fmla="*/ 87313 w 217488"/>
              <a:gd name="connsiteY17" fmla="*/ 292101 h 336550"/>
              <a:gd name="connsiteX18" fmla="*/ 108745 w 217488"/>
              <a:gd name="connsiteY18" fmla="*/ 312739 h 336550"/>
              <a:gd name="connsiteX19" fmla="*/ 130177 w 217488"/>
              <a:gd name="connsiteY19" fmla="*/ 292101 h 336550"/>
              <a:gd name="connsiteX20" fmla="*/ 108745 w 217488"/>
              <a:gd name="connsiteY20" fmla="*/ 271463 h 336550"/>
              <a:gd name="connsiteX21" fmla="*/ 27469 w 217488"/>
              <a:gd name="connsiteY21" fmla="*/ 38100 h 336550"/>
              <a:gd name="connsiteX22" fmla="*/ 22225 w 217488"/>
              <a:gd name="connsiteY22" fmla="*/ 42049 h 336550"/>
              <a:gd name="connsiteX23" fmla="*/ 22225 w 217488"/>
              <a:gd name="connsiteY23" fmla="*/ 240798 h 336550"/>
              <a:gd name="connsiteX24" fmla="*/ 27469 w 217488"/>
              <a:gd name="connsiteY24" fmla="*/ 246063 h 336550"/>
              <a:gd name="connsiteX25" fmla="*/ 190019 w 217488"/>
              <a:gd name="connsiteY25" fmla="*/ 246063 h 336550"/>
              <a:gd name="connsiteX26" fmla="*/ 195263 w 217488"/>
              <a:gd name="connsiteY26" fmla="*/ 240798 h 336550"/>
              <a:gd name="connsiteX27" fmla="*/ 195263 w 217488"/>
              <a:gd name="connsiteY27" fmla="*/ 42049 h 336550"/>
              <a:gd name="connsiteX28" fmla="*/ 190019 w 217488"/>
              <a:gd name="connsiteY28" fmla="*/ 38100 h 336550"/>
              <a:gd name="connsiteX29" fmla="*/ 27469 w 217488"/>
              <a:gd name="connsiteY29" fmla="*/ 38100 h 336550"/>
              <a:gd name="connsiteX30" fmla="*/ 92869 w 217488"/>
              <a:gd name="connsiteY30" fmla="*/ 15875 h 336550"/>
              <a:gd name="connsiteX31" fmla="*/ 88900 w 217488"/>
              <a:gd name="connsiteY31" fmla="*/ 19957 h 336550"/>
              <a:gd name="connsiteX32" fmla="*/ 92869 w 217488"/>
              <a:gd name="connsiteY32" fmla="*/ 25400 h 336550"/>
              <a:gd name="connsiteX33" fmla="*/ 124619 w 217488"/>
              <a:gd name="connsiteY33" fmla="*/ 25400 h 336550"/>
              <a:gd name="connsiteX34" fmla="*/ 128588 w 217488"/>
              <a:gd name="connsiteY34" fmla="*/ 19957 h 336550"/>
              <a:gd name="connsiteX35" fmla="*/ 124619 w 217488"/>
              <a:gd name="connsiteY35" fmla="*/ 15875 h 336550"/>
              <a:gd name="connsiteX36" fmla="*/ 92869 w 217488"/>
              <a:gd name="connsiteY36" fmla="*/ 15875 h 336550"/>
              <a:gd name="connsiteX37" fmla="*/ 19652 w 217488"/>
              <a:gd name="connsiteY37" fmla="*/ 0 h 336550"/>
              <a:gd name="connsiteX38" fmla="*/ 197836 w 217488"/>
              <a:gd name="connsiteY38" fmla="*/ 0 h 336550"/>
              <a:gd name="connsiteX39" fmla="*/ 217488 w 217488"/>
              <a:gd name="connsiteY39" fmla="*/ 18405 h 336550"/>
              <a:gd name="connsiteX40" fmla="*/ 217488 w 217488"/>
              <a:gd name="connsiteY40" fmla="*/ 318145 h 336550"/>
              <a:gd name="connsiteX41" fmla="*/ 197836 w 217488"/>
              <a:gd name="connsiteY41" fmla="*/ 336550 h 336550"/>
              <a:gd name="connsiteX42" fmla="*/ 19652 w 217488"/>
              <a:gd name="connsiteY42" fmla="*/ 336550 h 336550"/>
              <a:gd name="connsiteX43" fmla="*/ 0 w 217488"/>
              <a:gd name="connsiteY43" fmla="*/ 318145 h 336550"/>
              <a:gd name="connsiteX44" fmla="*/ 0 w 217488"/>
              <a:gd name="connsiteY44" fmla="*/ 18405 h 336550"/>
              <a:gd name="connsiteX45" fmla="*/ 19652 w 217488"/>
              <a:gd name="connsiteY4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17488" h="336550">
                <a:moveTo>
                  <a:pt x="182768" y="277515"/>
                </a:moveTo>
                <a:cubicBezTo>
                  <a:pt x="182768" y="277515"/>
                  <a:pt x="182768" y="277515"/>
                  <a:pt x="156139" y="283964"/>
                </a:cubicBezTo>
                <a:cubicBezTo>
                  <a:pt x="153476" y="285254"/>
                  <a:pt x="150813" y="289124"/>
                  <a:pt x="152145" y="292993"/>
                </a:cubicBezTo>
                <a:cubicBezTo>
                  <a:pt x="152145" y="295573"/>
                  <a:pt x="156139" y="296863"/>
                  <a:pt x="158802" y="296863"/>
                </a:cubicBezTo>
                <a:cubicBezTo>
                  <a:pt x="158802" y="296863"/>
                  <a:pt x="160133" y="296863"/>
                  <a:pt x="160133" y="296863"/>
                </a:cubicBezTo>
                <a:cubicBezTo>
                  <a:pt x="160133" y="296863"/>
                  <a:pt x="160133" y="296863"/>
                  <a:pt x="186762" y="290414"/>
                </a:cubicBezTo>
                <a:cubicBezTo>
                  <a:pt x="189425" y="289124"/>
                  <a:pt x="192088" y="285254"/>
                  <a:pt x="190757" y="282674"/>
                </a:cubicBezTo>
                <a:cubicBezTo>
                  <a:pt x="190757" y="278805"/>
                  <a:pt x="186762" y="276225"/>
                  <a:pt x="182768" y="277515"/>
                </a:cubicBezTo>
                <a:close/>
                <a:moveTo>
                  <a:pt x="34720" y="277515"/>
                </a:moveTo>
                <a:cubicBezTo>
                  <a:pt x="30726" y="276225"/>
                  <a:pt x="26732" y="278805"/>
                  <a:pt x="26732" y="282674"/>
                </a:cubicBezTo>
                <a:cubicBezTo>
                  <a:pt x="25400" y="285254"/>
                  <a:pt x="28063" y="289124"/>
                  <a:pt x="30726" y="290414"/>
                </a:cubicBezTo>
                <a:cubicBezTo>
                  <a:pt x="30726" y="290414"/>
                  <a:pt x="30726" y="290414"/>
                  <a:pt x="57355" y="296863"/>
                </a:cubicBezTo>
                <a:cubicBezTo>
                  <a:pt x="57355" y="296863"/>
                  <a:pt x="58686" y="296863"/>
                  <a:pt x="58686" y="296863"/>
                </a:cubicBezTo>
                <a:cubicBezTo>
                  <a:pt x="61349" y="296863"/>
                  <a:pt x="65344" y="295573"/>
                  <a:pt x="65344" y="292993"/>
                </a:cubicBezTo>
                <a:cubicBezTo>
                  <a:pt x="66675" y="289124"/>
                  <a:pt x="64012" y="285254"/>
                  <a:pt x="61349" y="283964"/>
                </a:cubicBezTo>
                <a:cubicBezTo>
                  <a:pt x="61349" y="283964"/>
                  <a:pt x="61349" y="283964"/>
                  <a:pt x="34720" y="277515"/>
                </a:cubicBezTo>
                <a:close/>
                <a:moveTo>
                  <a:pt x="108745" y="271463"/>
                </a:moveTo>
                <a:cubicBezTo>
                  <a:pt x="96908" y="271463"/>
                  <a:pt x="87313" y="280703"/>
                  <a:pt x="87313" y="292101"/>
                </a:cubicBezTo>
                <a:cubicBezTo>
                  <a:pt x="87313" y="303499"/>
                  <a:pt x="96908" y="312739"/>
                  <a:pt x="108745" y="312739"/>
                </a:cubicBezTo>
                <a:cubicBezTo>
                  <a:pt x="120582" y="312739"/>
                  <a:pt x="130177" y="303499"/>
                  <a:pt x="130177" y="292101"/>
                </a:cubicBezTo>
                <a:cubicBezTo>
                  <a:pt x="130177" y="280703"/>
                  <a:pt x="120582" y="271463"/>
                  <a:pt x="108745" y="271463"/>
                </a:cubicBezTo>
                <a:close/>
                <a:moveTo>
                  <a:pt x="27469" y="38100"/>
                </a:moveTo>
                <a:cubicBezTo>
                  <a:pt x="24847" y="38100"/>
                  <a:pt x="22225" y="39416"/>
                  <a:pt x="22225" y="42049"/>
                </a:cubicBezTo>
                <a:cubicBezTo>
                  <a:pt x="22225" y="42049"/>
                  <a:pt x="22225" y="42049"/>
                  <a:pt x="22225" y="240798"/>
                </a:cubicBezTo>
                <a:cubicBezTo>
                  <a:pt x="22225" y="243431"/>
                  <a:pt x="24847" y="246063"/>
                  <a:pt x="27469" y="246063"/>
                </a:cubicBezTo>
                <a:cubicBezTo>
                  <a:pt x="27469" y="246063"/>
                  <a:pt x="27469" y="246063"/>
                  <a:pt x="190019" y="246063"/>
                </a:cubicBezTo>
                <a:cubicBezTo>
                  <a:pt x="192641" y="246063"/>
                  <a:pt x="195263" y="243431"/>
                  <a:pt x="195263" y="240798"/>
                </a:cubicBezTo>
                <a:lnTo>
                  <a:pt x="195263" y="42049"/>
                </a:lnTo>
                <a:cubicBezTo>
                  <a:pt x="195263" y="39416"/>
                  <a:pt x="192641" y="38100"/>
                  <a:pt x="190019" y="38100"/>
                </a:cubicBezTo>
                <a:cubicBezTo>
                  <a:pt x="190019" y="38100"/>
                  <a:pt x="190019" y="38100"/>
                  <a:pt x="27469" y="38100"/>
                </a:cubicBezTo>
                <a:close/>
                <a:moveTo>
                  <a:pt x="92869" y="15875"/>
                </a:moveTo>
                <a:cubicBezTo>
                  <a:pt x="90223" y="15875"/>
                  <a:pt x="88900" y="17236"/>
                  <a:pt x="88900" y="19957"/>
                </a:cubicBezTo>
                <a:cubicBezTo>
                  <a:pt x="88900" y="22679"/>
                  <a:pt x="90223" y="25400"/>
                  <a:pt x="92869" y="25400"/>
                </a:cubicBezTo>
                <a:cubicBezTo>
                  <a:pt x="92869" y="25400"/>
                  <a:pt x="92869" y="25400"/>
                  <a:pt x="124619" y="25400"/>
                </a:cubicBezTo>
                <a:cubicBezTo>
                  <a:pt x="127265" y="25400"/>
                  <a:pt x="128588" y="22679"/>
                  <a:pt x="128588" y="19957"/>
                </a:cubicBezTo>
                <a:cubicBezTo>
                  <a:pt x="128588" y="17236"/>
                  <a:pt x="127265" y="15875"/>
                  <a:pt x="124619" y="15875"/>
                </a:cubicBezTo>
                <a:cubicBezTo>
                  <a:pt x="124619" y="15875"/>
                  <a:pt x="124619" y="15875"/>
                  <a:pt x="92869" y="15875"/>
                </a:cubicBezTo>
                <a:close/>
                <a:moveTo>
                  <a:pt x="19652" y="0"/>
                </a:moveTo>
                <a:cubicBezTo>
                  <a:pt x="19652" y="0"/>
                  <a:pt x="19652" y="0"/>
                  <a:pt x="197836" y="0"/>
                </a:cubicBezTo>
                <a:cubicBezTo>
                  <a:pt x="208317" y="0"/>
                  <a:pt x="217488" y="7888"/>
                  <a:pt x="217488" y="18405"/>
                </a:cubicBezTo>
                <a:cubicBezTo>
                  <a:pt x="217488" y="18405"/>
                  <a:pt x="217488" y="18405"/>
                  <a:pt x="217488" y="318145"/>
                </a:cubicBezTo>
                <a:cubicBezTo>
                  <a:pt x="217488" y="328662"/>
                  <a:pt x="208317" y="336550"/>
                  <a:pt x="197836" y="336550"/>
                </a:cubicBezTo>
                <a:cubicBezTo>
                  <a:pt x="197836" y="336550"/>
                  <a:pt x="197836" y="336550"/>
                  <a:pt x="19652" y="336550"/>
                </a:cubicBezTo>
                <a:cubicBezTo>
                  <a:pt x="9171" y="336550"/>
                  <a:pt x="0" y="328662"/>
                  <a:pt x="0" y="318145"/>
                </a:cubicBezTo>
                <a:cubicBezTo>
                  <a:pt x="0" y="318145"/>
                  <a:pt x="0" y="318145"/>
                  <a:pt x="0" y="18405"/>
                </a:cubicBezTo>
                <a:cubicBezTo>
                  <a:pt x="0" y="7888"/>
                  <a:pt x="9171" y="0"/>
                  <a:pt x="19652" y="0"/>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Arial" panose="020F0502020204030204"/>
              <a:cs typeface="+mn-ea"/>
              <a:sym typeface="+mn-lt"/>
            </a:endParaRPr>
          </a:p>
        </p:txBody>
      </p:sp>
      <p:sp>
        <p:nvSpPr>
          <p:cNvPr id="69" name="Oval 15">
            <a:extLst>
              <a:ext uri="{FF2B5EF4-FFF2-40B4-BE49-F238E27FC236}">
                <a16:creationId xmlns="" xmlns:a16="http://schemas.microsoft.com/office/drawing/2014/main" id="{53A3E708-AAA0-4941-A7DD-52705056DD2B}"/>
              </a:ext>
            </a:extLst>
          </p:cNvPr>
          <p:cNvSpPr>
            <a:spLocks noChangeArrowheads="1"/>
          </p:cNvSpPr>
          <p:nvPr/>
        </p:nvSpPr>
        <p:spPr bwMode="auto">
          <a:xfrm>
            <a:off x="3023298" y="4679079"/>
            <a:ext cx="248198" cy="384074"/>
          </a:xfrm>
          <a:custGeom>
            <a:avLst/>
            <a:gdLst>
              <a:gd name="connsiteX0" fmla="*/ 182768 w 217488"/>
              <a:gd name="connsiteY0" fmla="*/ 277515 h 336550"/>
              <a:gd name="connsiteX1" fmla="*/ 156139 w 217488"/>
              <a:gd name="connsiteY1" fmla="*/ 283964 h 336550"/>
              <a:gd name="connsiteX2" fmla="*/ 152145 w 217488"/>
              <a:gd name="connsiteY2" fmla="*/ 292993 h 336550"/>
              <a:gd name="connsiteX3" fmla="*/ 158802 w 217488"/>
              <a:gd name="connsiteY3" fmla="*/ 296863 h 336550"/>
              <a:gd name="connsiteX4" fmla="*/ 160133 w 217488"/>
              <a:gd name="connsiteY4" fmla="*/ 296863 h 336550"/>
              <a:gd name="connsiteX5" fmla="*/ 186762 w 217488"/>
              <a:gd name="connsiteY5" fmla="*/ 290414 h 336550"/>
              <a:gd name="connsiteX6" fmla="*/ 190757 w 217488"/>
              <a:gd name="connsiteY6" fmla="*/ 282674 h 336550"/>
              <a:gd name="connsiteX7" fmla="*/ 182768 w 217488"/>
              <a:gd name="connsiteY7" fmla="*/ 277515 h 336550"/>
              <a:gd name="connsiteX8" fmla="*/ 34720 w 217488"/>
              <a:gd name="connsiteY8" fmla="*/ 277515 h 336550"/>
              <a:gd name="connsiteX9" fmla="*/ 26732 w 217488"/>
              <a:gd name="connsiteY9" fmla="*/ 282674 h 336550"/>
              <a:gd name="connsiteX10" fmla="*/ 30726 w 217488"/>
              <a:gd name="connsiteY10" fmla="*/ 290414 h 336550"/>
              <a:gd name="connsiteX11" fmla="*/ 57355 w 217488"/>
              <a:gd name="connsiteY11" fmla="*/ 296863 h 336550"/>
              <a:gd name="connsiteX12" fmla="*/ 58686 w 217488"/>
              <a:gd name="connsiteY12" fmla="*/ 296863 h 336550"/>
              <a:gd name="connsiteX13" fmla="*/ 65344 w 217488"/>
              <a:gd name="connsiteY13" fmla="*/ 292993 h 336550"/>
              <a:gd name="connsiteX14" fmla="*/ 61349 w 217488"/>
              <a:gd name="connsiteY14" fmla="*/ 283964 h 336550"/>
              <a:gd name="connsiteX15" fmla="*/ 34720 w 217488"/>
              <a:gd name="connsiteY15" fmla="*/ 277515 h 336550"/>
              <a:gd name="connsiteX16" fmla="*/ 108745 w 217488"/>
              <a:gd name="connsiteY16" fmla="*/ 271463 h 336550"/>
              <a:gd name="connsiteX17" fmla="*/ 87313 w 217488"/>
              <a:gd name="connsiteY17" fmla="*/ 292101 h 336550"/>
              <a:gd name="connsiteX18" fmla="*/ 108745 w 217488"/>
              <a:gd name="connsiteY18" fmla="*/ 312739 h 336550"/>
              <a:gd name="connsiteX19" fmla="*/ 130177 w 217488"/>
              <a:gd name="connsiteY19" fmla="*/ 292101 h 336550"/>
              <a:gd name="connsiteX20" fmla="*/ 108745 w 217488"/>
              <a:gd name="connsiteY20" fmla="*/ 271463 h 336550"/>
              <a:gd name="connsiteX21" fmla="*/ 27469 w 217488"/>
              <a:gd name="connsiteY21" fmla="*/ 38100 h 336550"/>
              <a:gd name="connsiteX22" fmla="*/ 22225 w 217488"/>
              <a:gd name="connsiteY22" fmla="*/ 42049 h 336550"/>
              <a:gd name="connsiteX23" fmla="*/ 22225 w 217488"/>
              <a:gd name="connsiteY23" fmla="*/ 240798 h 336550"/>
              <a:gd name="connsiteX24" fmla="*/ 27469 w 217488"/>
              <a:gd name="connsiteY24" fmla="*/ 246063 h 336550"/>
              <a:gd name="connsiteX25" fmla="*/ 190019 w 217488"/>
              <a:gd name="connsiteY25" fmla="*/ 246063 h 336550"/>
              <a:gd name="connsiteX26" fmla="*/ 195263 w 217488"/>
              <a:gd name="connsiteY26" fmla="*/ 240798 h 336550"/>
              <a:gd name="connsiteX27" fmla="*/ 195263 w 217488"/>
              <a:gd name="connsiteY27" fmla="*/ 42049 h 336550"/>
              <a:gd name="connsiteX28" fmla="*/ 190019 w 217488"/>
              <a:gd name="connsiteY28" fmla="*/ 38100 h 336550"/>
              <a:gd name="connsiteX29" fmla="*/ 27469 w 217488"/>
              <a:gd name="connsiteY29" fmla="*/ 38100 h 336550"/>
              <a:gd name="connsiteX30" fmla="*/ 92869 w 217488"/>
              <a:gd name="connsiteY30" fmla="*/ 15875 h 336550"/>
              <a:gd name="connsiteX31" fmla="*/ 88900 w 217488"/>
              <a:gd name="connsiteY31" fmla="*/ 19957 h 336550"/>
              <a:gd name="connsiteX32" fmla="*/ 92869 w 217488"/>
              <a:gd name="connsiteY32" fmla="*/ 25400 h 336550"/>
              <a:gd name="connsiteX33" fmla="*/ 124619 w 217488"/>
              <a:gd name="connsiteY33" fmla="*/ 25400 h 336550"/>
              <a:gd name="connsiteX34" fmla="*/ 128588 w 217488"/>
              <a:gd name="connsiteY34" fmla="*/ 19957 h 336550"/>
              <a:gd name="connsiteX35" fmla="*/ 124619 w 217488"/>
              <a:gd name="connsiteY35" fmla="*/ 15875 h 336550"/>
              <a:gd name="connsiteX36" fmla="*/ 92869 w 217488"/>
              <a:gd name="connsiteY36" fmla="*/ 15875 h 336550"/>
              <a:gd name="connsiteX37" fmla="*/ 19652 w 217488"/>
              <a:gd name="connsiteY37" fmla="*/ 0 h 336550"/>
              <a:gd name="connsiteX38" fmla="*/ 197836 w 217488"/>
              <a:gd name="connsiteY38" fmla="*/ 0 h 336550"/>
              <a:gd name="connsiteX39" fmla="*/ 217488 w 217488"/>
              <a:gd name="connsiteY39" fmla="*/ 18405 h 336550"/>
              <a:gd name="connsiteX40" fmla="*/ 217488 w 217488"/>
              <a:gd name="connsiteY40" fmla="*/ 318145 h 336550"/>
              <a:gd name="connsiteX41" fmla="*/ 197836 w 217488"/>
              <a:gd name="connsiteY41" fmla="*/ 336550 h 336550"/>
              <a:gd name="connsiteX42" fmla="*/ 19652 w 217488"/>
              <a:gd name="connsiteY42" fmla="*/ 336550 h 336550"/>
              <a:gd name="connsiteX43" fmla="*/ 0 w 217488"/>
              <a:gd name="connsiteY43" fmla="*/ 318145 h 336550"/>
              <a:gd name="connsiteX44" fmla="*/ 0 w 217488"/>
              <a:gd name="connsiteY44" fmla="*/ 18405 h 336550"/>
              <a:gd name="connsiteX45" fmla="*/ 19652 w 217488"/>
              <a:gd name="connsiteY4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17488" h="336550">
                <a:moveTo>
                  <a:pt x="182768" y="277515"/>
                </a:moveTo>
                <a:cubicBezTo>
                  <a:pt x="182768" y="277515"/>
                  <a:pt x="182768" y="277515"/>
                  <a:pt x="156139" y="283964"/>
                </a:cubicBezTo>
                <a:cubicBezTo>
                  <a:pt x="153476" y="285254"/>
                  <a:pt x="150813" y="289124"/>
                  <a:pt x="152145" y="292993"/>
                </a:cubicBezTo>
                <a:cubicBezTo>
                  <a:pt x="152145" y="295573"/>
                  <a:pt x="156139" y="296863"/>
                  <a:pt x="158802" y="296863"/>
                </a:cubicBezTo>
                <a:cubicBezTo>
                  <a:pt x="158802" y="296863"/>
                  <a:pt x="160133" y="296863"/>
                  <a:pt x="160133" y="296863"/>
                </a:cubicBezTo>
                <a:cubicBezTo>
                  <a:pt x="160133" y="296863"/>
                  <a:pt x="160133" y="296863"/>
                  <a:pt x="186762" y="290414"/>
                </a:cubicBezTo>
                <a:cubicBezTo>
                  <a:pt x="189425" y="289124"/>
                  <a:pt x="192088" y="285254"/>
                  <a:pt x="190757" y="282674"/>
                </a:cubicBezTo>
                <a:cubicBezTo>
                  <a:pt x="190757" y="278805"/>
                  <a:pt x="186762" y="276225"/>
                  <a:pt x="182768" y="277515"/>
                </a:cubicBezTo>
                <a:close/>
                <a:moveTo>
                  <a:pt x="34720" y="277515"/>
                </a:moveTo>
                <a:cubicBezTo>
                  <a:pt x="30726" y="276225"/>
                  <a:pt x="26732" y="278805"/>
                  <a:pt x="26732" y="282674"/>
                </a:cubicBezTo>
                <a:cubicBezTo>
                  <a:pt x="25400" y="285254"/>
                  <a:pt x="28063" y="289124"/>
                  <a:pt x="30726" y="290414"/>
                </a:cubicBezTo>
                <a:cubicBezTo>
                  <a:pt x="30726" y="290414"/>
                  <a:pt x="30726" y="290414"/>
                  <a:pt x="57355" y="296863"/>
                </a:cubicBezTo>
                <a:cubicBezTo>
                  <a:pt x="57355" y="296863"/>
                  <a:pt x="58686" y="296863"/>
                  <a:pt x="58686" y="296863"/>
                </a:cubicBezTo>
                <a:cubicBezTo>
                  <a:pt x="61349" y="296863"/>
                  <a:pt x="65344" y="295573"/>
                  <a:pt x="65344" y="292993"/>
                </a:cubicBezTo>
                <a:cubicBezTo>
                  <a:pt x="66675" y="289124"/>
                  <a:pt x="64012" y="285254"/>
                  <a:pt x="61349" y="283964"/>
                </a:cubicBezTo>
                <a:cubicBezTo>
                  <a:pt x="61349" y="283964"/>
                  <a:pt x="61349" y="283964"/>
                  <a:pt x="34720" y="277515"/>
                </a:cubicBezTo>
                <a:close/>
                <a:moveTo>
                  <a:pt x="108745" y="271463"/>
                </a:moveTo>
                <a:cubicBezTo>
                  <a:pt x="96908" y="271463"/>
                  <a:pt x="87313" y="280703"/>
                  <a:pt x="87313" y="292101"/>
                </a:cubicBezTo>
                <a:cubicBezTo>
                  <a:pt x="87313" y="303499"/>
                  <a:pt x="96908" y="312739"/>
                  <a:pt x="108745" y="312739"/>
                </a:cubicBezTo>
                <a:cubicBezTo>
                  <a:pt x="120582" y="312739"/>
                  <a:pt x="130177" y="303499"/>
                  <a:pt x="130177" y="292101"/>
                </a:cubicBezTo>
                <a:cubicBezTo>
                  <a:pt x="130177" y="280703"/>
                  <a:pt x="120582" y="271463"/>
                  <a:pt x="108745" y="271463"/>
                </a:cubicBezTo>
                <a:close/>
                <a:moveTo>
                  <a:pt x="27469" y="38100"/>
                </a:moveTo>
                <a:cubicBezTo>
                  <a:pt x="24847" y="38100"/>
                  <a:pt x="22225" y="39416"/>
                  <a:pt x="22225" y="42049"/>
                </a:cubicBezTo>
                <a:cubicBezTo>
                  <a:pt x="22225" y="42049"/>
                  <a:pt x="22225" y="42049"/>
                  <a:pt x="22225" y="240798"/>
                </a:cubicBezTo>
                <a:cubicBezTo>
                  <a:pt x="22225" y="243431"/>
                  <a:pt x="24847" y="246063"/>
                  <a:pt x="27469" y="246063"/>
                </a:cubicBezTo>
                <a:cubicBezTo>
                  <a:pt x="27469" y="246063"/>
                  <a:pt x="27469" y="246063"/>
                  <a:pt x="190019" y="246063"/>
                </a:cubicBezTo>
                <a:cubicBezTo>
                  <a:pt x="192641" y="246063"/>
                  <a:pt x="195263" y="243431"/>
                  <a:pt x="195263" y="240798"/>
                </a:cubicBezTo>
                <a:lnTo>
                  <a:pt x="195263" y="42049"/>
                </a:lnTo>
                <a:cubicBezTo>
                  <a:pt x="195263" y="39416"/>
                  <a:pt x="192641" y="38100"/>
                  <a:pt x="190019" y="38100"/>
                </a:cubicBezTo>
                <a:cubicBezTo>
                  <a:pt x="190019" y="38100"/>
                  <a:pt x="190019" y="38100"/>
                  <a:pt x="27469" y="38100"/>
                </a:cubicBezTo>
                <a:close/>
                <a:moveTo>
                  <a:pt x="92869" y="15875"/>
                </a:moveTo>
                <a:cubicBezTo>
                  <a:pt x="90223" y="15875"/>
                  <a:pt x="88900" y="17236"/>
                  <a:pt x="88900" y="19957"/>
                </a:cubicBezTo>
                <a:cubicBezTo>
                  <a:pt x="88900" y="22679"/>
                  <a:pt x="90223" y="25400"/>
                  <a:pt x="92869" y="25400"/>
                </a:cubicBezTo>
                <a:cubicBezTo>
                  <a:pt x="92869" y="25400"/>
                  <a:pt x="92869" y="25400"/>
                  <a:pt x="124619" y="25400"/>
                </a:cubicBezTo>
                <a:cubicBezTo>
                  <a:pt x="127265" y="25400"/>
                  <a:pt x="128588" y="22679"/>
                  <a:pt x="128588" y="19957"/>
                </a:cubicBezTo>
                <a:cubicBezTo>
                  <a:pt x="128588" y="17236"/>
                  <a:pt x="127265" y="15875"/>
                  <a:pt x="124619" y="15875"/>
                </a:cubicBezTo>
                <a:cubicBezTo>
                  <a:pt x="124619" y="15875"/>
                  <a:pt x="124619" y="15875"/>
                  <a:pt x="92869" y="15875"/>
                </a:cubicBezTo>
                <a:close/>
                <a:moveTo>
                  <a:pt x="19652" y="0"/>
                </a:moveTo>
                <a:cubicBezTo>
                  <a:pt x="19652" y="0"/>
                  <a:pt x="19652" y="0"/>
                  <a:pt x="197836" y="0"/>
                </a:cubicBezTo>
                <a:cubicBezTo>
                  <a:pt x="208317" y="0"/>
                  <a:pt x="217488" y="7888"/>
                  <a:pt x="217488" y="18405"/>
                </a:cubicBezTo>
                <a:cubicBezTo>
                  <a:pt x="217488" y="18405"/>
                  <a:pt x="217488" y="18405"/>
                  <a:pt x="217488" y="318145"/>
                </a:cubicBezTo>
                <a:cubicBezTo>
                  <a:pt x="217488" y="328662"/>
                  <a:pt x="208317" y="336550"/>
                  <a:pt x="197836" y="336550"/>
                </a:cubicBezTo>
                <a:cubicBezTo>
                  <a:pt x="197836" y="336550"/>
                  <a:pt x="197836" y="336550"/>
                  <a:pt x="19652" y="336550"/>
                </a:cubicBezTo>
                <a:cubicBezTo>
                  <a:pt x="9171" y="336550"/>
                  <a:pt x="0" y="328662"/>
                  <a:pt x="0" y="318145"/>
                </a:cubicBezTo>
                <a:cubicBezTo>
                  <a:pt x="0" y="318145"/>
                  <a:pt x="0" y="318145"/>
                  <a:pt x="0" y="18405"/>
                </a:cubicBezTo>
                <a:cubicBezTo>
                  <a:pt x="0" y="7888"/>
                  <a:pt x="9171" y="0"/>
                  <a:pt x="19652" y="0"/>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Arial" panose="020F0502020204030204"/>
              <a:cs typeface="+mn-ea"/>
              <a:sym typeface="+mn-lt"/>
            </a:endParaRPr>
          </a:p>
        </p:txBody>
      </p:sp>
      <p:sp>
        <p:nvSpPr>
          <p:cNvPr id="70" name="Oval 18">
            <a:extLst>
              <a:ext uri="{FF2B5EF4-FFF2-40B4-BE49-F238E27FC236}">
                <a16:creationId xmlns="" xmlns:a16="http://schemas.microsoft.com/office/drawing/2014/main" id="{C84C7859-EE16-4EBD-8D58-809C9F3456CF}"/>
              </a:ext>
            </a:extLst>
          </p:cNvPr>
          <p:cNvSpPr>
            <a:spLocks noChangeArrowheads="1"/>
          </p:cNvSpPr>
          <p:nvPr/>
        </p:nvSpPr>
        <p:spPr bwMode="auto">
          <a:xfrm>
            <a:off x="4223541" y="3457183"/>
            <a:ext cx="248198" cy="384074"/>
          </a:xfrm>
          <a:custGeom>
            <a:avLst/>
            <a:gdLst>
              <a:gd name="connsiteX0" fmla="*/ 182768 w 217488"/>
              <a:gd name="connsiteY0" fmla="*/ 277515 h 336550"/>
              <a:gd name="connsiteX1" fmla="*/ 156139 w 217488"/>
              <a:gd name="connsiteY1" fmla="*/ 283964 h 336550"/>
              <a:gd name="connsiteX2" fmla="*/ 152145 w 217488"/>
              <a:gd name="connsiteY2" fmla="*/ 292993 h 336550"/>
              <a:gd name="connsiteX3" fmla="*/ 158802 w 217488"/>
              <a:gd name="connsiteY3" fmla="*/ 296863 h 336550"/>
              <a:gd name="connsiteX4" fmla="*/ 160133 w 217488"/>
              <a:gd name="connsiteY4" fmla="*/ 296863 h 336550"/>
              <a:gd name="connsiteX5" fmla="*/ 186762 w 217488"/>
              <a:gd name="connsiteY5" fmla="*/ 290414 h 336550"/>
              <a:gd name="connsiteX6" fmla="*/ 190757 w 217488"/>
              <a:gd name="connsiteY6" fmla="*/ 282674 h 336550"/>
              <a:gd name="connsiteX7" fmla="*/ 182768 w 217488"/>
              <a:gd name="connsiteY7" fmla="*/ 277515 h 336550"/>
              <a:gd name="connsiteX8" fmla="*/ 34720 w 217488"/>
              <a:gd name="connsiteY8" fmla="*/ 277515 h 336550"/>
              <a:gd name="connsiteX9" fmla="*/ 26732 w 217488"/>
              <a:gd name="connsiteY9" fmla="*/ 282674 h 336550"/>
              <a:gd name="connsiteX10" fmla="*/ 30726 w 217488"/>
              <a:gd name="connsiteY10" fmla="*/ 290414 h 336550"/>
              <a:gd name="connsiteX11" fmla="*/ 57355 w 217488"/>
              <a:gd name="connsiteY11" fmla="*/ 296863 h 336550"/>
              <a:gd name="connsiteX12" fmla="*/ 58686 w 217488"/>
              <a:gd name="connsiteY12" fmla="*/ 296863 h 336550"/>
              <a:gd name="connsiteX13" fmla="*/ 65344 w 217488"/>
              <a:gd name="connsiteY13" fmla="*/ 292993 h 336550"/>
              <a:gd name="connsiteX14" fmla="*/ 61349 w 217488"/>
              <a:gd name="connsiteY14" fmla="*/ 283964 h 336550"/>
              <a:gd name="connsiteX15" fmla="*/ 34720 w 217488"/>
              <a:gd name="connsiteY15" fmla="*/ 277515 h 336550"/>
              <a:gd name="connsiteX16" fmla="*/ 108745 w 217488"/>
              <a:gd name="connsiteY16" fmla="*/ 271463 h 336550"/>
              <a:gd name="connsiteX17" fmla="*/ 87313 w 217488"/>
              <a:gd name="connsiteY17" fmla="*/ 292101 h 336550"/>
              <a:gd name="connsiteX18" fmla="*/ 108745 w 217488"/>
              <a:gd name="connsiteY18" fmla="*/ 312739 h 336550"/>
              <a:gd name="connsiteX19" fmla="*/ 130177 w 217488"/>
              <a:gd name="connsiteY19" fmla="*/ 292101 h 336550"/>
              <a:gd name="connsiteX20" fmla="*/ 108745 w 217488"/>
              <a:gd name="connsiteY20" fmla="*/ 271463 h 336550"/>
              <a:gd name="connsiteX21" fmla="*/ 27469 w 217488"/>
              <a:gd name="connsiteY21" fmla="*/ 38100 h 336550"/>
              <a:gd name="connsiteX22" fmla="*/ 22225 w 217488"/>
              <a:gd name="connsiteY22" fmla="*/ 42049 h 336550"/>
              <a:gd name="connsiteX23" fmla="*/ 22225 w 217488"/>
              <a:gd name="connsiteY23" fmla="*/ 240798 h 336550"/>
              <a:gd name="connsiteX24" fmla="*/ 27469 w 217488"/>
              <a:gd name="connsiteY24" fmla="*/ 246063 h 336550"/>
              <a:gd name="connsiteX25" fmla="*/ 190019 w 217488"/>
              <a:gd name="connsiteY25" fmla="*/ 246063 h 336550"/>
              <a:gd name="connsiteX26" fmla="*/ 195263 w 217488"/>
              <a:gd name="connsiteY26" fmla="*/ 240798 h 336550"/>
              <a:gd name="connsiteX27" fmla="*/ 195263 w 217488"/>
              <a:gd name="connsiteY27" fmla="*/ 42049 h 336550"/>
              <a:gd name="connsiteX28" fmla="*/ 190019 w 217488"/>
              <a:gd name="connsiteY28" fmla="*/ 38100 h 336550"/>
              <a:gd name="connsiteX29" fmla="*/ 27469 w 217488"/>
              <a:gd name="connsiteY29" fmla="*/ 38100 h 336550"/>
              <a:gd name="connsiteX30" fmla="*/ 92869 w 217488"/>
              <a:gd name="connsiteY30" fmla="*/ 15875 h 336550"/>
              <a:gd name="connsiteX31" fmla="*/ 88900 w 217488"/>
              <a:gd name="connsiteY31" fmla="*/ 19957 h 336550"/>
              <a:gd name="connsiteX32" fmla="*/ 92869 w 217488"/>
              <a:gd name="connsiteY32" fmla="*/ 25400 h 336550"/>
              <a:gd name="connsiteX33" fmla="*/ 124619 w 217488"/>
              <a:gd name="connsiteY33" fmla="*/ 25400 h 336550"/>
              <a:gd name="connsiteX34" fmla="*/ 128588 w 217488"/>
              <a:gd name="connsiteY34" fmla="*/ 19957 h 336550"/>
              <a:gd name="connsiteX35" fmla="*/ 124619 w 217488"/>
              <a:gd name="connsiteY35" fmla="*/ 15875 h 336550"/>
              <a:gd name="connsiteX36" fmla="*/ 92869 w 217488"/>
              <a:gd name="connsiteY36" fmla="*/ 15875 h 336550"/>
              <a:gd name="connsiteX37" fmla="*/ 19652 w 217488"/>
              <a:gd name="connsiteY37" fmla="*/ 0 h 336550"/>
              <a:gd name="connsiteX38" fmla="*/ 197836 w 217488"/>
              <a:gd name="connsiteY38" fmla="*/ 0 h 336550"/>
              <a:gd name="connsiteX39" fmla="*/ 217488 w 217488"/>
              <a:gd name="connsiteY39" fmla="*/ 18405 h 336550"/>
              <a:gd name="connsiteX40" fmla="*/ 217488 w 217488"/>
              <a:gd name="connsiteY40" fmla="*/ 318145 h 336550"/>
              <a:gd name="connsiteX41" fmla="*/ 197836 w 217488"/>
              <a:gd name="connsiteY41" fmla="*/ 336550 h 336550"/>
              <a:gd name="connsiteX42" fmla="*/ 19652 w 217488"/>
              <a:gd name="connsiteY42" fmla="*/ 336550 h 336550"/>
              <a:gd name="connsiteX43" fmla="*/ 0 w 217488"/>
              <a:gd name="connsiteY43" fmla="*/ 318145 h 336550"/>
              <a:gd name="connsiteX44" fmla="*/ 0 w 217488"/>
              <a:gd name="connsiteY44" fmla="*/ 18405 h 336550"/>
              <a:gd name="connsiteX45" fmla="*/ 19652 w 217488"/>
              <a:gd name="connsiteY4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17488" h="336550">
                <a:moveTo>
                  <a:pt x="182768" y="277515"/>
                </a:moveTo>
                <a:cubicBezTo>
                  <a:pt x="182768" y="277515"/>
                  <a:pt x="182768" y="277515"/>
                  <a:pt x="156139" y="283964"/>
                </a:cubicBezTo>
                <a:cubicBezTo>
                  <a:pt x="153476" y="285254"/>
                  <a:pt x="150813" y="289124"/>
                  <a:pt x="152145" y="292993"/>
                </a:cubicBezTo>
                <a:cubicBezTo>
                  <a:pt x="152145" y="295573"/>
                  <a:pt x="156139" y="296863"/>
                  <a:pt x="158802" y="296863"/>
                </a:cubicBezTo>
                <a:cubicBezTo>
                  <a:pt x="158802" y="296863"/>
                  <a:pt x="160133" y="296863"/>
                  <a:pt x="160133" y="296863"/>
                </a:cubicBezTo>
                <a:cubicBezTo>
                  <a:pt x="160133" y="296863"/>
                  <a:pt x="160133" y="296863"/>
                  <a:pt x="186762" y="290414"/>
                </a:cubicBezTo>
                <a:cubicBezTo>
                  <a:pt x="189425" y="289124"/>
                  <a:pt x="192088" y="285254"/>
                  <a:pt x="190757" y="282674"/>
                </a:cubicBezTo>
                <a:cubicBezTo>
                  <a:pt x="190757" y="278805"/>
                  <a:pt x="186762" y="276225"/>
                  <a:pt x="182768" y="277515"/>
                </a:cubicBezTo>
                <a:close/>
                <a:moveTo>
                  <a:pt x="34720" y="277515"/>
                </a:moveTo>
                <a:cubicBezTo>
                  <a:pt x="30726" y="276225"/>
                  <a:pt x="26732" y="278805"/>
                  <a:pt x="26732" y="282674"/>
                </a:cubicBezTo>
                <a:cubicBezTo>
                  <a:pt x="25400" y="285254"/>
                  <a:pt x="28063" y="289124"/>
                  <a:pt x="30726" y="290414"/>
                </a:cubicBezTo>
                <a:cubicBezTo>
                  <a:pt x="30726" y="290414"/>
                  <a:pt x="30726" y="290414"/>
                  <a:pt x="57355" y="296863"/>
                </a:cubicBezTo>
                <a:cubicBezTo>
                  <a:pt x="57355" y="296863"/>
                  <a:pt x="58686" y="296863"/>
                  <a:pt x="58686" y="296863"/>
                </a:cubicBezTo>
                <a:cubicBezTo>
                  <a:pt x="61349" y="296863"/>
                  <a:pt x="65344" y="295573"/>
                  <a:pt x="65344" y="292993"/>
                </a:cubicBezTo>
                <a:cubicBezTo>
                  <a:pt x="66675" y="289124"/>
                  <a:pt x="64012" y="285254"/>
                  <a:pt x="61349" y="283964"/>
                </a:cubicBezTo>
                <a:cubicBezTo>
                  <a:pt x="61349" y="283964"/>
                  <a:pt x="61349" y="283964"/>
                  <a:pt x="34720" y="277515"/>
                </a:cubicBezTo>
                <a:close/>
                <a:moveTo>
                  <a:pt x="108745" y="271463"/>
                </a:moveTo>
                <a:cubicBezTo>
                  <a:pt x="96908" y="271463"/>
                  <a:pt x="87313" y="280703"/>
                  <a:pt x="87313" y="292101"/>
                </a:cubicBezTo>
                <a:cubicBezTo>
                  <a:pt x="87313" y="303499"/>
                  <a:pt x="96908" y="312739"/>
                  <a:pt x="108745" y="312739"/>
                </a:cubicBezTo>
                <a:cubicBezTo>
                  <a:pt x="120582" y="312739"/>
                  <a:pt x="130177" y="303499"/>
                  <a:pt x="130177" y="292101"/>
                </a:cubicBezTo>
                <a:cubicBezTo>
                  <a:pt x="130177" y="280703"/>
                  <a:pt x="120582" y="271463"/>
                  <a:pt x="108745" y="271463"/>
                </a:cubicBezTo>
                <a:close/>
                <a:moveTo>
                  <a:pt x="27469" y="38100"/>
                </a:moveTo>
                <a:cubicBezTo>
                  <a:pt x="24847" y="38100"/>
                  <a:pt x="22225" y="39416"/>
                  <a:pt x="22225" y="42049"/>
                </a:cubicBezTo>
                <a:cubicBezTo>
                  <a:pt x="22225" y="42049"/>
                  <a:pt x="22225" y="42049"/>
                  <a:pt x="22225" y="240798"/>
                </a:cubicBezTo>
                <a:cubicBezTo>
                  <a:pt x="22225" y="243431"/>
                  <a:pt x="24847" y="246063"/>
                  <a:pt x="27469" y="246063"/>
                </a:cubicBezTo>
                <a:cubicBezTo>
                  <a:pt x="27469" y="246063"/>
                  <a:pt x="27469" y="246063"/>
                  <a:pt x="190019" y="246063"/>
                </a:cubicBezTo>
                <a:cubicBezTo>
                  <a:pt x="192641" y="246063"/>
                  <a:pt x="195263" y="243431"/>
                  <a:pt x="195263" y="240798"/>
                </a:cubicBezTo>
                <a:lnTo>
                  <a:pt x="195263" y="42049"/>
                </a:lnTo>
                <a:cubicBezTo>
                  <a:pt x="195263" y="39416"/>
                  <a:pt x="192641" y="38100"/>
                  <a:pt x="190019" y="38100"/>
                </a:cubicBezTo>
                <a:cubicBezTo>
                  <a:pt x="190019" y="38100"/>
                  <a:pt x="190019" y="38100"/>
                  <a:pt x="27469" y="38100"/>
                </a:cubicBezTo>
                <a:close/>
                <a:moveTo>
                  <a:pt x="92869" y="15875"/>
                </a:moveTo>
                <a:cubicBezTo>
                  <a:pt x="90223" y="15875"/>
                  <a:pt x="88900" y="17236"/>
                  <a:pt x="88900" y="19957"/>
                </a:cubicBezTo>
                <a:cubicBezTo>
                  <a:pt x="88900" y="22679"/>
                  <a:pt x="90223" y="25400"/>
                  <a:pt x="92869" y="25400"/>
                </a:cubicBezTo>
                <a:cubicBezTo>
                  <a:pt x="92869" y="25400"/>
                  <a:pt x="92869" y="25400"/>
                  <a:pt x="124619" y="25400"/>
                </a:cubicBezTo>
                <a:cubicBezTo>
                  <a:pt x="127265" y="25400"/>
                  <a:pt x="128588" y="22679"/>
                  <a:pt x="128588" y="19957"/>
                </a:cubicBezTo>
                <a:cubicBezTo>
                  <a:pt x="128588" y="17236"/>
                  <a:pt x="127265" y="15875"/>
                  <a:pt x="124619" y="15875"/>
                </a:cubicBezTo>
                <a:cubicBezTo>
                  <a:pt x="124619" y="15875"/>
                  <a:pt x="124619" y="15875"/>
                  <a:pt x="92869" y="15875"/>
                </a:cubicBezTo>
                <a:close/>
                <a:moveTo>
                  <a:pt x="19652" y="0"/>
                </a:moveTo>
                <a:cubicBezTo>
                  <a:pt x="19652" y="0"/>
                  <a:pt x="19652" y="0"/>
                  <a:pt x="197836" y="0"/>
                </a:cubicBezTo>
                <a:cubicBezTo>
                  <a:pt x="208317" y="0"/>
                  <a:pt x="217488" y="7888"/>
                  <a:pt x="217488" y="18405"/>
                </a:cubicBezTo>
                <a:cubicBezTo>
                  <a:pt x="217488" y="18405"/>
                  <a:pt x="217488" y="18405"/>
                  <a:pt x="217488" y="318145"/>
                </a:cubicBezTo>
                <a:cubicBezTo>
                  <a:pt x="217488" y="328662"/>
                  <a:pt x="208317" y="336550"/>
                  <a:pt x="197836" y="336550"/>
                </a:cubicBezTo>
                <a:cubicBezTo>
                  <a:pt x="197836" y="336550"/>
                  <a:pt x="197836" y="336550"/>
                  <a:pt x="19652" y="336550"/>
                </a:cubicBezTo>
                <a:cubicBezTo>
                  <a:pt x="9171" y="336550"/>
                  <a:pt x="0" y="328662"/>
                  <a:pt x="0" y="318145"/>
                </a:cubicBezTo>
                <a:cubicBezTo>
                  <a:pt x="0" y="318145"/>
                  <a:pt x="0" y="318145"/>
                  <a:pt x="0" y="18405"/>
                </a:cubicBezTo>
                <a:cubicBezTo>
                  <a:pt x="0" y="7888"/>
                  <a:pt x="9171" y="0"/>
                  <a:pt x="19652" y="0"/>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Arial" panose="020F0502020204030204"/>
              <a:cs typeface="+mn-ea"/>
              <a:sym typeface="+mn-lt"/>
            </a:endParaRPr>
          </a:p>
        </p:txBody>
      </p:sp>
      <p:sp>
        <p:nvSpPr>
          <p:cNvPr id="71" name="Oval 21">
            <a:extLst>
              <a:ext uri="{FF2B5EF4-FFF2-40B4-BE49-F238E27FC236}">
                <a16:creationId xmlns="" xmlns:a16="http://schemas.microsoft.com/office/drawing/2014/main" id="{80D80117-E1B8-4DB7-ABFA-5D87CB3CAF04}"/>
              </a:ext>
            </a:extLst>
          </p:cNvPr>
          <p:cNvSpPr>
            <a:spLocks noChangeArrowheads="1"/>
          </p:cNvSpPr>
          <p:nvPr/>
        </p:nvSpPr>
        <p:spPr bwMode="auto">
          <a:xfrm>
            <a:off x="7677330" y="3457183"/>
            <a:ext cx="248198" cy="384074"/>
          </a:xfrm>
          <a:custGeom>
            <a:avLst/>
            <a:gdLst>
              <a:gd name="connsiteX0" fmla="*/ 182768 w 217488"/>
              <a:gd name="connsiteY0" fmla="*/ 277515 h 336550"/>
              <a:gd name="connsiteX1" fmla="*/ 156139 w 217488"/>
              <a:gd name="connsiteY1" fmla="*/ 283964 h 336550"/>
              <a:gd name="connsiteX2" fmla="*/ 152145 w 217488"/>
              <a:gd name="connsiteY2" fmla="*/ 292993 h 336550"/>
              <a:gd name="connsiteX3" fmla="*/ 158802 w 217488"/>
              <a:gd name="connsiteY3" fmla="*/ 296863 h 336550"/>
              <a:gd name="connsiteX4" fmla="*/ 160133 w 217488"/>
              <a:gd name="connsiteY4" fmla="*/ 296863 h 336550"/>
              <a:gd name="connsiteX5" fmla="*/ 186762 w 217488"/>
              <a:gd name="connsiteY5" fmla="*/ 290414 h 336550"/>
              <a:gd name="connsiteX6" fmla="*/ 190757 w 217488"/>
              <a:gd name="connsiteY6" fmla="*/ 282674 h 336550"/>
              <a:gd name="connsiteX7" fmla="*/ 182768 w 217488"/>
              <a:gd name="connsiteY7" fmla="*/ 277515 h 336550"/>
              <a:gd name="connsiteX8" fmla="*/ 34720 w 217488"/>
              <a:gd name="connsiteY8" fmla="*/ 277515 h 336550"/>
              <a:gd name="connsiteX9" fmla="*/ 26732 w 217488"/>
              <a:gd name="connsiteY9" fmla="*/ 282674 h 336550"/>
              <a:gd name="connsiteX10" fmla="*/ 30726 w 217488"/>
              <a:gd name="connsiteY10" fmla="*/ 290414 h 336550"/>
              <a:gd name="connsiteX11" fmla="*/ 57355 w 217488"/>
              <a:gd name="connsiteY11" fmla="*/ 296863 h 336550"/>
              <a:gd name="connsiteX12" fmla="*/ 58686 w 217488"/>
              <a:gd name="connsiteY12" fmla="*/ 296863 h 336550"/>
              <a:gd name="connsiteX13" fmla="*/ 65344 w 217488"/>
              <a:gd name="connsiteY13" fmla="*/ 292993 h 336550"/>
              <a:gd name="connsiteX14" fmla="*/ 61349 w 217488"/>
              <a:gd name="connsiteY14" fmla="*/ 283964 h 336550"/>
              <a:gd name="connsiteX15" fmla="*/ 34720 w 217488"/>
              <a:gd name="connsiteY15" fmla="*/ 277515 h 336550"/>
              <a:gd name="connsiteX16" fmla="*/ 108745 w 217488"/>
              <a:gd name="connsiteY16" fmla="*/ 271463 h 336550"/>
              <a:gd name="connsiteX17" fmla="*/ 87313 w 217488"/>
              <a:gd name="connsiteY17" fmla="*/ 292101 h 336550"/>
              <a:gd name="connsiteX18" fmla="*/ 108745 w 217488"/>
              <a:gd name="connsiteY18" fmla="*/ 312739 h 336550"/>
              <a:gd name="connsiteX19" fmla="*/ 130177 w 217488"/>
              <a:gd name="connsiteY19" fmla="*/ 292101 h 336550"/>
              <a:gd name="connsiteX20" fmla="*/ 108745 w 217488"/>
              <a:gd name="connsiteY20" fmla="*/ 271463 h 336550"/>
              <a:gd name="connsiteX21" fmla="*/ 27469 w 217488"/>
              <a:gd name="connsiteY21" fmla="*/ 38100 h 336550"/>
              <a:gd name="connsiteX22" fmla="*/ 22225 w 217488"/>
              <a:gd name="connsiteY22" fmla="*/ 42049 h 336550"/>
              <a:gd name="connsiteX23" fmla="*/ 22225 w 217488"/>
              <a:gd name="connsiteY23" fmla="*/ 240798 h 336550"/>
              <a:gd name="connsiteX24" fmla="*/ 27469 w 217488"/>
              <a:gd name="connsiteY24" fmla="*/ 246063 h 336550"/>
              <a:gd name="connsiteX25" fmla="*/ 190019 w 217488"/>
              <a:gd name="connsiteY25" fmla="*/ 246063 h 336550"/>
              <a:gd name="connsiteX26" fmla="*/ 195263 w 217488"/>
              <a:gd name="connsiteY26" fmla="*/ 240798 h 336550"/>
              <a:gd name="connsiteX27" fmla="*/ 195263 w 217488"/>
              <a:gd name="connsiteY27" fmla="*/ 42049 h 336550"/>
              <a:gd name="connsiteX28" fmla="*/ 190019 w 217488"/>
              <a:gd name="connsiteY28" fmla="*/ 38100 h 336550"/>
              <a:gd name="connsiteX29" fmla="*/ 27469 w 217488"/>
              <a:gd name="connsiteY29" fmla="*/ 38100 h 336550"/>
              <a:gd name="connsiteX30" fmla="*/ 92869 w 217488"/>
              <a:gd name="connsiteY30" fmla="*/ 15875 h 336550"/>
              <a:gd name="connsiteX31" fmla="*/ 88900 w 217488"/>
              <a:gd name="connsiteY31" fmla="*/ 19957 h 336550"/>
              <a:gd name="connsiteX32" fmla="*/ 92869 w 217488"/>
              <a:gd name="connsiteY32" fmla="*/ 25400 h 336550"/>
              <a:gd name="connsiteX33" fmla="*/ 124619 w 217488"/>
              <a:gd name="connsiteY33" fmla="*/ 25400 h 336550"/>
              <a:gd name="connsiteX34" fmla="*/ 128588 w 217488"/>
              <a:gd name="connsiteY34" fmla="*/ 19957 h 336550"/>
              <a:gd name="connsiteX35" fmla="*/ 124619 w 217488"/>
              <a:gd name="connsiteY35" fmla="*/ 15875 h 336550"/>
              <a:gd name="connsiteX36" fmla="*/ 92869 w 217488"/>
              <a:gd name="connsiteY36" fmla="*/ 15875 h 336550"/>
              <a:gd name="connsiteX37" fmla="*/ 19652 w 217488"/>
              <a:gd name="connsiteY37" fmla="*/ 0 h 336550"/>
              <a:gd name="connsiteX38" fmla="*/ 197836 w 217488"/>
              <a:gd name="connsiteY38" fmla="*/ 0 h 336550"/>
              <a:gd name="connsiteX39" fmla="*/ 217488 w 217488"/>
              <a:gd name="connsiteY39" fmla="*/ 18405 h 336550"/>
              <a:gd name="connsiteX40" fmla="*/ 217488 w 217488"/>
              <a:gd name="connsiteY40" fmla="*/ 318145 h 336550"/>
              <a:gd name="connsiteX41" fmla="*/ 197836 w 217488"/>
              <a:gd name="connsiteY41" fmla="*/ 336550 h 336550"/>
              <a:gd name="connsiteX42" fmla="*/ 19652 w 217488"/>
              <a:gd name="connsiteY42" fmla="*/ 336550 h 336550"/>
              <a:gd name="connsiteX43" fmla="*/ 0 w 217488"/>
              <a:gd name="connsiteY43" fmla="*/ 318145 h 336550"/>
              <a:gd name="connsiteX44" fmla="*/ 0 w 217488"/>
              <a:gd name="connsiteY44" fmla="*/ 18405 h 336550"/>
              <a:gd name="connsiteX45" fmla="*/ 19652 w 217488"/>
              <a:gd name="connsiteY4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17488" h="336550">
                <a:moveTo>
                  <a:pt x="182768" y="277515"/>
                </a:moveTo>
                <a:cubicBezTo>
                  <a:pt x="182768" y="277515"/>
                  <a:pt x="182768" y="277515"/>
                  <a:pt x="156139" y="283964"/>
                </a:cubicBezTo>
                <a:cubicBezTo>
                  <a:pt x="153476" y="285254"/>
                  <a:pt x="150813" y="289124"/>
                  <a:pt x="152145" y="292993"/>
                </a:cubicBezTo>
                <a:cubicBezTo>
                  <a:pt x="152145" y="295573"/>
                  <a:pt x="156139" y="296863"/>
                  <a:pt x="158802" y="296863"/>
                </a:cubicBezTo>
                <a:cubicBezTo>
                  <a:pt x="158802" y="296863"/>
                  <a:pt x="160133" y="296863"/>
                  <a:pt x="160133" y="296863"/>
                </a:cubicBezTo>
                <a:cubicBezTo>
                  <a:pt x="160133" y="296863"/>
                  <a:pt x="160133" y="296863"/>
                  <a:pt x="186762" y="290414"/>
                </a:cubicBezTo>
                <a:cubicBezTo>
                  <a:pt x="189425" y="289124"/>
                  <a:pt x="192088" y="285254"/>
                  <a:pt x="190757" y="282674"/>
                </a:cubicBezTo>
                <a:cubicBezTo>
                  <a:pt x="190757" y="278805"/>
                  <a:pt x="186762" y="276225"/>
                  <a:pt x="182768" y="277515"/>
                </a:cubicBezTo>
                <a:close/>
                <a:moveTo>
                  <a:pt x="34720" y="277515"/>
                </a:moveTo>
                <a:cubicBezTo>
                  <a:pt x="30726" y="276225"/>
                  <a:pt x="26732" y="278805"/>
                  <a:pt x="26732" y="282674"/>
                </a:cubicBezTo>
                <a:cubicBezTo>
                  <a:pt x="25400" y="285254"/>
                  <a:pt x="28063" y="289124"/>
                  <a:pt x="30726" y="290414"/>
                </a:cubicBezTo>
                <a:cubicBezTo>
                  <a:pt x="30726" y="290414"/>
                  <a:pt x="30726" y="290414"/>
                  <a:pt x="57355" y="296863"/>
                </a:cubicBezTo>
                <a:cubicBezTo>
                  <a:pt x="57355" y="296863"/>
                  <a:pt x="58686" y="296863"/>
                  <a:pt x="58686" y="296863"/>
                </a:cubicBezTo>
                <a:cubicBezTo>
                  <a:pt x="61349" y="296863"/>
                  <a:pt x="65344" y="295573"/>
                  <a:pt x="65344" y="292993"/>
                </a:cubicBezTo>
                <a:cubicBezTo>
                  <a:pt x="66675" y="289124"/>
                  <a:pt x="64012" y="285254"/>
                  <a:pt x="61349" y="283964"/>
                </a:cubicBezTo>
                <a:cubicBezTo>
                  <a:pt x="61349" y="283964"/>
                  <a:pt x="61349" y="283964"/>
                  <a:pt x="34720" y="277515"/>
                </a:cubicBezTo>
                <a:close/>
                <a:moveTo>
                  <a:pt x="108745" y="271463"/>
                </a:moveTo>
                <a:cubicBezTo>
                  <a:pt x="96908" y="271463"/>
                  <a:pt x="87313" y="280703"/>
                  <a:pt x="87313" y="292101"/>
                </a:cubicBezTo>
                <a:cubicBezTo>
                  <a:pt x="87313" y="303499"/>
                  <a:pt x="96908" y="312739"/>
                  <a:pt x="108745" y="312739"/>
                </a:cubicBezTo>
                <a:cubicBezTo>
                  <a:pt x="120582" y="312739"/>
                  <a:pt x="130177" y="303499"/>
                  <a:pt x="130177" y="292101"/>
                </a:cubicBezTo>
                <a:cubicBezTo>
                  <a:pt x="130177" y="280703"/>
                  <a:pt x="120582" y="271463"/>
                  <a:pt x="108745" y="271463"/>
                </a:cubicBezTo>
                <a:close/>
                <a:moveTo>
                  <a:pt x="27469" y="38100"/>
                </a:moveTo>
                <a:cubicBezTo>
                  <a:pt x="24847" y="38100"/>
                  <a:pt x="22225" y="39416"/>
                  <a:pt x="22225" y="42049"/>
                </a:cubicBezTo>
                <a:cubicBezTo>
                  <a:pt x="22225" y="42049"/>
                  <a:pt x="22225" y="42049"/>
                  <a:pt x="22225" y="240798"/>
                </a:cubicBezTo>
                <a:cubicBezTo>
                  <a:pt x="22225" y="243431"/>
                  <a:pt x="24847" y="246063"/>
                  <a:pt x="27469" y="246063"/>
                </a:cubicBezTo>
                <a:cubicBezTo>
                  <a:pt x="27469" y="246063"/>
                  <a:pt x="27469" y="246063"/>
                  <a:pt x="190019" y="246063"/>
                </a:cubicBezTo>
                <a:cubicBezTo>
                  <a:pt x="192641" y="246063"/>
                  <a:pt x="195263" y="243431"/>
                  <a:pt x="195263" y="240798"/>
                </a:cubicBezTo>
                <a:lnTo>
                  <a:pt x="195263" y="42049"/>
                </a:lnTo>
                <a:cubicBezTo>
                  <a:pt x="195263" y="39416"/>
                  <a:pt x="192641" y="38100"/>
                  <a:pt x="190019" y="38100"/>
                </a:cubicBezTo>
                <a:cubicBezTo>
                  <a:pt x="190019" y="38100"/>
                  <a:pt x="190019" y="38100"/>
                  <a:pt x="27469" y="38100"/>
                </a:cubicBezTo>
                <a:close/>
                <a:moveTo>
                  <a:pt x="92869" y="15875"/>
                </a:moveTo>
                <a:cubicBezTo>
                  <a:pt x="90223" y="15875"/>
                  <a:pt x="88900" y="17236"/>
                  <a:pt x="88900" y="19957"/>
                </a:cubicBezTo>
                <a:cubicBezTo>
                  <a:pt x="88900" y="22679"/>
                  <a:pt x="90223" y="25400"/>
                  <a:pt x="92869" y="25400"/>
                </a:cubicBezTo>
                <a:cubicBezTo>
                  <a:pt x="92869" y="25400"/>
                  <a:pt x="92869" y="25400"/>
                  <a:pt x="124619" y="25400"/>
                </a:cubicBezTo>
                <a:cubicBezTo>
                  <a:pt x="127265" y="25400"/>
                  <a:pt x="128588" y="22679"/>
                  <a:pt x="128588" y="19957"/>
                </a:cubicBezTo>
                <a:cubicBezTo>
                  <a:pt x="128588" y="17236"/>
                  <a:pt x="127265" y="15875"/>
                  <a:pt x="124619" y="15875"/>
                </a:cubicBezTo>
                <a:cubicBezTo>
                  <a:pt x="124619" y="15875"/>
                  <a:pt x="124619" y="15875"/>
                  <a:pt x="92869" y="15875"/>
                </a:cubicBezTo>
                <a:close/>
                <a:moveTo>
                  <a:pt x="19652" y="0"/>
                </a:moveTo>
                <a:cubicBezTo>
                  <a:pt x="19652" y="0"/>
                  <a:pt x="19652" y="0"/>
                  <a:pt x="197836" y="0"/>
                </a:cubicBezTo>
                <a:cubicBezTo>
                  <a:pt x="208317" y="0"/>
                  <a:pt x="217488" y="7888"/>
                  <a:pt x="217488" y="18405"/>
                </a:cubicBezTo>
                <a:cubicBezTo>
                  <a:pt x="217488" y="18405"/>
                  <a:pt x="217488" y="18405"/>
                  <a:pt x="217488" y="318145"/>
                </a:cubicBezTo>
                <a:cubicBezTo>
                  <a:pt x="217488" y="328662"/>
                  <a:pt x="208317" y="336550"/>
                  <a:pt x="197836" y="336550"/>
                </a:cubicBezTo>
                <a:cubicBezTo>
                  <a:pt x="197836" y="336550"/>
                  <a:pt x="197836" y="336550"/>
                  <a:pt x="19652" y="336550"/>
                </a:cubicBezTo>
                <a:cubicBezTo>
                  <a:pt x="9171" y="336550"/>
                  <a:pt x="0" y="328662"/>
                  <a:pt x="0" y="318145"/>
                </a:cubicBezTo>
                <a:cubicBezTo>
                  <a:pt x="0" y="318145"/>
                  <a:pt x="0" y="318145"/>
                  <a:pt x="0" y="18405"/>
                </a:cubicBezTo>
                <a:cubicBezTo>
                  <a:pt x="0" y="7888"/>
                  <a:pt x="9171" y="0"/>
                  <a:pt x="19652" y="0"/>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Arial" panose="020F0502020204030204"/>
              <a:cs typeface="+mn-ea"/>
              <a:sym typeface="+mn-lt"/>
            </a:endParaRPr>
          </a:p>
        </p:txBody>
      </p:sp>
      <p:sp>
        <p:nvSpPr>
          <p:cNvPr id="72" name="Oval 24">
            <a:extLst>
              <a:ext uri="{FF2B5EF4-FFF2-40B4-BE49-F238E27FC236}">
                <a16:creationId xmlns="" xmlns:a16="http://schemas.microsoft.com/office/drawing/2014/main" id="{CE73D94E-9978-4A92-829D-21A605CA71A5}"/>
              </a:ext>
            </a:extLst>
          </p:cNvPr>
          <p:cNvSpPr>
            <a:spLocks noChangeArrowheads="1"/>
          </p:cNvSpPr>
          <p:nvPr/>
        </p:nvSpPr>
        <p:spPr bwMode="auto">
          <a:xfrm>
            <a:off x="8897746" y="2234192"/>
            <a:ext cx="249612" cy="386262"/>
          </a:xfrm>
          <a:custGeom>
            <a:avLst/>
            <a:gdLst>
              <a:gd name="connsiteX0" fmla="*/ 182768 w 217488"/>
              <a:gd name="connsiteY0" fmla="*/ 277515 h 336550"/>
              <a:gd name="connsiteX1" fmla="*/ 156139 w 217488"/>
              <a:gd name="connsiteY1" fmla="*/ 283964 h 336550"/>
              <a:gd name="connsiteX2" fmla="*/ 152145 w 217488"/>
              <a:gd name="connsiteY2" fmla="*/ 292993 h 336550"/>
              <a:gd name="connsiteX3" fmla="*/ 158802 w 217488"/>
              <a:gd name="connsiteY3" fmla="*/ 296863 h 336550"/>
              <a:gd name="connsiteX4" fmla="*/ 160133 w 217488"/>
              <a:gd name="connsiteY4" fmla="*/ 296863 h 336550"/>
              <a:gd name="connsiteX5" fmla="*/ 186762 w 217488"/>
              <a:gd name="connsiteY5" fmla="*/ 290414 h 336550"/>
              <a:gd name="connsiteX6" fmla="*/ 190757 w 217488"/>
              <a:gd name="connsiteY6" fmla="*/ 282674 h 336550"/>
              <a:gd name="connsiteX7" fmla="*/ 182768 w 217488"/>
              <a:gd name="connsiteY7" fmla="*/ 277515 h 336550"/>
              <a:gd name="connsiteX8" fmla="*/ 34720 w 217488"/>
              <a:gd name="connsiteY8" fmla="*/ 277515 h 336550"/>
              <a:gd name="connsiteX9" fmla="*/ 26732 w 217488"/>
              <a:gd name="connsiteY9" fmla="*/ 282674 h 336550"/>
              <a:gd name="connsiteX10" fmla="*/ 30726 w 217488"/>
              <a:gd name="connsiteY10" fmla="*/ 290414 h 336550"/>
              <a:gd name="connsiteX11" fmla="*/ 57355 w 217488"/>
              <a:gd name="connsiteY11" fmla="*/ 296863 h 336550"/>
              <a:gd name="connsiteX12" fmla="*/ 58686 w 217488"/>
              <a:gd name="connsiteY12" fmla="*/ 296863 h 336550"/>
              <a:gd name="connsiteX13" fmla="*/ 65344 w 217488"/>
              <a:gd name="connsiteY13" fmla="*/ 292993 h 336550"/>
              <a:gd name="connsiteX14" fmla="*/ 61349 w 217488"/>
              <a:gd name="connsiteY14" fmla="*/ 283964 h 336550"/>
              <a:gd name="connsiteX15" fmla="*/ 34720 w 217488"/>
              <a:gd name="connsiteY15" fmla="*/ 277515 h 336550"/>
              <a:gd name="connsiteX16" fmla="*/ 108745 w 217488"/>
              <a:gd name="connsiteY16" fmla="*/ 271463 h 336550"/>
              <a:gd name="connsiteX17" fmla="*/ 87313 w 217488"/>
              <a:gd name="connsiteY17" fmla="*/ 292101 h 336550"/>
              <a:gd name="connsiteX18" fmla="*/ 108745 w 217488"/>
              <a:gd name="connsiteY18" fmla="*/ 312739 h 336550"/>
              <a:gd name="connsiteX19" fmla="*/ 130177 w 217488"/>
              <a:gd name="connsiteY19" fmla="*/ 292101 h 336550"/>
              <a:gd name="connsiteX20" fmla="*/ 108745 w 217488"/>
              <a:gd name="connsiteY20" fmla="*/ 271463 h 336550"/>
              <a:gd name="connsiteX21" fmla="*/ 27469 w 217488"/>
              <a:gd name="connsiteY21" fmla="*/ 38100 h 336550"/>
              <a:gd name="connsiteX22" fmla="*/ 22225 w 217488"/>
              <a:gd name="connsiteY22" fmla="*/ 42049 h 336550"/>
              <a:gd name="connsiteX23" fmla="*/ 22225 w 217488"/>
              <a:gd name="connsiteY23" fmla="*/ 240798 h 336550"/>
              <a:gd name="connsiteX24" fmla="*/ 27469 w 217488"/>
              <a:gd name="connsiteY24" fmla="*/ 246063 h 336550"/>
              <a:gd name="connsiteX25" fmla="*/ 190019 w 217488"/>
              <a:gd name="connsiteY25" fmla="*/ 246063 h 336550"/>
              <a:gd name="connsiteX26" fmla="*/ 195263 w 217488"/>
              <a:gd name="connsiteY26" fmla="*/ 240798 h 336550"/>
              <a:gd name="connsiteX27" fmla="*/ 195263 w 217488"/>
              <a:gd name="connsiteY27" fmla="*/ 42049 h 336550"/>
              <a:gd name="connsiteX28" fmla="*/ 190019 w 217488"/>
              <a:gd name="connsiteY28" fmla="*/ 38100 h 336550"/>
              <a:gd name="connsiteX29" fmla="*/ 27469 w 217488"/>
              <a:gd name="connsiteY29" fmla="*/ 38100 h 336550"/>
              <a:gd name="connsiteX30" fmla="*/ 92869 w 217488"/>
              <a:gd name="connsiteY30" fmla="*/ 15875 h 336550"/>
              <a:gd name="connsiteX31" fmla="*/ 88900 w 217488"/>
              <a:gd name="connsiteY31" fmla="*/ 19957 h 336550"/>
              <a:gd name="connsiteX32" fmla="*/ 92869 w 217488"/>
              <a:gd name="connsiteY32" fmla="*/ 25400 h 336550"/>
              <a:gd name="connsiteX33" fmla="*/ 124619 w 217488"/>
              <a:gd name="connsiteY33" fmla="*/ 25400 h 336550"/>
              <a:gd name="connsiteX34" fmla="*/ 128588 w 217488"/>
              <a:gd name="connsiteY34" fmla="*/ 19957 h 336550"/>
              <a:gd name="connsiteX35" fmla="*/ 124619 w 217488"/>
              <a:gd name="connsiteY35" fmla="*/ 15875 h 336550"/>
              <a:gd name="connsiteX36" fmla="*/ 92869 w 217488"/>
              <a:gd name="connsiteY36" fmla="*/ 15875 h 336550"/>
              <a:gd name="connsiteX37" fmla="*/ 19652 w 217488"/>
              <a:gd name="connsiteY37" fmla="*/ 0 h 336550"/>
              <a:gd name="connsiteX38" fmla="*/ 197836 w 217488"/>
              <a:gd name="connsiteY38" fmla="*/ 0 h 336550"/>
              <a:gd name="connsiteX39" fmla="*/ 217488 w 217488"/>
              <a:gd name="connsiteY39" fmla="*/ 18405 h 336550"/>
              <a:gd name="connsiteX40" fmla="*/ 217488 w 217488"/>
              <a:gd name="connsiteY40" fmla="*/ 318145 h 336550"/>
              <a:gd name="connsiteX41" fmla="*/ 197836 w 217488"/>
              <a:gd name="connsiteY41" fmla="*/ 336550 h 336550"/>
              <a:gd name="connsiteX42" fmla="*/ 19652 w 217488"/>
              <a:gd name="connsiteY42" fmla="*/ 336550 h 336550"/>
              <a:gd name="connsiteX43" fmla="*/ 0 w 217488"/>
              <a:gd name="connsiteY43" fmla="*/ 318145 h 336550"/>
              <a:gd name="connsiteX44" fmla="*/ 0 w 217488"/>
              <a:gd name="connsiteY44" fmla="*/ 18405 h 336550"/>
              <a:gd name="connsiteX45" fmla="*/ 19652 w 217488"/>
              <a:gd name="connsiteY4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17488" h="336550">
                <a:moveTo>
                  <a:pt x="182768" y="277515"/>
                </a:moveTo>
                <a:cubicBezTo>
                  <a:pt x="182768" y="277515"/>
                  <a:pt x="182768" y="277515"/>
                  <a:pt x="156139" y="283964"/>
                </a:cubicBezTo>
                <a:cubicBezTo>
                  <a:pt x="153476" y="285254"/>
                  <a:pt x="150813" y="289124"/>
                  <a:pt x="152145" y="292993"/>
                </a:cubicBezTo>
                <a:cubicBezTo>
                  <a:pt x="152145" y="295573"/>
                  <a:pt x="156139" y="296863"/>
                  <a:pt x="158802" y="296863"/>
                </a:cubicBezTo>
                <a:cubicBezTo>
                  <a:pt x="158802" y="296863"/>
                  <a:pt x="160133" y="296863"/>
                  <a:pt x="160133" y="296863"/>
                </a:cubicBezTo>
                <a:cubicBezTo>
                  <a:pt x="160133" y="296863"/>
                  <a:pt x="160133" y="296863"/>
                  <a:pt x="186762" y="290414"/>
                </a:cubicBezTo>
                <a:cubicBezTo>
                  <a:pt x="189425" y="289124"/>
                  <a:pt x="192088" y="285254"/>
                  <a:pt x="190757" y="282674"/>
                </a:cubicBezTo>
                <a:cubicBezTo>
                  <a:pt x="190757" y="278805"/>
                  <a:pt x="186762" y="276225"/>
                  <a:pt x="182768" y="277515"/>
                </a:cubicBezTo>
                <a:close/>
                <a:moveTo>
                  <a:pt x="34720" y="277515"/>
                </a:moveTo>
                <a:cubicBezTo>
                  <a:pt x="30726" y="276225"/>
                  <a:pt x="26732" y="278805"/>
                  <a:pt x="26732" y="282674"/>
                </a:cubicBezTo>
                <a:cubicBezTo>
                  <a:pt x="25400" y="285254"/>
                  <a:pt x="28063" y="289124"/>
                  <a:pt x="30726" y="290414"/>
                </a:cubicBezTo>
                <a:cubicBezTo>
                  <a:pt x="30726" y="290414"/>
                  <a:pt x="30726" y="290414"/>
                  <a:pt x="57355" y="296863"/>
                </a:cubicBezTo>
                <a:cubicBezTo>
                  <a:pt x="57355" y="296863"/>
                  <a:pt x="58686" y="296863"/>
                  <a:pt x="58686" y="296863"/>
                </a:cubicBezTo>
                <a:cubicBezTo>
                  <a:pt x="61349" y="296863"/>
                  <a:pt x="65344" y="295573"/>
                  <a:pt x="65344" y="292993"/>
                </a:cubicBezTo>
                <a:cubicBezTo>
                  <a:pt x="66675" y="289124"/>
                  <a:pt x="64012" y="285254"/>
                  <a:pt x="61349" y="283964"/>
                </a:cubicBezTo>
                <a:cubicBezTo>
                  <a:pt x="61349" y="283964"/>
                  <a:pt x="61349" y="283964"/>
                  <a:pt x="34720" y="277515"/>
                </a:cubicBezTo>
                <a:close/>
                <a:moveTo>
                  <a:pt x="108745" y="271463"/>
                </a:moveTo>
                <a:cubicBezTo>
                  <a:pt x="96908" y="271463"/>
                  <a:pt x="87313" y="280703"/>
                  <a:pt x="87313" y="292101"/>
                </a:cubicBezTo>
                <a:cubicBezTo>
                  <a:pt x="87313" y="303499"/>
                  <a:pt x="96908" y="312739"/>
                  <a:pt x="108745" y="312739"/>
                </a:cubicBezTo>
                <a:cubicBezTo>
                  <a:pt x="120582" y="312739"/>
                  <a:pt x="130177" y="303499"/>
                  <a:pt x="130177" y="292101"/>
                </a:cubicBezTo>
                <a:cubicBezTo>
                  <a:pt x="130177" y="280703"/>
                  <a:pt x="120582" y="271463"/>
                  <a:pt x="108745" y="271463"/>
                </a:cubicBezTo>
                <a:close/>
                <a:moveTo>
                  <a:pt x="27469" y="38100"/>
                </a:moveTo>
                <a:cubicBezTo>
                  <a:pt x="24847" y="38100"/>
                  <a:pt x="22225" y="39416"/>
                  <a:pt x="22225" y="42049"/>
                </a:cubicBezTo>
                <a:cubicBezTo>
                  <a:pt x="22225" y="42049"/>
                  <a:pt x="22225" y="42049"/>
                  <a:pt x="22225" y="240798"/>
                </a:cubicBezTo>
                <a:cubicBezTo>
                  <a:pt x="22225" y="243431"/>
                  <a:pt x="24847" y="246063"/>
                  <a:pt x="27469" y="246063"/>
                </a:cubicBezTo>
                <a:cubicBezTo>
                  <a:pt x="27469" y="246063"/>
                  <a:pt x="27469" y="246063"/>
                  <a:pt x="190019" y="246063"/>
                </a:cubicBezTo>
                <a:cubicBezTo>
                  <a:pt x="192641" y="246063"/>
                  <a:pt x="195263" y="243431"/>
                  <a:pt x="195263" y="240798"/>
                </a:cubicBezTo>
                <a:lnTo>
                  <a:pt x="195263" y="42049"/>
                </a:lnTo>
                <a:cubicBezTo>
                  <a:pt x="195263" y="39416"/>
                  <a:pt x="192641" y="38100"/>
                  <a:pt x="190019" y="38100"/>
                </a:cubicBezTo>
                <a:cubicBezTo>
                  <a:pt x="190019" y="38100"/>
                  <a:pt x="190019" y="38100"/>
                  <a:pt x="27469" y="38100"/>
                </a:cubicBezTo>
                <a:close/>
                <a:moveTo>
                  <a:pt x="92869" y="15875"/>
                </a:moveTo>
                <a:cubicBezTo>
                  <a:pt x="90223" y="15875"/>
                  <a:pt x="88900" y="17236"/>
                  <a:pt x="88900" y="19957"/>
                </a:cubicBezTo>
                <a:cubicBezTo>
                  <a:pt x="88900" y="22679"/>
                  <a:pt x="90223" y="25400"/>
                  <a:pt x="92869" y="25400"/>
                </a:cubicBezTo>
                <a:cubicBezTo>
                  <a:pt x="92869" y="25400"/>
                  <a:pt x="92869" y="25400"/>
                  <a:pt x="124619" y="25400"/>
                </a:cubicBezTo>
                <a:cubicBezTo>
                  <a:pt x="127265" y="25400"/>
                  <a:pt x="128588" y="22679"/>
                  <a:pt x="128588" y="19957"/>
                </a:cubicBezTo>
                <a:cubicBezTo>
                  <a:pt x="128588" y="17236"/>
                  <a:pt x="127265" y="15875"/>
                  <a:pt x="124619" y="15875"/>
                </a:cubicBezTo>
                <a:cubicBezTo>
                  <a:pt x="124619" y="15875"/>
                  <a:pt x="124619" y="15875"/>
                  <a:pt x="92869" y="15875"/>
                </a:cubicBezTo>
                <a:close/>
                <a:moveTo>
                  <a:pt x="19652" y="0"/>
                </a:moveTo>
                <a:cubicBezTo>
                  <a:pt x="19652" y="0"/>
                  <a:pt x="19652" y="0"/>
                  <a:pt x="197836" y="0"/>
                </a:cubicBezTo>
                <a:cubicBezTo>
                  <a:pt x="208317" y="0"/>
                  <a:pt x="217488" y="7888"/>
                  <a:pt x="217488" y="18405"/>
                </a:cubicBezTo>
                <a:cubicBezTo>
                  <a:pt x="217488" y="18405"/>
                  <a:pt x="217488" y="18405"/>
                  <a:pt x="217488" y="318145"/>
                </a:cubicBezTo>
                <a:cubicBezTo>
                  <a:pt x="217488" y="328662"/>
                  <a:pt x="208317" y="336550"/>
                  <a:pt x="197836" y="336550"/>
                </a:cubicBezTo>
                <a:cubicBezTo>
                  <a:pt x="197836" y="336550"/>
                  <a:pt x="197836" y="336550"/>
                  <a:pt x="19652" y="336550"/>
                </a:cubicBezTo>
                <a:cubicBezTo>
                  <a:pt x="9171" y="336550"/>
                  <a:pt x="0" y="328662"/>
                  <a:pt x="0" y="318145"/>
                </a:cubicBezTo>
                <a:cubicBezTo>
                  <a:pt x="0" y="318145"/>
                  <a:pt x="0" y="318145"/>
                  <a:pt x="0" y="18405"/>
                </a:cubicBezTo>
                <a:cubicBezTo>
                  <a:pt x="0" y="7888"/>
                  <a:pt x="9171" y="0"/>
                  <a:pt x="19652" y="0"/>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Arial" panose="020F0502020204030204"/>
              <a:cs typeface="+mn-ea"/>
              <a:sym typeface="+mn-lt"/>
            </a:endParaRPr>
          </a:p>
        </p:txBody>
      </p:sp>
      <p:sp>
        <p:nvSpPr>
          <p:cNvPr id="73" name="Oval 27">
            <a:extLst>
              <a:ext uri="{FF2B5EF4-FFF2-40B4-BE49-F238E27FC236}">
                <a16:creationId xmlns="" xmlns:a16="http://schemas.microsoft.com/office/drawing/2014/main" id="{152B12E9-2780-4E8E-B0BA-C94FB084C891}"/>
              </a:ext>
            </a:extLst>
          </p:cNvPr>
          <p:cNvSpPr>
            <a:spLocks noChangeArrowheads="1"/>
          </p:cNvSpPr>
          <p:nvPr/>
        </p:nvSpPr>
        <p:spPr bwMode="auto">
          <a:xfrm>
            <a:off x="8897746" y="4677985"/>
            <a:ext cx="249612" cy="386262"/>
          </a:xfrm>
          <a:custGeom>
            <a:avLst/>
            <a:gdLst>
              <a:gd name="connsiteX0" fmla="*/ 182768 w 217488"/>
              <a:gd name="connsiteY0" fmla="*/ 277515 h 336550"/>
              <a:gd name="connsiteX1" fmla="*/ 156139 w 217488"/>
              <a:gd name="connsiteY1" fmla="*/ 283964 h 336550"/>
              <a:gd name="connsiteX2" fmla="*/ 152145 w 217488"/>
              <a:gd name="connsiteY2" fmla="*/ 292993 h 336550"/>
              <a:gd name="connsiteX3" fmla="*/ 158802 w 217488"/>
              <a:gd name="connsiteY3" fmla="*/ 296863 h 336550"/>
              <a:gd name="connsiteX4" fmla="*/ 160133 w 217488"/>
              <a:gd name="connsiteY4" fmla="*/ 296863 h 336550"/>
              <a:gd name="connsiteX5" fmla="*/ 186762 w 217488"/>
              <a:gd name="connsiteY5" fmla="*/ 290414 h 336550"/>
              <a:gd name="connsiteX6" fmla="*/ 190757 w 217488"/>
              <a:gd name="connsiteY6" fmla="*/ 282674 h 336550"/>
              <a:gd name="connsiteX7" fmla="*/ 182768 w 217488"/>
              <a:gd name="connsiteY7" fmla="*/ 277515 h 336550"/>
              <a:gd name="connsiteX8" fmla="*/ 34720 w 217488"/>
              <a:gd name="connsiteY8" fmla="*/ 277515 h 336550"/>
              <a:gd name="connsiteX9" fmla="*/ 26732 w 217488"/>
              <a:gd name="connsiteY9" fmla="*/ 282674 h 336550"/>
              <a:gd name="connsiteX10" fmla="*/ 30726 w 217488"/>
              <a:gd name="connsiteY10" fmla="*/ 290414 h 336550"/>
              <a:gd name="connsiteX11" fmla="*/ 57355 w 217488"/>
              <a:gd name="connsiteY11" fmla="*/ 296863 h 336550"/>
              <a:gd name="connsiteX12" fmla="*/ 58686 w 217488"/>
              <a:gd name="connsiteY12" fmla="*/ 296863 h 336550"/>
              <a:gd name="connsiteX13" fmla="*/ 65344 w 217488"/>
              <a:gd name="connsiteY13" fmla="*/ 292993 h 336550"/>
              <a:gd name="connsiteX14" fmla="*/ 61349 w 217488"/>
              <a:gd name="connsiteY14" fmla="*/ 283964 h 336550"/>
              <a:gd name="connsiteX15" fmla="*/ 34720 w 217488"/>
              <a:gd name="connsiteY15" fmla="*/ 277515 h 336550"/>
              <a:gd name="connsiteX16" fmla="*/ 108745 w 217488"/>
              <a:gd name="connsiteY16" fmla="*/ 271463 h 336550"/>
              <a:gd name="connsiteX17" fmla="*/ 87313 w 217488"/>
              <a:gd name="connsiteY17" fmla="*/ 292101 h 336550"/>
              <a:gd name="connsiteX18" fmla="*/ 108745 w 217488"/>
              <a:gd name="connsiteY18" fmla="*/ 312739 h 336550"/>
              <a:gd name="connsiteX19" fmla="*/ 130177 w 217488"/>
              <a:gd name="connsiteY19" fmla="*/ 292101 h 336550"/>
              <a:gd name="connsiteX20" fmla="*/ 108745 w 217488"/>
              <a:gd name="connsiteY20" fmla="*/ 271463 h 336550"/>
              <a:gd name="connsiteX21" fmla="*/ 27469 w 217488"/>
              <a:gd name="connsiteY21" fmla="*/ 38100 h 336550"/>
              <a:gd name="connsiteX22" fmla="*/ 22225 w 217488"/>
              <a:gd name="connsiteY22" fmla="*/ 42049 h 336550"/>
              <a:gd name="connsiteX23" fmla="*/ 22225 w 217488"/>
              <a:gd name="connsiteY23" fmla="*/ 240798 h 336550"/>
              <a:gd name="connsiteX24" fmla="*/ 27469 w 217488"/>
              <a:gd name="connsiteY24" fmla="*/ 246063 h 336550"/>
              <a:gd name="connsiteX25" fmla="*/ 190019 w 217488"/>
              <a:gd name="connsiteY25" fmla="*/ 246063 h 336550"/>
              <a:gd name="connsiteX26" fmla="*/ 195263 w 217488"/>
              <a:gd name="connsiteY26" fmla="*/ 240798 h 336550"/>
              <a:gd name="connsiteX27" fmla="*/ 195263 w 217488"/>
              <a:gd name="connsiteY27" fmla="*/ 42049 h 336550"/>
              <a:gd name="connsiteX28" fmla="*/ 190019 w 217488"/>
              <a:gd name="connsiteY28" fmla="*/ 38100 h 336550"/>
              <a:gd name="connsiteX29" fmla="*/ 27469 w 217488"/>
              <a:gd name="connsiteY29" fmla="*/ 38100 h 336550"/>
              <a:gd name="connsiteX30" fmla="*/ 92869 w 217488"/>
              <a:gd name="connsiteY30" fmla="*/ 15875 h 336550"/>
              <a:gd name="connsiteX31" fmla="*/ 88900 w 217488"/>
              <a:gd name="connsiteY31" fmla="*/ 19957 h 336550"/>
              <a:gd name="connsiteX32" fmla="*/ 92869 w 217488"/>
              <a:gd name="connsiteY32" fmla="*/ 25400 h 336550"/>
              <a:gd name="connsiteX33" fmla="*/ 124619 w 217488"/>
              <a:gd name="connsiteY33" fmla="*/ 25400 h 336550"/>
              <a:gd name="connsiteX34" fmla="*/ 128588 w 217488"/>
              <a:gd name="connsiteY34" fmla="*/ 19957 h 336550"/>
              <a:gd name="connsiteX35" fmla="*/ 124619 w 217488"/>
              <a:gd name="connsiteY35" fmla="*/ 15875 h 336550"/>
              <a:gd name="connsiteX36" fmla="*/ 92869 w 217488"/>
              <a:gd name="connsiteY36" fmla="*/ 15875 h 336550"/>
              <a:gd name="connsiteX37" fmla="*/ 19652 w 217488"/>
              <a:gd name="connsiteY37" fmla="*/ 0 h 336550"/>
              <a:gd name="connsiteX38" fmla="*/ 197836 w 217488"/>
              <a:gd name="connsiteY38" fmla="*/ 0 h 336550"/>
              <a:gd name="connsiteX39" fmla="*/ 217488 w 217488"/>
              <a:gd name="connsiteY39" fmla="*/ 18405 h 336550"/>
              <a:gd name="connsiteX40" fmla="*/ 217488 w 217488"/>
              <a:gd name="connsiteY40" fmla="*/ 318145 h 336550"/>
              <a:gd name="connsiteX41" fmla="*/ 197836 w 217488"/>
              <a:gd name="connsiteY41" fmla="*/ 336550 h 336550"/>
              <a:gd name="connsiteX42" fmla="*/ 19652 w 217488"/>
              <a:gd name="connsiteY42" fmla="*/ 336550 h 336550"/>
              <a:gd name="connsiteX43" fmla="*/ 0 w 217488"/>
              <a:gd name="connsiteY43" fmla="*/ 318145 h 336550"/>
              <a:gd name="connsiteX44" fmla="*/ 0 w 217488"/>
              <a:gd name="connsiteY44" fmla="*/ 18405 h 336550"/>
              <a:gd name="connsiteX45" fmla="*/ 19652 w 217488"/>
              <a:gd name="connsiteY4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17488" h="336550">
                <a:moveTo>
                  <a:pt x="182768" y="277515"/>
                </a:moveTo>
                <a:cubicBezTo>
                  <a:pt x="182768" y="277515"/>
                  <a:pt x="182768" y="277515"/>
                  <a:pt x="156139" y="283964"/>
                </a:cubicBezTo>
                <a:cubicBezTo>
                  <a:pt x="153476" y="285254"/>
                  <a:pt x="150813" y="289124"/>
                  <a:pt x="152145" y="292993"/>
                </a:cubicBezTo>
                <a:cubicBezTo>
                  <a:pt x="152145" y="295573"/>
                  <a:pt x="156139" y="296863"/>
                  <a:pt x="158802" y="296863"/>
                </a:cubicBezTo>
                <a:cubicBezTo>
                  <a:pt x="158802" y="296863"/>
                  <a:pt x="160133" y="296863"/>
                  <a:pt x="160133" y="296863"/>
                </a:cubicBezTo>
                <a:cubicBezTo>
                  <a:pt x="160133" y="296863"/>
                  <a:pt x="160133" y="296863"/>
                  <a:pt x="186762" y="290414"/>
                </a:cubicBezTo>
                <a:cubicBezTo>
                  <a:pt x="189425" y="289124"/>
                  <a:pt x="192088" y="285254"/>
                  <a:pt x="190757" y="282674"/>
                </a:cubicBezTo>
                <a:cubicBezTo>
                  <a:pt x="190757" y="278805"/>
                  <a:pt x="186762" y="276225"/>
                  <a:pt x="182768" y="277515"/>
                </a:cubicBezTo>
                <a:close/>
                <a:moveTo>
                  <a:pt x="34720" y="277515"/>
                </a:moveTo>
                <a:cubicBezTo>
                  <a:pt x="30726" y="276225"/>
                  <a:pt x="26732" y="278805"/>
                  <a:pt x="26732" y="282674"/>
                </a:cubicBezTo>
                <a:cubicBezTo>
                  <a:pt x="25400" y="285254"/>
                  <a:pt x="28063" y="289124"/>
                  <a:pt x="30726" y="290414"/>
                </a:cubicBezTo>
                <a:cubicBezTo>
                  <a:pt x="30726" y="290414"/>
                  <a:pt x="30726" y="290414"/>
                  <a:pt x="57355" y="296863"/>
                </a:cubicBezTo>
                <a:cubicBezTo>
                  <a:pt x="57355" y="296863"/>
                  <a:pt x="58686" y="296863"/>
                  <a:pt x="58686" y="296863"/>
                </a:cubicBezTo>
                <a:cubicBezTo>
                  <a:pt x="61349" y="296863"/>
                  <a:pt x="65344" y="295573"/>
                  <a:pt x="65344" y="292993"/>
                </a:cubicBezTo>
                <a:cubicBezTo>
                  <a:pt x="66675" y="289124"/>
                  <a:pt x="64012" y="285254"/>
                  <a:pt x="61349" y="283964"/>
                </a:cubicBezTo>
                <a:cubicBezTo>
                  <a:pt x="61349" y="283964"/>
                  <a:pt x="61349" y="283964"/>
                  <a:pt x="34720" y="277515"/>
                </a:cubicBezTo>
                <a:close/>
                <a:moveTo>
                  <a:pt x="108745" y="271463"/>
                </a:moveTo>
                <a:cubicBezTo>
                  <a:pt x="96908" y="271463"/>
                  <a:pt x="87313" y="280703"/>
                  <a:pt x="87313" y="292101"/>
                </a:cubicBezTo>
                <a:cubicBezTo>
                  <a:pt x="87313" y="303499"/>
                  <a:pt x="96908" y="312739"/>
                  <a:pt x="108745" y="312739"/>
                </a:cubicBezTo>
                <a:cubicBezTo>
                  <a:pt x="120582" y="312739"/>
                  <a:pt x="130177" y="303499"/>
                  <a:pt x="130177" y="292101"/>
                </a:cubicBezTo>
                <a:cubicBezTo>
                  <a:pt x="130177" y="280703"/>
                  <a:pt x="120582" y="271463"/>
                  <a:pt x="108745" y="271463"/>
                </a:cubicBezTo>
                <a:close/>
                <a:moveTo>
                  <a:pt x="27469" y="38100"/>
                </a:moveTo>
                <a:cubicBezTo>
                  <a:pt x="24847" y="38100"/>
                  <a:pt x="22225" y="39416"/>
                  <a:pt x="22225" y="42049"/>
                </a:cubicBezTo>
                <a:cubicBezTo>
                  <a:pt x="22225" y="42049"/>
                  <a:pt x="22225" y="42049"/>
                  <a:pt x="22225" y="240798"/>
                </a:cubicBezTo>
                <a:cubicBezTo>
                  <a:pt x="22225" y="243431"/>
                  <a:pt x="24847" y="246063"/>
                  <a:pt x="27469" y="246063"/>
                </a:cubicBezTo>
                <a:cubicBezTo>
                  <a:pt x="27469" y="246063"/>
                  <a:pt x="27469" y="246063"/>
                  <a:pt x="190019" y="246063"/>
                </a:cubicBezTo>
                <a:cubicBezTo>
                  <a:pt x="192641" y="246063"/>
                  <a:pt x="195263" y="243431"/>
                  <a:pt x="195263" y="240798"/>
                </a:cubicBezTo>
                <a:lnTo>
                  <a:pt x="195263" y="42049"/>
                </a:lnTo>
                <a:cubicBezTo>
                  <a:pt x="195263" y="39416"/>
                  <a:pt x="192641" y="38100"/>
                  <a:pt x="190019" y="38100"/>
                </a:cubicBezTo>
                <a:cubicBezTo>
                  <a:pt x="190019" y="38100"/>
                  <a:pt x="190019" y="38100"/>
                  <a:pt x="27469" y="38100"/>
                </a:cubicBezTo>
                <a:close/>
                <a:moveTo>
                  <a:pt x="92869" y="15875"/>
                </a:moveTo>
                <a:cubicBezTo>
                  <a:pt x="90223" y="15875"/>
                  <a:pt x="88900" y="17236"/>
                  <a:pt x="88900" y="19957"/>
                </a:cubicBezTo>
                <a:cubicBezTo>
                  <a:pt x="88900" y="22679"/>
                  <a:pt x="90223" y="25400"/>
                  <a:pt x="92869" y="25400"/>
                </a:cubicBezTo>
                <a:cubicBezTo>
                  <a:pt x="92869" y="25400"/>
                  <a:pt x="92869" y="25400"/>
                  <a:pt x="124619" y="25400"/>
                </a:cubicBezTo>
                <a:cubicBezTo>
                  <a:pt x="127265" y="25400"/>
                  <a:pt x="128588" y="22679"/>
                  <a:pt x="128588" y="19957"/>
                </a:cubicBezTo>
                <a:cubicBezTo>
                  <a:pt x="128588" y="17236"/>
                  <a:pt x="127265" y="15875"/>
                  <a:pt x="124619" y="15875"/>
                </a:cubicBezTo>
                <a:cubicBezTo>
                  <a:pt x="124619" y="15875"/>
                  <a:pt x="124619" y="15875"/>
                  <a:pt x="92869" y="15875"/>
                </a:cubicBezTo>
                <a:close/>
                <a:moveTo>
                  <a:pt x="19652" y="0"/>
                </a:moveTo>
                <a:cubicBezTo>
                  <a:pt x="19652" y="0"/>
                  <a:pt x="19652" y="0"/>
                  <a:pt x="197836" y="0"/>
                </a:cubicBezTo>
                <a:cubicBezTo>
                  <a:pt x="208317" y="0"/>
                  <a:pt x="217488" y="7888"/>
                  <a:pt x="217488" y="18405"/>
                </a:cubicBezTo>
                <a:cubicBezTo>
                  <a:pt x="217488" y="18405"/>
                  <a:pt x="217488" y="18405"/>
                  <a:pt x="217488" y="318145"/>
                </a:cubicBezTo>
                <a:cubicBezTo>
                  <a:pt x="217488" y="328662"/>
                  <a:pt x="208317" y="336550"/>
                  <a:pt x="197836" y="336550"/>
                </a:cubicBezTo>
                <a:cubicBezTo>
                  <a:pt x="197836" y="336550"/>
                  <a:pt x="197836" y="336550"/>
                  <a:pt x="19652" y="336550"/>
                </a:cubicBezTo>
                <a:cubicBezTo>
                  <a:pt x="9171" y="336550"/>
                  <a:pt x="0" y="328662"/>
                  <a:pt x="0" y="318145"/>
                </a:cubicBezTo>
                <a:cubicBezTo>
                  <a:pt x="0" y="318145"/>
                  <a:pt x="0" y="318145"/>
                  <a:pt x="0" y="18405"/>
                </a:cubicBezTo>
                <a:cubicBezTo>
                  <a:pt x="0" y="7888"/>
                  <a:pt x="9171" y="0"/>
                  <a:pt x="19652" y="0"/>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Arial" panose="020F0502020204030204"/>
              <a:cs typeface="+mn-ea"/>
              <a:sym typeface="+mn-lt"/>
            </a:endParaRPr>
          </a:p>
        </p:txBody>
      </p:sp>
      <p:sp>
        <p:nvSpPr>
          <p:cNvPr id="74" name="Oval 30">
            <a:extLst>
              <a:ext uri="{FF2B5EF4-FFF2-40B4-BE49-F238E27FC236}">
                <a16:creationId xmlns="" xmlns:a16="http://schemas.microsoft.com/office/drawing/2014/main" id="{2D6C2677-B8BA-4494-8F1F-ADA977C210BF}"/>
              </a:ext>
            </a:extLst>
          </p:cNvPr>
          <p:cNvSpPr>
            <a:spLocks noChangeArrowheads="1"/>
          </p:cNvSpPr>
          <p:nvPr/>
        </p:nvSpPr>
        <p:spPr bwMode="auto">
          <a:xfrm>
            <a:off x="5952402" y="3456637"/>
            <a:ext cx="248905" cy="385167"/>
          </a:xfrm>
          <a:custGeom>
            <a:avLst/>
            <a:gdLst>
              <a:gd name="connsiteX0" fmla="*/ 182768 w 217488"/>
              <a:gd name="connsiteY0" fmla="*/ 277515 h 336550"/>
              <a:gd name="connsiteX1" fmla="*/ 156139 w 217488"/>
              <a:gd name="connsiteY1" fmla="*/ 283964 h 336550"/>
              <a:gd name="connsiteX2" fmla="*/ 152145 w 217488"/>
              <a:gd name="connsiteY2" fmla="*/ 292993 h 336550"/>
              <a:gd name="connsiteX3" fmla="*/ 158802 w 217488"/>
              <a:gd name="connsiteY3" fmla="*/ 296863 h 336550"/>
              <a:gd name="connsiteX4" fmla="*/ 160133 w 217488"/>
              <a:gd name="connsiteY4" fmla="*/ 296863 h 336550"/>
              <a:gd name="connsiteX5" fmla="*/ 186762 w 217488"/>
              <a:gd name="connsiteY5" fmla="*/ 290414 h 336550"/>
              <a:gd name="connsiteX6" fmla="*/ 190757 w 217488"/>
              <a:gd name="connsiteY6" fmla="*/ 282674 h 336550"/>
              <a:gd name="connsiteX7" fmla="*/ 182768 w 217488"/>
              <a:gd name="connsiteY7" fmla="*/ 277515 h 336550"/>
              <a:gd name="connsiteX8" fmla="*/ 34720 w 217488"/>
              <a:gd name="connsiteY8" fmla="*/ 277515 h 336550"/>
              <a:gd name="connsiteX9" fmla="*/ 26732 w 217488"/>
              <a:gd name="connsiteY9" fmla="*/ 282674 h 336550"/>
              <a:gd name="connsiteX10" fmla="*/ 30726 w 217488"/>
              <a:gd name="connsiteY10" fmla="*/ 290414 h 336550"/>
              <a:gd name="connsiteX11" fmla="*/ 57355 w 217488"/>
              <a:gd name="connsiteY11" fmla="*/ 296863 h 336550"/>
              <a:gd name="connsiteX12" fmla="*/ 58686 w 217488"/>
              <a:gd name="connsiteY12" fmla="*/ 296863 h 336550"/>
              <a:gd name="connsiteX13" fmla="*/ 65344 w 217488"/>
              <a:gd name="connsiteY13" fmla="*/ 292993 h 336550"/>
              <a:gd name="connsiteX14" fmla="*/ 61349 w 217488"/>
              <a:gd name="connsiteY14" fmla="*/ 283964 h 336550"/>
              <a:gd name="connsiteX15" fmla="*/ 34720 w 217488"/>
              <a:gd name="connsiteY15" fmla="*/ 277515 h 336550"/>
              <a:gd name="connsiteX16" fmla="*/ 108745 w 217488"/>
              <a:gd name="connsiteY16" fmla="*/ 271463 h 336550"/>
              <a:gd name="connsiteX17" fmla="*/ 87313 w 217488"/>
              <a:gd name="connsiteY17" fmla="*/ 292101 h 336550"/>
              <a:gd name="connsiteX18" fmla="*/ 108745 w 217488"/>
              <a:gd name="connsiteY18" fmla="*/ 312739 h 336550"/>
              <a:gd name="connsiteX19" fmla="*/ 130177 w 217488"/>
              <a:gd name="connsiteY19" fmla="*/ 292101 h 336550"/>
              <a:gd name="connsiteX20" fmla="*/ 108745 w 217488"/>
              <a:gd name="connsiteY20" fmla="*/ 271463 h 336550"/>
              <a:gd name="connsiteX21" fmla="*/ 27469 w 217488"/>
              <a:gd name="connsiteY21" fmla="*/ 38100 h 336550"/>
              <a:gd name="connsiteX22" fmla="*/ 22225 w 217488"/>
              <a:gd name="connsiteY22" fmla="*/ 42049 h 336550"/>
              <a:gd name="connsiteX23" fmla="*/ 22225 w 217488"/>
              <a:gd name="connsiteY23" fmla="*/ 240798 h 336550"/>
              <a:gd name="connsiteX24" fmla="*/ 27469 w 217488"/>
              <a:gd name="connsiteY24" fmla="*/ 246063 h 336550"/>
              <a:gd name="connsiteX25" fmla="*/ 190019 w 217488"/>
              <a:gd name="connsiteY25" fmla="*/ 246063 h 336550"/>
              <a:gd name="connsiteX26" fmla="*/ 195263 w 217488"/>
              <a:gd name="connsiteY26" fmla="*/ 240798 h 336550"/>
              <a:gd name="connsiteX27" fmla="*/ 195263 w 217488"/>
              <a:gd name="connsiteY27" fmla="*/ 42049 h 336550"/>
              <a:gd name="connsiteX28" fmla="*/ 190019 w 217488"/>
              <a:gd name="connsiteY28" fmla="*/ 38100 h 336550"/>
              <a:gd name="connsiteX29" fmla="*/ 27469 w 217488"/>
              <a:gd name="connsiteY29" fmla="*/ 38100 h 336550"/>
              <a:gd name="connsiteX30" fmla="*/ 92869 w 217488"/>
              <a:gd name="connsiteY30" fmla="*/ 15875 h 336550"/>
              <a:gd name="connsiteX31" fmla="*/ 88900 w 217488"/>
              <a:gd name="connsiteY31" fmla="*/ 19957 h 336550"/>
              <a:gd name="connsiteX32" fmla="*/ 92869 w 217488"/>
              <a:gd name="connsiteY32" fmla="*/ 25400 h 336550"/>
              <a:gd name="connsiteX33" fmla="*/ 124619 w 217488"/>
              <a:gd name="connsiteY33" fmla="*/ 25400 h 336550"/>
              <a:gd name="connsiteX34" fmla="*/ 128588 w 217488"/>
              <a:gd name="connsiteY34" fmla="*/ 19957 h 336550"/>
              <a:gd name="connsiteX35" fmla="*/ 124619 w 217488"/>
              <a:gd name="connsiteY35" fmla="*/ 15875 h 336550"/>
              <a:gd name="connsiteX36" fmla="*/ 92869 w 217488"/>
              <a:gd name="connsiteY36" fmla="*/ 15875 h 336550"/>
              <a:gd name="connsiteX37" fmla="*/ 19652 w 217488"/>
              <a:gd name="connsiteY37" fmla="*/ 0 h 336550"/>
              <a:gd name="connsiteX38" fmla="*/ 197836 w 217488"/>
              <a:gd name="connsiteY38" fmla="*/ 0 h 336550"/>
              <a:gd name="connsiteX39" fmla="*/ 217488 w 217488"/>
              <a:gd name="connsiteY39" fmla="*/ 18405 h 336550"/>
              <a:gd name="connsiteX40" fmla="*/ 217488 w 217488"/>
              <a:gd name="connsiteY40" fmla="*/ 318145 h 336550"/>
              <a:gd name="connsiteX41" fmla="*/ 197836 w 217488"/>
              <a:gd name="connsiteY41" fmla="*/ 336550 h 336550"/>
              <a:gd name="connsiteX42" fmla="*/ 19652 w 217488"/>
              <a:gd name="connsiteY42" fmla="*/ 336550 h 336550"/>
              <a:gd name="connsiteX43" fmla="*/ 0 w 217488"/>
              <a:gd name="connsiteY43" fmla="*/ 318145 h 336550"/>
              <a:gd name="connsiteX44" fmla="*/ 0 w 217488"/>
              <a:gd name="connsiteY44" fmla="*/ 18405 h 336550"/>
              <a:gd name="connsiteX45" fmla="*/ 19652 w 217488"/>
              <a:gd name="connsiteY4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17488" h="336550">
                <a:moveTo>
                  <a:pt x="182768" y="277515"/>
                </a:moveTo>
                <a:cubicBezTo>
                  <a:pt x="182768" y="277515"/>
                  <a:pt x="182768" y="277515"/>
                  <a:pt x="156139" y="283964"/>
                </a:cubicBezTo>
                <a:cubicBezTo>
                  <a:pt x="153476" y="285254"/>
                  <a:pt x="150813" y="289124"/>
                  <a:pt x="152145" y="292993"/>
                </a:cubicBezTo>
                <a:cubicBezTo>
                  <a:pt x="152145" y="295573"/>
                  <a:pt x="156139" y="296863"/>
                  <a:pt x="158802" y="296863"/>
                </a:cubicBezTo>
                <a:cubicBezTo>
                  <a:pt x="158802" y="296863"/>
                  <a:pt x="160133" y="296863"/>
                  <a:pt x="160133" y="296863"/>
                </a:cubicBezTo>
                <a:cubicBezTo>
                  <a:pt x="160133" y="296863"/>
                  <a:pt x="160133" y="296863"/>
                  <a:pt x="186762" y="290414"/>
                </a:cubicBezTo>
                <a:cubicBezTo>
                  <a:pt x="189425" y="289124"/>
                  <a:pt x="192088" y="285254"/>
                  <a:pt x="190757" y="282674"/>
                </a:cubicBezTo>
                <a:cubicBezTo>
                  <a:pt x="190757" y="278805"/>
                  <a:pt x="186762" y="276225"/>
                  <a:pt x="182768" y="277515"/>
                </a:cubicBezTo>
                <a:close/>
                <a:moveTo>
                  <a:pt x="34720" y="277515"/>
                </a:moveTo>
                <a:cubicBezTo>
                  <a:pt x="30726" y="276225"/>
                  <a:pt x="26732" y="278805"/>
                  <a:pt x="26732" y="282674"/>
                </a:cubicBezTo>
                <a:cubicBezTo>
                  <a:pt x="25400" y="285254"/>
                  <a:pt x="28063" y="289124"/>
                  <a:pt x="30726" y="290414"/>
                </a:cubicBezTo>
                <a:cubicBezTo>
                  <a:pt x="30726" y="290414"/>
                  <a:pt x="30726" y="290414"/>
                  <a:pt x="57355" y="296863"/>
                </a:cubicBezTo>
                <a:cubicBezTo>
                  <a:pt x="57355" y="296863"/>
                  <a:pt x="58686" y="296863"/>
                  <a:pt x="58686" y="296863"/>
                </a:cubicBezTo>
                <a:cubicBezTo>
                  <a:pt x="61349" y="296863"/>
                  <a:pt x="65344" y="295573"/>
                  <a:pt x="65344" y="292993"/>
                </a:cubicBezTo>
                <a:cubicBezTo>
                  <a:pt x="66675" y="289124"/>
                  <a:pt x="64012" y="285254"/>
                  <a:pt x="61349" y="283964"/>
                </a:cubicBezTo>
                <a:cubicBezTo>
                  <a:pt x="61349" y="283964"/>
                  <a:pt x="61349" y="283964"/>
                  <a:pt x="34720" y="277515"/>
                </a:cubicBezTo>
                <a:close/>
                <a:moveTo>
                  <a:pt x="108745" y="271463"/>
                </a:moveTo>
                <a:cubicBezTo>
                  <a:pt x="96908" y="271463"/>
                  <a:pt x="87313" y="280703"/>
                  <a:pt x="87313" y="292101"/>
                </a:cubicBezTo>
                <a:cubicBezTo>
                  <a:pt x="87313" y="303499"/>
                  <a:pt x="96908" y="312739"/>
                  <a:pt x="108745" y="312739"/>
                </a:cubicBezTo>
                <a:cubicBezTo>
                  <a:pt x="120582" y="312739"/>
                  <a:pt x="130177" y="303499"/>
                  <a:pt x="130177" y="292101"/>
                </a:cubicBezTo>
                <a:cubicBezTo>
                  <a:pt x="130177" y="280703"/>
                  <a:pt x="120582" y="271463"/>
                  <a:pt x="108745" y="271463"/>
                </a:cubicBezTo>
                <a:close/>
                <a:moveTo>
                  <a:pt x="27469" y="38100"/>
                </a:moveTo>
                <a:cubicBezTo>
                  <a:pt x="24847" y="38100"/>
                  <a:pt x="22225" y="39416"/>
                  <a:pt x="22225" y="42049"/>
                </a:cubicBezTo>
                <a:cubicBezTo>
                  <a:pt x="22225" y="42049"/>
                  <a:pt x="22225" y="42049"/>
                  <a:pt x="22225" y="240798"/>
                </a:cubicBezTo>
                <a:cubicBezTo>
                  <a:pt x="22225" y="243431"/>
                  <a:pt x="24847" y="246063"/>
                  <a:pt x="27469" y="246063"/>
                </a:cubicBezTo>
                <a:cubicBezTo>
                  <a:pt x="27469" y="246063"/>
                  <a:pt x="27469" y="246063"/>
                  <a:pt x="190019" y="246063"/>
                </a:cubicBezTo>
                <a:cubicBezTo>
                  <a:pt x="192641" y="246063"/>
                  <a:pt x="195263" y="243431"/>
                  <a:pt x="195263" y="240798"/>
                </a:cubicBezTo>
                <a:lnTo>
                  <a:pt x="195263" y="42049"/>
                </a:lnTo>
                <a:cubicBezTo>
                  <a:pt x="195263" y="39416"/>
                  <a:pt x="192641" y="38100"/>
                  <a:pt x="190019" y="38100"/>
                </a:cubicBezTo>
                <a:cubicBezTo>
                  <a:pt x="190019" y="38100"/>
                  <a:pt x="190019" y="38100"/>
                  <a:pt x="27469" y="38100"/>
                </a:cubicBezTo>
                <a:close/>
                <a:moveTo>
                  <a:pt x="92869" y="15875"/>
                </a:moveTo>
                <a:cubicBezTo>
                  <a:pt x="90223" y="15875"/>
                  <a:pt x="88900" y="17236"/>
                  <a:pt x="88900" y="19957"/>
                </a:cubicBezTo>
                <a:cubicBezTo>
                  <a:pt x="88900" y="22679"/>
                  <a:pt x="90223" y="25400"/>
                  <a:pt x="92869" y="25400"/>
                </a:cubicBezTo>
                <a:cubicBezTo>
                  <a:pt x="92869" y="25400"/>
                  <a:pt x="92869" y="25400"/>
                  <a:pt x="124619" y="25400"/>
                </a:cubicBezTo>
                <a:cubicBezTo>
                  <a:pt x="127265" y="25400"/>
                  <a:pt x="128588" y="22679"/>
                  <a:pt x="128588" y="19957"/>
                </a:cubicBezTo>
                <a:cubicBezTo>
                  <a:pt x="128588" y="17236"/>
                  <a:pt x="127265" y="15875"/>
                  <a:pt x="124619" y="15875"/>
                </a:cubicBezTo>
                <a:cubicBezTo>
                  <a:pt x="124619" y="15875"/>
                  <a:pt x="124619" y="15875"/>
                  <a:pt x="92869" y="15875"/>
                </a:cubicBezTo>
                <a:close/>
                <a:moveTo>
                  <a:pt x="19652" y="0"/>
                </a:moveTo>
                <a:cubicBezTo>
                  <a:pt x="19652" y="0"/>
                  <a:pt x="19652" y="0"/>
                  <a:pt x="197836" y="0"/>
                </a:cubicBezTo>
                <a:cubicBezTo>
                  <a:pt x="208317" y="0"/>
                  <a:pt x="217488" y="7888"/>
                  <a:pt x="217488" y="18405"/>
                </a:cubicBezTo>
                <a:cubicBezTo>
                  <a:pt x="217488" y="18405"/>
                  <a:pt x="217488" y="18405"/>
                  <a:pt x="217488" y="318145"/>
                </a:cubicBezTo>
                <a:cubicBezTo>
                  <a:pt x="217488" y="328662"/>
                  <a:pt x="208317" y="336550"/>
                  <a:pt x="197836" y="336550"/>
                </a:cubicBezTo>
                <a:cubicBezTo>
                  <a:pt x="197836" y="336550"/>
                  <a:pt x="197836" y="336550"/>
                  <a:pt x="19652" y="336550"/>
                </a:cubicBezTo>
                <a:cubicBezTo>
                  <a:pt x="9171" y="336550"/>
                  <a:pt x="0" y="328662"/>
                  <a:pt x="0" y="318145"/>
                </a:cubicBezTo>
                <a:cubicBezTo>
                  <a:pt x="0" y="318145"/>
                  <a:pt x="0" y="318145"/>
                  <a:pt x="0" y="18405"/>
                </a:cubicBezTo>
                <a:cubicBezTo>
                  <a:pt x="0" y="7888"/>
                  <a:pt x="9171" y="0"/>
                  <a:pt x="19652" y="0"/>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Arial" panose="020F0502020204030204"/>
              <a:cs typeface="+mn-ea"/>
              <a:sym typeface="+mn-lt"/>
            </a:endParaRPr>
          </a:p>
        </p:txBody>
      </p:sp>
    </p:spTree>
    <p:extLst>
      <p:ext uri="{BB962C8B-B14F-4D97-AF65-F5344CB8AC3E}">
        <p14:creationId xmlns:p14="http://schemas.microsoft.com/office/powerpoint/2010/main" xmlns="" val="3791154948"/>
      </p:ext>
    </p:extLst>
  </p:cSld>
  <p:clrMapOvr>
    <a:masterClrMapping/>
  </p:clrMapOvr>
  <mc:AlternateContent xmlns:mc="http://schemas.openxmlformats.org/markup-compatibility/2006">
    <mc:Choice xmlns:p14="http://schemas.microsoft.com/office/powerpoint/2010/main" xmlns="" Requires="p14">
      <p:transition spd="slow" p14:dur="3400" advClick="0" advTm="3000">
        <p14:reveal/>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250" fill="hold"/>
                                        <p:tgtEl>
                                          <p:spTgt spid="7"/>
                                        </p:tgtEl>
                                        <p:attrNameLst>
                                          <p:attrName>ppt_w</p:attrName>
                                        </p:attrNameLst>
                                      </p:cBhvr>
                                      <p:tavLst>
                                        <p:tav tm="0">
                                          <p:val>
                                            <p:fltVal val="0"/>
                                          </p:val>
                                        </p:tav>
                                        <p:tav tm="100000">
                                          <p:val>
                                            <p:strVal val="#ppt_w"/>
                                          </p:val>
                                        </p:tav>
                                      </p:tavLst>
                                    </p:anim>
                                    <p:anim calcmode="lin" valueType="num">
                                      <p:cBhvr>
                                        <p:cTn id="8" dur="250" fill="hold"/>
                                        <p:tgtEl>
                                          <p:spTgt spid="7"/>
                                        </p:tgtEl>
                                        <p:attrNameLst>
                                          <p:attrName>ppt_h</p:attrName>
                                        </p:attrNameLst>
                                      </p:cBhvr>
                                      <p:tavLst>
                                        <p:tav tm="0">
                                          <p:val>
                                            <p:fltVal val="0"/>
                                          </p:val>
                                        </p:tav>
                                        <p:tav tm="100000">
                                          <p:val>
                                            <p:strVal val="#ppt_h"/>
                                          </p:val>
                                        </p:tav>
                                      </p:tavLst>
                                    </p:anim>
                                    <p:animEffect transition="in" filter="fade">
                                      <p:cBhvr>
                                        <p:cTn id="9" dur="250"/>
                                        <p:tgtEl>
                                          <p:spTgt spid="7"/>
                                        </p:tgtEl>
                                      </p:cBhvr>
                                    </p:animEffect>
                                  </p:childTnLst>
                                </p:cTn>
                              </p:par>
                            </p:childTnLst>
                          </p:cTn>
                        </p:par>
                        <p:par>
                          <p:cTn id="10" fill="hold">
                            <p:stCondLst>
                              <p:cond delay="250"/>
                            </p:stCondLst>
                            <p:childTnLst>
                              <p:par>
                                <p:cTn id="11" presetID="53" presetClass="entr" presetSubtype="16"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250" fill="hold"/>
                                        <p:tgtEl>
                                          <p:spTgt spid="22"/>
                                        </p:tgtEl>
                                        <p:attrNameLst>
                                          <p:attrName>ppt_w</p:attrName>
                                        </p:attrNameLst>
                                      </p:cBhvr>
                                      <p:tavLst>
                                        <p:tav tm="0">
                                          <p:val>
                                            <p:fltVal val="0"/>
                                          </p:val>
                                        </p:tav>
                                        <p:tav tm="100000">
                                          <p:val>
                                            <p:strVal val="#ppt_w"/>
                                          </p:val>
                                        </p:tav>
                                      </p:tavLst>
                                    </p:anim>
                                    <p:anim calcmode="lin" valueType="num">
                                      <p:cBhvr>
                                        <p:cTn id="14" dur="250" fill="hold"/>
                                        <p:tgtEl>
                                          <p:spTgt spid="22"/>
                                        </p:tgtEl>
                                        <p:attrNameLst>
                                          <p:attrName>ppt_h</p:attrName>
                                        </p:attrNameLst>
                                      </p:cBhvr>
                                      <p:tavLst>
                                        <p:tav tm="0">
                                          <p:val>
                                            <p:fltVal val="0"/>
                                          </p:val>
                                        </p:tav>
                                        <p:tav tm="100000">
                                          <p:val>
                                            <p:strVal val="#ppt_h"/>
                                          </p:val>
                                        </p:tav>
                                      </p:tavLst>
                                    </p:anim>
                                    <p:animEffect transition="in" filter="fade">
                                      <p:cBhvr>
                                        <p:cTn id="15" dur="250"/>
                                        <p:tgtEl>
                                          <p:spTgt spid="22"/>
                                        </p:tgtEl>
                                      </p:cBhvr>
                                    </p:animEffect>
                                  </p:childTnLst>
                                </p:cTn>
                              </p:par>
                            </p:childTnLst>
                          </p:cTn>
                        </p:par>
                        <p:par>
                          <p:cTn id="16" fill="hold">
                            <p:stCondLst>
                              <p:cond delay="500"/>
                            </p:stCondLst>
                            <p:childTnLst>
                              <p:par>
                                <p:cTn id="17" presetID="53" presetClass="entr" presetSubtype="16"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p:cTn id="19" dur="250" fill="hold"/>
                                        <p:tgtEl>
                                          <p:spTgt spid="23"/>
                                        </p:tgtEl>
                                        <p:attrNameLst>
                                          <p:attrName>ppt_w</p:attrName>
                                        </p:attrNameLst>
                                      </p:cBhvr>
                                      <p:tavLst>
                                        <p:tav tm="0">
                                          <p:val>
                                            <p:fltVal val="0"/>
                                          </p:val>
                                        </p:tav>
                                        <p:tav tm="100000">
                                          <p:val>
                                            <p:strVal val="#ppt_w"/>
                                          </p:val>
                                        </p:tav>
                                      </p:tavLst>
                                    </p:anim>
                                    <p:anim calcmode="lin" valueType="num">
                                      <p:cBhvr>
                                        <p:cTn id="20" dur="250" fill="hold"/>
                                        <p:tgtEl>
                                          <p:spTgt spid="23"/>
                                        </p:tgtEl>
                                        <p:attrNameLst>
                                          <p:attrName>ppt_h</p:attrName>
                                        </p:attrNameLst>
                                      </p:cBhvr>
                                      <p:tavLst>
                                        <p:tav tm="0">
                                          <p:val>
                                            <p:fltVal val="0"/>
                                          </p:val>
                                        </p:tav>
                                        <p:tav tm="100000">
                                          <p:val>
                                            <p:strVal val="#ppt_h"/>
                                          </p:val>
                                        </p:tav>
                                      </p:tavLst>
                                    </p:anim>
                                    <p:animEffect transition="in" filter="fade">
                                      <p:cBhvr>
                                        <p:cTn id="21" dur="250"/>
                                        <p:tgtEl>
                                          <p:spTgt spid="23"/>
                                        </p:tgtEl>
                                      </p:cBhvr>
                                    </p:animEffect>
                                  </p:childTnLst>
                                </p:cTn>
                              </p:par>
                            </p:childTnLst>
                          </p:cTn>
                        </p:par>
                        <p:par>
                          <p:cTn id="22" fill="hold">
                            <p:stCondLst>
                              <p:cond delay="750"/>
                            </p:stCondLst>
                            <p:childTnLst>
                              <p:par>
                                <p:cTn id="23" presetID="53" presetClass="entr" presetSubtype="16"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p:cTn id="25" dur="250" fill="hold"/>
                                        <p:tgtEl>
                                          <p:spTgt spid="24"/>
                                        </p:tgtEl>
                                        <p:attrNameLst>
                                          <p:attrName>ppt_w</p:attrName>
                                        </p:attrNameLst>
                                      </p:cBhvr>
                                      <p:tavLst>
                                        <p:tav tm="0">
                                          <p:val>
                                            <p:fltVal val="0"/>
                                          </p:val>
                                        </p:tav>
                                        <p:tav tm="100000">
                                          <p:val>
                                            <p:strVal val="#ppt_w"/>
                                          </p:val>
                                        </p:tav>
                                      </p:tavLst>
                                    </p:anim>
                                    <p:anim calcmode="lin" valueType="num">
                                      <p:cBhvr>
                                        <p:cTn id="26" dur="250" fill="hold"/>
                                        <p:tgtEl>
                                          <p:spTgt spid="24"/>
                                        </p:tgtEl>
                                        <p:attrNameLst>
                                          <p:attrName>ppt_h</p:attrName>
                                        </p:attrNameLst>
                                      </p:cBhvr>
                                      <p:tavLst>
                                        <p:tav tm="0">
                                          <p:val>
                                            <p:fltVal val="0"/>
                                          </p:val>
                                        </p:tav>
                                        <p:tav tm="100000">
                                          <p:val>
                                            <p:strVal val="#ppt_h"/>
                                          </p:val>
                                        </p:tav>
                                      </p:tavLst>
                                    </p:anim>
                                    <p:animEffect transition="in" filter="fade">
                                      <p:cBhvr>
                                        <p:cTn id="27" dur="250"/>
                                        <p:tgtEl>
                                          <p:spTgt spid="24"/>
                                        </p:tgtEl>
                                      </p:cBhvr>
                                    </p:animEffect>
                                  </p:childTnLst>
                                </p:cTn>
                              </p:par>
                            </p:childTnLst>
                          </p:cTn>
                        </p:par>
                        <p:par>
                          <p:cTn id="28" fill="hold">
                            <p:stCondLst>
                              <p:cond delay="1000"/>
                            </p:stCondLst>
                            <p:childTnLst>
                              <p:par>
                                <p:cTn id="29" presetID="53" presetClass="entr" presetSubtype="16"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p:cTn id="31" dur="250" fill="hold"/>
                                        <p:tgtEl>
                                          <p:spTgt spid="25"/>
                                        </p:tgtEl>
                                        <p:attrNameLst>
                                          <p:attrName>ppt_w</p:attrName>
                                        </p:attrNameLst>
                                      </p:cBhvr>
                                      <p:tavLst>
                                        <p:tav tm="0">
                                          <p:val>
                                            <p:fltVal val="0"/>
                                          </p:val>
                                        </p:tav>
                                        <p:tav tm="100000">
                                          <p:val>
                                            <p:strVal val="#ppt_w"/>
                                          </p:val>
                                        </p:tav>
                                      </p:tavLst>
                                    </p:anim>
                                    <p:anim calcmode="lin" valueType="num">
                                      <p:cBhvr>
                                        <p:cTn id="32" dur="250" fill="hold"/>
                                        <p:tgtEl>
                                          <p:spTgt spid="25"/>
                                        </p:tgtEl>
                                        <p:attrNameLst>
                                          <p:attrName>ppt_h</p:attrName>
                                        </p:attrNameLst>
                                      </p:cBhvr>
                                      <p:tavLst>
                                        <p:tav tm="0">
                                          <p:val>
                                            <p:fltVal val="0"/>
                                          </p:val>
                                        </p:tav>
                                        <p:tav tm="100000">
                                          <p:val>
                                            <p:strVal val="#ppt_h"/>
                                          </p:val>
                                        </p:tav>
                                      </p:tavLst>
                                    </p:anim>
                                    <p:animEffect transition="in" filter="fade">
                                      <p:cBhvr>
                                        <p:cTn id="33" dur="250"/>
                                        <p:tgtEl>
                                          <p:spTgt spid="25"/>
                                        </p:tgtEl>
                                      </p:cBhvr>
                                    </p:animEffect>
                                  </p:childTnLst>
                                </p:cTn>
                              </p:par>
                            </p:childTnLst>
                          </p:cTn>
                        </p:par>
                        <p:par>
                          <p:cTn id="34" fill="hold">
                            <p:stCondLst>
                              <p:cond delay="1250"/>
                            </p:stCondLst>
                            <p:childTnLst>
                              <p:par>
                                <p:cTn id="35" presetID="53" presetClass="entr" presetSubtype="16"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p:cTn id="37" dur="250" fill="hold"/>
                                        <p:tgtEl>
                                          <p:spTgt spid="26"/>
                                        </p:tgtEl>
                                        <p:attrNameLst>
                                          <p:attrName>ppt_w</p:attrName>
                                        </p:attrNameLst>
                                      </p:cBhvr>
                                      <p:tavLst>
                                        <p:tav tm="0">
                                          <p:val>
                                            <p:fltVal val="0"/>
                                          </p:val>
                                        </p:tav>
                                        <p:tav tm="100000">
                                          <p:val>
                                            <p:strVal val="#ppt_w"/>
                                          </p:val>
                                        </p:tav>
                                      </p:tavLst>
                                    </p:anim>
                                    <p:anim calcmode="lin" valueType="num">
                                      <p:cBhvr>
                                        <p:cTn id="38" dur="250" fill="hold"/>
                                        <p:tgtEl>
                                          <p:spTgt spid="26"/>
                                        </p:tgtEl>
                                        <p:attrNameLst>
                                          <p:attrName>ppt_h</p:attrName>
                                        </p:attrNameLst>
                                      </p:cBhvr>
                                      <p:tavLst>
                                        <p:tav tm="0">
                                          <p:val>
                                            <p:fltVal val="0"/>
                                          </p:val>
                                        </p:tav>
                                        <p:tav tm="100000">
                                          <p:val>
                                            <p:strVal val="#ppt_h"/>
                                          </p:val>
                                        </p:tav>
                                      </p:tavLst>
                                    </p:anim>
                                    <p:animEffect transition="in" filter="fade">
                                      <p:cBhvr>
                                        <p:cTn id="39" dur="250"/>
                                        <p:tgtEl>
                                          <p:spTgt spid="26"/>
                                        </p:tgtEl>
                                      </p:cBhvr>
                                    </p:animEffect>
                                  </p:childTnLst>
                                </p:cTn>
                              </p:par>
                            </p:childTnLst>
                          </p:cTn>
                        </p:par>
                        <p:par>
                          <p:cTn id="40" fill="hold">
                            <p:stCondLst>
                              <p:cond delay="1500"/>
                            </p:stCondLst>
                            <p:childTnLst>
                              <p:par>
                                <p:cTn id="41" presetID="53" presetClass="entr" presetSubtype="16"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p:cTn id="43" dur="250" fill="hold"/>
                                        <p:tgtEl>
                                          <p:spTgt spid="27"/>
                                        </p:tgtEl>
                                        <p:attrNameLst>
                                          <p:attrName>ppt_w</p:attrName>
                                        </p:attrNameLst>
                                      </p:cBhvr>
                                      <p:tavLst>
                                        <p:tav tm="0">
                                          <p:val>
                                            <p:fltVal val="0"/>
                                          </p:val>
                                        </p:tav>
                                        <p:tav tm="100000">
                                          <p:val>
                                            <p:strVal val="#ppt_w"/>
                                          </p:val>
                                        </p:tav>
                                      </p:tavLst>
                                    </p:anim>
                                    <p:anim calcmode="lin" valueType="num">
                                      <p:cBhvr>
                                        <p:cTn id="44" dur="250" fill="hold"/>
                                        <p:tgtEl>
                                          <p:spTgt spid="27"/>
                                        </p:tgtEl>
                                        <p:attrNameLst>
                                          <p:attrName>ppt_h</p:attrName>
                                        </p:attrNameLst>
                                      </p:cBhvr>
                                      <p:tavLst>
                                        <p:tav tm="0">
                                          <p:val>
                                            <p:fltVal val="0"/>
                                          </p:val>
                                        </p:tav>
                                        <p:tav tm="100000">
                                          <p:val>
                                            <p:strVal val="#ppt_h"/>
                                          </p:val>
                                        </p:tav>
                                      </p:tavLst>
                                    </p:anim>
                                    <p:animEffect transition="in" filter="fade">
                                      <p:cBhvr>
                                        <p:cTn id="45" dur="250"/>
                                        <p:tgtEl>
                                          <p:spTgt spid="27"/>
                                        </p:tgtEl>
                                      </p:cBhvr>
                                    </p:animEffect>
                                  </p:childTnLst>
                                </p:cTn>
                              </p:par>
                            </p:childTnLst>
                          </p:cTn>
                        </p:par>
                        <p:par>
                          <p:cTn id="46" fill="hold">
                            <p:stCondLst>
                              <p:cond delay="1750"/>
                            </p:stCondLst>
                            <p:childTnLst>
                              <p:par>
                                <p:cTn id="47" presetID="53" presetClass="entr" presetSubtype="16"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p:cTn id="49" dur="250" fill="hold"/>
                                        <p:tgtEl>
                                          <p:spTgt spid="28"/>
                                        </p:tgtEl>
                                        <p:attrNameLst>
                                          <p:attrName>ppt_w</p:attrName>
                                        </p:attrNameLst>
                                      </p:cBhvr>
                                      <p:tavLst>
                                        <p:tav tm="0">
                                          <p:val>
                                            <p:fltVal val="0"/>
                                          </p:val>
                                        </p:tav>
                                        <p:tav tm="100000">
                                          <p:val>
                                            <p:strVal val="#ppt_w"/>
                                          </p:val>
                                        </p:tav>
                                      </p:tavLst>
                                    </p:anim>
                                    <p:anim calcmode="lin" valueType="num">
                                      <p:cBhvr>
                                        <p:cTn id="50" dur="250" fill="hold"/>
                                        <p:tgtEl>
                                          <p:spTgt spid="28"/>
                                        </p:tgtEl>
                                        <p:attrNameLst>
                                          <p:attrName>ppt_h</p:attrName>
                                        </p:attrNameLst>
                                      </p:cBhvr>
                                      <p:tavLst>
                                        <p:tav tm="0">
                                          <p:val>
                                            <p:fltVal val="0"/>
                                          </p:val>
                                        </p:tav>
                                        <p:tav tm="100000">
                                          <p:val>
                                            <p:strVal val="#ppt_h"/>
                                          </p:val>
                                        </p:tav>
                                      </p:tavLst>
                                    </p:anim>
                                    <p:animEffect transition="in" filter="fade">
                                      <p:cBhvr>
                                        <p:cTn id="51" dur="250"/>
                                        <p:tgtEl>
                                          <p:spTgt spid="28"/>
                                        </p:tgtEl>
                                      </p:cBhvr>
                                    </p:animEffect>
                                  </p:childTnLst>
                                </p:cTn>
                              </p:par>
                            </p:childTnLst>
                          </p:cTn>
                        </p:par>
                        <p:par>
                          <p:cTn id="52" fill="hold">
                            <p:stCondLst>
                              <p:cond delay="2000"/>
                            </p:stCondLst>
                            <p:childTnLst>
                              <p:par>
                                <p:cTn id="53" presetID="53" presetClass="entr" presetSubtype="16" fill="hold" grpId="0" nodeType="after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p:cTn id="55" dur="250" fill="hold"/>
                                        <p:tgtEl>
                                          <p:spTgt spid="29"/>
                                        </p:tgtEl>
                                        <p:attrNameLst>
                                          <p:attrName>ppt_w</p:attrName>
                                        </p:attrNameLst>
                                      </p:cBhvr>
                                      <p:tavLst>
                                        <p:tav tm="0">
                                          <p:val>
                                            <p:fltVal val="0"/>
                                          </p:val>
                                        </p:tav>
                                        <p:tav tm="100000">
                                          <p:val>
                                            <p:strVal val="#ppt_w"/>
                                          </p:val>
                                        </p:tav>
                                      </p:tavLst>
                                    </p:anim>
                                    <p:anim calcmode="lin" valueType="num">
                                      <p:cBhvr>
                                        <p:cTn id="56" dur="250" fill="hold"/>
                                        <p:tgtEl>
                                          <p:spTgt spid="29"/>
                                        </p:tgtEl>
                                        <p:attrNameLst>
                                          <p:attrName>ppt_h</p:attrName>
                                        </p:attrNameLst>
                                      </p:cBhvr>
                                      <p:tavLst>
                                        <p:tav tm="0">
                                          <p:val>
                                            <p:fltVal val="0"/>
                                          </p:val>
                                        </p:tav>
                                        <p:tav tm="100000">
                                          <p:val>
                                            <p:strVal val="#ppt_h"/>
                                          </p:val>
                                        </p:tav>
                                      </p:tavLst>
                                    </p:anim>
                                    <p:animEffect transition="in" filter="fade">
                                      <p:cBhvr>
                                        <p:cTn id="57" dur="250"/>
                                        <p:tgtEl>
                                          <p:spTgt spid="29"/>
                                        </p:tgtEl>
                                      </p:cBhvr>
                                    </p:animEffect>
                                  </p:childTnLst>
                                </p:cTn>
                              </p:par>
                            </p:childTnLst>
                          </p:cTn>
                        </p:par>
                        <p:par>
                          <p:cTn id="58" fill="hold">
                            <p:stCondLst>
                              <p:cond delay="2250"/>
                            </p:stCondLst>
                            <p:childTnLst>
                              <p:par>
                                <p:cTn id="59" presetID="53" presetClass="entr" presetSubtype="16" fill="hold" grpId="0" nodeType="afterEffect">
                                  <p:stCondLst>
                                    <p:cond delay="0"/>
                                  </p:stCondLst>
                                  <p:childTnLst>
                                    <p:set>
                                      <p:cBhvr>
                                        <p:cTn id="60" dur="1" fill="hold">
                                          <p:stCondLst>
                                            <p:cond delay="0"/>
                                          </p:stCondLst>
                                        </p:cTn>
                                        <p:tgtEl>
                                          <p:spTgt spid="30"/>
                                        </p:tgtEl>
                                        <p:attrNameLst>
                                          <p:attrName>style.visibility</p:attrName>
                                        </p:attrNameLst>
                                      </p:cBhvr>
                                      <p:to>
                                        <p:strVal val="visible"/>
                                      </p:to>
                                    </p:set>
                                    <p:anim calcmode="lin" valueType="num">
                                      <p:cBhvr>
                                        <p:cTn id="61" dur="250" fill="hold"/>
                                        <p:tgtEl>
                                          <p:spTgt spid="30"/>
                                        </p:tgtEl>
                                        <p:attrNameLst>
                                          <p:attrName>ppt_w</p:attrName>
                                        </p:attrNameLst>
                                      </p:cBhvr>
                                      <p:tavLst>
                                        <p:tav tm="0">
                                          <p:val>
                                            <p:fltVal val="0"/>
                                          </p:val>
                                        </p:tav>
                                        <p:tav tm="100000">
                                          <p:val>
                                            <p:strVal val="#ppt_w"/>
                                          </p:val>
                                        </p:tav>
                                      </p:tavLst>
                                    </p:anim>
                                    <p:anim calcmode="lin" valueType="num">
                                      <p:cBhvr>
                                        <p:cTn id="62" dur="250" fill="hold"/>
                                        <p:tgtEl>
                                          <p:spTgt spid="30"/>
                                        </p:tgtEl>
                                        <p:attrNameLst>
                                          <p:attrName>ppt_h</p:attrName>
                                        </p:attrNameLst>
                                      </p:cBhvr>
                                      <p:tavLst>
                                        <p:tav tm="0">
                                          <p:val>
                                            <p:fltVal val="0"/>
                                          </p:val>
                                        </p:tav>
                                        <p:tav tm="100000">
                                          <p:val>
                                            <p:strVal val="#ppt_h"/>
                                          </p:val>
                                        </p:tav>
                                      </p:tavLst>
                                    </p:anim>
                                    <p:animEffect transition="in" filter="fade">
                                      <p:cBhvr>
                                        <p:cTn id="63" dur="250"/>
                                        <p:tgtEl>
                                          <p:spTgt spid="30"/>
                                        </p:tgtEl>
                                      </p:cBhvr>
                                    </p:animEffect>
                                  </p:childTnLst>
                                </p:cTn>
                              </p:par>
                            </p:childTnLst>
                          </p:cTn>
                        </p:par>
                        <p:par>
                          <p:cTn id="64" fill="hold">
                            <p:stCondLst>
                              <p:cond delay="2500"/>
                            </p:stCondLst>
                            <p:childTnLst>
                              <p:par>
                                <p:cTn id="65" presetID="53" presetClass="entr" presetSubtype="16"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 calcmode="lin" valueType="num">
                                      <p:cBhvr>
                                        <p:cTn id="67" dur="250" fill="hold"/>
                                        <p:tgtEl>
                                          <p:spTgt spid="31"/>
                                        </p:tgtEl>
                                        <p:attrNameLst>
                                          <p:attrName>ppt_w</p:attrName>
                                        </p:attrNameLst>
                                      </p:cBhvr>
                                      <p:tavLst>
                                        <p:tav tm="0">
                                          <p:val>
                                            <p:fltVal val="0"/>
                                          </p:val>
                                        </p:tav>
                                        <p:tav tm="100000">
                                          <p:val>
                                            <p:strVal val="#ppt_w"/>
                                          </p:val>
                                        </p:tav>
                                      </p:tavLst>
                                    </p:anim>
                                    <p:anim calcmode="lin" valueType="num">
                                      <p:cBhvr>
                                        <p:cTn id="68" dur="250" fill="hold"/>
                                        <p:tgtEl>
                                          <p:spTgt spid="31"/>
                                        </p:tgtEl>
                                        <p:attrNameLst>
                                          <p:attrName>ppt_h</p:attrName>
                                        </p:attrNameLst>
                                      </p:cBhvr>
                                      <p:tavLst>
                                        <p:tav tm="0">
                                          <p:val>
                                            <p:fltVal val="0"/>
                                          </p:val>
                                        </p:tav>
                                        <p:tav tm="100000">
                                          <p:val>
                                            <p:strVal val="#ppt_h"/>
                                          </p:val>
                                        </p:tav>
                                      </p:tavLst>
                                    </p:anim>
                                    <p:animEffect transition="in" filter="fade">
                                      <p:cBhvr>
                                        <p:cTn id="69" dur="250"/>
                                        <p:tgtEl>
                                          <p:spTgt spid="31"/>
                                        </p:tgtEl>
                                      </p:cBhvr>
                                    </p:animEffect>
                                  </p:childTnLst>
                                </p:cTn>
                              </p:par>
                            </p:childTnLst>
                          </p:cTn>
                        </p:par>
                        <p:par>
                          <p:cTn id="70" fill="hold">
                            <p:stCondLst>
                              <p:cond delay="2750"/>
                            </p:stCondLst>
                            <p:childTnLst>
                              <p:par>
                                <p:cTn id="71" presetID="53" presetClass="entr" presetSubtype="16" fill="hold" grpId="0" nodeType="afterEffect">
                                  <p:stCondLst>
                                    <p:cond delay="0"/>
                                  </p:stCondLst>
                                  <p:childTnLst>
                                    <p:set>
                                      <p:cBhvr>
                                        <p:cTn id="72" dur="1" fill="hold">
                                          <p:stCondLst>
                                            <p:cond delay="0"/>
                                          </p:stCondLst>
                                        </p:cTn>
                                        <p:tgtEl>
                                          <p:spTgt spid="32"/>
                                        </p:tgtEl>
                                        <p:attrNameLst>
                                          <p:attrName>style.visibility</p:attrName>
                                        </p:attrNameLst>
                                      </p:cBhvr>
                                      <p:to>
                                        <p:strVal val="visible"/>
                                      </p:to>
                                    </p:set>
                                    <p:anim calcmode="lin" valueType="num">
                                      <p:cBhvr>
                                        <p:cTn id="73" dur="250" fill="hold"/>
                                        <p:tgtEl>
                                          <p:spTgt spid="32"/>
                                        </p:tgtEl>
                                        <p:attrNameLst>
                                          <p:attrName>ppt_w</p:attrName>
                                        </p:attrNameLst>
                                      </p:cBhvr>
                                      <p:tavLst>
                                        <p:tav tm="0">
                                          <p:val>
                                            <p:fltVal val="0"/>
                                          </p:val>
                                        </p:tav>
                                        <p:tav tm="100000">
                                          <p:val>
                                            <p:strVal val="#ppt_w"/>
                                          </p:val>
                                        </p:tav>
                                      </p:tavLst>
                                    </p:anim>
                                    <p:anim calcmode="lin" valueType="num">
                                      <p:cBhvr>
                                        <p:cTn id="74" dur="250" fill="hold"/>
                                        <p:tgtEl>
                                          <p:spTgt spid="32"/>
                                        </p:tgtEl>
                                        <p:attrNameLst>
                                          <p:attrName>ppt_h</p:attrName>
                                        </p:attrNameLst>
                                      </p:cBhvr>
                                      <p:tavLst>
                                        <p:tav tm="0">
                                          <p:val>
                                            <p:fltVal val="0"/>
                                          </p:val>
                                        </p:tav>
                                        <p:tav tm="100000">
                                          <p:val>
                                            <p:strVal val="#ppt_h"/>
                                          </p:val>
                                        </p:tav>
                                      </p:tavLst>
                                    </p:anim>
                                    <p:animEffect transition="in" filter="fade">
                                      <p:cBhvr>
                                        <p:cTn id="75" dur="250"/>
                                        <p:tgtEl>
                                          <p:spTgt spid="32"/>
                                        </p:tgtEl>
                                      </p:cBhvr>
                                    </p:animEffect>
                                  </p:childTnLst>
                                </p:cTn>
                              </p:par>
                            </p:childTnLst>
                          </p:cTn>
                        </p:par>
                        <p:par>
                          <p:cTn id="76" fill="hold">
                            <p:stCondLst>
                              <p:cond delay="3000"/>
                            </p:stCondLst>
                            <p:childTnLst>
                              <p:par>
                                <p:cTn id="77" presetID="53" presetClass="entr" presetSubtype="16" fill="hold" grpId="0" nodeType="afterEffect">
                                  <p:stCondLst>
                                    <p:cond delay="0"/>
                                  </p:stCondLst>
                                  <p:childTnLst>
                                    <p:set>
                                      <p:cBhvr>
                                        <p:cTn id="78" dur="1" fill="hold">
                                          <p:stCondLst>
                                            <p:cond delay="0"/>
                                          </p:stCondLst>
                                        </p:cTn>
                                        <p:tgtEl>
                                          <p:spTgt spid="33"/>
                                        </p:tgtEl>
                                        <p:attrNameLst>
                                          <p:attrName>style.visibility</p:attrName>
                                        </p:attrNameLst>
                                      </p:cBhvr>
                                      <p:to>
                                        <p:strVal val="visible"/>
                                      </p:to>
                                    </p:set>
                                    <p:anim calcmode="lin" valueType="num">
                                      <p:cBhvr>
                                        <p:cTn id="79" dur="250" fill="hold"/>
                                        <p:tgtEl>
                                          <p:spTgt spid="33"/>
                                        </p:tgtEl>
                                        <p:attrNameLst>
                                          <p:attrName>ppt_w</p:attrName>
                                        </p:attrNameLst>
                                      </p:cBhvr>
                                      <p:tavLst>
                                        <p:tav tm="0">
                                          <p:val>
                                            <p:fltVal val="0"/>
                                          </p:val>
                                        </p:tav>
                                        <p:tav tm="100000">
                                          <p:val>
                                            <p:strVal val="#ppt_w"/>
                                          </p:val>
                                        </p:tav>
                                      </p:tavLst>
                                    </p:anim>
                                    <p:anim calcmode="lin" valueType="num">
                                      <p:cBhvr>
                                        <p:cTn id="80" dur="250" fill="hold"/>
                                        <p:tgtEl>
                                          <p:spTgt spid="33"/>
                                        </p:tgtEl>
                                        <p:attrNameLst>
                                          <p:attrName>ppt_h</p:attrName>
                                        </p:attrNameLst>
                                      </p:cBhvr>
                                      <p:tavLst>
                                        <p:tav tm="0">
                                          <p:val>
                                            <p:fltVal val="0"/>
                                          </p:val>
                                        </p:tav>
                                        <p:tav tm="100000">
                                          <p:val>
                                            <p:strVal val="#ppt_h"/>
                                          </p:val>
                                        </p:tav>
                                      </p:tavLst>
                                    </p:anim>
                                    <p:animEffect transition="in" filter="fade">
                                      <p:cBhvr>
                                        <p:cTn id="81" dur="250"/>
                                        <p:tgtEl>
                                          <p:spTgt spid="33"/>
                                        </p:tgtEl>
                                      </p:cBhvr>
                                    </p:animEffect>
                                  </p:childTnLst>
                                </p:cTn>
                              </p:par>
                            </p:childTnLst>
                          </p:cTn>
                        </p:par>
                        <p:par>
                          <p:cTn id="82" fill="hold">
                            <p:stCondLst>
                              <p:cond delay="3250"/>
                            </p:stCondLst>
                            <p:childTnLst>
                              <p:par>
                                <p:cTn id="83" presetID="53" presetClass="entr" presetSubtype="16" fill="hold" nodeType="afterEffect">
                                  <p:stCondLst>
                                    <p:cond delay="0"/>
                                  </p:stCondLst>
                                  <p:childTnLst>
                                    <p:set>
                                      <p:cBhvr>
                                        <p:cTn id="84" dur="1" fill="hold">
                                          <p:stCondLst>
                                            <p:cond delay="0"/>
                                          </p:stCondLst>
                                        </p:cTn>
                                        <p:tgtEl>
                                          <p:spTgt spid="34"/>
                                        </p:tgtEl>
                                        <p:attrNameLst>
                                          <p:attrName>style.visibility</p:attrName>
                                        </p:attrNameLst>
                                      </p:cBhvr>
                                      <p:to>
                                        <p:strVal val="visible"/>
                                      </p:to>
                                    </p:set>
                                    <p:anim calcmode="lin" valueType="num">
                                      <p:cBhvr>
                                        <p:cTn id="85" dur="250" fill="hold"/>
                                        <p:tgtEl>
                                          <p:spTgt spid="34"/>
                                        </p:tgtEl>
                                        <p:attrNameLst>
                                          <p:attrName>ppt_w</p:attrName>
                                        </p:attrNameLst>
                                      </p:cBhvr>
                                      <p:tavLst>
                                        <p:tav tm="0">
                                          <p:val>
                                            <p:fltVal val="0"/>
                                          </p:val>
                                        </p:tav>
                                        <p:tav tm="100000">
                                          <p:val>
                                            <p:strVal val="#ppt_w"/>
                                          </p:val>
                                        </p:tav>
                                      </p:tavLst>
                                    </p:anim>
                                    <p:anim calcmode="lin" valueType="num">
                                      <p:cBhvr>
                                        <p:cTn id="86" dur="250" fill="hold"/>
                                        <p:tgtEl>
                                          <p:spTgt spid="34"/>
                                        </p:tgtEl>
                                        <p:attrNameLst>
                                          <p:attrName>ppt_h</p:attrName>
                                        </p:attrNameLst>
                                      </p:cBhvr>
                                      <p:tavLst>
                                        <p:tav tm="0">
                                          <p:val>
                                            <p:fltVal val="0"/>
                                          </p:val>
                                        </p:tav>
                                        <p:tav tm="100000">
                                          <p:val>
                                            <p:strVal val="#ppt_h"/>
                                          </p:val>
                                        </p:tav>
                                      </p:tavLst>
                                    </p:anim>
                                    <p:animEffect transition="in" filter="fade">
                                      <p:cBhvr>
                                        <p:cTn id="87" dur="250"/>
                                        <p:tgtEl>
                                          <p:spTgt spid="34"/>
                                        </p:tgtEl>
                                      </p:cBhvr>
                                    </p:animEffect>
                                  </p:childTnLst>
                                </p:cTn>
                              </p:par>
                            </p:childTnLst>
                          </p:cTn>
                        </p:par>
                        <p:par>
                          <p:cTn id="88" fill="hold">
                            <p:stCondLst>
                              <p:cond delay="3500"/>
                            </p:stCondLst>
                            <p:childTnLst>
                              <p:par>
                                <p:cTn id="89" presetID="53" presetClass="entr" presetSubtype="16" fill="hold" nodeType="afterEffect">
                                  <p:stCondLst>
                                    <p:cond delay="0"/>
                                  </p:stCondLst>
                                  <p:childTnLst>
                                    <p:set>
                                      <p:cBhvr>
                                        <p:cTn id="90" dur="1" fill="hold">
                                          <p:stCondLst>
                                            <p:cond delay="0"/>
                                          </p:stCondLst>
                                        </p:cTn>
                                        <p:tgtEl>
                                          <p:spTgt spid="38"/>
                                        </p:tgtEl>
                                        <p:attrNameLst>
                                          <p:attrName>style.visibility</p:attrName>
                                        </p:attrNameLst>
                                      </p:cBhvr>
                                      <p:to>
                                        <p:strVal val="visible"/>
                                      </p:to>
                                    </p:set>
                                    <p:anim calcmode="lin" valueType="num">
                                      <p:cBhvr>
                                        <p:cTn id="91" dur="250" fill="hold"/>
                                        <p:tgtEl>
                                          <p:spTgt spid="38"/>
                                        </p:tgtEl>
                                        <p:attrNameLst>
                                          <p:attrName>ppt_w</p:attrName>
                                        </p:attrNameLst>
                                      </p:cBhvr>
                                      <p:tavLst>
                                        <p:tav tm="0">
                                          <p:val>
                                            <p:fltVal val="0"/>
                                          </p:val>
                                        </p:tav>
                                        <p:tav tm="100000">
                                          <p:val>
                                            <p:strVal val="#ppt_w"/>
                                          </p:val>
                                        </p:tav>
                                      </p:tavLst>
                                    </p:anim>
                                    <p:anim calcmode="lin" valueType="num">
                                      <p:cBhvr>
                                        <p:cTn id="92" dur="250" fill="hold"/>
                                        <p:tgtEl>
                                          <p:spTgt spid="38"/>
                                        </p:tgtEl>
                                        <p:attrNameLst>
                                          <p:attrName>ppt_h</p:attrName>
                                        </p:attrNameLst>
                                      </p:cBhvr>
                                      <p:tavLst>
                                        <p:tav tm="0">
                                          <p:val>
                                            <p:fltVal val="0"/>
                                          </p:val>
                                        </p:tav>
                                        <p:tav tm="100000">
                                          <p:val>
                                            <p:strVal val="#ppt_h"/>
                                          </p:val>
                                        </p:tav>
                                      </p:tavLst>
                                    </p:anim>
                                    <p:animEffect transition="in" filter="fade">
                                      <p:cBhvr>
                                        <p:cTn id="93" dur="250"/>
                                        <p:tgtEl>
                                          <p:spTgt spid="38"/>
                                        </p:tgtEl>
                                      </p:cBhvr>
                                    </p:animEffect>
                                  </p:childTnLst>
                                </p:cTn>
                              </p:par>
                            </p:childTnLst>
                          </p:cTn>
                        </p:par>
                        <p:par>
                          <p:cTn id="94" fill="hold">
                            <p:stCondLst>
                              <p:cond delay="3750"/>
                            </p:stCondLst>
                            <p:childTnLst>
                              <p:par>
                                <p:cTn id="95" presetID="53" presetClass="entr" presetSubtype="16" fill="hold" nodeType="afterEffect">
                                  <p:stCondLst>
                                    <p:cond delay="0"/>
                                  </p:stCondLst>
                                  <p:childTnLst>
                                    <p:set>
                                      <p:cBhvr>
                                        <p:cTn id="96" dur="1" fill="hold">
                                          <p:stCondLst>
                                            <p:cond delay="0"/>
                                          </p:stCondLst>
                                        </p:cTn>
                                        <p:tgtEl>
                                          <p:spTgt spid="42"/>
                                        </p:tgtEl>
                                        <p:attrNameLst>
                                          <p:attrName>style.visibility</p:attrName>
                                        </p:attrNameLst>
                                      </p:cBhvr>
                                      <p:to>
                                        <p:strVal val="visible"/>
                                      </p:to>
                                    </p:set>
                                    <p:anim calcmode="lin" valueType="num">
                                      <p:cBhvr>
                                        <p:cTn id="97" dur="250" fill="hold"/>
                                        <p:tgtEl>
                                          <p:spTgt spid="42"/>
                                        </p:tgtEl>
                                        <p:attrNameLst>
                                          <p:attrName>ppt_w</p:attrName>
                                        </p:attrNameLst>
                                      </p:cBhvr>
                                      <p:tavLst>
                                        <p:tav tm="0">
                                          <p:val>
                                            <p:fltVal val="0"/>
                                          </p:val>
                                        </p:tav>
                                        <p:tav tm="100000">
                                          <p:val>
                                            <p:strVal val="#ppt_w"/>
                                          </p:val>
                                        </p:tav>
                                      </p:tavLst>
                                    </p:anim>
                                    <p:anim calcmode="lin" valueType="num">
                                      <p:cBhvr>
                                        <p:cTn id="98" dur="250" fill="hold"/>
                                        <p:tgtEl>
                                          <p:spTgt spid="42"/>
                                        </p:tgtEl>
                                        <p:attrNameLst>
                                          <p:attrName>ppt_h</p:attrName>
                                        </p:attrNameLst>
                                      </p:cBhvr>
                                      <p:tavLst>
                                        <p:tav tm="0">
                                          <p:val>
                                            <p:fltVal val="0"/>
                                          </p:val>
                                        </p:tav>
                                        <p:tav tm="100000">
                                          <p:val>
                                            <p:strVal val="#ppt_h"/>
                                          </p:val>
                                        </p:tav>
                                      </p:tavLst>
                                    </p:anim>
                                    <p:animEffect transition="in" filter="fade">
                                      <p:cBhvr>
                                        <p:cTn id="99" dur="250"/>
                                        <p:tgtEl>
                                          <p:spTgt spid="42"/>
                                        </p:tgtEl>
                                      </p:cBhvr>
                                    </p:animEffect>
                                  </p:childTnLst>
                                </p:cTn>
                              </p:par>
                            </p:childTnLst>
                          </p:cTn>
                        </p:par>
                        <p:par>
                          <p:cTn id="100" fill="hold">
                            <p:stCondLst>
                              <p:cond delay="4000"/>
                            </p:stCondLst>
                            <p:childTnLst>
                              <p:par>
                                <p:cTn id="101" presetID="53" presetClass="entr" presetSubtype="16" fill="hold" nodeType="afterEffect">
                                  <p:stCondLst>
                                    <p:cond delay="0"/>
                                  </p:stCondLst>
                                  <p:childTnLst>
                                    <p:set>
                                      <p:cBhvr>
                                        <p:cTn id="102" dur="1" fill="hold">
                                          <p:stCondLst>
                                            <p:cond delay="0"/>
                                          </p:stCondLst>
                                        </p:cTn>
                                        <p:tgtEl>
                                          <p:spTgt spid="46"/>
                                        </p:tgtEl>
                                        <p:attrNameLst>
                                          <p:attrName>style.visibility</p:attrName>
                                        </p:attrNameLst>
                                      </p:cBhvr>
                                      <p:to>
                                        <p:strVal val="visible"/>
                                      </p:to>
                                    </p:set>
                                    <p:anim calcmode="lin" valueType="num">
                                      <p:cBhvr>
                                        <p:cTn id="103" dur="250" fill="hold"/>
                                        <p:tgtEl>
                                          <p:spTgt spid="46"/>
                                        </p:tgtEl>
                                        <p:attrNameLst>
                                          <p:attrName>ppt_w</p:attrName>
                                        </p:attrNameLst>
                                      </p:cBhvr>
                                      <p:tavLst>
                                        <p:tav tm="0">
                                          <p:val>
                                            <p:fltVal val="0"/>
                                          </p:val>
                                        </p:tav>
                                        <p:tav tm="100000">
                                          <p:val>
                                            <p:strVal val="#ppt_w"/>
                                          </p:val>
                                        </p:tav>
                                      </p:tavLst>
                                    </p:anim>
                                    <p:anim calcmode="lin" valueType="num">
                                      <p:cBhvr>
                                        <p:cTn id="104" dur="250" fill="hold"/>
                                        <p:tgtEl>
                                          <p:spTgt spid="46"/>
                                        </p:tgtEl>
                                        <p:attrNameLst>
                                          <p:attrName>ppt_h</p:attrName>
                                        </p:attrNameLst>
                                      </p:cBhvr>
                                      <p:tavLst>
                                        <p:tav tm="0">
                                          <p:val>
                                            <p:fltVal val="0"/>
                                          </p:val>
                                        </p:tav>
                                        <p:tav tm="100000">
                                          <p:val>
                                            <p:strVal val="#ppt_h"/>
                                          </p:val>
                                        </p:tav>
                                      </p:tavLst>
                                    </p:anim>
                                    <p:animEffect transition="in" filter="fade">
                                      <p:cBhvr>
                                        <p:cTn id="105" dur="250"/>
                                        <p:tgtEl>
                                          <p:spTgt spid="46"/>
                                        </p:tgtEl>
                                      </p:cBhvr>
                                    </p:animEffect>
                                  </p:childTnLst>
                                </p:cTn>
                              </p:par>
                            </p:childTnLst>
                          </p:cTn>
                        </p:par>
                        <p:par>
                          <p:cTn id="106" fill="hold">
                            <p:stCondLst>
                              <p:cond delay="4250"/>
                            </p:stCondLst>
                            <p:childTnLst>
                              <p:par>
                                <p:cTn id="107" presetID="53" presetClass="entr" presetSubtype="16" fill="hold" nodeType="afterEffect">
                                  <p:stCondLst>
                                    <p:cond delay="0"/>
                                  </p:stCondLst>
                                  <p:childTnLst>
                                    <p:set>
                                      <p:cBhvr>
                                        <p:cTn id="108" dur="1" fill="hold">
                                          <p:stCondLst>
                                            <p:cond delay="0"/>
                                          </p:stCondLst>
                                        </p:cTn>
                                        <p:tgtEl>
                                          <p:spTgt spid="50"/>
                                        </p:tgtEl>
                                        <p:attrNameLst>
                                          <p:attrName>style.visibility</p:attrName>
                                        </p:attrNameLst>
                                      </p:cBhvr>
                                      <p:to>
                                        <p:strVal val="visible"/>
                                      </p:to>
                                    </p:set>
                                    <p:anim calcmode="lin" valueType="num">
                                      <p:cBhvr>
                                        <p:cTn id="109" dur="250" fill="hold"/>
                                        <p:tgtEl>
                                          <p:spTgt spid="50"/>
                                        </p:tgtEl>
                                        <p:attrNameLst>
                                          <p:attrName>ppt_w</p:attrName>
                                        </p:attrNameLst>
                                      </p:cBhvr>
                                      <p:tavLst>
                                        <p:tav tm="0">
                                          <p:val>
                                            <p:fltVal val="0"/>
                                          </p:val>
                                        </p:tav>
                                        <p:tav tm="100000">
                                          <p:val>
                                            <p:strVal val="#ppt_w"/>
                                          </p:val>
                                        </p:tav>
                                      </p:tavLst>
                                    </p:anim>
                                    <p:anim calcmode="lin" valueType="num">
                                      <p:cBhvr>
                                        <p:cTn id="110" dur="250" fill="hold"/>
                                        <p:tgtEl>
                                          <p:spTgt spid="50"/>
                                        </p:tgtEl>
                                        <p:attrNameLst>
                                          <p:attrName>ppt_h</p:attrName>
                                        </p:attrNameLst>
                                      </p:cBhvr>
                                      <p:tavLst>
                                        <p:tav tm="0">
                                          <p:val>
                                            <p:fltVal val="0"/>
                                          </p:val>
                                        </p:tav>
                                        <p:tav tm="100000">
                                          <p:val>
                                            <p:strVal val="#ppt_h"/>
                                          </p:val>
                                        </p:tav>
                                      </p:tavLst>
                                    </p:anim>
                                    <p:animEffect transition="in" filter="fade">
                                      <p:cBhvr>
                                        <p:cTn id="111" dur="250"/>
                                        <p:tgtEl>
                                          <p:spTgt spid="50"/>
                                        </p:tgtEl>
                                      </p:cBhvr>
                                    </p:animEffect>
                                  </p:childTnLst>
                                </p:cTn>
                              </p:par>
                            </p:childTnLst>
                          </p:cTn>
                        </p:par>
                        <p:par>
                          <p:cTn id="112" fill="hold">
                            <p:stCondLst>
                              <p:cond delay="4500"/>
                            </p:stCondLst>
                            <p:childTnLst>
                              <p:par>
                                <p:cTn id="113" presetID="53" presetClass="entr" presetSubtype="16" fill="hold" nodeType="afterEffect">
                                  <p:stCondLst>
                                    <p:cond delay="0"/>
                                  </p:stCondLst>
                                  <p:childTnLst>
                                    <p:set>
                                      <p:cBhvr>
                                        <p:cTn id="114" dur="1" fill="hold">
                                          <p:stCondLst>
                                            <p:cond delay="0"/>
                                          </p:stCondLst>
                                        </p:cTn>
                                        <p:tgtEl>
                                          <p:spTgt spid="54"/>
                                        </p:tgtEl>
                                        <p:attrNameLst>
                                          <p:attrName>style.visibility</p:attrName>
                                        </p:attrNameLst>
                                      </p:cBhvr>
                                      <p:to>
                                        <p:strVal val="visible"/>
                                      </p:to>
                                    </p:set>
                                    <p:anim calcmode="lin" valueType="num">
                                      <p:cBhvr>
                                        <p:cTn id="115" dur="250" fill="hold"/>
                                        <p:tgtEl>
                                          <p:spTgt spid="54"/>
                                        </p:tgtEl>
                                        <p:attrNameLst>
                                          <p:attrName>ppt_w</p:attrName>
                                        </p:attrNameLst>
                                      </p:cBhvr>
                                      <p:tavLst>
                                        <p:tav tm="0">
                                          <p:val>
                                            <p:fltVal val="0"/>
                                          </p:val>
                                        </p:tav>
                                        <p:tav tm="100000">
                                          <p:val>
                                            <p:strVal val="#ppt_w"/>
                                          </p:val>
                                        </p:tav>
                                      </p:tavLst>
                                    </p:anim>
                                    <p:anim calcmode="lin" valueType="num">
                                      <p:cBhvr>
                                        <p:cTn id="116" dur="250" fill="hold"/>
                                        <p:tgtEl>
                                          <p:spTgt spid="54"/>
                                        </p:tgtEl>
                                        <p:attrNameLst>
                                          <p:attrName>ppt_h</p:attrName>
                                        </p:attrNameLst>
                                      </p:cBhvr>
                                      <p:tavLst>
                                        <p:tav tm="0">
                                          <p:val>
                                            <p:fltVal val="0"/>
                                          </p:val>
                                        </p:tav>
                                        <p:tav tm="100000">
                                          <p:val>
                                            <p:strVal val="#ppt_h"/>
                                          </p:val>
                                        </p:tav>
                                      </p:tavLst>
                                    </p:anim>
                                    <p:animEffect transition="in" filter="fade">
                                      <p:cBhvr>
                                        <p:cTn id="117" dur="250"/>
                                        <p:tgtEl>
                                          <p:spTgt spid="54"/>
                                        </p:tgtEl>
                                      </p:cBhvr>
                                    </p:animEffect>
                                  </p:childTnLst>
                                </p:cTn>
                              </p:par>
                            </p:childTnLst>
                          </p:cTn>
                        </p:par>
                        <p:par>
                          <p:cTn id="118" fill="hold">
                            <p:stCondLst>
                              <p:cond delay="4750"/>
                            </p:stCondLst>
                            <p:childTnLst>
                              <p:par>
                                <p:cTn id="119" presetID="53" presetClass="entr" presetSubtype="16" fill="hold" grpId="0" nodeType="afterEffect">
                                  <p:stCondLst>
                                    <p:cond delay="0"/>
                                  </p:stCondLst>
                                  <p:childTnLst>
                                    <p:set>
                                      <p:cBhvr>
                                        <p:cTn id="120" dur="1" fill="hold">
                                          <p:stCondLst>
                                            <p:cond delay="0"/>
                                          </p:stCondLst>
                                        </p:cTn>
                                        <p:tgtEl>
                                          <p:spTgt spid="58"/>
                                        </p:tgtEl>
                                        <p:attrNameLst>
                                          <p:attrName>style.visibility</p:attrName>
                                        </p:attrNameLst>
                                      </p:cBhvr>
                                      <p:to>
                                        <p:strVal val="visible"/>
                                      </p:to>
                                    </p:set>
                                    <p:anim calcmode="lin" valueType="num">
                                      <p:cBhvr>
                                        <p:cTn id="121" dur="250" fill="hold"/>
                                        <p:tgtEl>
                                          <p:spTgt spid="58"/>
                                        </p:tgtEl>
                                        <p:attrNameLst>
                                          <p:attrName>ppt_w</p:attrName>
                                        </p:attrNameLst>
                                      </p:cBhvr>
                                      <p:tavLst>
                                        <p:tav tm="0">
                                          <p:val>
                                            <p:fltVal val="0"/>
                                          </p:val>
                                        </p:tav>
                                        <p:tav tm="100000">
                                          <p:val>
                                            <p:strVal val="#ppt_w"/>
                                          </p:val>
                                        </p:tav>
                                      </p:tavLst>
                                    </p:anim>
                                    <p:anim calcmode="lin" valueType="num">
                                      <p:cBhvr>
                                        <p:cTn id="122" dur="250" fill="hold"/>
                                        <p:tgtEl>
                                          <p:spTgt spid="58"/>
                                        </p:tgtEl>
                                        <p:attrNameLst>
                                          <p:attrName>ppt_h</p:attrName>
                                        </p:attrNameLst>
                                      </p:cBhvr>
                                      <p:tavLst>
                                        <p:tav tm="0">
                                          <p:val>
                                            <p:fltVal val="0"/>
                                          </p:val>
                                        </p:tav>
                                        <p:tav tm="100000">
                                          <p:val>
                                            <p:strVal val="#ppt_h"/>
                                          </p:val>
                                        </p:tav>
                                      </p:tavLst>
                                    </p:anim>
                                    <p:animEffect transition="in" filter="fade">
                                      <p:cBhvr>
                                        <p:cTn id="123" dur="250"/>
                                        <p:tgtEl>
                                          <p:spTgt spid="58"/>
                                        </p:tgtEl>
                                      </p:cBhvr>
                                    </p:animEffect>
                                  </p:childTnLst>
                                </p:cTn>
                              </p:par>
                            </p:childTnLst>
                          </p:cTn>
                        </p:par>
                        <p:par>
                          <p:cTn id="124" fill="hold">
                            <p:stCondLst>
                              <p:cond delay="5000"/>
                            </p:stCondLst>
                            <p:childTnLst>
                              <p:par>
                                <p:cTn id="125" presetID="53" presetClass="entr" presetSubtype="16" fill="hold" grpId="0" nodeType="afterEffect">
                                  <p:stCondLst>
                                    <p:cond delay="0"/>
                                  </p:stCondLst>
                                  <p:childTnLst>
                                    <p:set>
                                      <p:cBhvr>
                                        <p:cTn id="126" dur="1" fill="hold">
                                          <p:stCondLst>
                                            <p:cond delay="0"/>
                                          </p:stCondLst>
                                        </p:cTn>
                                        <p:tgtEl>
                                          <p:spTgt spid="59"/>
                                        </p:tgtEl>
                                        <p:attrNameLst>
                                          <p:attrName>style.visibility</p:attrName>
                                        </p:attrNameLst>
                                      </p:cBhvr>
                                      <p:to>
                                        <p:strVal val="visible"/>
                                      </p:to>
                                    </p:set>
                                    <p:anim calcmode="lin" valueType="num">
                                      <p:cBhvr>
                                        <p:cTn id="127" dur="250" fill="hold"/>
                                        <p:tgtEl>
                                          <p:spTgt spid="59"/>
                                        </p:tgtEl>
                                        <p:attrNameLst>
                                          <p:attrName>ppt_w</p:attrName>
                                        </p:attrNameLst>
                                      </p:cBhvr>
                                      <p:tavLst>
                                        <p:tav tm="0">
                                          <p:val>
                                            <p:fltVal val="0"/>
                                          </p:val>
                                        </p:tav>
                                        <p:tav tm="100000">
                                          <p:val>
                                            <p:strVal val="#ppt_w"/>
                                          </p:val>
                                        </p:tav>
                                      </p:tavLst>
                                    </p:anim>
                                    <p:anim calcmode="lin" valueType="num">
                                      <p:cBhvr>
                                        <p:cTn id="128" dur="250" fill="hold"/>
                                        <p:tgtEl>
                                          <p:spTgt spid="59"/>
                                        </p:tgtEl>
                                        <p:attrNameLst>
                                          <p:attrName>ppt_h</p:attrName>
                                        </p:attrNameLst>
                                      </p:cBhvr>
                                      <p:tavLst>
                                        <p:tav tm="0">
                                          <p:val>
                                            <p:fltVal val="0"/>
                                          </p:val>
                                        </p:tav>
                                        <p:tav tm="100000">
                                          <p:val>
                                            <p:strVal val="#ppt_h"/>
                                          </p:val>
                                        </p:tav>
                                      </p:tavLst>
                                    </p:anim>
                                    <p:animEffect transition="in" filter="fade">
                                      <p:cBhvr>
                                        <p:cTn id="129" dur="250"/>
                                        <p:tgtEl>
                                          <p:spTgt spid="59"/>
                                        </p:tgtEl>
                                      </p:cBhvr>
                                    </p:animEffect>
                                  </p:childTnLst>
                                </p:cTn>
                              </p:par>
                            </p:childTnLst>
                          </p:cTn>
                        </p:par>
                        <p:par>
                          <p:cTn id="130" fill="hold">
                            <p:stCondLst>
                              <p:cond delay="5250"/>
                            </p:stCondLst>
                            <p:childTnLst>
                              <p:par>
                                <p:cTn id="131" presetID="53" presetClass="entr" presetSubtype="16" fill="hold" grpId="0" nodeType="afterEffect">
                                  <p:stCondLst>
                                    <p:cond delay="0"/>
                                  </p:stCondLst>
                                  <p:childTnLst>
                                    <p:set>
                                      <p:cBhvr>
                                        <p:cTn id="132" dur="1" fill="hold">
                                          <p:stCondLst>
                                            <p:cond delay="0"/>
                                          </p:stCondLst>
                                        </p:cTn>
                                        <p:tgtEl>
                                          <p:spTgt spid="60"/>
                                        </p:tgtEl>
                                        <p:attrNameLst>
                                          <p:attrName>style.visibility</p:attrName>
                                        </p:attrNameLst>
                                      </p:cBhvr>
                                      <p:to>
                                        <p:strVal val="visible"/>
                                      </p:to>
                                    </p:set>
                                    <p:anim calcmode="lin" valueType="num">
                                      <p:cBhvr>
                                        <p:cTn id="133" dur="250" fill="hold"/>
                                        <p:tgtEl>
                                          <p:spTgt spid="60"/>
                                        </p:tgtEl>
                                        <p:attrNameLst>
                                          <p:attrName>ppt_w</p:attrName>
                                        </p:attrNameLst>
                                      </p:cBhvr>
                                      <p:tavLst>
                                        <p:tav tm="0">
                                          <p:val>
                                            <p:fltVal val="0"/>
                                          </p:val>
                                        </p:tav>
                                        <p:tav tm="100000">
                                          <p:val>
                                            <p:strVal val="#ppt_w"/>
                                          </p:val>
                                        </p:tav>
                                      </p:tavLst>
                                    </p:anim>
                                    <p:anim calcmode="lin" valueType="num">
                                      <p:cBhvr>
                                        <p:cTn id="134" dur="250" fill="hold"/>
                                        <p:tgtEl>
                                          <p:spTgt spid="60"/>
                                        </p:tgtEl>
                                        <p:attrNameLst>
                                          <p:attrName>ppt_h</p:attrName>
                                        </p:attrNameLst>
                                      </p:cBhvr>
                                      <p:tavLst>
                                        <p:tav tm="0">
                                          <p:val>
                                            <p:fltVal val="0"/>
                                          </p:val>
                                        </p:tav>
                                        <p:tav tm="100000">
                                          <p:val>
                                            <p:strVal val="#ppt_h"/>
                                          </p:val>
                                        </p:tav>
                                      </p:tavLst>
                                    </p:anim>
                                    <p:animEffect transition="in" filter="fade">
                                      <p:cBhvr>
                                        <p:cTn id="135" dur="250"/>
                                        <p:tgtEl>
                                          <p:spTgt spid="60"/>
                                        </p:tgtEl>
                                      </p:cBhvr>
                                    </p:animEffect>
                                  </p:childTnLst>
                                </p:cTn>
                              </p:par>
                            </p:childTnLst>
                          </p:cTn>
                        </p:par>
                        <p:par>
                          <p:cTn id="136" fill="hold">
                            <p:stCondLst>
                              <p:cond delay="5500"/>
                            </p:stCondLst>
                            <p:childTnLst>
                              <p:par>
                                <p:cTn id="137" presetID="53" presetClass="entr" presetSubtype="16" fill="hold" grpId="0" nodeType="afterEffect">
                                  <p:stCondLst>
                                    <p:cond delay="0"/>
                                  </p:stCondLst>
                                  <p:childTnLst>
                                    <p:set>
                                      <p:cBhvr>
                                        <p:cTn id="138" dur="1" fill="hold">
                                          <p:stCondLst>
                                            <p:cond delay="0"/>
                                          </p:stCondLst>
                                        </p:cTn>
                                        <p:tgtEl>
                                          <p:spTgt spid="61"/>
                                        </p:tgtEl>
                                        <p:attrNameLst>
                                          <p:attrName>style.visibility</p:attrName>
                                        </p:attrNameLst>
                                      </p:cBhvr>
                                      <p:to>
                                        <p:strVal val="visible"/>
                                      </p:to>
                                    </p:set>
                                    <p:anim calcmode="lin" valueType="num">
                                      <p:cBhvr>
                                        <p:cTn id="139" dur="250" fill="hold"/>
                                        <p:tgtEl>
                                          <p:spTgt spid="61"/>
                                        </p:tgtEl>
                                        <p:attrNameLst>
                                          <p:attrName>ppt_w</p:attrName>
                                        </p:attrNameLst>
                                      </p:cBhvr>
                                      <p:tavLst>
                                        <p:tav tm="0">
                                          <p:val>
                                            <p:fltVal val="0"/>
                                          </p:val>
                                        </p:tav>
                                        <p:tav tm="100000">
                                          <p:val>
                                            <p:strVal val="#ppt_w"/>
                                          </p:val>
                                        </p:tav>
                                      </p:tavLst>
                                    </p:anim>
                                    <p:anim calcmode="lin" valueType="num">
                                      <p:cBhvr>
                                        <p:cTn id="140" dur="250" fill="hold"/>
                                        <p:tgtEl>
                                          <p:spTgt spid="61"/>
                                        </p:tgtEl>
                                        <p:attrNameLst>
                                          <p:attrName>ppt_h</p:attrName>
                                        </p:attrNameLst>
                                      </p:cBhvr>
                                      <p:tavLst>
                                        <p:tav tm="0">
                                          <p:val>
                                            <p:fltVal val="0"/>
                                          </p:val>
                                        </p:tav>
                                        <p:tav tm="100000">
                                          <p:val>
                                            <p:strVal val="#ppt_h"/>
                                          </p:val>
                                        </p:tav>
                                      </p:tavLst>
                                    </p:anim>
                                    <p:animEffect transition="in" filter="fade">
                                      <p:cBhvr>
                                        <p:cTn id="141" dur="250"/>
                                        <p:tgtEl>
                                          <p:spTgt spid="61"/>
                                        </p:tgtEl>
                                      </p:cBhvr>
                                    </p:animEffect>
                                  </p:childTnLst>
                                </p:cTn>
                              </p:par>
                            </p:childTnLst>
                          </p:cTn>
                        </p:par>
                        <p:par>
                          <p:cTn id="142" fill="hold">
                            <p:stCondLst>
                              <p:cond delay="5750"/>
                            </p:stCondLst>
                            <p:childTnLst>
                              <p:par>
                                <p:cTn id="143" presetID="53" presetClass="entr" presetSubtype="16" fill="hold" grpId="0" nodeType="afterEffect">
                                  <p:stCondLst>
                                    <p:cond delay="0"/>
                                  </p:stCondLst>
                                  <p:childTnLst>
                                    <p:set>
                                      <p:cBhvr>
                                        <p:cTn id="144" dur="1" fill="hold">
                                          <p:stCondLst>
                                            <p:cond delay="0"/>
                                          </p:stCondLst>
                                        </p:cTn>
                                        <p:tgtEl>
                                          <p:spTgt spid="62"/>
                                        </p:tgtEl>
                                        <p:attrNameLst>
                                          <p:attrName>style.visibility</p:attrName>
                                        </p:attrNameLst>
                                      </p:cBhvr>
                                      <p:to>
                                        <p:strVal val="visible"/>
                                      </p:to>
                                    </p:set>
                                    <p:anim calcmode="lin" valueType="num">
                                      <p:cBhvr>
                                        <p:cTn id="145" dur="250" fill="hold"/>
                                        <p:tgtEl>
                                          <p:spTgt spid="62"/>
                                        </p:tgtEl>
                                        <p:attrNameLst>
                                          <p:attrName>ppt_w</p:attrName>
                                        </p:attrNameLst>
                                      </p:cBhvr>
                                      <p:tavLst>
                                        <p:tav tm="0">
                                          <p:val>
                                            <p:fltVal val="0"/>
                                          </p:val>
                                        </p:tav>
                                        <p:tav tm="100000">
                                          <p:val>
                                            <p:strVal val="#ppt_w"/>
                                          </p:val>
                                        </p:tav>
                                      </p:tavLst>
                                    </p:anim>
                                    <p:anim calcmode="lin" valueType="num">
                                      <p:cBhvr>
                                        <p:cTn id="146" dur="250" fill="hold"/>
                                        <p:tgtEl>
                                          <p:spTgt spid="62"/>
                                        </p:tgtEl>
                                        <p:attrNameLst>
                                          <p:attrName>ppt_h</p:attrName>
                                        </p:attrNameLst>
                                      </p:cBhvr>
                                      <p:tavLst>
                                        <p:tav tm="0">
                                          <p:val>
                                            <p:fltVal val="0"/>
                                          </p:val>
                                        </p:tav>
                                        <p:tav tm="100000">
                                          <p:val>
                                            <p:strVal val="#ppt_h"/>
                                          </p:val>
                                        </p:tav>
                                      </p:tavLst>
                                    </p:anim>
                                    <p:animEffect transition="in" filter="fade">
                                      <p:cBhvr>
                                        <p:cTn id="147" dur="250"/>
                                        <p:tgtEl>
                                          <p:spTgt spid="62"/>
                                        </p:tgtEl>
                                      </p:cBhvr>
                                    </p:animEffect>
                                  </p:childTnLst>
                                </p:cTn>
                              </p:par>
                            </p:childTnLst>
                          </p:cTn>
                        </p:par>
                        <p:par>
                          <p:cTn id="148" fill="hold">
                            <p:stCondLst>
                              <p:cond delay="6000"/>
                            </p:stCondLst>
                            <p:childTnLst>
                              <p:par>
                                <p:cTn id="149" presetID="53" presetClass="entr" presetSubtype="16" fill="hold" grpId="0" nodeType="afterEffect">
                                  <p:stCondLst>
                                    <p:cond delay="0"/>
                                  </p:stCondLst>
                                  <p:childTnLst>
                                    <p:set>
                                      <p:cBhvr>
                                        <p:cTn id="150" dur="1" fill="hold">
                                          <p:stCondLst>
                                            <p:cond delay="0"/>
                                          </p:stCondLst>
                                        </p:cTn>
                                        <p:tgtEl>
                                          <p:spTgt spid="63"/>
                                        </p:tgtEl>
                                        <p:attrNameLst>
                                          <p:attrName>style.visibility</p:attrName>
                                        </p:attrNameLst>
                                      </p:cBhvr>
                                      <p:to>
                                        <p:strVal val="visible"/>
                                      </p:to>
                                    </p:set>
                                    <p:anim calcmode="lin" valueType="num">
                                      <p:cBhvr>
                                        <p:cTn id="151" dur="250" fill="hold"/>
                                        <p:tgtEl>
                                          <p:spTgt spid="63"/>
                                        </p:tgtEl>
                                        <p:attrNameLst>
                                          <p:attrName>ppt_w</p:attrName>
                                        </p:attrNameLst>
                                      </p:cBhvr>
                                      <p:tavLst>
                                        <p:tav tm="0">
                                          <p:val>
                                            <p:fltVal val="0"/>
                                          </p:val>
                                        </p:tav>
                                        <p:tav tm="100000">
                                          <p:val>
                                            <p:strVal val="#ppt_w"/>
                                          </p:val>
                                        </p:tav>
                                      </p:tavLst>
                                    </p:anim>
                                    <p:anim calcmode="lin" valueType="num">
                                      <p:cBhvr>
                                        <p:cTn id="152" dur="250" fill="hold"/>
                                        <p:tgtEl>
                                          <p:spTgt spid="63"/>
                                        </p:tgtEl>
                                        <p:attrNameLst>
                                          <p:attrName>ppt_h</p:attrName>
                                        </p:attrNameLst>
                                      </p:cBhvr>
                                      <p:tavLst>
                                        <p:tav tm="0">
                                          <p:val>
                                            <p:fltVal val="0"/>
                                          </p:val>
                                        </p:tav>
                                        <p:tav tm="100000">
                                          <p:val>
                                            <p:strVal val="#ppt_h"/>
                                          </p:val>
                                        </p:tav>
                                      </p:tavLst>
                                    </p:anim>
                                    <p:animEffect transition="in" filter="fade">
                                      <p:cBhvr>
                                        <p:cTn id="153" dur="250"/>
                                        <p:tgtEl>
                                          <p:spTgt spid="63"/>
                                        </p:tgtEl>
                                      </p:cBhvr>
                                    </p:animEffect>
                                  </p:childTnLst>
                                </p:cTn>
                              </p:par>
                            </p:childTnLst>
                          </p:cTn>
                        </p:par>
                        <p:par>
                          <p:cTn id="154" fill="hold">
                            <p:stCondLst>
                              <p:cond delay="6250"/>
                            </p:stCondLst>
                            <p:childTnLst>
                              <p:par>
                                <p:cTn id="155" presetID="53" presetClass="entr" presetSubtype="16" fill="hold" grpId="0" nodeType="afterEffect">
                                  <p:stCondLst>
                                    <p:cond delay="0"/>
                                  </p:stCondLst>
                                  <p:childTnLst>
                                    <p:set>
                                      <p:cBhvr>
                                        <p:cTn id="156" dur="1" fill="hold">
                                          <p:stCondLst>
                                            <p:cond delay="0"/>
                                          </p:stCondLst>
                                        </p:cTn>
                                        <p:tgtEl>
                                          <p:spTgt spid="64"/>
                                        </p:tgtEl>
                                        <p:attrNameLst>
                                          <p:attrName>style.visibility</p:attrName>
                                        </p:attrNameLst>
                                      </p:cBhvr>
                                      <p:to>
                                        <p:strVal val="visible"/>
                                      </p:to>
                                    </p:set>
                                    <p:anim calcmode="lin" valueType="num">
                                      <p:cBhvr>
                                        <p:cTn id="157" dur="250" fill="hold"/>
                                        <p:tgtEl>
                                          <p:spTgt spid="64"/>
                                        </p:tgtEl>
                                        <p:attrNameLst>
                                          <p:attrName>ppt_w</p:attrName>
                                        </p:attrNameLst>
                                      </p:cBhvr>
                                      <p:tavLst>
                                        <p:tav tm="0">
                                          <p:val>
                                            <p:fltVal val="0"/>
                                          </p:val>
                                        </p:tav>
                                        <p:tav tm="100000">
                                          <p:val>
                                            <p:strVal val="#ppt_w"/>
                                          </p:val>
                                        </p:tav>
                                      </p:tavLst>
                                    </p:anim>
                                    <p:anim calcmode="lin" valueType="num">
                                      <p:cBhvr>
                                        <p:cTn id="158" dur="250" fill="hold"/>
                                        <p:tgtEl>
                                          <p:spTgt spid="64"/>
                                        </p:tgtEl>
                                        <p:attrNameLst>
                                          <p:attrName>ppt_h</p:attrName>
                                        </p:attrNameLst>
                                      </p:cBhvr>
                                      <p:tavLst>
                                        <p:tav tm="0">
                                          <p:val>
                                            <p:fltVal val="0"/>
                                          </p:val>
                                        </p:tav>
                                        <p:tav tm="100000">
                                          <p:val>
                                            <p:strVal val="#ppt_h"/>
                                          </p:val>
                                        </p:tav>
                                      </p:tavLst>
                                    </p:anim>
                                    <p:animEffect transition="in" filter="fade">
                                      <p:cBhvr>
                                        <p:cTn id="159" dur="250"/>
                                        <p:tgtEl>
                                          <p:spTgt spid="64"/>
                                        </p:tgtEl>
                                      </p:cBhvr>
                                    </p:animEffect>
                                  </p:childTnLst>
                                </p:cTn>
                              </p:par>
                            </p:childTnLst>
                          </p:cTn>
                        </p:par>
                        <p:par>
                          <p:cTn id="160" fill="hold">
                            <p:stCondLst>
                              <p:cond delay="6500"/>
                            </p:stCondLst>
                            <p:childTnLst>
                              <p:par>
                                <p:cTn id="161" presetID="53" presetClass="entr" presetSubtype="16" fill="hold" grpId="0" nodeType="afterEffect">
                                  <p:stCondLst>
                                    <p:cond delay="0"/>
                                  </p:stCondLst>
                                  <p:childTnLst>
                                    <p:set>
                                      <p:cBhvr>
                                        <p:cTn id="162" dur="1" fill="hold">
                                          <p:stCondLst>
                                            <p:cond delay="0"/>
                                          </p:stCondLst>
                                        </p:cTn>
                                        <p:tgtEl>
                                          <p:spTgt spid="65"/>
                                        </p:tgtEl>
                                        <p:attrNameLst>
                                          <p:attrName>style.visibility</p:attrName>
                                        </p:attrNameLst>
                                      </p:cBhvr>
                                      <p:to>
                                        <p:strVal val="visible"/>
                                      </p:to>
                                    </p:set>
                                    <p:anim calcmode="lin" valueType="num">
                                      <p:cBhvr>
                                        <p:cTn id="163" dur="250" fill="hold"/>
                                        <p:tgtEl>
                                          <p:spTgt spid="65"/>
                                        </p:tgtEl>
                                        <p:attrNameLst>
                                          <p:attrName>ppt_w</p:attrName>
                                        </p:attrNameLst>
                                      </p:cBhvr>
                                      <p:tavLst>
                                        <p:tav tm="0">
                                          <p:val>
                                            <p:fltVal val="0"/>
                                          </p:val>
                                        </p:tav>
                                        <p:tav tm="100000">
                                          <p:val>
                                            <p:strVal val="#ppt_w"/>
                                          </p:val>
                                        </p:tav>
                                      </p:tavLst>
                                    </p:anim>
                                    <p:anim calcmode="lin" valueType="num">
                                      <p:cBhvr>
                                        <p:cTn id="164" dur="250" fill="hold"/>
                                        <p:tgtEl>
                                          <p:spTgt spid="65"/>
                                        </p:tgtEl>
                                        <p:attrNameLst>
                                          <p:attrName>ppt_h</p:attrName>
                                        </p:attrNameLst>
                                      </p:cBhvr>
                                      <p:tavLst>
                                        <p:tav tm="0">
                                          <p:val>
                                            <p:fltVal val="0"/>
                                          </p:val>
                                        </p:tav>
                                        <p:tav tm="100000">
                                          <p:val>
                                            <p:strVal val="#ppt_h"/>
                                          </p:val>
                                        </p:tav>
                                      </p:tavLst>
                                    </p:anim>
                                    <p:animEffect transition="in" filter="fade">
                                      <p:cBhvr>
                                        <p:cTn id="165" dur="250"/>
                                        <p:tgtEl>
                                          <p:spTgt spid="65"/>
                                        </p:tgtEl>
                                      </p:cBhvr>
                                    </p:animEffect>
                                  </p:childTnLst>
                                </p:cTn>
                              </p:par>
                            </p:childTnLst>
                          </p:cTn>
                        </p:par>
                        <p:par>
                          <p:cTn id="166" fill="hold">
                            <p:stCondLst>
                              <p:cond delay="6750"/>
                            </p:stCondLst>
                            <p:childTnLst>
                              <p:par>
                                <p:cTn id="167" presetID="53" presetClass="entr" presetSubtype="16" fill="hold" grpId="0" nodeType="afterEffect">
                                  <p:stCondLst>
                                    <p:cond delay="0"/>
                                  </p:stCondLst>
                                  <p:childTnLst>
                                    <p:set>
                                      <p:cBhvr>
                                        <p:cTn id="168" dur="1" fill="hold">
                                          <p:stCondLst>
                                            <p:cond delay="0"/>
                                          </p:stCondLst>
                                        </p:cTn>
                                        <p:tgtEl>
                                          <p:spTgt spid="66"/>
                                        </p:tgtEl>
                                        <p:attrNameLst>
                                          <p:attrName>style.visibility</p:attrName>
                                        </p:attrNameLst>
                                      </p:cBhvr>
                                      <p:to>
                                        <p:strVal val="visible"/>
                                      </p:to>
                                    </p:set>
                                    <p:anim calcmode="lin" valueType="num">
                                      <p:cBhvr>
                                        <p:cTn id="169" dur="250" fill="hold"/>
                                        <p:tgtEl>
                                          <p:spTgt spid="66"/>
                                        </p:tgtEl>
                                        <p:attrNameLst>
                                          <p:attrName>ppt_w</p:attrName>
                                        </p:attrNameLst>
                                      </p:cBhvr>
                                      <p:tavLst>
                                        <p:tav tm="0">
                                          <p:val>
                                            <p:fltVal val="0"/>
                                          </p:val>
                                        </p:tav>
                                        <p:tav tm="100000">
                                          <p:val>
                                            <p:strVal val="#ppt_w"/>
                                          </p:val>
                                        </p:tav>
                                      </p:tavLst>
                                    </p:anim>
                                    <p:anim calcmode="lin" valueType="num">
                                      <p:cBhvr>
                                        <p:cTn id="170" dur="250" fill="hold"/>
                                        <p:tgtEl>
                                          <p:spTgt spid="66"/>
                                        </p:tgtEl>
                                        <p:attrNameLst>
                                          <p:attrName>ppt_h</p:attrName>
                                        </p:attrNameLst>
                                      </p:cBhvr>
                                      <p:tavLst>
                                        <p:tav tm="0">
                                          <p:val>
                                            <p:fltVal val="0"/>
                                          </p:val>
                                        </p:tav>
                                        <p:tav tm="100000">
                                          <p:val>
                                            <p:strVal val="#ppt_h"/>
                                          </p:val>
                                        </p:tav>
                                      </p:tavLst>
                                    </p:anim>
                                    <p:animEffect transition="in" filter="fade">
                                      <p:cBhvr>
                                        <p:cTn id="171" dur="250"/>
                                        <p:tgtEl>
                                          <p:spTgt spid="66"/>
                                        </p:tgtEl>
                                      </p:cBhvr>
                                    </p:animEffect>
                                  </p:childTnLst>
                                </p:cTn>
                              </p:par>
                            </p:childTnLst>
                          </p:cTn>
                        </p:par>
                        <p:par>
                          <p:cTn id="172" fill="hold">
                            <p:stCondLst>
                              <p:cond delay="7000"/>
                            </p:stCondLst>
                            <p:childTnLst>
                              <p:par>
                                <p:cTn id="173" presetID="53" presetClass="entr" presetSubtype="16" fill="hold" grpId="0" nodeType="afterEffect">
                                  <p:stCondLst>
                                    <p:cond delay="0"/>
                                  </p:stCondLst>
                                  <p:childTnLst>
                                    <p:set>
                                      <p:cBhvr>
                                        <p:cTn id="174" dur="1" fill="hold">
                                          <p:stCondLst>
                                            <p:cond delay="0"/>
                                          </p:stCondLst>
                                        </p:cTn>
                                        <p:tgtEl>
                                          <p:spTgt spid="67"/>
                                        </p:tgtEl>
                                        <p:attrNameLst>
                                          <p:attrName>style.visibility</p:attrName>
                                        </p:attrNameLst>
                                      </p:cBhvr>
                                      <p:to>
                                        <p:strVal val="visible"/>
                                      </p:to>
                                    </p:set>
                                    <p:anim calcmode="lin" valueType="num">
                                      <p:cBhvr>
                                        <p:cTn id="175" dur="250" fill="hold"/>
                                        <p:tgtEl>
                                          <p:spTgt spid="67"/>
                                        </p:tgtEl>
                                        <p:attrNameLst>
                                          <p:attrName>ppt_w</p:attrName>
                                        </p:attrNameLst>
                                      </p:cBhvr>
                                      <p:tavLst>
                                        <p:tav tm="0">
                                          <p:val>
                                            <p:fltVal val="0"/>
                                          </p:val>
                                        </p:tav>
                                        <p:tav tm="100000">
                                          <p:val>
                                            <p:strVal val="#ppt_w"/>
                                          </p:val>
                                        </p:tav>
                                      </p:tavLst>
                                    </p:anim>
                                    <p:anim calcmode="lin" valueType="num">
                                      <p:cBhvr>
                                        <p:cTn id="176" dur="250" fill="hold"/>
                                        <p:tgtEl>
                                          <p:spTgt spid="67"/>
                                        </p:tgtEl>
                                        <p:attrNameLst>
                                          <p:attrName>ppt_h</p:attrName>
                                        </p:attrNameLst>
                                      </p:cBhvr>
                                      <p:tavLst>
                                        <p:tav tm="0">
                                          <p:val>
                                            <p:fltVal val="0"/>
                                          </p:val>
                                        </p:tav>
                                        <p:tav tm="100000">
                                          <p:val>
                                            <p:strVal val="#ppt_h"/>
                                          </p:val>
                                        </p:tav>
                                      </p:tavLst>
                                    </p:anim>
                                    <p:animEffect transition="in" filter="fade">
                                      <p:cBhvr>
                                        <p:cTn id="177" dur="250"/>
                                        <p:tgtEl>
                                          <p:spTgt spid="67"/>
                                        </p:tgtEl>
                                      </p:cBhvr>
                                    </p:animEffect>
                                  </p:childTnLst>
                                </p:cTn>
                              </p:par>
                            </p:childTnLst>
                          </p:cTn>
                        </p:par>
                        <p:par>
                          <p:cTn id="178" fill="hold">
                            <p:stCondLst>
                              <p:cond delay="7250"/>
                            </p:stCondLst>
                            <p:childTnLst>
                              <p:par>
                                <p:cTn id="179" presetID="53" presetClass="entr" presetSubtype="16" fill="hold" grpId="0" nodeType="afterEffect">
                                  <p:stCondLst>
                                    <p:cond delay="0"/>
                                  </p:stCondLst>
                                  <p:childTnLst>
                                    <p:set>
                                      <p:cBhvr>
                                        <p:cTn id="180" dur="1" fill="hold">
                                          <p:stCondLst>
                                            <p:cond delay="0"/>
                                          </p:stCondLst>
                                        </p:cTn>
                                        <p:tgtEl>
                                          <p:spTgt spid="68"/>
                                        </p:tgtEl>
                                        <p:attrNameLst>
                                          <p:attrName>style.visibility</p:attrName>
                                        </p:attrNameLst>
                                      </p:cBhvr>
                                      <p:to>
                                        <p:strVal val="visible"/>
                                      </p:to>
                                    </p:set>
                                    <p:anim calcmode="lin" valueType="num">
                                      <p:cBhvr>
                                        <p:cTn id="181" dur="250" fill="hold"/>
                                        <p:tgtEl>
                                          <p:spTgt spid="68"/>
                                        </p:tgtEl>
                                        <p:attrNameLst>
                                          <p:attrName>ppt_w</p:attrName>
                                        </p:attrNameLst>
                                      </p:cBhvr>
                                      <p:tavLst>
                                        <p:tav tm="0">
                                          <p:val>
                                            <p:fltVal val="0"/>
                                          </p:val>
                                        </p:tav>
                                        <p:tav tm="100000">
                                          <p:val>
                                            <p:strVal val="#ppt_w"/>
                                          </p:val>
                                        </p:tav>
                                      </p:tavLst>
                                    </p:anim>
                                    <p:anim calcmode="lin" valueType="num">
                                      <p:cBhvr>
                                        <p:cTn id="182" dur="250" fill="hold"/>
                                        <p:tgtEl>
                                          <p:spTgt spid="68"/>
                                        </p:tgtEl>
                                        <p:attrNameLst>
                                          <p:attrName>ppt_h</p:attrName>
                                        </p:attrNameLst>
                                      </p:cBhvr>
                                      <p:tavLst>
                                        <p:tav tm="0">
                                          <p:val>
                                            <p:fltVal val="0"/>
                                          </p:val>
                                        </p:tav>
                                        <p:tav tm="100000">
                                          <p:val>
                                            <p:strVal val="#ppt_h"/>
                                          </p:val>
                                        </p:tav>
                                      </p:tavLst>
                                    </p:anim>
                                    <p:animEffect transition="in" filter="fade">
                                      <p:cBhvr>
                                        <p:cTn id="183" dur="250"/>
                                        <p:tgtEl>
                                          <p:spTgt spid="68"/>
                                        </p:tgtEl>
                                      </p:cBhvr>
                                    </p:animEffect>
                                  </p:childTnLst>
                                </p:cTn>
                              </p:par>
                            </p:childTnLst>
                          </p:cTn>
                        </p:par>
                        <p:par>
                          <p:cTn id="184" fill="hold">
                            <p:stCondLst>
                              <p:cond delay="7500"/>
                            </p:stCondLst>
                            <p:childTnLst>
                              <p:par>
                                <p:cTn id="185" presetID="53" presetClass="entr" presetSubtype="16" fill="hold" grpId="0" nodeType="afterEffect">
                                  <p:stCondLst>
                                    <p:cond delay="0"/>
                                  </p:stCondLst>
                                  <p:childTnLst>
                                    <p:set>
                                      <p:cBhvr>
                                        <p:cTn id="186" dur="1" fill="hold">
                                          <p:stCondLst>
                                            <p:cond delay="0"/>
                                          </p:stCondLst>
                                        </p:cTn>
                                        <p:tgtEl>
                                          <p:spTgt spid="69"/>
                                        </p:tgtEl>
                                        <p:attrNameLst>
                                          <p:attrName>style.visibility</p:attrName>
                                        </p:attrNameLst>
                                      </p:cBhvr>
                                      <p:to>
                                        <p:strVal val="visible"/>
                                      </p:to>
                                    </p:set>
                                    <p:anim calcmode="lin" valueType="num">
                                      <p:cBhvr>
                                        <p:cTn id="187" dur="250" fill="hold"/>
                                        <p:tgtEl>
                                          <p:spTgt spid="69"/>
                                        </p:tgtEl>
                                        <p:attrNameLst>
                                          <p:attrName>ppt_w</p:attrName>
                                        </p:attrNameLst>
                                      </p:cBhvr>
                                      <p:tavLst>
                                        <p:tav tm="0">
                                          <p:val>
                                            <p:fltVal val="0"/>
                                          </p:val>
                                        </p:tav>
                                        <p:tav tm="100000">
                                          <p:val>
                                            <p:strVal val="#ppt_w"/>
                                          </p:val>
                                        </p:tav>
                                      </p:tavLst>
                                    </p:anim>
                                    <p:anim calcmode="lin" valueType="num">
                                      <p:cBhvr>
                                        <p:cTn id="188" dur="250" fill="hold"/>
                                        <p:tgtEl>
                                          <p:spTgt spid="69"/>
                                        </p:tgtEl>
                                        <p:attrNameLst>
                                          <p:attrName>ppt_h</p:attrName>
                                        </p:attrNameLst>
                                      </p:cBhvr>
                                      <p:tavLst>
                                        <p:tav tm="0">
                                          <p:val>
                                            <p:fltVal val="0"/>
                                          </p:val>
                                        </p:tav>
                                        <p:tav tm="100000">
                                          <p:val>
                                            <p:strVal val="#ppt_h"/>
                                          </p:val>
                                        </p:tav>
                                      </p:tavLst>
                                    </p:anim>
                                    <p:animEffect transition="in" filter="fade">
                                      <p:cBhvr>
                                        <p:cTn id="189" dur="250"/>
                                        <p:tgtEl>
                                          <p:spTgt spid="69"/>
                                        </p:tgtEl>
                                      </p:cBhvr>
                                    </p:animEffect>
                                  </p:childTnLst>
                                </p:cTn>
                              </p:par>
                            </p:childTnLst>
                          </p:cTn>
                        </p:par>
                        <p:par>
                          <p:cTn id="190" fill="hold">
                            <p:stCondLst>
                              <p:cond delay="7750"/>
                            </p:stCondLst>
                            <p:childTnLst>
                              <p:par>
                                <p:cTn id="191" presetID="53" presetClass="entr" presetSubtype="16" fill="hold" grpId="0" nodeType="afterEffect">
                                  <p:stCondLst>
                                    <p:cond delay="0"/>
                                  </p:stCondLst>
                                  <p:childTnLst>
                                    <p:set>
                                      <p:cBhvr>
                                        <p:cTn id="192" dur="1" fill="hold">
                                          <p:stCondLst>
                                            <p:cond delay="0"/>
                                          </p:stCondLst>
                                        </p:cTn>
                                        <p:tgtEl>
                                          <p:spTgt spid="70"/>
                                        </p:tgtEl>
                                        <p:attrNameLst>
                                          <p:attrName>style.visibility</p:attrName>
                                        </p:attrNameLst>
                                      </p:cBhvr>
                                      <p:to>
                                        <p:strVal val="visible"/>
                                      </p:to>
                                    </p:set>
                                    <p:anim calcmode="lin" valueType="num">
                                      <p:cBhvr>
                                        <p:cTn id="193" dur="250" fill="hold"/>
                                        <p:tgtEl>
                                          <p:spTgt spid="70"/>
                                        </p:tgtEl>
                                        <p:attrNameLst>
                                          <p:attrName>ppt_w</p:attrName>
                                        </p:attrNameLst>
                                      </p:cBhvr>
                                      <p:tavLst>
                                        <p:tav tm="0">
                                          <p:val>
                                            <p:fltVal val="0"/>
                                          </p:val>
                                        </p:tav>
                                        <p:tav tm="100000">
                                          <p:val>
                                            <p:strVal val="#ppt_w"/>
                                          </p:val>
                                        </p:tav>
                                      </p:tavLst>
                                    </p:anim>
                                    <p:anim calcmode="lin" valueType="num">
                                      <p:cBhvr>
                                        <p:cTn id="194" dur="250" fill="hold"/>
                                        <p:tgtEl>
                                          <p:spTgt spid="70"/>
                                        </p:tgtEl>
                                        <p:attrNameLst>
                                          <p:attrName>ppt_h</p:attrName>
                                        </p:attrNameLst>
                                      </p:cBhvr>
                                      <p:tavLst>
                                        <p:tav tm="0">
                                          <p:val>
                                            <p:fltVal val="0"/>
                                          </p:val>
                                        </p:tav>
                                        <p:tav tm="100000">
                                          <p:val>
                                            <p:strVal val="#ppt_h"/>
                                          </p:val>
                                        </p:tav>
                                      </p:tavLst>
                                    </p:anim>
                                    <p:animEffect transition="in" filter="fade">
                                      <p:cBhvr>
                                        <p:cTn id="195" dur="250"/>
                                        <p:tgtEl>
                                          <p:spTgt spid="70"/>
                                        </p:tgtEl>
                                      </p:cBhvr>
                                    </p:animEffect>
                                  </p:childTnLst>
                                </p:cTn>
                              </p:par>
                            </p:childTnLst>
                          </p:cTn>
                        </p:par>
                        <p:par>
                          <p:cTn id="196" fill="hold">
                            <p:stCondLst>
                              <p:cond delay="8000"/>
                            </p:stCondLst>
                            <p:childTnLst>
                              <p:par>
                                <p:cTn id="197" presetID="53" presetClass="entr" presetSubtype="16" fill="hold" grpId="0" nodeType="afterEffect">
                                  <p:stCondLst>
                                    <p:cond delay="0"/>
                                  </p:stCondLst>
                                  <p:childTnLst>
                                    <p:set>
                                      <p:cBhvr>
                                        <p:cTn id="198" dur="1" fill="hold">
                                          <p:stCondLst>
                                            <p:cond delay="0"/>
                                          </p:stCondLst>
                                        </p:cTn>
                                        <p:tgtEl>
                                          <p:spTgt spid="71"/>
                                        </p:tgtEl>
                                        <p:attrNameLst>
                                          <p:attrName>style.visibility</p:attrName>
                                        </p:attrNameLst>
                                      </p:cBhvr>
                                      <p:to>
                                        <p:strVal val="visible"/>
                                      </p:to>
                                    </p:set>
                                    <p:anim calcmode="lin" valueType="num">
                                      <p:cBhvr>
                                        <p:cTn id="199" dur="250" fill="hold"/>
                                        <p:tgtEl>
                                          <p:spTgt spid="71"/>
                                        </p:tgtEl>
                                        <p:attrNameLst>
                                          <p:attrName>ppt_w</p:attrName>
                                        </p:attrNameLst>
                                      </p:cBhvr>
                                      <p:tavLst>
                                        <p:tav tm="0">
                                          <p:val>
                                            <p:fltVal val="0"/>
                                          </p:val>
                                        </p:tav>
                                        <p:tav tm="100000">
                                          <p:val>
                                            <p:strVal val="#ppt_w"/>
                                          </p:val>
                                        </p:tav>
                                      </p:tavLst>
                                    </p:anim>
                                    <p:anim calcmode="lin" valueType="num">
                                      <p:cBhvr>
                                        <p:cTn id="200" dur="250" fill="hold"/>
                                        <p:tgtEl>
                                          <p:spTgt spid="71"/>
                                        </p:tgtEl>
                                        <p:attrNameLst>
                                          <p:attrName>ppt_h</p:attrName>
                                        </p:attrNameLst>
                                      </p:cBhvr>
                                      <p:tavLst>
                                        <p:tav tm="0">
                                          <p:val>
                                            <p:fltVal val="0"/>
                                          </p:val>
                                        </p:tav>
                                        <p:tav tm="100000">
                                          <p:val>
                                            <p:strVal val="#ppt_h"/>
                                          </p:val>
                                        </p:tav>
                                      </p:tavLst>
                                    </p:anim>
                                    <p:animEffect transition="in" filter="fade">
                                      <p:cBhvr>
                                        <p:cTn id="201" dur="250"/>
                                        <p:tgtEl>
                                          <p:spTgt spid="71"/>
                                        </p:tgtEl>
                                      </p:cBhvr>
                                    </p:animEffect>
                                  </p:childTnLst>
                                </p:cTn>
                              </p:par>
                            </p:childTnLst>
                          </p:cTn>
                        </p:par>
                        <p:par>
                          <p:cTn id="202" fill="hold">
                            <p:stCondLst>
                              <p:cond delay="8250"/>
                            </p:stCondLst>
                            <p:childTnLst>
                              <p:par>
                                <p:cTn id="203" presetID="53" presetClass="entr" presetSubtype="16" fill="hold" grpId="0" nodeType="afterEffect">
                                  <p:stCondLst>
                                    <p:cond delay="0"/>
                                  </p:stCondLst>
                                  <p:childTnLst>
                                    <p:set>
                                      <p:cBhvr>
                                        <p:cTn id="204" dur="1" fill="hold">
                                          <p:stCondLst>
                                            <p:cond delay="0"/>
                                          </p:stCondLst>
                                        </p:cTn>
                                        <p:tgtEl>
                                          <p:spTgt spid="72"/>
                                        </p:tgtEl>
                                        <p:attrNameLst>
                                          <p:attrName>style.visibility</p:attrName>
                                        </p:attrNameLst>
                                      </p:cBhvr>
                                      <p:to>
                                        <p:strVal val="visible"/>
                                      </p:to>
                                    </p:set>
                                    <p:anim calcmode="lin" valueType="num">
                                      <p:cBhvr>
                                        <p:cTn id="205" dur="250" fill="hold"/>
                                        <p:tgtEl>
                                          <p:spTgt spid="72"/>
                                        </p:tgtEl>
                                        <p:attrNameLst>
                                          <p:attrName>ppt_w</p:attrName>
                                        </p:attrNameLst>
                                      </p:cBhvr>
                                      <p:tavLst>
                                        <p:tav tm="0">
                                          <p:val>
                                            <p:fltVal val="0"/>
                                          </p:val>
                                        </p:tav>
                                        <p:tav tm="100000">
                                          <p:val>
                                            <p:strVal val="#ppt_w"/>
                                          </p:val>
                                        </p:tav>
                                      </p:tavLst>
                                    </p:anim>
                                    <p:anim calcmode="lin" valueType="num">
                                      <p:cBhvr>
                                        <p:cTn id="206" dur="250" fill="hold"/>
                                        <p:tgtEl>
                                          <p:spTgt spid="72"/>
                                        </p:tgtEl>
                                        <p:attrNameLst>
                                          <p:attrName>ppt_h</p:attrName>
                                        </p:attrNameLst>
                                      </p:cBhvr>
                                      <p:tavLst>
                                        <p:tav tm="0">
                                          <p:val>
                                            <p:fltVal val="0"/>
                                          </p:val>
                                        </p:tav>
                                        <p:tav tm="100000">
                                          <p:val>
                                            <p:strVal val="#ppt_h"/>
                                          </p:val>
                                        </p:tav>
                                      </p:tavLst>
                                    </p:anim>
                                    <p:animEffect transition="in" filter="fade">
                                      <p:cBhvr>
                                        <p:cTn id="207" dur="250"/>
                                        <p:tgtEl>
                                          <p:spTgt spid="72"/>
                                        </p:tgtEl>
                                      </p:cBhvr>
                                    </p:animEffect>
                                  </p:childTnLst>
                                </p:cTn>
                              </p:par>
                            </p:childTnLst>
                          </p:cTn>
                        </p:par>
                        <p:par>
                          <p:cTn id="208" fill="hold">
                            <p:stCondLst>
                              <p:cond delay="8500"/>
                            </p:stCondLst>
                            <p:childTnLst>
                              <p:par>
                                <p:cTn id="209" presetID="53" presetClass="entr" presetSubtype="16" fill="hold" grpId="0" nodeType="afterEffect">
                                  <p:stCondLst>
                                    <p:cond delay="0"/>
                                  </p:stCondLst>
                                  <p:childTnLst>
                                    <p:set>
                                      <p:cBhvr>
                                        <p:cTn id="210" dur="1" fill="hold">
                                          <p:stCondLst>
                                            <p:cond delay="0"/>
                                          </p:stCondLst>
                                        </p:cTn>
                                        <p:tgtEl>
                                          <p:spTgt spid="73"/>
                                        </p:tgtEl>
                                        <p:attrNameLst>
                                          <p:attrName>style.visibility</p:attrName>
                                        </p:attrNameLst>
                                      </p:cBhvr>
                                      <p:to>
                                        <p:strVal val="visible"/>
                                      </p:to>
                                    </p:set>
                                    <p:anim calcmode="lin" valueType="num">
                                      <p:cBhvr>
                                        <p:cTn id="211" dur="250" fill="hold"/>
                                        <p:tgtEl>
                                          <p:spTgt spid="73"/>
                                        </p:tgtEl>
                                        <p:attrNameLst>
                                          <p:attrName>ppt_w</p:attrName>
                                        </p:attrNameLst>
                                      </p:cBhvr>
                                      <p:tavLst>
                                        <p:tav tm="0">
                                          <p:val>
                                            <p:fltVal val="0"/>
                                          </p:val>
                                        </p:tav>
                                        <p:tav tm="100000">
                                          <p:val>
                                            <p:strVal val="#ppt_w"/>
                                          </p:val>
                                        </p:tav>
                                      </p:tavLst>
                                    </p:anim>
                                    <p:anim calcmode="lin" valueType="num">
                                      <p:cBhvr>
                                        <p:cTn id="212" dur="250" fill="hold"/>
                                        <p:tgtEl>
                                          <p:spTgt spid="73"/>
                                        </p:tgtEl>
                                        <p:attrNameLst>
                                          <p:attrName>ppt_h</p:attrName>
                                        </p:attrNameLst>
                                      </p:cBhvr>
                                      <p:tavLst>
                                        <p:tav tm="0">
                                          <p:val>
                                            <p:fltVal val="0"/>
                                          </p:val>
                                        </p:tav>
                                        <p:tav tm="100000">
                                          <p:val>
                                            <p:strVal val="#ppt_h"/>
                                          </p:val>
                                        </p:tav>
                                      </p:tavLst>
                                    </p:anim>
                                    <p:animEffect transition="in" filter="fade">
                                      <p:cBhvr>
                                        <p:cTn id="213" dur="250"/>
                                        <p:tgtEl>
                                          <p:spTgt spid="73"/>
                                        </p:tgtEl>
                                      </p:cBhvr>
                                    </p:animEffect>
                                  </p:childTnLst>
                                </p:cTn>
                              </p:par>
                            </p:childTnLst>
                          </p:cTn>
                        </p:par>
                        <p:par>
                          <p:cTn id="214" fill="hold">
                            <p:stCondLst>
                              <p:cond delay="8750"/>
                            </p:stCondLst>
                            <p:childTnLst>
                              <p:par>
                                <p:cTn id="215" presetID="53" presetClass="entr" presetSubtype="16" fill="hold" grpId="0" nodeType="afterEffect">
                                  <p:stCondLst>
                                    <p:cond delay="0"/>
                                  </p:stCondLst>
                                  <p:childTnLst>
                                    <p:set>
                                      <p:cBhvr>
                                        <p:cTn id="216" dur="1" fill="hold">
                                          <p:stCondLst>
                                            <p:cond delay="0"/>
                                          </p:stCondLst>
                                        </p:cTn>
                                        <p:tgtEl>
                                          <p:spTgt spid="74"/>
                                        </p:tgtEl>
                                        <p:attrNameLst>
                                          <p:attrName>style.visibility</p:attrName>
                                        </p:attrNameLst>
                                      </p:cBhvr>
                                      <p:to>
                                        <p:strVal val="visible"/>
                                      </p:to>
                                    </p:set>
                                    <p:anim calcmode="lin" valueType="num">
                                      <p:cBhvr>
                                        <p:cTn id="217" dur="250" fill="hold"/>
                                        <p:tgtEl>
                                          <p:spTgt spid="74"/>
                                        </p:tgtEl>
                                        <p:attrNameLst>
                                          <p:attrName>ppt_w</p:attrName>
                                        </p:attrNameLst>
                                      </p:cBhvr>
                                      <p:tavLst>
                                        <p:tav tm="0">
                                          <p:val>
                                            <p:fltVal val="0"/>
                                          </p:val>
                                        </p:tav>
                                        <p:tav tm="100000">
                                          <p:val>
                                            <p:strVal val="#ppt_w"/>
                                          </p:val>
                                        </p:tav>
                                      </p:tavLst>
                                    </p:anim>
                                    <p:anim calcmode="lin" valueType="num">
                                      <p:cBhvr>
                                        <p:cTn id="218" dur="250" fill="hold"/>
                                        <p:tgtEl>
                                          <p:spTgt spid="74"/>
                                        </p:tgtEl>
                                        <p:attrNameLst>
                                          <p:attrName>ppt_h</p:attrName>
                                        </p:attrNameLst>
                                      </p:cBhvr>
                                      <p:tavLst>
                                        <p:tav tm="0">
                                          <p:val>
                                            <p:fltVal val="0"/>
                                          </p:val>
                                        </p:tav>
                                        <p:tav tm="100000">
                                          <p:val>
                                            <p:strVal val="#ppt_h"/>
                                          </p:val>
                                        </p:tav>
                                      </p:tavLst>
                                    </p:anim>
                                    <p:animEffect transition="in" filter="fade">
                                      <p:cBhvr>
                                        <p:cTn id="219" dur="25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p:bldP spid="27" grpId="0"/>
      <p:bldP spid="28" grpId="0"/>
      <p:bldP spid="29" grpId="0"/>
      <p:bldP spid="30" grpId="0"/>
      <p:bldP spid="31" grpId="0"/>
      <p:bldP spid="32" grpId="0"/>
      <p:bldP spid="33" grpId="0"/>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962" y="454909"/>
            <a:ext cx="6132077" cy="523220"/>
            <a:chOff x="3029962" y="302509"/>
            <a:chExt cx="6132077" cy="523220"/>
          </a:xfrm>
        </p:grpSpPr>
        <p:sp>
          <p:nvSpPr>
            <p:cNvPr id="3" name="矩形 2"/>
            <p:cNvSpPr/>
            <p:nvPr/>
          </p:nvSpPr>
          <p:spPr>
            <a:xfrm>
              <a:off x="3849231" y="302509"/>
              <a:ext cx="4493538" cy="523220"/>
            </a:xfrm>
            <a:prstGeom prst="rect">
              <a:avLst/>
            </a:prstGeom>
          </p:spPr>
          <p:txBody>
            <a:bodyPr wrap="none">
              <a:spAutoFit/>
            </a:bodyPr>
            <a:lstStyle/>
            <a:p>
              <a:pPr lvl="0" algn="ctr"/>
              <a:r>
                <a:rPr lang="zh-CN" altLang="en-US" sz="2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sym typeface="Arial" panose="020B0604020202020204" pitchFamily="34" charset="0"/>
                </a:rPr>
                <a:t>三、请在此输入第三章标题</a:t>
              </a:r>
            </a:p>
          </p:txBody>
        </p:sp>
        <p:grpSp>
          <p:nvGrpSpPr>
            <p:cNvPr id="4" name="组合 3"/>
            <p:cNvGrpSpPr/>
            <p:nvPr/>
          </p:nvGrpSpPr>
          <p:grpSpPr>
            <a:xfrm>
              <a:off x="3029962" y="430056"/>
              <a:ext cx="6132077" cy="268126"/>
              <a:chOff x="2932569" y="430056"/>
              <a:chExt cx="6132077" cy="268126"/>
            </a:xfrm>
          </p:grpSpPr>
          <p:pic>
            <p:nvPicPr>
              <p:cNvPr id="5" name="图片 4"/>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8342769" y="430056"/>
                <a:ext cx="721877" cy="268126"/>
              </a:xfrm>
              <a:prstGeom prst="rect">
                <a:avLst/>
              </a:prstGeom>
            </p:spPr>
          </p:pic>
          <p:pic>
            <p:nvPicPr>
              <p:cNvPr id="6" name="图片 5"/>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flipH="1">
                <a:off x="2932569" y="430056"/>
                <a:ext cx="721877" cy="268126"/>
              </a:xfrm>
              <a:prstGeom prst="rect">
                <a:avLst/>
              </a:prstGeom>
            </p:spPr>
          </p:pic>
        </p:grpSp>
      </p:grpSp>
      <p:sp>
        <p:nvSpPr>
          <p:cNvPr id="7" name="文本框 6"/>
          <p:cNvSpPr txBox="1"/>
          <p:nvPr/>
        </p:nvSpPr>
        <p:spPr>
          <a:xfrm>
            <a:off x="922070" y="1234363"/>
            <a:ext cx="10347861" cy="1134413"/>
          </a:xfrm>
          <a:prstGeom prst="rect">
            <a:avLst/>
          </a:prstGeom>
          <a:noFill/>
        </p:spPr>
        <p:txBody>
          <a:bodyPr wrap="square" rtlCol="0">
            <a:spAutoFit/>
          </a:bodyPr>
          <a:lstStyle/>
          <a:p>
            <a:pPr algn="ctr" defTabSz="457200">
              <a:lnSpc>
                <a:spcPct val="150000"/>
              </a:lnSpc>
            </a:pPr>
            <a:r>
              <a:rPr lang="zh-CN" altLang="en-US" sz="2400" b="1" dirty="0">
                <a:solidFill>
                  <a:srgbClr val="C00000"/>
                </a:solidFill>
                <a:latin typeface="Arial" panose="020B0604020202020204" pitchFamily="34" charset="0"/>
                <a:ea typeface="微软雅黑" panose="020B0503020204020204" pitchFamily="34" charset="-122"/>
                <a:sym typeface="Arial" panose="020B0604020202020204" pitchFamily="34" charset="0"/>
              </a:rPr>
              <a:t>请替换文字内容复制你的内容到此请替换文字内容复制你的内容到此请替换文字内容复制你的内容到此</a:t>
            </a:r>
            <a:endParaRPr lang="en-US" altLang="zh-CN" sz="2400" b="1" dirty="0">
              <a:solidFill>
                <a:srgbClr val="C00000"/>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 name="组合 7"/>
          <p:cNvGrpSpPr/>
          <p:nvPr/>
        </p:nvGrpSpPr>
        <p:grpSpPr>
          <a:xfrm>
            <a:off x="1398846" y="2673729"/>
            <a:ext cx="1549577" cy="2016367"/>
            <a:chOff x="839584" y="1379882"/>
            <a:chExt cx="1162183" cy="1512275"/>
          </a:xfrm>
        </p:grpSpPr>
        <p:sp>
          <p:nvSpPr>
            <p:cNvPr id="9" name="任意多边形: 形状 5"/>
            <p:cNvSpPr>
              <a:spLocks/>
            </p:cNvSpPr>
            <p:nvPr/>
          </p:nvSpPr>
          <p:spPr bwMode="auto">
            <a:xfrm>
              <a:off x="839584" y="1463042"/>
              <a:ext cx="1162183" cy="1429115"/>
            </a:xfrm>
            <a:custGeom>
              <a:avLst/>
              <a:gdLst>
                <a:gd name="T0" fmla="*/ 0 w 476"/>
                <a:gd name="T1" fmla="*/ 414 h 587"/>
                <a:gd name="T2" fmla="*/ 34 w 476"/>
                <a:gd name="T3" fmla="*/ 473 h 587"/>
                <a:gd name="T4" fmla="*/ 221 w 476"/>
                <a:gd name="T5" fmla="*/ 581 h 587"/>
                <a:gd name="T6" fmla="*/ 255 w 476"/>
                <a:gd name="T7" fmla="*/ 581 h 587"/>
                <a:gd name="T8" fmla="*/ 442 w 476"/>
                <a:gd name="T9" fmla="*/ 473 h 587"/>
                <a:gd name="T10" fmla="*/ 476 w 476"/>
                <a:gd name="T11" fmla="*/ 414 h 587"/>
                <a:gd name="T12" fmla="*/ 476 w 476"/>
                <a:gd name="T13" fmla="*/ 23 h 587"/>
                <a:gd name="T14" fmla="*/ 465 w 476"/>
                <a:gd name="T15" fmla="*/ 4 h 587"/>
                <a:gd name="T16" fmla="*/ 442 w 476"/>
                <a:gd name="T17" fmla="*/ 4 h 587"/>
                <a:gd name="T18" fmla="*/ 255 w 476"/>
                <a:gd name="T19" fmla="*/ 112 h 587"/>
                <a:gd name="T20" fmla="*/ 221 w 476"/>
                <a:gd name="T21" fmla="*/ 112 h 587"/>
                <a:gd name="T22" fmla="*/ 34 w 476"/>
                <a:gd name="T23" fmla="*/ 4 h 587"/>
                <a:gd name="T24" fmla="*/ 11 w 476"/>
                <a:gd name="T25" fmla="*/ 4 h 587"/>
                <a:gd name="T26" fmla="*/ 0 w 476"/>
                <a:gd name="T27" fmla="*/ 23 h 587"/>
                <a:gd name="T28" fmla="*/ 0 w 476"/>
                <a:gd name="T29" fmla="*/ 414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6" h="587">
                  <a:moveTo>
                    <a:pt x="0" y="414"/>
                  </a:moveTo>
                  <a:cubicBezTo>
                    <a:pt x="0" y="438"/>
                    <a:pt x="13" y="461"/>
                    <a:pt x="34" y="473"/>
                  </a:cubicBezTo>
                  <a:cubicBezTo>
                    <a:pt x="221" y="581"/>
                    <a:pt x="221" y="581"/>
                    <a:pt x="221" y="581"/>
                  </a:cubicBezTo>
                  <a:cubicBezTo>
                    <a:pt x="232" y="587"/>
                    <a:pt x="245" y="587"/>
                    <a:pt x="255" y="581"/>
                  </a:cubicBezTo>
                  <a:cubicBezTo>
                    <a:pt x="442" y="473"/>
                    <a:pt x="442" y="473"/>
                    <a:pt x="442" y="473"/>
                  </a:cubicBezTo>
                  <a:cubicBezTo>
                    <a:pt x="463" y="461"/>
                    <a:pt x="476" y="438"/>
                    <a:pt x="476" y="414"/>
                  </a:cubicBezTo>
                  <a:cubicBezTo>
                    <a:pt x="476" y="23"/>
                    <a:pt x="476" y="23"/>
                    <a:pt x="476" y="23"/>
                  </a:cubicBezTo>
                  <a:cubicBezTo>
                    <a:pt x="476" y="15"/>
                    <a:pt x="472" y="8"/>
                    <a:pt x="465" y="4"/>
                  </a:cubicBezTo>
                  <a:cubicBezTo>
                    <a:pt x="458" y="0"/>
                    <a:pt x="449" y="0"/>
                    <a:pt x="442" y="4"/>
                  </a:cubicBezTo>
                  <a:cubicBezTo>
                    <a:pt x="255" y="112"/>
                    <a:pt x="255" y="112"/>
                    <a:pt x="255" y="112"/>
                  </a:cubicBezTo>
                  <a:cubicBezTo>
                    <a:pt x="245" y="118"/>
                    <a:pt x="232" y="118"/>
                    <a:pt x="221" y="112"/>
                  </a:cubicBezTo>
                  <a:cubicBezTo>
                    <a:pt x="34" y="4"/>
                    <a:pt x="34" y="4"/>
                    <a:pt x="34" y="4"/>
                  </a:cubicBezTo>
                  <a:cubicBezTo>
                    <a:pt x="27" y="0"/>
                    <a:pt x="18" y="0"/>
                    <a:pt x="11" y="4"/>
                  </a:cubicBezTo>
                  <a:cubicBezTo>
                    <a:pt x="4" y="8"/>
                    <a:pt x="0" y="15"/>
                    <a:pt x="0" y="23"/>
                  </a:cubicBezTo>
                  <a:lnTo>
                    <a:pt x="0" y="414"/>
                  </a:lnTo>
                  <a:close/>
                </a:path>
              </a:pathLst>
            </a:custGeom>
            <a:solidFill>
              <a:srgbClr val="778495">
                <a:lumMod val="20000"/>
                <a:lumOff val="80000"/>
              </a:srgbClr>
            </a:solidFill>
            <a:ln w="6350" cap="flat" cmpd="sng" algn="ctr">
              <a:noFill/>
              <a:prstDash val="solid"/>
              <a:miter lim="800000"/>
            </a:ln>
            <a:effectLst/>
          </p:spPr>
          <p:txBody>
            <a:bodyPr anchor="ctr"/>
            <a:lstStyle/>
            <a:p>
              <a:pPr algn="ctr" defTabSz="1219170">
                <a:defRPr/>
              </a:pPr>
              <a:endParaRPr sz="1351"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任意多边形: 形状 6"/>
            <p:cNvSpPr>
              <a:spLocks/>
            </p:cNvSpPr>
            <p:nvPr/>
          </p:nvSpPr>
          <p:spPr bwMode="auto">
            <a:xfrm>
              <a:off x="839584" y="1379882"/>
              <a:ext cx="1162183" cy="1429115"/>
            </a:xfrm>
            <a:custGeom>
              <a:avLst/>
              <a:gdLst>
                <a:gd name="T0" fmla="*/ 0 w 476"/>
                <a:gd name="T1" fmla="*/ 414 h 587"/>
                <a:gd name="T2" fmla="*/ 34 w 476"/>
                <a:gd name="T3" fmla="*/ 473 h 587"/>
                <a:gd name="T4" fmla="*/ 221 w 476"/>
                <a:gd name="T5" fmla="*/ 581 h 587"/>
                <a:gd name="T6" fmla="*/ 255 w 476"/>
                <a:gd name="T7" fmla="*/ 581 h 587"/>
                <a:gd name="T8" fmla="*/ 442 w 476"/>
                <a:gd name="T9" fmla="*/ 473 h 587"/>
                <a:gd name="T10" fmla="*/ 476 w 476"/>
                <a:gd name="T11" fmla="*/ 414 h 587"/>
                <a:gd name="T12" fmla="*/ 476 w 476"/>
                <a:gd name="T13" fmla="*/ 23 h 587"/>
                <a:gd name="T14" fmla="*/ 465 w 476"/>
                <a:gd name="T15" fmla="*/ 4 h 587"/>
                <a:gd name="T16" fmla="*/ 442 w 476"/>
                <a:gd name="T17" fmla="*/ 4 h 587"/>
                <a:gd name="T18" fmla="*/ 255 w 476"/>
                <a:gd name="T19" fmla="*/ 112 h 587"/>
                <a:gd name="T20" fmla="*/ 221 w 476"/>
                <a:gd name="T21" fmla="*/ 112 h 587"/>
                <a:gd name="T22" fmla="*/ 34 w 476"/>
                <a:gd name="T23" fmla="*/ 4 h 587"/>
                <a:gd name="T24" fmla="*/ 11 w 476"/>
                <a:gd name="T25" fmla="*/ 4 h 587"/>
                <a:gd name="T26" fmla="*/ 0 w 476"/>
                <a:gd name="T27" fmla="*/ 23 h 587"/>
                <a:gd name="T28" fmla="*/ 0 w 476"/>
                <a:gd name="T29" fmla="*/ 414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6" h="587">
                  <a:moveTo>
                    <a:pt x="0" y="414"/>
                  </a:moveTo>
                  <a:cubicBezTo>
                    <a:pt x="0" y="438"/>
                    <a:pt x="13" y="461"/>
                    <a:pt x="34" y="473"/>
                  </a:cubicBezTo>
                  <a:cubicBezTo>
                    <a:pt x="221" y="581"/>
                    <a:pt x="221" y="581"/>
                    <a:pt x="221" y="581"/>
                  </a:cubicBezTo>
                  <a:cubicBezTo>
                    <a:pt x="232" y="587"/>
                    <a:pt x="245" y="587"/>
                    <a:pt x="255" y="581"/>
                  </a:cubicBezTo>
                  <a:cubicBezTo>
                    <a:pt x="442" y="473"/>
                    <a:pt x="442" y="473"/>
                    <a:pt x="442" y="473"/>
                  </a:cubicBezTo>
                  <a:cubicBezTo>
                    <a:pt x="463" y="461"/>
                    <a:pt x="476" y="438"/>
                    <a:pt x="476" y="414"/>
                  </a:cubicBezTo>
                  <a:cubicBezTo>
                    <a:pt x="476" y="23"/>
                    <a:pt x="476" y="23"/>
                    <a:pt x="476" y="23"/>
                  </a:cubicBezTo>
                  <a:cubicBezTo>
                    <a:pt x="476" y="15"/>
                    <a:pt x="472" y="8"/>
                    <a:pt x="465" y="4"/>
                  </a:cubicBezTo>
                  <a:cubicBezTo>
                    <a:pt x="458" y="0"/>
                    <a:pt x="449" y="0"/>
                    <a:pt x="442" y="4"/>
                  </a:cubicBezTo>
                  <a:cubicBezTo>
                    <a:pt x="255" y="112"/>
                    <a:pt x="255" y="112"/>
                    <a:pt x="255" y="112"/>
                  </a:cubicBezTo>
                  <a:cubicBezTo>
                    <a:pt x="245" y="118"/>
                    <a:pt x="232" y="118"/>
                    <a:pt x="221" y="112"/>
                  </a:cubicBezTo>
                  <a:cubicBezTo>
                    <a:pt x="34" y="4"/>
                    <a:pt x="34" y="4"/>
                    <a:pt x="34" y="4"/>
                  </a:cubicBezTo>
                  <a:cubicBezTo>
                    <a:pt x="27" y="0"/>
                    <a:pt x="18" y="0"/>
                    <a:pt x="11" y="4"/>
                  </a:cubicBezTo>
                  <a:cubicBezTo>
                    <a:pt x="4" y="8"/>
                    <a:pt x="0" y="15"/>
                    <a:pt x="0" y="23"/>
                  </a:cubicBezTo>
                  <a:lnTo>
                    <a:pt x="0" y="414"/>
                  </a:lnTo>
                  <a:close/>
                </a:path>
              </a:pathLst>
            </a:custGeom>
            <a:solidFill>
              <a:srgbClr val="C00000"/>
            </a:solidFill>
            <a:ln w="6350" cap="flat" cmpd="sng" algn="ctr">
              <a:noFill/>
              <a:prstDash val="solid"/>
              <a:miter lim="800000"/>
            </a:ln>
            <a:effectLst/>
          </p:spPr>
          <p:txBody>
            <a:bodyPr anchor="ctr"/>
            <a:lstStyle/>
            <a:p>
              <a:pPr algn="ctr" defTabSz="1219170">
                <a:defRPr/>
              </a:pPr>
              <a:endParaRPr sz="1351"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文本框 4"/>
            <p:cNvSpPr txBox="1"/>
            <p:nvPr/>
          </p:nvSpPr>
          <p:spPr>
            <a:xfrm>
              <a:off x="1153444" y="2148138"/>
              <a:ext cx="534462" cy="530915"/>
            </a:xfrm>
            <a:prstGeom prst="rect">
              <a:avLst/>
            </a:prstGeom>
            <a:noFill/>
          </p:spPr>
          <p:txBody>
            <a:bodyPr wrap="none">
              <a:normAutofit/>
            </a:bodyPr>
            <a:lstStyle/>
            <a:p>
              <a:pPr algn="ctr" defTabSz="1219170">
                <a:defRPr/>
              </a:pPr>
              <a:r>
                <a:rPr lang="zh-CN" altLang="en-US" sz="4000" b="1" kern="0" dirty="0">
                  <a:solidFill>
                    <a:prstClr val="white"/>
                  </a:solidFill>
                  <a:latin typeface="Arial" panose="020B0604020202020204" pitchFamily="34" charset="0"/>
                  <a:ea typeface="微软雅黑" panose="020B0503020204020204" pitchFamily="34" charset="-122"/>
                  <a:sym typeface="Arial" panose="020B0604020202020204" pitchFamily="34" charset="0"/>
                </a:rPr>
                <a:t>壹</a:t>
              </a:r>
              <a:endParaRPr lang="en-US" sz="4000" b="1" kern="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组合 11"/>
          <p:cNvGrpSpPr/>
          <p:nvPr/>
        </p:nvGrpSpPr>
        <p:grpSpPr>
          <a:xfrm>
            <a:off x="3860581" y="2694195"/>
            <a:ext cx="1549577" cy="2016367"/>
            <a:chOff x="2095335" y="1395232"/>
            <a:chExt cx="1162183" cy="1512275"/>
          </a:xfrm>
        </p:grpSpPr>
        <p:sp>
          <p:nvSpPr>
            <p:cNvPr id="13" name="任意多边形: 形状 11"/>
            <p:cNvSpPr>
              <a:spLocks/>
            </p:cNvSpPr>
            <p:nvPr/>
          </p:nvSpPr>
          <p:spPr bwMode="auto">
            <a:xfrm>
              <a:off x="2095335" y="1478392"/>
              <a:ext cx="1162183" cy="1429115"/>
            </a:xfrm>
            <a:custGeom>
              <a:avLst/>
              <a:gdLst>
                <a:gd name="T0" fmla="*/ 0 w 476"/>
                <a:gd name="T1" fmla="*/ 414 h 587"/>
                <a:gd name="T2" fmla="*/ 34 w 476"/>
                <a:gd name="T3" fmla="*/ 473 h 587"/>
                <a:gd name="T4" fmla="*/ 221 w 476"/>
                <a:gd name="T5" fmla="*/ 581 h 587"/>
                <a:gd name="T6" fmla="*/ 255 w 476"/>
                <a:gd name="T7" fmla="*/ 581 h 587"/>
                <a:gd name="T8" fmla="*/ 442 w 476"/>
                <a:gd name="T9" fmla="*/ 473 h 587"/>
                <a:gd name="T10" fmla="*/ 476 w 476"/>
                <a:gd name="T11" fmla="*/ 414 h 587"/>
                <a:gd name="T12" fmla="*/ 476 w 476"/>
                <a:gd name="T13" fmla="*/ 23 h 587"/>
                <a:gd name="T14" fmla="*/ 465 w 476"/>
                <a:gd name="T15" fmla="*/ 4 h 587"/>
                <a:gd name="T16" fmla="*/ 442 w 476"/>
                <a:gd name="T17" fmla="*/ 4 h 587"/>
                <a:gd name="T18" fmla="*/ 255 w 476"/>
                <a:gd name="T19" fmla="*/ 112 h 587"/>
                <a:gd name="T20" fmla="*/ 221 w 476"/>
                <a:gd name="T21" fmla="*/ 112 h 587"/>
                <a:gd name="T22" fmla="*/ 34 w 476"/>
                <a:gd name="T23" fmla="*/ 4 h 587"/>
                <a:gd name="T24" fmla="*/ 11 w 476"/>
                <a:gd name="T25" fmla="*/ 4 h 587"/>
                <a:gd name="T26" fmla="*/ 0 w 476"/>
                <a:gd name="T27" fmla="*/ 23 h 587"/>
                <a:gd name="T28" fmla="*/ 0 w 476"/>
                <a:gd name="T29" fmla="*/ 414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6" h="587">
                  <a:moveTo>
                    <a:pt x="0" y="414"/>
                  </a:moveTo>
                  <a:cubicBezTo>
                    <a:pt x="0" y="438"/>
                    <a:pt x="13" y="461"/>
                    <a:pt x="34" y="473"/>
                  </a:cubicBezTo>
                  <a:cubicBezTo>
                    <a:pt x="221" y="581"/>
                    <a:pt x="221" y="581"/>
                    <a:pt x="221" y="581"/>
                  </a:cubicBezTo>
                  <a:cubicBezTo>
                    <a:pt x="232" y="587"/>
                    <a:pt x="245" y="587"/>
                    <a:pt x="255" y="581"/>
                  </a:cubicBezTo>
                  <a:cubicBezTo>
                    <a:pt x="442" y="473"/>
                    <a:pt x="442" y="473"/>
                    <a:pt x="442" y="473"/>
                  </a:cubicBezTo>
                  <a:cubicBezTo>
                    <a:pt x="463" y="461"/>
                    <a:pt x="476" y="438"/>
                    <a:pt x="476" y="414"/>
                  </a:cubicBezTo>
                  <a:cubicBezTo>
                    <a:pt x="476" y="23"/>
                    <a:pt x="476" y="23"/>
                    <a:pt x="476" y="23"/>
                  </a:cubicBezTo>
                  <a:cubicBezTo>
                    <a:pt x="476" y="15"/>
                    <a:pt x="472" y="8"/>
                    <a:pt x="465" y="4"/>
                  </a:cubicBezTo>
                  <a:cubicBezTo>
                    <a:pt x="458" y="0"/>
                    <a:pt x="449" y="0"/>
                    <a:pt x="442" y="4"/>
                  </a:cubicBezTo>
                  <a:cubicBezTo>
                    <a:pt x="255" y="112"/>
                    <a:pt x="255" y="112"/>
                    <a:pt x="255" y="112"/>
                  </a:cubicBezTo>
                  <a:cubicBezTo>
                    <a:pt x="245" y="118"/>
                    <a:pt x="232" y="118"/>
                    <a:pt x="221" y="112"/>
                  </a:cubicBezTo>
                  <a:cubicBezTo>
                    <a:pt x="34" y="4"/>
                    <a:pt x="34" y="4"/>
                    <a:pt x="34" y="4"/>
                  </a:cubicBezTo>
                  <a:cubicBezTo>
                    <a:pt x="27" y="0"/>
                    <a:pt x="18" y="0"/>
                    <a:pt x="11" y="4"/>
                  </a:cubicBezTo>
                  <a:cubicBezTo>
                    <a:pt x="4" y="8"/>
                    <a:pt x="0" y="15"/>
                    <a:pt x="0" y="23"/>
                  </a:cubicBezTo>
                  <a:lnTo>
                    <a:pt x="0" y="414"/>
                  </a:lnTo>
                  <a:close/>
                </a:path>
              </a:pathLst>
            </a:custGeom>
            <a:solidFill>
              <a:srgbClr val="778495">
                <a:lumMod val="20000"/>
                <a:lumOff val="80000"/>
              </a:srgbClr>
            </a:solidFill>
            <a:ln w="6350" cap="flat" cmpd="sng" algn="ctr">
              <a:noFill/>
              <a:prstDash val="solid"/>
              <a:miter lim="800000"/>
            </a:ln>
            <a:effectLst/>
          </p:spPr>
          <p:txBody>
            <a:bodyPr anchor="ctr"/>
            <a:lstStyle/>
            <a:p>
              <a:pPr algn="ctr" defTabSz="1219170">
                <a:defRPr/>
              </a:pPr>
              <a:endParaRPr sz="1351"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任意多边形: 形状 12"/>
            <p:cNvSpPr>
              <a:spLocks/>
            </p:cNvSpPr>
            <p:nvPr/>
          </p:nvSpPr>
          <p:spPr bwMode="auto">
            <a:xfrm>
              <a:off x="2095335" y="1395232"/>
              <a:ext cx="1162183" cy="1429115"/>
            </a:xfrm>
            <a:custGeom>
              <a:avLst/>
              <a:gdLst>
                <a:gd name="T0" fmla="*/ 0 w 476"/>
                <a:gd name="T1" fmla="*/ 414 h 587"/>
                <a:gd name="T2" fmla="*/ 34 w 476"/>
                <a:gd name="T3" fmla="*/ 473 h 587"/>
                <a:gd name="T4" fmla="*/ 221 w 476"/>
                <a:gd name="T5" fmla="*/ 581 h 587"/>
                <a:gd name="T6" fmla="*/ 255 w 476"/>
                <a:gd name="T7" fmla="*/ 581 h 587"/>
                <a:gd name="T8" fmla="*/ 442 w 476"/>
                <a:gd name="T9" fmla="*/ 473 h 587"/>
                <a:gd name="T10" fmla="*/ 476 w 476"/>
                <a:gd name="T11" fmla="*/ 414 h 587"/>
                <a:gd name="T12" fmla="*/ 476 w 476"/>
                <a:gd name="T13" fmla="*/ 23 h 587"/>
                <a:gd name="T14" fmla="*/ 465 w 476"/>
                <a:gd name="T15" fmla="*/ 4 h 587"/>
                <a:gd name="T16" fmla="*/ 442 w 476"/>
                <a:gd name="T17" fmla="*/ 4 h 587"/>
                <a:gd name="T18" fmla="*/ 255 w 476"/>
                <a:gd name="T19" fmla="*/ 112 h 587"/>
                <a:gd name="T20" fmla="*/ 221 w 476"/>
                <a:gd name="T21" fmla="*/ 112 h 587"/>
                <a:gd name="T22" fmla="*/ 34 w 476"/>
                <a:gd name="T23" fmla="*/ 4 h 587"/>
                <a:gd name="T24" fmla="*/ 11 w 476"/>
                <a:gd name="T25" fmla="*/ 4 h 587"/>
                <a:gd name="T26" fmla="*/ 0 w 476"/>
                <a:gd name="T27" fmla="*/ 23 h 587"/>
                <a:gd name="T28" fmla="*/ 0 w 476"/>
                <a:gd name="T29" fmla="*/ 414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6" h="587">
                  <a:moveTo>
                    <a:pt x="0" y="414"/>
                  </a:moveTo>
                  <a:cubicBezTo>
                    <a:pt x="0" y="438"/>
                    <a:pt x="13" y="461"/>
                    <a:pt x="34" y="473"/>
                  </a:cubicBezTo>
                  <a:cubicBezTo>
                    <a:pt x="221" y="581"/>
                    <a:pt x="221" y="581"/>
                    <a:pt x="221" y="581"/>
                  </a:cubicBezTo>
                  <a:cubicBezTo>
                    <a:pt x="232" y="587"/>
                    <a:pt x="245" y="587"/>
                    <a:pt x="255" y="581"/>
                  </a:cubicBezTo>
                  <a:cubicBezTo>
                    <a:pt x="442" y="473"/>
                    <a:pt x="442" y="473"/>
                    <a:pt x="442" y="473"/>
                  </a:cubicBezTo>
                  <a:cubicBezTo>
                    <a:pt x="463" y="461"/>
                    <a:pt x="476" y="438"/>
                    <a:pt x="476" y="414"/>
                  </a:cubicBezTo>
                  <a:cubicBezTo>
                    <a:pt x="476" y="23"/>
                    <a:pt x="476" y="23"/>
                    <a:pt x="476" y="23"/>
                  </a:cubicBezTo>
                  <a:cubicBezTo>
                    <a:pt x="476" y="15"/>
                    <a:pt x="472" y="8"/>
                    <a:pt x="465" y="4"/>
                  </a:cubicBezTo>
                  <a:cubicBezTo>
                    <a:pt x="458" y="0"/>
                    <a:pt x="449" y="0"/>
                    <a:pt x="442" y="4"/>
                  </a:cubicBezTo>
                  <a:cubicBezTo>
                    <a:pt x="255" y="112"/>
                    <a:pt x="255" y="112"/>
                    <a:pt x="255" y="112"/>
                  </a:cubicBezTo>
                  <a:cubicBezTo>
                    <a:pt x="245" y="118"/>
                    <a:pt x="232" y="118"/>
                    <a:pt x="221" y="112"/>
                  </a:cubicBezTo>
                  <a:cubicBezTo>
                    <a:pt x="34" y="4"/>
                    <a:pt x="34" y="4"/>
                    <a:pt x="34" y="4"/>
                  </a:cubicBezTo>
                  <a:cubicBezTo>
                    <a:pt x="27" y="0"/>
                    <a:pt x="18" y="0"/>
                    <a:pt x="11" y="4"/>
                  </a:cubicBezTo>
                  <a:cubicBezTo>
                    <a:pt x="4" y="8"/>
                    <a:pt x="0" y="15"/>
                    <a:pt x="0" y="23"/>
                  </a:cubicBezTo>
                  <a:lnTo>
                    <a:pt x="0" y="414"/>
                  </a:lnTo>
                  <a:close/>
                </a:path>
              </a:pathLst>
            </a:custGeom>
            <a:solidFill>
              <a:srgbClr val="C00000"/>
            </a:solidFill>
            <a:ln w="6350" cap="flat" cmpd="sng" algn="ctr">
              <a:noFill/>
              <a:prstDash val="solid"/>
              <a:miter lim="800000"/>
            </a:ln>
            <a:effectLst/>
          </p:spPr>
          <p:txBody>
            <a:bodyPr anchor="ctr"/>
            <a:lstStyle/>
            <a:p>
              <a:pPr algn="ctr" defTabSz="1219170">
                <a:defRPr/>
              </a:pPr>
              <a:endParaRPr sz="1351"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文本框 14"/>
            <p:cNvSpPr txBox="1"/>
            <p:nvPr/>
          </p:nvSpPr>
          <p:spPr>
            <a:xfrm>
              <a:off x="2409818" y="2148139"/>
              <a:ext cx="533213" cy="530915"/>
            </a:xfrm>
            <a:prstGeom prst="rect">
              <a:avLst/>
            </a:prstGeom>
            <a:noFill/>
          </p:spPr>
          <p:txBody>
            <a:bodyPr wrap="none">
              <a:normAutofit/>
            </a:bodyPr>
            <a:lstStyle/>
            <a:p>
              <a:pPr algn="ctr" defTabSz="1219170">
                <a:defRPr/>
              </a:pPr>
              <a:r>
                <a:rPr lang="zh-CN" altLang="en-US" sz="4000" b="1" kern="0" dirty="0">
                  <a:solidFill>
                    <a:prstClr val="white"/>
                  </a:solidFill>
                  <a:latin typeface="Arial" panose="020B0604020202020204" pitchFamily="34" charset="0"/>
                  <a:ea typeface="微软雅黑" panose="020B0503020204020204" pitchFamily="34" charset="-122"/>
                  <a:sym typeface="Arial" panose="020B0604020202020204" pitchFamily="34" charset="0"/>
                </a:rPr>
                <a:t>贰</a:t>
              </a:r>
              <a:endParaRPr lang="en-US" sz="4000" b="1" kern="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组合 15"/>
          <p:cNvGrpSpPr/>
          <p:nvPr/>
        </p:nvGrpSpPr>
        <p:grpSpPr>
          <a:xfrm>
            <a:off x="6274014" y="2698955"/>
            <a:ext cx="1549577" cy="2016367"/>
            <a:chOff x="3372010" y="1398802"/>
            <a:chExt cx="1162183" cy="1512275"/>
          </a:xfrm>
        </p:grpSpPr>
        <p:sp>
          <p:nvSpPr>
            <p:cNvPr id="17" name="任意多边形: 形状 17"/>
            <p:cNvSpPr>
              <a:spLocks/>
            </p:cNvSpPr>
            <p:nvPr/>
          </p:nvSpPr>
          <p:spPr bwMode="auto">
            <a:xfrm>
              <a:off x="3372010" y="1481962"/>
              <a:ext cx="1162183" cy="1429115"/>
            </a:xfrm>
            <a:custGeom>
              <a:avLst/>
              <a:gdLst>
                <a:gd name="T0" fmla="*/ 0 w 476"/>
                <a:gd name="T1" fmla="*/ 414 h 587"/>
                <a:gd name="T2" fmla="*/ 34 w 476"/>
                <a:gd name="T3" fmla="*/ 473 h 587"/>
                <a:gd name="T4" fmla="*/ 221 w 476"/>
                <a:gd name="T5" fmla="*/ 581 h 587"/>
                <a:gd name="T6" fmla="*/ 255 w 476"/>
                <a:gd name="T7" fmla="*/ 581 h 587"/>
                <a:gd name="T8" fmla="*/ 442 w 476"/>
                <a:gd name="T9" fmla="*/ 473 h 587"/>
                <a:gd name="T10" fmla="*/ 476 w 476"/>
                <a:gd name="T11" fmla="*/ 414 h 587"/>
                <a:gd name="T12" fmla="*/ 476 w 476"/>
                <a:gd name="T13" fmla="*/ 23 h 587"/>
                <a:gd name="T14" fmla="*/ 465 w 476"/>
                <a:gd name="T15" fmla="*/ 4 h 587"/>
                <a:gd name="T16" fmla="*/ 442 w 476"/>
                <a:gd name="T17" fmla="*/ 4 h 587"/>
                <a:gd name="T18" fmla="*/ 255 w 476"/>
                <a:gd name="T19" fmla="*/ 112 h 587"/>
                <a:gd name="T20" fmla="*/ 221 w 476"/>
                <a:gd name="T21" fmla="*/ 112 h 587"/>
                <a:gd name="T22" fmla="*/ 34 w 476"/>
                <a:gd name="T23" fmla="*/ 4 h 587"/>
                <a:gd name="T24" fmla="*/ 11 w 476"/>
                <a:gd name="T25" fmla="*/ 4 h 587"/>
                <a:gd name="T26" fmla="*/ 0 w 476"/>
                <a:gd name="T27" fmla="*/ 23 h 587"/>
                <a:gd name="T28" fmla="*/ 0 w 476"/>
                <a:gd name="T29" fmla="*/ 414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6" h="587">
                  <a:moveTo>
                    <a:pt x="0" y="414"/>
                  </a:moveTo>
                  <a:cubicBezTo>
                    <a:pt x="0" y="438"/>
                    <a:pt x="13" y="461"/>
                    <a:pt x="34" y="473"/>
                  </a:cubicBezTo>
                  <a:cubicBezTo>
                    <a:pt x="221" y="581"/>
                    <a:pt x="221" y="581"/>
                    <a:pt x="221" y="581"/>
                  </a:cubicBezTo>
                  <a:cubicBezTo>
                    <a:pt x="232" y="587"/>
                    <a:pt x="245" y="587"/>
                    <a:pt x="255" y="581"/>
                  </a:cubicBezTo>
                  <a:cubicBezTo>
                    <a:pt x="442" y="473"/>
                    <a:pt x="442" y="473"/>
                    <a:pt x="442" y="473"/>
                  </a:cubicBezTo>
                  <a:cubicBezTo>
                    <a:pt x="463" y="461"/>
                    <a:pt x="476" y="438"/>
                    <a:pt x="476" y="414"/>
                  </a:cubicBezTo>
                  <a:cubicBezTo>
                    <a:pt x="476" y="23"/>
                    <a:pt x="476" y="23"/>
                    <a:pt x="476" y="23"/>
                  </a:cubicBezTo>
                  <a:cubicBezTo>
                    <a:pt x="476" y="15"/>
                    <a:pt x="472" y="8"/>
                    <a:pt x="465" y="4"/>
                  </a:cubicBezTo>
                  <a:cubicBezTo>
                    <a:pt x="458" y="0"/>
                    <a:pt x="449" y="0"/>
                    <a:pt x="442" y="4"/>
                  </a:cubicBezTo>
                  <a:cubicBezTo>
                    <a:pt x="255" y="112"/>
                    <a:pt x="255" y="112"/>
                    <a:pt x="255" y="112"/>
                  </a:cubicBezTo>
                  <a:cubicBezTo>
                    <a:pt x="245" y="118"/>
                    <a:pt x="232" y="118"/>
                    <a:pt x="221" y="112"/>
                  </a:cubicBezTo>
                  <a:cubicBezTo>
                    <a:pt x="34" y="4"/>
                    <a:pt x="34" y="4"/>
                    <a:pt x="34" y="4"/>
                  </a:cubicBezTo>
                  <a:cubicBezTo>
                    <a:pt x="27" y="0"/>
                    <a:pt x="18" y="0"/>
                    <a:pt x="11" y="4"/>
                  </a:cubicBezTo>
                  <a:cubicBezTo>
                    <a:pt x="4" y="8"/>
                    <a:pt x="0" y="15"/>
                    <a:pt x="0" y="23"/>
                  </a:cubicBezTo>
                  <a:lnTo>
                    <a:pt x="0" y="414"/>
                  </a:lnTo>
                  <a:close/>
                </a:path>
              </a:pathLst>
            </a:custGeom>
            <a:solidFill>
              <a:srgbClr val="778495">
                <a:lumMod val="20000"/>
                <a:lumOff val="80000"/>
              </a:srgbClr>
            </a:solidFill>
            <a:ln w="6350" cap="flat" cmpd="sng" algn="ctr">
              <a:noFill/>
              <a:prstDash val="solid"/>
              <a:miter lim="800000"/>
            </a:ln>
            <a:effectLst/>
          </p:spPr>
          <p:txBody>
            <a:bodyPr anchor="ctr"/>
            <a:lstStyle/>
            <a:p>
              <a:pPr algn="ctr" defTabSz="1219170">
                <a:defRPr/>
              </a:pPr>
              <a:endParaRPr sz="1351"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任意多边形: 形状 18"/>
            <p:cNvSpPr>
              <a:spLocks/>
            </p:cNvSpPr>
            <p:nvPr/>
          </p:nvSpPr>
          <p:spPr bwMode="auto">
            <a:xfrm>
              <a:off x="3372010" y="1398802"/>
              <a:ext cx="1162183" cy="1429115"/>
            </a:xfrm>
            <a:custGeom>
              <a:avLst/>
              <a:gdLst>
                <a:gd name="T0" fmla="*/ 0 w 476"/>
                <a:gd name="T1" fmla="*/ 414 h 587"/>
                <a:gd name="T2" fmla="*/ 34 w 476"/>
                <a:gd name="T3" fmla="*/ 473 h 587"/>
                <a:gd name="T4" fmla="*/ 221 w 476"/>
                <a:gd name="T5" fmla="*/ 581 h 587"/>
                <a:gd name="T6" fmla="*/ 255 w 476"/>
                <a:gd name="T7" fmla="*/ 581 h 587"/>
                <a:gd name="T8" fmla="*/ 442 w 476"/>
                <a:gd name="T9" fmla="*/ 473 h 587"/>
                <a:gd name="T10" fmla="*/ 476 w 476"/>
                <a:gd name="T11" fmla="*/ 414 h 587"/>
                <a:gd name="T12" fmla="*/ 476 w 476"/>
                <a:gd name="T13" fmla="*/ 23 h 587"/>
                <a:gd name="T14" fmla="*/ 465 w 476"/>
                <a:gd name="T15" fmla="*/ 4 h 587"/>
                <a:gd name="T16" fmla="*/ 442 w 476"/>
                <a:gd name="T17" fmla="*/ 4 h 587"/>
                <a:gd name="T18" fmla="*/ 255 w 476"/>
                <a:gd name="T19" fmla="*/ 112 h 587"/>
                <a:gd name="T20" fmla="*/ 221 w 476"/>
                <a:gd name="T21" fmla="*/ 112 h 587"/>
                <a:gd name="T22" fmla="*/ 34 w 476"/>
                <a:gd name="T23" fmla="*/ 4 h 587"/>
                <a:gd name="T24" fmla="*/ 11 w 476"/>
                <a:gd name="T25" fmla="*/ 4 h 587"/>
                <a:gd name="T26" fmla="*/ 0 w 476"/>
                <a:gd name="T27" fmla="*/ 23 h 587"/>
                <a:gd name="T28" fmla="*/ 0 w 476"/>
                <a:gd name="T29" fmla="*/ 414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6" h="587">
                  <a:moveTo>
                    <a:pt x="0" y="414"/>
                  </a:moveTo>
                  <a:cubicBezTo>
                    <a:pt x="0" y="438"/>
                    <a:pt x="13" y="461"/>
                    <a:pt x="34" y="473"/>
                  </a:cubicBezTo>
                  <a:cubicBezTo>
                    <a:pt x="221" y="581"/>
                    <a:pt x="221" y="581"/>
                    <a:pt x="221" y="581"/>
                  </a:cubicBezTo>
                  <a:cubicBezTo>
                    <a:pt x="232" y="587"/>
                    <a:pt x="245" y="587"/>
                    <a:pt x="255" y="581"/>
                  </a:cubicBezTo>
                  <a:cubicBezTo>
                    <a:pt x="442" y="473"/>
                    <a:pt x="442" y="473"/>
                    <a:pt x="442" y="473"/>
                  </a:cubicBezTo>
                  <a:cubicBezTo>
                    <a:pt x="463" y="461"/>
                    <a:pt x="476" y="438"/>
                    <a:pt x="476" y="414"/>
                  </a:cubicBezTo>
                  <a:cubicBezTo>
                    <a:pt x="476" y="23"/>
                    <a:pt x="476" y="23"/>
                    <a:pt x="476" y="23"/>
                  </a:cubicBezTo>
                  <a:cubicBezTo>
                    <a:pt x="476" y="15"/>
                    <a:pt x="472" y="8"/>
                    <a:pt x="465" y="4"/>
                  </a:cubicBezTo>
                  <a:cubicBezTo>
                    <a:pt x="458" y="0"/>
                    <a:pt x="449" y="0"/>
                    <a:pt x="442" y="4"/>
                  </a:cubicBezTo>
                  <a:cubicBezTo>
                    <a:pt x="255" y="112"/>
                    <a:pt x="255" y="112"/>
                    <a:pt x="255" y="112"/>
                  </a:cubicBezTo>
                  <a:cubicBezTo>
                    <a:pt x="245" y="118"/>
                    <a:pt x="232" y="118"/>
                    <a:pt x="221" y="112"/>
                  </a:cubicBezTo>
                  <a:cubicBezTo>
                    <a:pt x="34" y="4"/>
                    <a:pt x="34" y="4"/>
                    <a:pt x="34" y="4"/>
                  </a:cubicBezTo>
                  <a:cubicBezTo>
                    <a:pt x="27" y="0"/>
                    <a:pt x="18" y="0"/>
                    <a:pt x="11" y="4"/>
                  </a:cubicBezTo>
                  <a:cubicBezTo>
                    <a:pt x="4" y="8"/>
                    <a:pt x="0" y="15"/>
                    <a:pt x="0" y="23"/>
                  </a:cubicBezTo>
                  <a:lnTo>
                    <a:pt x="0" y="414"/>
                  </a:lnTo>
                  <a:close/>
                </a:path>
              </a:pathLst>
            </a:custGeom>
            <a:solidFill>
              <a:srgbClr val="C00000"/>
            </a:solidFill>
            <a:ln w="6350" cap="flat" cmpd="sng" algn="ctr">
              <a:noFill/>
              <a:prstDash val="solid"/>
              <a:miter lim="800000"/>
            </a:ln>
            <a:effectLst/>
          </p:spPr>
          <p:txBody>
            <a:bodyPr anchor="ctr"/>
            <a:lstStyle/>
            <a:p>
              <a:pPr algn="ctr" defTabSz="1219170">
                <a:defRPr/>
              </a:pPr>
              <a:endParaRPr sz="1351"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文本框 15"/>
            <p:cNvSpPr txBox="1"/>
            <p:nvPr/>
          </p:nvSpPr>
          <p:spPr>
            <a:xfrm>
              <a:off x="3664746" y="2148138"/>
              <a:ext cx="576707" cy="530915"/>
            </a:xfrm>
            <a:prstGeom prst="rect">
              <a:avLst/>
            </a:prstGeom>
            <a:noFill/>
          </p:spPr>
          <p:txBody>
            <a:bodyPr wrap="none">
              <a:normAutofit/>
            </a:bodyPr>
            <a:lstStyle/>
            <a:p>
              <a:pPr algn="ctr" defTabSz="1219170">
                <a:defRPr/>
              </a:pPr>
              <a:r>
                <a:rPr lang="zh-CN" altLang="en-US" sz="4000" b="1" kern="0" dirty="0">
                  <a:solidFill>
                    <a:prstClr val="white"/>
                  </a:solidFill>
                  <a:latin typeface="Arial" panose="020B0604020202020204" pitchFamily="34" charset="0"/>
                  <a:ea typeface="微软雅黑" panose="020B0503020204020204" pitchFamily="34" charset="-122"/>
                  <a:sym typeface="Arial" panose="020B0604020202020204" pitchFamily="34" charset="0"/>
                </a:rPr>
                <a:t>叁</a:t>
              </a:r>
              <a:endParaRPr lang="en-US" sz="4000" b="1" kern="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 name="组合 19"/>
          <p:cNvGrpSpPr/>
          <p:nvPr/>
        </p:nvGrpSpPr>
        <p:grpSpPr>
          <a:xfrm>
            <a:off x="8856661" y="2694195"/>
            <a:ext cx="1549577" cy="2016367"/>
            <a:chOff x="4632720" y="1395232"/>
            <a:chExt cx="1162183" cy="1512275"/>
          </a:xfrm>
        </p:grpSpPr>
        <p:sp>
          <p:nvSpPr>
            <p:cNvPr id="21" name="任意多边形: 形状 23"/>
            <p:cNvSpPr>
              <a:spLocks/>
            </p:cNvSpPr>
            <p:nvPr/>
          </p:nvSpPr>
          <p:spPr bwMode="auto">
            <a:xfrm>
              <a:off x="4632720" y="1478392"/>
              <a:ext cx="1162183" cy="1429115"/>
            </a:xfrm>
            <a:custGeom>
              <a:avLst/>
              <a:gdLst>
                <a:gd name="T0" fmla="*/ 0 w 476"/>
                <a:gd name="T1" fmla="*/ 414 h 587"/>
                <a:gd name="T2" fmla="*/ 34 w 476"/>
                <a:gd name="T3" fmla="*/ 473 h 587"/>
                <a:gd name="T4" fmla="*/ 221 w 476"/>
                <a:gd name="T5" fmla="*/ 581 h 587"/>
                <a:gd name="T6" fmla="*/ 255 w 476"/>
                <a:gd name="T7" fmla="*/ 581 h 587"/>
                <a:gd name="T8" fmla="*/ 442 w 476"/>
                <a:gd name="T9" fmla="*/ 473 h 587"/>
                <a:gd name="T10" fmla="*/ 476 w 476"/>
                <a:gd name="T11" fmla="*/ 414 h 587"/>
                <a:gd name="T12" fmla="*/ 476 w 476"/>
                <a:gd name="T13" fmla="*/ 23 h 587"/>
                <a:gd name="T14" fmla="*/ 465 w 476"/>
                <a:gd name="T15" fmla="*/ 4 h 587"/>
                <a:gd name="T16" fmla="*/ 442 w 476"/>
                <a:gd name="T17" fmla="*/ 4 h 587"/>
                <a:gd name="T18" fmla="*/ 255 w 476"/>
                <a:gd name="T19" fmla="*/ 112 h 587"/>
                <a:gd name="T20" fmla="*/ 221 w 476"/>
                <a:gd name="T21" fmla="*/ 112 h 587"/>
                <a:gd name="T22" fmla="*/ 34 w 476"/>
                <a:gd name="T23" fmla="*/ 4 h 587"/>
                <a:gd name="T24" fmla="*/ 11 w 476"/>
                <a:gd name="T25" fmla="*/ 4 h 587"/>
                <a:gd name="T26" fmla="*/ 0 w 476"/>
                <a:gd name="T27" fmla="*/ 23 h 587"/>
                <a:gd name="T28" fmla="*/ 0 w 476"/>
                <a:gd name="T29" fmla="*/ 414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6" h="587">
                  <a:moveTo>
                    <a:pt x="0" y="414"/>
                  </a:moveTo>
                  <a:cubicBezTo>
                    <a:pt x="0" y="438"/>
                    <a:pt x="13" y="461"/>
                    <a:pt x="34" y="473"/>
                  </a:cubicBezTo>
                  <a:cubicBezTo>
                    <a:pt x="221" y="581"/>
                    <a:pt x="221" y="581"/>
                    <a:pt x="221" y="581"/>
                  </a:cubicBezTo>
                  <a:cubicBezTo>
                    <a:pt x="232" y="587"/>
                    <a:pt x="245" y="587"/>
                    <a:pt x="255" y="581"/>
                  </a:cubicBezTo>
                  <a:cubicBezTo>
                    <a:pt x="442" y="473"/>
                    <a:pt x="442" y="473"/>
                    <a:pt x="442" y="473"/>
                  </a:cubicBezTo>
                  <a:cubicBezTo>
                    <a:pt x="463" y="461"/>
                    <a:pt x="476" y="438"/>
                    <a:pt x="476" y="414"/>
                  </a:cubicBezTo>
                  <a:cubicBezTo>
                    <a:pt x="476" y="23"/>
                    <a:pt x="476" y="23"/>
                    <a:pt x="476" y="23"/>
                  </a:cubicBezTo>
                  <a:cubicBezTo>
                    <a:pt x="476" y="15"/>
                    <a:pt x="472" y="8"/>
                    <a:pt x="465" y="4"/>
                  </a:cubicBezTo>
                  <a:cubicBezTo>
                    <a:pt x="458" y="0"/>
                    <a:pt x="449" y="0"/>
                    <a:pt x="442" y="4"/>
                  </a:cubicBezTo>
                  <a:cubicBezTo>
                    <a:pt x="255" y="112"/>
                    <a:pt x="255" y="112"/>
                    <a:pt x="255" y="112"/>
                  </a:cubicBezTo>
                  <a:cubicBezTo>
                    <a:pt x="245" y="118"/>
                    <a:pt x="232" y="118"/>
                    <a:pt x="221" y="112"/>
                  </a:cubicBezTo>
                  <a:cubicBezTo>
                    <a:pt x="34" y="4"/>
                    <a:pt x="34" y="4"/>
                    <a:pt x="34" y="4"/>
                  </a:cubicBezTo>
                  <a:cubicBezTo>
                    <a:pt x="27" y="0"/>
                    <a:pt x="18" y="0"/>
                    <a:pt x="11" y="4"/>
                  </a:cubicBezTo>
                  <a:cubicBezTo>
                    <a:pt x="4" y="8"/>
                    <a:pt x="0" y="15"/>
                    <a:pt x="0" y="23"/>
                  </a:cubicBezTo>
                  <a:lnTo>
                    <a:pt x="0" y="414"/>
                  </a:lnTo>
                  <a:close/>
                </a:path>
              </a:pathLst>
            </a:custGeom>
            <a:solidFill>
              <a:srgbClr val="778495">
                <a:lumMod val="20000"/>
                <a:lumOff val="80000"/>
              </a:srgbClr>
            </a:solidFill>
            <a:ln w="6350" cap="flat" cmpd="sng" algn="ctr">
              <a:noFill/>
              <a:prstDash val="solid"/>
              <a:miter lim="800000"/>
            </a:ln>
            <a:effectLst/>
          </p:spPr>
          <p:txBody>
            <a:bodyPr anchor="ctr"/>
            <a:lstStyle/>
            <a:p>
              <a:pPr algn="ctr" defTabSz="1219170">
                <a:defRPr/>
              </a:pPr>
              <a:endParaRPr sz="1351"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任意多边形: 形状 24"/>
            <p:cNvSpPr>
              <a:spLocks/>
            </p:cNvSpPr>
            <p:nvPr/>
          </p:nvSpPr>
          <p:spPr bwMode="auto">
            <a:xfrm>
              <a:off x="4632720" y="1395232"/>
              <a:ext cx="1162183" cy="1429115"/>
            </a:xfrm>
            <a:custGeom>
              <a:avLst/>
              <a:gdLst>
                <a:gd name="T0" fmla="*/ 0 w 476"/>
                <a:gd name="T1" fmla="*/ 414 h 587"/>
                <a:gd name="T2" fmla="*/ 34 w 476"/>
                <a:gd name="T3" fmla="*/ 473 h 587"/>
                <a:gd name="T4" fmla="*/ 221 w 476"/>
                <a:gd name="T5" fmla="*/ 581 h 587"/>
                <a:gd name="T6" fmla="*/ 255 w 476"/>
                <a:gd name="T7" fmla="*/ 581 h 587"/>
                <a:gd name="T8" fmla="*/ 442 w 476"/>
                <a:gd name="T9" fmla="*/ 473 h 587"/>
                <a:gd name="T10" fmla="*/ 476 w 476"/>
                <a:gd name="T11" fmla="*/ 414 h 587"/>
                <a:gd name="T12" fmla="*/ 476 w 476"/>
                <a:gd name="T13" fmla="*/ 23 h 587"/>
                <a:gd name="T14" fmla="*/ 465 w 476"/>
                <a:gd name="T15" fmla="*/ 4 h 587"/>
                <a:gd name="T16" fmla="*/ 442 w 476"/>
                <a:gd name="T17" fmla="*/ 4 h 587"/>
                <a:gd name="T18" fmla="*/ 255 w 476"/>
                <a:gd name="T19" fmla="*/ 112 h 587"/>
                <a:gd name="T20" fmla="*/ 221 w 476"/>
                <a:gd name="T21" fmla="*/ 112 h 587"/>
                <a:gd name="T22" fmla="*/ 34 w 476"/>
                <a:gd name="T23" fmla="*/ 4 h 587"/>
                <a:gd name="T24" fmla="*/ 11 w 476"/>
                <a:gd name="T25" fmla="*/ 4 h 587"/>
                <a:gd name="T26" fmla="*/ 0 w 476"/>
                <a:gd name="T27" fmla="*/ 23 h 587"/>
                <a:gd name="T28" fmla="*/ 0 w 476"/>
                <a:gd name="T29" fmla="*/ 414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6" h="587">
                  <a:moveTo>
                    <a:pt x="0" y="414"/>
                  </a:moveTo>
                  <a:cubicBezTo>
                    <a:pt x="0" y="438"/>
                    <a:pt x="13" y="461"/>
                    <a:pt x="34" y="473"/>
                  </a:cubicBezTo>
                  <a:cubicBezTo>
                    <a:pt x="221" y="581"/>
                    <a:pt x="221" y="581"/>
                    <a:pt x="221" y="581"/>
                  </a:cubicBezTo>
                  <a:cubicBezTo>
                    <a:pt x="232" y="587"/>
                    <a:pt x="245" y="587"/>
                    <a:pt x="255" y="581"/>
                  </a:cubicBezTo>
                  <a:cubicBezTo>
                    <a:pt x="442" y="473"/>
                    <a:pt x="442" y="473"/>
                    <a:pt x="442" y="473"/>
                  </a:cubicBezTo>
                  <a:cubicBezTo>
                    <a:pt x="463" y="461"/>
                    <a:pt x="476" y="438"/>
                    <a:pt x="476" y="414"/>
                  </a:cubicBezTo>
                  <a:cubicBezTo>
                    <a:pt x="476" y="23"/>
                    <a:pt x="476" y="23"/>
                    <a:pt x="476" y="23"/>
                  </a:cubicBezTo>
                  <a:cubicBezTo>
                    <a:pt x="476" y="15"/>
                    <a:pt x="472" y="8"/>
                    <a:pt x="465" y="4"/>
                  </a:cubicBezTo>
                  <a:cubicBezTo>
                    <a:pt x="458" y="0"/>
                    <a:pt x="449" y="0"/>
                    <a:pt x="442" y="4"/>
                  </a:cubicBezTo>
                  <a:cubicBezTo>
                    <a:pt x="255" y="112"/>
                    <a:pt x="255" y="112"/>
                    <a:pt x="255" y="112"/>
                  </a:cubicBezTo>
                  <a:cubicBezTo>
                    <a:pt x="245" y="118"/>
                    <a:pt x="232" y="118"/>
                    <a:pt x="221" y="112"/>
                  </a:cubicBezTo>
                  <a:cubicBezTo>
                    <a:pt x="34" y="4"/>
                    <a:pt x="34" y="4"/>
                    <a:pt x="34" y="4"/>
                  </a:cubicBezTo>
                  <a:cubicBezTo>
                    <a:pt x="27" y="0"/>
                    <a:pt x="18" y="0"/>
                    <a:pt x="11" y="4"/>
                  </a:cubicBezTo>
                  <a:cubicBezTo>
                    <a:pt x="4" y="8"/>
                    <a:pt x="0" y="15"/>
                    <a:pt x="0" y="23"/>
                  </a:cubicBezTo>
                  <a:lnTo>
                    <a:pt x="0" y="414"/>
                  </a:lnTo>
                  <a:close/>
                </a:path>
              </a:pathLst>
            </a:custGeom>
            <a:solidFill>
              <a:srgbClr val="C00000"/>
            </a:solidFill>
            <a:ln w="6350" cap="flat" cmpd="sng" algn="ctr">
              <a:noFill/>
              <a:prstDash val="solid"/>
              <a:miter lim="800000"/>
            </a:ln>
            <a:effectLst/>
          </p:spPr>
          <p:txBody>
            <a:bodyPr anchor="ctr"/>
            <a:lstStyle/>
            <a:p>
              <a:pPr algn="ctr" defTabSz="1219170">
                <a:defRPr/>
              </a:pPr>
              <a:endParaRPr sz="1351"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文本框 21"/>
            <p:cNvSpPr txBox="1"/>
            <p:nvPr/>
          </p:nvSpPr>
          <p:spPr>
            <a:xfrm>
              <a:off x="4958626" y="2148138"/>
              <a:ext cx="548816" cy="530915"/>
            </a:xfrm>
            <a:prstGeom prst="rect">
              <a:avLst/>
            </a:prstGeom>
            <a:noFill/>
          </p:spPr>
          <p:txBody>
            <a:bodyPr wrap="none">
              <a:normAutofit/>
            </a:bodyPr>
            <a:lstStyle/>
            <a:p>
              <a:pPr algn="ctr" defTabSz="1219170">
                <a:defRPr/>
              </a:pPr>
              <a:r>
                <a:rPr lang="zh-CN" altLang="en-US" sz="4000" b="1" kern="0" dirty="0">
                  <a:solidFill>
                    <a:prstClr val="white"/>
                  </a:solidFill>
                  <a:latin typeface="Arial" panose="020B0604020202020204" pitchFamily="34" charset="0"/>
                  <a:ea typeface="微软雅黑" panose="020B0503020204020204" pitchFamily="34" charset="-122"/>
                  <a:sym typeface="Arial" panose="020B0604020202020204" pitchFamily="34" charset="0"/>
                </a:rPr>
                <a:t>肆</a:t>
              </a:r>
              <a:endParaRPr lang="en-US" sz="4000" b="1" kern="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4" name="矩形 23"/>
          <p:cNvSpPr/>
          <p:nvPr/>
        </p:nvSpPr>
        <p:spPr>
          <a:xfrm>
            <a:off x="1093570" y="4908558"/>
            <a:ext cx="2146409" cy="1020965"/>
          </a:xfrm>
          <a:prstGeom prst="rect">
            <a:avLst/>
          </a:prstGeom>
          <a:noFill/>
          <a:ln w="12700" cap="flat" cmpd="sng" algn="ctr">
            <a:noFill/>
            <a:prstDash val="solid"/>
            <a:miter lim="800000"/>
          </a:ln>
          <a:effectLst/>
        </p:spPr>
        <p:txBody>
          <a:bodyPr rtlCol="0" anchor="ctr"/>
          <a:lstStyle/>
          <a:p>
            <a:pPr algn="ctr" defTabSz="1219170">
              <a:lnSpc>
                <a:spcPct val="120000"/>
              </a:lnSpc>
              <a:spcBef>
                <a:spcPct val="0"/>
              </a:spcBef>
              <a:defRPr/>
            </a:pPr>
            <a:r>
              <a:rPr lang="zh-CN" altLang="en-US" sz="1600" b="1" kern="0" dirty="0">
                <a:solidFill>
                  <a:srgbClr val="C00000"/>
                </a:solidFill>
                <a:latin typeface="Arial" panose="020B0604020202020204" pitchFamily="34" charset="0"/>
                <a:ea typeface="微软雅黑" panose="020B0503020204020204" pitchFamily="34" charset="-122"/>
                <a:sym typeface="Arial" panose="020B0604020202020204" pitchFamily="34" charset="0"/>
              </a:rPr>
              <a:t>双击输入替换内容 双击输入替换内容</a:t>
            </a:r>
            <a:endParaRPr lang="en-US" altLang="zh-CN" sz="1600" b="1" kern="0" dirty="0">
              <a:solidFill>
                <a:srgbClr val="C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矩形 24"/>
          <p:cNvSpPr/>
          <p:nvPr/>
        </p:nvSpPr>
        <p:spPr>
          <a:xfrm>
            <a:off x="3562164" y="4876204"/>
            <a:ext cx="2146409" cy="1020965"/>
          </a:xfrm>
          <a:prstGeom prst="rect">
            <a:avLst/>
          </a:prstGeom>
          <a:noFill/>
          <a:ln w="12700" cap="flat" cmpd="sng" algn="ctr">
            <a:noFill/>
            <a:prstDash val="solid"/>
            <a:miter lim="800000"/>
          </a:ln>
          <a:effectLst/>
        </p:spPr>
        <p:txBody>
          <a:bodyPr rtlCol="0" anchor="ctr"/>
          <a:lstStyle/>
          <a:p>
            <a:pPr algn="ctr" defTabSz="1219170">
              <a:lnSpc>
                <a:spcPct val="120000"/>
              </a:lnSpc>
              <a:spcBef>
                <a:spcPct val="0"/>
              </a:spcBef>
              <a:defRPr/>
            </a:pPr>
            <a:r>
              <a:rPr lang="zh-CN" altLang="en-US" sz="1600" b="1" kern="0" dirty="0">
                <a:solidFill>
                  <a:srgbClr val="C00000"/>
                </a:solidFill>
                <a:latin typeface="Arial" panose="020B0604020202020204" pitchFamily="34" charset="0"/>
                <a:ea typeface="微软雅黑" panose="020B0503020204020204" pitchFamily="34" charset="-122"/>
                <a:sym typeface="Arial" panose="020B0604020202020204" pitchFamily="34" charset="0"/>
              </a:rPr>
              <a:t>双击输入替换内容 双击输入替换内容</a:t>
            </a:r>
            <a:endParaRPr lang="en-US" altLang="zh-CN" sz="1600" b="1" kern="0" dirty="0">
              <a:solidFill>
                <a:srgbClr val="C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矩形 25"/>
          <p:cNvSpPr/>
          <p:nvPr/>
        </p:nvSpPr>
        <p:spPr>
          <a:xfrm>
            <a:off x="5975597" y="4938544"/>
            <a:ext cx="2146409" cy="1020965"/>
          </a:xfrm>
          <a:prstGeom prst="rect">
            <a:avLst/>
          </a:prstGeom>
          <a:noFill/>
          <a:ln w="12700" cap="flat" cmpd="sng" algn="ctr">
            <a:noFill/>
            <a:prstDash val="solid"/>
            <a:miter lim="800000"/>
          </a:ln>
          <a:effectLst/>
        </p:spPr>
        <p:txBody>
          <a:bodyPr rtlCol="0" anchor="ctr"/>
          <a:lstStyle/>
          <a:p>
            <a:pPr algn="ctr" defTabSz="1219170">
              <a:spcBef>
                <a:spcPct val="0"/>
              </a:spcBef>
              <a:defRPr/>
            </a:pPr>
            <a:r>
              <a:rPr lang="zh-CN" altLang="en-US" sz="1600" b="1" kern="0" dirty="0">
                <a:solidFill>
                  <a:srgbClr val="C00000"/>
                </a:solidFill>
                <a:latin typeface="Arial" panose="020B0604020202020204" pitchFamily="34" charset="0"/>
                <a:ea typeface="微软雅黑" panose="020B0503020204020204" pitchFamily="34" charset="-122"/>
                <a:sym typeface="Arial" panose="020B0604020202020204" pitchFamily="34" charset="0"/>
              </a:rPr>
              <a:t>双击输入替换内容 双击输入替换内容</a:t>
            </a:r>
            <a:endParaRPr lang="en-US" altLang="zh-CN" sz="1600" b="1" kern="0" dirty="0">
              <a:solidFill>
                <a:srgbClr val="C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矩形 26"/>
          <p:cNvSpPr/>
          <p:nvPr/>
        </p:nvSpPr>
        <p:spPr>
          <a:xfrm>
            <a:off x="8583876" y="4892347"/>
            <a:ext cx="2146409" cy="1020965"/>
          </a:xfrm>
          <a:prstGeom prst="rect">
            <a:avLst/>
          </a:prstGeom>
          <a:noFill/>
          <a:ln w="12700" cap="flat" cmpd="sng" algn="ctr">
            <a:noFill/>
            <a:prstDash val="solid"/>
            <a:miter lim="800000"/>
          </a:ln>
          <a:effectLst/>
        </p:spPr>
        <p:txBody>
          <a:bodyPr rtlCol="0" anchor="ctr"/>
          <a:lstStyle/>
          <a:p>
            <a:pPr algn="ctr" defTabSz="1219170">
              <a:lnSpc>
                <a:spcPct val="120000"/>
              </a:lnSpc>
              <a:spcBef>
                <a:spcPct val="0"/>
              </a:spcBef>
              <a:defRPr/>
            </a:pPr>
            <a:r>
              <a:rPr lang="zh-CN" altLang="en-US" sz="1600" b="1" kern="0" dirty="0">
                <a:solidFill>
                  <a:srgbClr val="C00000"/>
                </a:solidFill>
                <a:latin typeface="Arial" panose="020B0604020202020204" pitchFamily="34" charset="0"/>
                <a:ea typeface="微软雅黑" panose="020B0503020204020204" pitchFamily="34" charset="-122"/>
                <a:sym typeface="Arial" panose="020B0604020202020204" pitchFamily="34" charset="0"/>
              </a:rPr>
              <a:t>双击输入替换内容 双击输入替换内容</a:t>
            </a:r>
            <a:endParaRPr lang="en-US" altLang="zh-CN" sz="1600" b="1" kern="0" dirty="0">
              <a:solidFill>
                <a:srgbClr val="C00000"/>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xmlns="" val="2558774933"/>
      </p:ext>
    </p:extLst>
  </p:cSld>
  <p:clrMapOvr>
    <a:masterClrMapping/>
  </p:clrMapOvr>
  <mc:AlternateContent xmlns:mc="http://schemas.openxmlformats.org/markup-compatibility/2006">
    <mc:Choice xmlns:p14="http://schemas.microsoft.com/office/powerpoint/2010/main" xmlns="" Requires="p14">
      <p:transition spd="slow" p14:dur="3400" advClick="0" advTm="3000">
        <p14:reveal/>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22" presetClass="entr" presetSubtype="1"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up)">
                                      <p:cBhvr>
                                        <p:cTn id="17" dur="750"/>
                                        <p:tgtEl>
                                          <p:spTgt spid="24"/>
                                        </p:tgtEl>
                                      </p:cBhvr>
                                    </p:animEffect>
                                  </p:childTnLst>
                                </p:cTn>
                              </p:par>
                            </p:childTnLst>
                          </p:cTn>
                        </p:par>
                        <p:par>
                          <p:cTn id="18" fill="hold">
                            <p:stCondLst>
                              <p:cond delay="1250"/>
                            </p:stCondLst>
                            <p:childTnLst>
                              <p:par>
                                <p:cTn id="19" presetID="2" presetClass="entr" presetSubtype="1"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ppt_x"/>
                                          </p:val>
                                        </p:tav>
                                        <p:tav tm="100000">
                                          <p:val>
                                            <p:strVal val="#ppt_x"/>
                                          </p:val>
                                        </p:tav>
                                      </p:tavLst>
                                    </p:anim>
                                    <p:anim calcmode="lin" valueType="num">
                                      <p:cBhvr additive="base">
                                        <p:cTn id="22" dur="500" fill="hold"/>
                                        <p:tgtEl>
                                          <p:spTgt spid="12"/>
                                        </p:tgtEl>
                                        <p:attrNameLst>
                                          <p:attrName>ppt_y</p:attrName>
                                        </p:attrNameLst>
                                      </p:cBhvr>
                                      <p:tavLst>
                                        <p:tav tm="0">
                                          <p:val>
                                            <p:strVal val="0-#ppt_h/2"/>
                                          </p:val>
                                        </p:tav>
                                        <p:tav tm="100000">
                                          <p:val>
                                            <p:strVal val="#ppt_y"/>
                                          </p:val>
                                        </p:tav>
                                      </p:tavLst>
                                    </p:anim>
                                  </p:childTnLst>
                                </p:cTn>
                              </p:par>
                            </p:childTnLst>
                          </p:cTn>
                        </p:par>
                        <p:par>
                          <p:cTn id="23" fill="hold">
                            <p:stCondLst>
                              <p:cond delay="1750"/>
                            </p:stCondLst>
                            <p:childTnLst>
                              <p:par>
                                <p:cTn id="24" presetID="22" presetClass="entr" presetSubtype="1" fill="hold" grpId="0" nodeType="after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wipe(up)">
                                      <p:cBhvr>
                                        <p:cTn id="26" dur="750"/>
                                        <p:tgtEl>
                                          <p:spTgt spid="25"/>
                                        </p:tgtEl>
                                      </p:cBhvr>
                                    </p:animEffect>
                                  </p:childTnLst>
                                </p:cTn>
                              </p:par>
                            </p:childTnLst>
                          </p:cTn>
                        </p:par>
                        <p:par>
                          <p:cTn id="27" fill="hold">
                            <p:stCondLst>
                              <p:cond delay="2500"/>
                            </p:stCondLst>
                            <p:childTnLst>
                              <p:par>
                                <p:cTn id="28" presetID="2" presetClass="entr" presetSubtype="1"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500" fill="hold"/>
                                        <p:tgtEl>
                                          <p:spTgt spid="16"/>
                                        </p:tgtEl>
                                        <p:attrNameLst>
                                          <p:attrName>ppt_x</p:attrName>
                                        </p:attrNameLst>
                                      </p:cBhvr>
                                      <p:tavLst>
                                        <p:tav tm="0">
                                          <p:val>
                                            <p:strVal val="#ppt_x"/>
                                          </p:val>
                                        </p:tav>
                                        <p:tav tm="100000">
                                          <p:val>
                                            <p:strVal val="#ppt_x"/>
                                          </p:val>
                                        </p:tav>
                                      </p:tavLst>
                                    </p:anim>
                                    <p:anim calcmode="lin" valueType="num">
                                      <p:cBhvr additive="base">
                                        <p:cTn id="31" dur="500" fill="hold"/>
                                        <p:tgtEl>
                                          <p:spTgt spid="16"/>
                                        </p:tgtEl>
                                        <p:attrNameLst>
                                          <p:attrName>ppt_y</p:attrName>
                                        </p:attrNameLst>
                                      </p:cBhvr>
                                      <p:tavLst>
                                        <p:tav tm="0">
                                          <p:val>
                                            <p:strVal val="0-#ppt_h/2"/>
                                          </p:val>
                                        </p:tav>
                                        <p:tav tm="100000">
                                          <p:val>
                                            <p:strVal val="#ppt_y"/>
                                          </p:val>
                                        </p:tav>
                                      </p:tavLst>
                                    </p:anim>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up)">
                                      <p:cBhvr>
                                        <p:cTn id="35" dur="750"/>
                                        <p:tgtEl>
                                          <p:spTgt spid="26"/>
                                        </p:tgtEl>
                                      </p:cBhvr>
                                    </p:animEffect>
                                  </p:childTnLst>
                                </p:cTn>
                              </p:par>
                            </p:childTnLst>
                          </p:cTn>
                        </p:par>
                        <p:par>
                          <p:cTn id="36" fill="hold">
                            <p:stCondLst>
                              <p:cond delay="3750"/>
                            </p:stCondLst>
                            <p:childTnLst>
                              <p:par>
                                <p:cTn id="37" presetID="2" presetClass="entr" presetSubtype="1" fill="hold" nodeType="after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500" fill="hold"/>
                                        <p:tgtEl>
                                          <p:spTgt spid="20"/>
                                        </p:tgtEl>
                                        <p:attrNameLst>
                                          <p:attrName>ppt_x</p:attrName>
                                        </p:attrNameLst>
                                      </p:cBhvr>
                                      <p:tavLst>
                                        <p:tav tm="0">
                                          <p:val>
                                            <p:strVal val="#ppt_x"/>
                                          </p:val>
                                        </p:tav>
                                        <p:tav tm="100000">
                                          <p:val>
                                            <p:strVal val="#ppt_x"/>
                                          </p:val>
                                        </p:tav>
                                      </p:tavLst>
                                    </p:anim>
                                    <p:anim calcmode="lin" valueType="num">
                                      <p:cBhvr additive="base">
                                        <p:cTn id="40" dur="500" fill="hold"/>
                                        <p:tgtEl>
                                          <p:spTgt spid="20"/>
                                        </p:tgtEl>
                                        <p:attrNameLst>
                                          <p:attrName>ppt_y</p:attrName>
                                        </p:attrNameLst>
                                      </p:cBhvr>
                                      <p:tavLst>
                                        <p:tav tm="0">
                                          <p:val>
                                            <p:strVal val="0-#ppt_h/2"/>
                                          </p:val>
                                        </p:tav>
                                        <p:tav tm="100000">
                                          <p:val>
                                            <p:strVal val="#ppt_y"/>
                                          </p:val>
                                        </p:tav>
                                      </p:tavLst>
                                    </p:anim>
                                  </p:childTnLst>
                                </p:cTn>
                              </p:par>
                            </p:childTnLst>
                          </p:cTn>
                        </p:par>
                        <p:par>
                          <p:cTn id="41" fill="hold">
                            <p:stCondLst>
                              <p:cond delay="4250"/>
                            </p:stCondLst>
                            <p:childTnLst>
                              <p:par>
                                <p:cTn id="42" presetID="22" presetClass="entr" presetSubtype="1" fill="hold" grpId="0"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wipe(up)">
                                      <p:cBhvr>
                                        <p:cTn id="44" dur="7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4" grpId="0"/>
      <p:bldP spid="25" grpId="0"/>
      <p:bldP spid="26" grpId="0"/>
      <p:bldP spid="2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 xmlns:a16="http://schemas.microsoft.com/office/drawing/2014/main" id="{1C09B526-7FC3-497D-9D1D-04D2D0429BB8}"/>
              </a:ext>
            </a:extLst>
          </p:cNvPr>
          <p:cNvGrpSpPr/>
          <p:nvPr/>
        </p:nvGrpSpPr>
        <p:grpSpPr>
          <a:xfrm>
            <a:off x="2418126" y="1999745"/>
            <a:ext cx="2828790" cy="2858508"/>
            <a:chOff x="2063743" y="1634615"/>
            <a:chExt cx="1793859" cy="1812706"/>
          </a:xfrm>
        </p:grpSpPr>
        <p:grpSp>
          <p:nvGrpSpPr>
            <p:cNvPr id="9" name="组合 8">
              <a:extLst>
                <a:ext uri="{FF2B5EF4-FFF2-40B4-BE49-F238E27FC236}">
                  <a16:creationId xmlns="" xmlns:a16="http://schemas.microsoft.com/office/drawing/2014/main" id="{1140698E-EA43-4625-B2A1-AD02A8DF75EE}"/>
                </a:ext>
              </a:extLst>
            </p:cNvPr>
            <p:cNvGrpSpPr/>
            <p:nvPr/>
          </p:nvGrpSpPr>
          <p:grpSpPr>
            <a:xfrm>
              <a:off x="2063743" y="1634615"/>
              <a:ext cx="1793859" cy="1812706"/>
              <a:chOff x="2071801" y="1634615"/>
              <a:chExt cx="1793859" cy="1812706"/>
            </a:xfrm>
          </p:grpSpPr>
          <p:pic>
            <p:nvPicPr>
              <p:cNvPr id="11" name="图片 10">
                <a:extLst>
                  <a:ext uri="{FF2B5EF4-FFF2-40B4-BE49-F238E27FC236}">
                    <a16:creationId xmlns="" xmlns:a16="http://schemas.microsoft.com/office/drawing/2014/main" id="{C96ED9EB-03CF-4FFE-8A38-AD61324C730C}"/>
                  </a:ext>
                </a:extLst>
              </p:cNvPr>
              <p:cNvPicPr>
                <a:picLocks noChangeAspect="1"/>
              </p:cNvPicPr>
              <p:nvPr/>
            </p:nvPicPr>
            <p:blipFill>
              <a:blip r:embed="rId3">
                <a:extLst>
                  <a:ext uri="{BEBA8EAE-BF5A-486C-A8C5-ECC9F3942E4B}">
                    <a14:imgProps xmlns:a14="http://schemas.microsoft.com/office/drawing/2010/main" xmlns="">
                      <a14:imgLayer r:embed="rId4">
                        <a14:imgEffect>
                          <a14:brightnessContrast bright="-20000" contrast="40000"/>
                        </a14:imgEffect>
                      </a14:imgLayer>
                    </a14:imgProps>
                  </a:ext>
                  <a:ext uri="{28A0092B-C50C-407E-A947-70E740481C1C}">
                    <a14:useLocalDpi xmlns:a14="http://schemas.microsoft.com/office/drawing/2010/main" xmlns=""/>
                  </a:ext>
                </a:extLst>
              </a:blip>
              <a:stretch>
                <a:fillRect/>
              </a:stretch>
            </p:blipFill>
            <p:spPr>
              <a:xfrm>
                <a:off x="2871761" y="1634615"/>
                <a:ext cx="993899" cy="1812706"/>
              </a:xfrm>
              <a:prstGeom prst="rect">
                <a:avLst/>
              </a:prstGeom>
            </p:spPr>
          </p:pic>
          <p:pic>
            <p:nvPicPr>
              <p:cNvPr id="12" name="图片 11">
                <a:extLst>
                  <a:ext uri="{FF2B5EF4-FFF2-40B4-BE49-F238E27FC236}">
                    <a16:creationId xmlns="" xmlns:a16="http://schemas.microsoft.com/office/drawing/2014/main" id="{CEDC72BF-7AC0-4DBE-99B8-E7AEF688B6D3}"/>
                  </a:ext>
                </a:extLst>
              </p:cNvPr>
              <p:cNvPicPr>
                <a:picLocks noChangeAspect="1"/>
              </p:cNvPicPr>
              <p:nvPr/>
            </p:nvPicPr>
            <p:blipFill>
              <a:blip r:embed="rId5">
                <a:extLst>
                  <a:ext uri="{BEBA8EAE-BF5A-486C-A8C5-ECC9F3942E4B}">
                    <a14:imgProps xmlns:a14="http://schemas.microsoft.com/office/drawing/2010/main" xmlns="">
                      <a14:imgLayer r:embed="rId4">
                        <a14:imgEffect>
                          <a14:brightnessContrast bright="-20000" contrast="40000"/>
                        </a14:imgEffect>
                      </a14:imgLayer>
                    </a14:imgProps>
                  </a:ext>
                  <a:ext uri="{28A0092B-C50C-407E-A947-70E740481C1C}">
                    <a14:useLocalDpi xmlns:a14="http://schemas.microsoft.com/office/drawing/2010/main" xmlns=""/>
                  </a:ext>
                </a:extLst>
              </a:blip>
              <a:stretch>
                <a:fillRect/>
              </a:stretch>
            </p:blipFill>
            <p:spPr>
              <a:xfrm flipH="1">
                <a:off x="2071801" y="1634615"/>
                <a:ext cx="993899" cy="1812706"/>
              </a:xfrm>
              <a:prstGeom prst="rect">
                <a:avLst/>
              </a:prstGeom>
            </p:spPr>
          </p:pic>
        </p:grpSp>
        <p:sp>
          <p:nvSpPr>
            <p:cNvPr id="10" name="文本框 9">
              <a:extLst>
                <a:ext uri="{FF2B5EF4-FFF2-40B4-BE49-F238E27FC236}">
                  <a16:creationId xmlns="" xmlns:a16="http://schemas.microsoft.com/office/drawing/2014/main" id="{CD6ACC0F-C775-4829-B34B-14AB537337CC}"/>
                </a:ext>
              </a:extLst>
            </p:cNvPr>
            <p:cNvSpPr txBox="1"/>
            <p:nvPr/>
          </p:nvSpPr>
          <p:spPr>
            <a:xfrm>
              <a:off x="2452864" y="2082307"/>
              <a:ext cx="1004758" cy="917321"/>
            </a:xfrm>
            <a:prstGeom prst="rect">
              <a:avLst/>
            </a:prstGeom>
            <a:noFill/>
          </p:spPr>
          <p:txBody>
            <a:bodyPr wrap="square" rtlCol="0" anchor="ctr">
              <a:spAutoFit/>
            </a:bodyPr>
            <a:lstStyle/>
            <a:p>
              <a:pPr algn="ctr"/>
              <a:r>
                <a:rPr lang="zh-CN" altLang="en-US" sz="8800" b="1" spc="-3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肆 </a:t>
              </a:r>
              <a:endParaRPr lang="en-US" altLang="zh-CN" sz="8800" b="1" spc="-3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 name="组合 1"/>
          <p:cNvGrpSpPr/>
          <p:nvPr/>
        </p:nvGrpSpPr>
        <p:grpSpPr>
          <a:xfrm>
            <a:off x="5749007" y="1309545"/>
            <a:ext cx="719138" cy="4238910"/>
            <a:chOff x="5749007" y="1309545"/>
            <a:chExt cx="719138" cy="4238910"/>
          </a:xfrm>
        </p:grpSpPr>
        <p:grpSp>
          <p:nvGrpSpPr>
            <p:cNvPr id="25" name="组合 24"/>
            <p:cNvGrpSpPr/>
            <p:nvPr/>
          </p:nvGrpSpPr>
          <p:grpSpPr>
            <a:xfrm>
              <a:off x="5749007" y="1309545"/>
              <a:ext cx="719138" cy="4238910"/>
              <a:chOff x="8008217" y="1357170"/>
              <a:chExt cx="719138" cy="4238910"/>
            </a:xfrm>
          </p:grpSpPr>
          <p:pic>
            <p:nvPicPr>
              <p:cNvPr id="26" name="图片 25">
                <a:extLst>
                  <a:ext uri="{FF2B5EF4-FFF2-40B4-BE49-F238E27FC236}">
                    <a16:creationId xmlns="" xmlns:a16="http://schemas.microsoft.com/office/drawing/2014/main" id="{4640DECB-5C47-4E9F-9AE9-CEA54AB0896C}"/>
                  </a:ext>
                </a:extLst>
              </p:cNvPr>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a:off x="8008217" y="1357170"/>
                <a:ext cx="719138" cy="2119455"/>
              </a:xfrm>
              <a:prstGeom prst="rect">
                <a:avLst/>
              </a:prstGeom>
            </p:spPr>
          </p:pic>
          <p:pic>
            <p:nvPicPr>
              <p:cNvPr id="27" name="图片 26">
                <a:extLst>
                  <a:ext uri="{FF2B5EF4-FFF2-40B4-BE49-F238E27FC236}">
                    <a16:creationId xmlns="" xmlns:a16="http://schemas.microsoft.com/office/drawing/2014/main" id="{4640DECB-5C47-4E9F-9AE9-CEA54AB0896C}"/>
                  </a:ext>
                </a:extLst>
              </p:cNvPr>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flipV="1">
                <a:off x="8008217" y="3476625"/>
                <a:ext cx="719138" cy="2119455"/>
              </a:xfrm>
              <a:prstGeom prst="rect">
                <a:avLst/>
              </a:prstGeom>
            </p:spPr>
          </p:pic>
        </p:grpSp>
        <p:sp>
          <p:nvSpPr>
            <p:cNvPr id="35" name="文本框 34"/>
            <p:cNvSpPr txBox="1"/>
            <p:nvPr/>
          </p:nvSpPr>
          <p:spPr>
            <a:xfrm>
              <a:off x="5812250" y="2215847"/>
              <a:ext cx="584775" cy="2426305"/>
            </a:xfrm>
            <a:prstGeom prst="rect">
              <a:avLst/>
            </a:prstGeom>
            <a:noFill/>
          </p:spPr>
          <p:txBody>
            <a:bodyPr vert="eaVert" wrap="none" rtlCol="0" anchor="ctr">
              <a:spAutoFit/>
            </a:bodyPr>
            <a:lstStyle/>
            <a:p>
              <a:pPr algn="ctr"/>
              <a:r>
                <a:rPr lang="zh-CN" altLang="en-US" sz="2600" dirty="0">
                  <a:solidFill>
                    <a:srgbClr val="C00000"/>
                  </a:solidFill>
                  <a:latin typeface="方正清刻本悦宋简体" panose="02000000000000000000" pitchFamily="2" charset="-122"/>
                  <a:ea typeface="方正清刻本悦宋简体" panose="02000000000000000000" pitchFamily="2" charset="-122"/>
                </a:rPr>
                <a:t>研究数据及结果</a:t>
              </a:r>
            </a:p>
          </p:txBody>
        </p:sp>
      </p:grpSp>
      <p:sp>
        <p:nvSpPr>
          <p:cNvPr id="36" name="文本框 35"/>
          <p:cNvSpPr txBox="1"/>
          <p:nvPr/>
        </p:nvSpPr>
        <p:spPr>
          <a:xfrm>
            <a:off x="6995532" y="1555042"/>
            <a:ext cx="2731517" cy="3747912"/>
          </a:xfrm>
          <a:prstGeom prst="rect">
            <a:avLst/>
          </a:prstGeom>
          <a:noFill/>
          <a:ln>
            <a:noFill/>
          </a:ln>
        </p:spPr>
        <p:txBody>
          <a:bodyPr vert="eaVert" wrap="square" rtlCol="0">
            <a:spAutoFit/>
          </a:bodyPr>
          <a:lstStyle/>
          <a:p>
            <a:pPr algn="ctr" fontAlgn="base">
              <a:lnSpc>
                <a:spcPct val="150000"/>
              </a:lnSpc>
            </a:pPr>
            <a:r>
              <a:rPr lang="zh-CN" altLang="en-US" sz="1400" spc="300" dirty="0">
                <a:solidFill>
                  <a:srgbClr val="C00000"/>
                </a:solidFill>
                <a:latin typeface="Arial"/>
                <a:ea typeface="微软雅黑"/>
                <a:cs typeface="Lato Light"/>
                <a:sym typeface="Arial"/>
              </a:rPr>
              <a:t>点击此处更换文本点击此处更换文本点击此处更换文本点击此处点击此处更换文本点击此处更换文本点击此处更换文本点击此处点击此处更换文本点击此处更换文本点击此处更换文本点击此处点击此处更换文本点击此处更换文本点击此处更换文本点击此处更换文本点击此处</a:t>
            </a:r>
            <a:endParaRPr lang="zh-CN" altLang="en-US" sz="1400" spc="300" dirty="0">
              <a:solidFill>
                <a:srgbClr val="C00000"/>
              </a:solidFill>
              <a:latin typeface="Arial"/>
              <a:ea typeface="微软雅黑"/>
              <a:cs typeface="+mn-ea"/>
              <a:sym typeface="Arial"/>
            </a:endParaRPr>
          </a:p>
        </p:txBody>
      </p:sp>
      <p:pic>
        <p:nvPicPr>
          <p:cNvPr id="37" name="图片 36"/>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9171166" y="885372"/>
            <a:ext cx="2733427" cy="650022"/>
          </a:xfrm>
          <a:prstGeom prst="rect">
            <a:avLst/>
          </a:prstGeom>
        </p:spPr>
      </p:pic>
      <p:pic>
        <p:nvPicPr>
          <p:cNvPr id="38" name="图片 37"/>
          <p:cNvPicPr>
            <a:picLocks noChangeAspect="1"/>
          </p:cNvPicPr>
          <p:nvPr/>
        </p:nvPicPr>
        <p:blipFill>
          <a:blip r:embed="rId8" cstate="screen">
            <a:extLst>
              <a:ext uri="{28A0092B-C50C-407E-A947-70E740481C1C}">
                <a14:useLocalDpi xmlns:a14="http://schemas.microsoft.com/office/drawing/2010/main" xmlns=""/>
              </a:ext>
            </a:extLst>
          </a:blip>
          <a:stretch>
            <a:fillRect/>
          </a:stretch>
        </p:blipFill>
        <p:spPr>
          <a:xfrm>
            <a:off x="300144" y="5095983"/>
            <a:ext cx="1877757" cy="904943"/>
          </a:xfrm>
          <a:prstGeom prst="rect">
            <a:avLst/>
          </a:prstGeom>
        </p:spPr>
      </p:pic>
    </p:spTree>
    <p:extLst>
      <p:ext uri="{BB962C8B-B14F-4D97-AF65-F5344CB8AC3E}">
        <p14:creationId xmlns:p14="http://schemas.microsoft.com/office/powerpoint/2010/main" xmlns="" val="3945664556"/>
      </p:ext>
    </p:extLst>
  </p:cSld>
  <p:clrMapOvr>
    <a:masterClrMapping/>
  </p:clrMapOvr>
  <mc:AlternateContent xmlns:mc="http://schemas.openxmlformats.org/markup-compatibility/2006">
    <mc:Choice xmlns:p14="http://schemas.microsoft.com/office/powerpoint/2010/main" xmlns="" Requires="p14">
      <p:transition spd="slow" p14:dur="3400" advClick="0" advTm="3000">
        <p14:reveal/>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31"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par>
                          <p:cTn id="11" fill="hold">
                            <p:stCondLst>
                              <p:cond delay="1500"/>
                            </p:stCondLst>
                            <p:childTnLst>
                              <p:par>
                                <p:cTn id="12" presetID="42"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par>
                          <p:cTn id="17" fill="hold">
                            <p:stCondLst>
                              <p:cond delay="2500"/>
                            </p:stCondLst>
                            <p:childTnLst>
                              <p:par>
                                <p:cTn id="18" presetID="10" presetClass="entr" presetSubtype="0" fill="hold" grpId="0" nodeType="after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bldLvl="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962" y="454909"/>
            <a:ext cx="6132077" cy="523220"/>
            <a:chOff x="3029962" y="302509"/>
            <a:chExt cx="6132077" cy="523220"/>
          </a:xfrm>
        </p:grpSpPr>
        <p:sp>
          <p:nvSpPr>
            <p:cNvPr id="3" name="矩形 2"/>
            <p:cNvSpPr/>
            <p:nvPr/>
          </p:nvSpPr>
          <p:spPr>
            <a:xfrm>
              <a:off x="3849231" y="302509"/>
              <a:ext cx="4493538" cy="523220"/>
            </a:xfrm>
            <a:prstGeom prst="rect">
              <a:avLst/>
            </a:prstGeom>
          </p:spPr>
          <p:txBody>
            <a:bodyPr wrap="none">
              <a:spAutoFit/>
            </a:bodyPr>
            <a:lstStyle/>
            <a:p>
              <a:pPr lvl="0" algn="ctr"/>
              <a:r>
                <a:rPr lang="zh-CN" altLang="en-US" sz="2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sym typeface="Arial" panose="020B0604020202020204" pitchFamily="34" charset="0"/>
                </a:rPr>
                <a:t>四、请在此输入第四章标题</a:t>
              </a:r>
            </a:p>
          </p:txBody>
        </p:sp>
        <p:grpSp>
          <p:nvGrpSpPr>
            <p:cNvPr id="4" name="组合 3"/>
            <p:cNvGrpSpPr/>
            <p:nvPr/>
          </p:nvGrpSpPr>
          <p:grpSpPr>
            <a:xfrm>
              <a:off x="3029962" y="430056"/>
              <a:ext cx="6132077" cy="268126"/>
              <a:chOff x="2932569" y="430056"/>
              <a:chExt cx="6132077" cy="268126"/>
            </a:xfrm>
          </p:grpSpPr>
          <p:pic>
            <p:nvPicPr>
              <p:cNvPr id="5" name="图片 4"/>
              <p:cNvPicPr>
                <a:picLocks noChangeAspect="1"/>
              </p:cNvPicPr>
              <p:nvPr/>
            </p:nvPicPr>
            <p:blipFill>
              <a:blip r:embed="rId18" cstate="screen">
                <a:extLst>
                  <a:ext uri="{28A0092B-C50C-407E-A947-70E740481C1C}">
                    <a14:useLocalDpi xmlns:a14="http://schemas.microsoft.com/office/drawing/2010/main" xmlns=""/>
                  </a:ext>
                </a:extLst>
              </a:blip>
              <a:stretch>
                <a:fillRect/>
              </a:stretch>
            </p:blipFill>
            <p:spPr>
              <a:xfrm>
                <a:off x="8342769" y="430056"/>
                <a:ext cx="721877" cy="268126"/>
              </a:xfrm>
              <a:prstGeom prst="rect">
                <a:avLst/>
              </a:prstGeom>
            </p:spPr>
          </p:pic>
          <p:pic>
            <p:nvPicPr>
              <p:cNvPr id="6" name="图片 5"/>
              <p:cNvPicPr>
                <a:picLocks noChangeAspect="1"/>
              </p:cNvPicPr>
              <p:nvPr/>
            </p:nvPicPr>
            <p:blipFill>
              <a:blip r:embed="rId18" cstate="screen">
                <a:extLst>
                  <a:ext uri="{28A0092B-C50C-407E-A947-70E740481C1C}">
                    <a14:useLocalDpi xmlns:a14="http://schemas.microsoft.com/office/drawing/2010/main" xmlns=""/>
                  </a:ext>
                </a:extLst>
              </a:blip>
              <a:stretch>
                <a:fillRect/>
              </a:stretch>
            </p:blipFill>
            <p:spPr>
              <a:xfrm flipH="1">
                <a:off x="2932569" y="430056"/>
                <a:ext cx="721877" cy="268126"/>
              </a:xfrm>
              <a:prstGeom prst="rect">
                <a:avLst/>
              </a:prstGeom>
            </p:spPr>
          </p:pic>
        </p:grpSp>
      </p:grpSp>
      <p:grpSp>
        <p:nvGrpSpPr>
          <p:cNvPr id="7" name="库_组合 6">
            <a:extLst>
              <a:ext uri="{FF2B5EF4-FFF2-40B4-BE49-F238E27FC236}">
                <a16:creationId xmlns="" xmlns:a16="http://schemas.microsoft.com/office/drawing/2014/main" id="{3FE3CF3F-8140-4ECA-B303-94E1CD856795}"/>
              </a:ext>
            </a:extLst>
          </p:cNvPr>
          <p:cNvGrpSpPr/>
          <p:nvPr>
            <p:custDataLst>
              <p:tags r:id="rId1"/>
            </p:custDataLst>
          </p:nvPr>
        </p:nvGrpSpPr>
        <p:grpSpPr>
          <a:xfrm>
            <a:off x="5529858" y="2764041"/>
            <a:ext cx="1015909" cy="3225957"/>
            <a:chOff x="5438775" y="1724025"/>
            <a:chExt cx="1085850" cy="3448050"/>
          </a:xfrm>
        </p:grpSpPr>
        <p:cxnSp>
          <p:nvCxnSpPr>
            <p:cNvPr id="8" name="Straight Connector 4">
              <a:extLst>
                <a:ext uri="{FF2B5EF4-FFF2-40B4-BE49-F238E27FC236}">
                  <a16:creationId xmlns="" xmlns:a16="http://schemas.microsoft.com/office/drawing/2014/main" id="{D3F0AF77-FBE4-49F1-B669-6978FCAFD6B1}"/>
                </a:ext>
              </a:extLst>
            </p:cNvPr>
            <p:cNvCxnSpPr/>
            <p:nvPr/>
          </p:nvCxnSpPr>
          <p:spPr>
            <a:xfrm>
              <a:off x="5981700" y="2200275"/>
              <a:ext cx="0" cy="2771775"/>
            </a:xfrm>
            <a:prstGeom prst="line">
              <a:avLst/>
            </a:prstGeom>
            <a:solidFill>
              <a:srgbClr val="44546A">
                <a:lumMod val="40000"/>
                <a:lumOff val="60000"/>
              </a:srgbClr>
            </a:solidFill>
            <a:ln w="57150" cap="flat" cmpd="sng" algn="ctr">
              <a:solidFill>
                <a:srgbClr val="C00000"/>
              </a:solidFill>
              <a:prstDash val="solid"/>
              <a:miter lim="800000"/>
            </a:ln>
            <a:effectLst/>
          </p:spPr>
        </p:cxnSp>
        <p:sp>
          <p:nvSpPr>
            <p:cNvPr id="9" name="Oval 1">
              <a:extLst>
                <a:ext uri="{FF2B5EF4-FFF2-40B4-BE49-F238E27FC236}">
                  <a16:creationId xmlns="" xmlns:a16="http://schemas.microsoft.com/office/drawing/2014/main" id="{931135B8-CE80-4DAF-AFE1-A54302ECE9F2}"/>
                </a:ext>
              </a:extLst>
            </p:cNvPr>
            <p:cNvSpPr/>
            <p:nvPr/>
          </p:nvSpPr>
          <p:spPr>
            <a:xfrm>
              <a:off x="5438775" y="1724025"/>
              <a:ext cx="1085850" cy="1085850"/>
            </a:xfrm>
            <a:prstGeom prst="ellipse">
              <a:avLst/>
            </a:prstGeom>
            <a:solidFill>
              <a:srgbClr val="C00000"/>
            </a:solidFill>
            <a:ln w="762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sp>
          <p:nvSpPr>
            <p:cNvPr id="10" name="Oval 2">
              <a:extLst>
                <a:ext uri="{FF2B5EF4-FFF2-40B4-BE49-F238E27FC236}">
                  <a16:creationId xmlns="" xmlns:a16="http://schemas.microsoft.com/office/drawing/2014/main" id="{BDBEC5C6-4862-40AC-A7F3-30F40AECC934}"/>
                </a:ext>
              </a:extLst>
            </p:cNvPr>
            <p:cNvSpPr/>
            <p:nvPr/>
          </p:nvSpPr>
          <p:spPr>
            <a:xfrm>
              <a:off x="5781675" y="4772025"/>
              <a:ext cx="400050" cy="400050"/>
            </a:xfrm>
            <a:prstGeom prst="ellipse">
              <a:avLst/>
            </a:prstGeom>
            <a:solidFill>
              <a:srgbClr val="C00000"/>
            </a:solidFill>
            <a:ln w="762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grpSp>
      <p:sp>
        <p:nvSpPr>
          <p:cNvPr id="11" name="库_Freeform: Shape 43">
            <a:extLst>
              <a:ext uri="{FF2B5EF4-FFF2-40B4-BE49-F238E27FC236}">
                <a16:creationId xmlns="" xmlns:a16="http://schemas.microsoft.com/office/drawing/2014/main" id="{CF3C36B6-7B4B-458F-A645-1975DD09C57A}"/>
              </a:ext>
            </a:extLst>
          </p:cNvPr>
          <p:cNvSpPr/>
          <p:nvPr>
            <p:custDataLst>
              <p:tags r:id="rId2"/>
            </p:custDataLst>
          </p:nvPr>
        </p:nvSpPr>
        <p:spPr>
          <a:xfrm>
            <a:off x="6224954" y="2657566"/>
            <a:ext cx="2247773" cy="1735791"/>
          </a:xfrm>
          <a:custGeom>
            <a:avLst/>
            <a:gdLst>
              <a:gd name="connsiteX0" fmla="*/ 1500961 w 2402522"/>
              <a:gd name="connsiteY0" fmla="*/ 379 h 1855293"/>
              <a:gd name="connsiteX1" fmla="*/ 2258040 w 2402522"/>
              <a:gd name="connsiteY1" fmla="*/ 430391 h 1855293"/>
              <a:gd name="connsiteX2" fmla="*/ 2324916 w 2402522"/>
              <a:gd name="connsiteY2" fmla="*/ 1298497 h 1855293"/>
              <a:gd name="connsiteX3" fmla="*/ 1972131 w 2402522"/>
              <a:gd name="connsiteY3" fmla="*/ 1709958 h 1855293"/>
              <a:gd name="connsiteX4" fmla="*/ 1804289 w 2402522"/>
              <a:gd name="connsiteY4" fmla="*/ 1794183 h 1855293"/>
              <a:gd name="connsiteX5" fmla="*/ 1703481 w 2402522"/>
              <a:gd name="connsiteY5" fmla="*/ 1821496 h 1855293"/>
              <a:gd name="connsiteX6" fmla="*/ 1705549 w 2402522"/>
              <a:gd name="connsiteY6" fmla="*/ 1824741 h 1855293"/>
              <a:gd name="connsiteX7" fmla="*/ 1686949 w 2402522"/>
              <a:gd name="connsiteY7" fmla="*/ 1825975 h 1855293"/>
              <a:gd name="connsiteX8" fmla="*/ 1628410 w 2402522"/>
              <a:gd name="connsiteY8" fmla="*/ 1841834 h 1855293"/>
              <a:gd name="connsiteX9" fmla="*/ 1539068 w 2402522"/>
              <a:gd name="connsiteY9" fmla="*/ 1852302 h 1855293"/>
              <a:gd name="connsiteX10" fmla="*/ 1472337 w 2402522"/>
              <a:gd name="connsiteY10" fmla="*/ 1853614 h 1855293"/>
              <a:gd name="connsiteX11" fmla="*/ 1472337 w 2402522"/>
              <a:gd name="connsiteY11" fmla="*/ 1855293 h 1855293"/>
              <a:gd name="connsiteX12" fmla="*/ 0 w 2402522"/>
              <a:gd name="connsiteY12" fmla="*/ 1855293 h 1855293"/>
              <a:gd name="connsiteX13" fmla="*/ 369083 w 2402522"/>
              <a:gd name="connsiteY13" fmla="*/ 1074912 h 1855293"/>
              <a:gd name="connsiteX14" fmla="*/ 444650 w 2402522"/>
              <a:gd name="connsiteY14" fmla="*/ 931337 h 1855293"/>
              <a:gd name="connsiteX15" fmla="*/ 644898 w 2402522"/>
              <a:gd name="connsiteY15" fmla="*/ 514845 h 1855293"/>
              <a:gd name="connsiteX16" fmla="*/ 645800 w 2402522"/>
              <a:gd name="connsiteY16" fmla="*/ 515278 h 1855293"/>
              <a:gd name="connsiteX17" fmla="*/ 665339 w 2402522"/>
              <a:gd name="connsiteY17" fmla="*/ 475771 h 1855293"/>
              <a:gd name="connsiteX18" fmla="*/ 712840 w 2402522"/>
              <a:gd name="connsiteY18" fmla="*/ 399380 h 1855293"/>
              <a:gd name="connsiteX19" fmla="*/ 750416 w 2402522"/>
              <a:gd name="connsiteY19" fmla="*/ 350396 h 1855293"/>
              <a:gd name="connsiteX20" fmla="*/ 757540 w 2402522"/>
              <a:gd name="connsiteY20" fmla="*/ 336863 h 1855293"/>
              <a:gd name="connsiteX21" fmla="*/ 759019 w 2402522"/>
              <a:gd name="connsiteY21" fmla="*/ 339183 h 1855293"/>
              <a:gd name="connsiteX22" fmla="*/ 768048 w 2402522"/>
              <a:gd name="connsiteY22" fmla="*/ 327413 h 1855293"/>
              <a:gd name="connsiteX23" fmla="*/ 978474 w 2402522"/>
              <a:gd name="connsiteY23" fmla="*/ 144481 h 1855293"/>
              <a:gd name="connsiteX24" fmla="*/ 1500961 w 2402522"/>
              <a:gd name="connsiteY24" fmla="*/ 379 h 1855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02522" h="1855293">
                <a:moveTo>
                  <a:pt x="1500961" y="379"/>
                </a:moveTo>
                <a:cubicBezTo>
                  <a:pt x="1798454" y="8885"/>
                  <a:pt x="2086546" y="160207"/>
                  <a:pt x="2258040" y="430391"/>
                </a:cubicBezTo>
                <a:cubicBezTo>
                  <a:pt x="2429535" y="700575"/>
                  <a:pt x="2443843" y="1025676"/>
                  <a:pt x="2324916" y="1298497"/>
                </a:cubicBezTo>
                <a:cubicBezTo>
                  <a:pt x="2253561" y="1462190"/>
                  <a:pt x="2134241" y="1607061"/>
                  <a:pt x="1972131" y="1709958"/>
                </a:cubicBezTo>
                <a:cubicBezTo>
                  <a:pt x="1918094" y="1744257"/>
                  <a:pt x="1861861" y="1772268"/>
                  <a:pt x="1804289" y="1794183"/>
                </a:cubicBezTo>
                <a:lnTo>
                  <a:pt x="1703481" y="1821496"/>
                </a:lnTo>
                <a:lnTo>
                  <a:pt x="1705549" y="1824741"/>
                </a:lnTo>
                <a:lnTo>
                  <a:pt x="1686949" y="1825975"/>
                </a:lnTo>
                <a:lnTo>
                  <a:pt x="1628410" y="1841834"/>
                </a:lnTo>
                <a:cubicBezTo>
                  <a:pt x="1598714" y="1846791"/>
                  <a:pt x="1568897" y="1850273"/>
                  <a:pt x="1539068" y="1852302"/>
                </a:cubicBezTo>
                <a:lnTo>
                  <a:pt x="1472337" y="1853614"/>
                </a:lnTo>
                <a:lnTo>
                  <a:pt x="1472337" y="1855293"/>
                </a:lnTo>
                <a:lnTo>
                  <a:pt x="0" y="1855293"/>
                </a:lnTo>
                <a:lnTo>
                  <a:pt x="369083" y="1074912"/>
                </a:lnTo>
                <a:lnTo>
                  <a:pt x="444650" y="931337"/>
                </a:lnTo>
                <a:lnTo>
                  <a:pt x="644898" y="514845"/>
                </a:lnTo>
                <a:lnTo>
                  <a:pt x="645800" y="515278"/>
                </a:lnTo>
                <a:lnTo>
                  <a:pt x="665339" y="475771"/>
                </a:lnTo>
                <a:cubicBezTo>
                  <a:pt x="679872" y="449642"/>
                  <a:pt x="695714" y="424142"/>
                  <a:pt x="712840" y="399380"/>
                </a:cubicBezTo>
                <a:lnTo>
                  <a:pt x="750416" y="350396"/>
                </a:lnTo>
                <a:lnTo>
                  <a:pt x="757540" y="336863"/>
                </a:lnTo>
                <a:lnTo>
                  <a:pt x="759019" y="339183"/>
                </a:lnTo>
                <a:lnTo>
                  <a:pt x="768048" y="327413"/>
                </a:lnTo>
                <a:cubicBezTo>
                  <a:pt x="827061" y="257872"/>
                  <a:pt x="897418" y="195929"/>
                  <a:pt x="978474" y="144481"/>
                </a:cubicBezTo>
                <a:cubicBezTo>
                  <a:pt x="1140584" y="41585"/>
                  <a:pt x="1322465" y="-4725"/>
                  <a:pt x="1500961" y="379"/>
                </a:cubicBezTo>
                <a:close/>
              </a:path>
            </a:pathLst>
          </a:custGeom>
          <a:solidFill>
            <a:srgbClr val="C00000"/>
          </a:solidFill>
          <a:ln w="762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sp>
        <p:nvSpPr>
          <p:cNvPr id="12" name="库_Freeform: Shape 45">
            <a:extLst>
              <a:ext uri="{FF2B5EF4-FFF2-40B4-BE49-F238E27FC236}">
                <a16:creationId xmlns="" xmlns:a16="http://schemas.microsoft.com/office/drawing/2014/main" id="{49629D63-7E03-44F6-912E-BBFD3E20A3F7}"/>
              </a:ext>
            </a:extLst>
          </p:cNvPr>
          <p:cNvSpPr/>
          <p:nvPr>
            <p:custDataLst>
              <p:tags r:id="rId3"/>
            </p:custDataLst>
          </p:nvPr>
        </p:nvSpPr>
        <p:spPr>
          <a:xfrm flipH="1">
            <a:off x="3602899" y="2657566"/>
            <a:ext cx="2247773" cy="1735791"/>
          </a:xfrm>
          <a:custGeom>
            <a:avLst/>
            <a:gdLst>
              <a:gd name="connsiteX0" fmla="*/ 1500961 w 2402522"/>
              <a:gd name="connsiteY0" fmla="*/ 379 h 1855293"/>
              <a:gd name="connsiteX1" fmla="*/ 2258040 w 2402522"/>
              <a:gd name="connsiteY1" fmla="*/ 430391 h 1855293"/>
              <a:gd name="connsiteX2" fmla="*/ 2324916 w 2402522"/>
              <a:gd name="connsiteY2" fmla="*/ 1298497 h 1855293"/>
              <a:gd name="connsiteX3" fmla="*/ 1972131 w 2402522"/>
              <a:gd name="connsiteY3" fmla="*/ 1709958 h 1855293"/>
              <a:gd name="connsiteX4" fmla="*/ 1804289 w 2402522"/>
              <a:gd name="connsiteY4" fmla="*/ 1794183 h 1855293"/>
              <a:gd name="connsiteX5" fmla="*/ 1703481 w 2402522"/>
              <a:gd name="connsiteY5" fmla="*/ 1821496 h 1855293"/>
              <a:gd name="connsiteX6" fmla="*/ 1705549 w 2402522"/>
              <a:gd name="connsiteY6" fmla="*/ 1824741 h 1855293"/>
              <a:gd name="connsiteX7" fmla="*/ 1686949 w 2402522"/>
              <a:gd name="connsiteY7" fmla="*/ 1825975 h 1855293"/>
              <a:gd name="connsiteX8" fmla="*/ 1628410 w 2402522"/>
              <a:gd name="connsiteY8" fmla="*/ 1841834 h 1855293"/>
              <a:gd name="connsiteX9" fmla="*/ 1539068 w 2402522"/>
              <a:gd name="connsiteY9" fmla="*/ 1852302 h 1855293"/>
              <a:gd name="connsiteX10" fmla="*/ 1472337 w 2402522"/>
              <a:gd name="connsiteY10" fmla="*/ 1853614 h 1855293"/>
              <a:gd name="connsiteX11" fmla="*/ 1472337 w 2402522"/>
              <a:gd name="connsiteY11" fmla="*/ 1855293 h 1855293"/>
              <a:gd name="connsiteX12" fmla="*/ 0 w 2402522"/>
              <a:gd name="connsiteY12" fmla="*/ 1855293 h 1855293"/>
              <a:gd name="connsiteX13" fmla="*/ 369083 w 2402522"/>
              <a:gd name="connsiteY13" fmla="*/ 1074912 h 1855293"/>
              <a:gd name="connsiteX14" fmla="*/ 444650 w 2402522"/>
              <a:gd name="connsiteY14" fmla="*/ 931337 h 1855293"/>
              <a:gd name="connsiteX15" fmla="*/ 644898 w 2402522"/>
              <a:gd name="connsiteY15" fmla="*/ 514845 h 1855293"/>
              <a:gd name="connsiteX16" fmla="*/ 645800 w 2402522"/>
              <a:gd name="connsiteY16" fmla="*/ 515278 h 1855293"/>
              <a:gd name="connsiteX17" fmla="*/ 665339 w 2402522"/>
              <a:gd name="connsiteY17" fmla="*/ 475771 h 1855293"/>
              <a:gd name="connsiteX18" fmla="*/ 712840 w 2402522"/>
              <a:gd name="connsiteY18" fmla="*/ 399380 h 1855293"/>
              <a:gd name="connsiteX19" fmla="*/ 750416 w 2402522"/>
              <a:gd name="connsiteY19" fmla="*/ 350396 h 1855293"/>
              <a:gd name="connsiteX20" fmla="*/ 757540 w 2402522"/>
              <a:gd name="connsiteY20" fmla="*/ 336863 h 1855293"/>
              <a:gd name="connsiteX21" fmla="*/ 759019 w 2402522"/>
              <a:gd name="connsiteY21" fmla="*/ 339183 h 1855293"/>
              <a:gd name="connsiteX22" fmla="*/ 768048 w 2402522"/>
              <a:gd name="connsiteY22" fmla="*/ 327413 h 1855293"/>
              <a:gd name="connsiteX23" fmla="*/ 978474 w 2402522"/>
              <a:gd name="connsiteY23" fmla="*/ 144481 h 1855293"/>
              <a:gd name="connsiteX24" fmla="*/ 1500961 w 2402522"/>
              <a:gd name="connsiteY24" fmla="*/ 379 h 1855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02522" h="1855293">
                <a:moveTo>
                  <a:pt x="1500961" y="379"/>
                </a:moveTo>
                <a:cubicBezTo>
                  <a:pt x="1798454" y="8885"/>
                  <a:pt x="2086546" y="160207"/>
                  <a:pt x="2258040" y="430391"/>
                </a:cubicBezTo>
                <a:cubicBezTo>
                  <a:pt x="2429535" y="700575"/>
                  <a:pt x="2443843" y="1025676"/>
                  <a:pt x="2324916" y="1298497"/>
                </a:cubicBezTo>
                <a:cubicBezTo>
                  <a:pt x="2253561" y="1462190"/>
                  <a:pt x="2134241" y="1607061"/>
                  <a:pt x="1972131" y="1709958"/>
                </a:cubicBezTo>
                <a:cubicBezTo>
                  <a:pt x="1918094" y="1744257"/>
                  <a:pt x="1861861" y="1772268"/>
                  <a:pt x="1804289" y="1794183"/>
                </a:cubicBezTo>
                <a:lnTo>
                  <a:pt x="1703481" y="1821496"/>
                </a:lnTo>
                <a:lnTo>
                  <a:pt x="1705549" y="1824741"/>
                </a:lnTo>
                <a:lnTo>
                  <a:pt x="1686949" y="1825975"/>
                </a:lnTo>
                <a:lnTo>
                  <a:pt x="1628410" y="1841834"/>
                </a:lnTo>
                <a:cubicBezTo>
                  <a:pt x="1598714" y="1846791"/>
                  <a:pt x="1568897" y="1850273"/>
                  <a:pt x="1539068" y="1852302"/>
                </a:cubicBezTo>
                <a:lnTo>
                  <a:pt x="1472337" y="1853614"/>
                </a:lnTo>
                <a:lnTo>
                  <a:pt x="1472337" y="1855293"/>
                </a:lnTo>
                <a:lnTo>
                  <a:pt x="0" y="1855293"/>
                </a:lnTo>
                <a:lnTo>
                  <a:pt x="369083" y="1074912"/>
                </a:lnTo>
                <a:lnTo>
                  <a:pt x="444650" y="931337"/>
                </a:lnTo>
                <a:lnTo>
                  <a:pt x="644898" y="514845"/>
                </a:lnTo>
                <a:lnTo>
                  <a:pt x="645800" y="515278"/>
                </a:lnTo>
                <a:lnTo>
                  <a:pt x="665339" y="475771"/>
                </a:lnTo>
                <a:cubicBezTo>
                  <a:pt x="679872" y="449642"/>
                  <a:pt x="695714" y="424142"/>
                  <a:pt x="712840" y="399380"/>
                </a:cubicBezTo>
                <a:lnTo>
                  <a:pt x="750416" y="350396"/>
                </a:lnTo>
                <a:lnTo>
                  <a:pt x="757540" y="336863"/>
                </a:lnTo>
                <a:lnTo>
                  <a:pt x="759019" y="339183"/>
                </a:lnTo>
                <a:lnTo>
                  <a:pt x="768048" y="327413"/>
                </a:lnTo>
                <a:cubicBezTo>
                  <a:pt x="827061" y="257872"/>
                  <a:pt x="897418" y="195929"/>
                  <a:pt x="978474" y="144481"/>
                </a:cubicBezTo>
                <a:cubicBezTo>
                  <a:pt x="1140584" y="41585"/>
                  <a:pt x="1322465" y="-4725"/>
                  <a:pt x="1500961" y="379"/>
                </a:cubicBezTo>
                <a:close/>
              </a:path>
            </a:pathLst>
          </a:custGeom>
          <a:solidFill>
            <a:srgbClr val="C00000"/>
          </a:solidFill>
          <a:ln w="762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sp>
        <p:nvSpPr>
          <p:cNvPr id="13" name="库_Freeform: Shape 46">
            <a:extLst>
              <a:ext uri="{FF2B5EF4-FFF2-40B4-BE49-F238E27FC236}">
                <a16:creationId xmlns="" xmlns:a16="http://schemas.microsoft.com/office/drawing/2014/main" id="{52618181-F849-48CA-905A-8923E78F7651}"/>
              </a:ext>
            </a:extLst>
          </p:cNvPr>
          <p:cNvSpPr/>
          <p:nvPr>
            <p:custDataLst>
              <p:tags r:id="rId4"/>
            </p:custDataLst>
          </p:nvPr>
        </p:nvSpPr>
        <p:spPr>
          <a:xfrm flipV="1">
            <a:off x="6224954" y="4566108"/>
            <a:ext cx="1474595" cy="1138722"/>
          </a:xfrm>
          <a:custGeom>
            <a:avLst/>
            <a:gdLst>
              <a:gd name="connsiteX0" fmla="*/ 1500961 w 2402522"/>
              <a:gd name="connsiteY0" fmla="*/ 379 h 1855293"/>
              <a:gd name="connsiteX1" fmla="*/ 2258040 w 2402522"/>
              <a:gd name="connsiteY1" fmla="*/ 430391 h 1855293"/>
              <a:gd name="connsiteX2" fmla="*/ 2324916 w 2402522"/>
              <a:gd name="connsiteY2" fmla="*/ 1298497 h 1855293"/>
              <a:gd name="connsiteX3" fmla="*/ 1972131 w 2402522"/>
              <a:gd name="connsiteY3" fmla="*/ 1709958 h 1855293"/>
              <a:gd name="connsiteX4" fmla="*/ 1804289 w 2402522"/>
              <a:gd name="connsiteY4" fmla="*/ 1794183 h 1855293"/>
              <a:gd name="connsiteX5" fmla="*/ 1703481 w 2402522"/>
              <a:gd name="connsiteY5" fmla="*/ 1821496 h 1855293"/>
              <a:gd name="connsiteX6" fmla="*/ 1705549 w 2402522"/>
              <a:gd name="connsiteY6" fmla="*/ 1824741 h 1855293"/>
              <a:gd name="connsiteX7" fmla="*/ 1686949 w 2402522"/>
              <a:gd name="connsiteY7" fmla="*/ 1825975 h 1855293"/>
              <a:gd name="connsiteX8" fmla="*/ 1628410 w 2402522"/>
              <a:gd name="connsiteY8" fmla="*/ 1841834 h 1855293"/>
              <a:gd name="connsiteX9" fmla="*/ 1539068 w 2402522"/>
              <a:gd name="connsiteY9" fmla="*/ 1852302 h 1855293"/>
              <a:gd name="connsiteX10" fmla="*/ 1472337 w 2402522"/>
              <a:gd name="connsiteY10" fmla="*/ 1853614 h 1855293"/>
              <a:gd name="connsiteX11" fmla="*/ 1472337 w 2402522"/>
              <a:gd name="connsiteY11" fmla="*/ 1855293 h 1855293"/>
              <a:gd name="connsiteX12" fmla="*/ 0 w 2402522"/>
              <a:gd name="connsiteY12" fmla="*/ 1855293 h 1855293"/>
              <a:gd name="connsiteX13" fmla="*/ 369083 w 2402522"/>
              <a:gd name="connsiteY13" fmla="*/ 1074912 h 1855293"/>
              <a:gd name="connsiteX14" fmla="*/ 444650 w 2402522"/>
              <a:gd name="connsiteY14" fmla="*/ 931337 h 1855293"/>
              <a:gd name="connsiteX15" fmla="*/ 644898 w 2402522"/>
              <a:gd name="connsiteY15" fmla="*/ 514845 h 1855293"/>
              <a:gd name="connsiteX16" fmla="*/ 645800 w 2402522"/>
              <a:gd name="connsiteY16" fmla="*/ 515278 h 1855293"/>
              <a:gd name="connsiteX17" fmla="*/ 665339 w 2402522"/>
              <a:gd name="connsiteY17" fmla="*/ 475771 h 1855293"/>
              <a:gd name="connsiteX18" fmla="*/ 712840 w 2402522"/>
              <a:gd name="connsiteY18" fmla="*/ 399380 h 1855293"/>
              <a:gd name="connsiteX19" fmla="*/ 750416 w 2402522"/>
              <a:gd name="connsiteY19" fmla="*/ 350396 h 1855293"/>
              <a:gd name="connsiteX20" fmla="*/ 757540 w 2402522"/>
              <a:gd name="connsiteY20" fmla="*/ 336863 h 1855293"/>
              <a:gd name="connsiteX21" fmla="*/ 759019 w 2402522"/>
              <a:gd name="connsiteY21" fmla="*/ 339183 h 1855293"/>
              <a:gd name="connsiteX22" fmla="*/ 768048 w 2402522"/>
              <a:gd name="connsiteY22" fmla="*/ 327413 h 1855293"/>
              <a:gd name="connsiteX23" fmla="*/ 978474 w 2402522"/>
              <a:gd name="connsiteY23" fmla="*/ 144481 h 1855293"/>
              <a:gd name="connsiteX24" fmla="*/ 1500961 w 2402522"/>
              <a:gd name="connsiteY24" fmla="*/ 379 h 1855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02522" h="1855293">
                <a:moveTo>
                  <a:pt x="1500961" y="379"/>
                </a:moveTo>
                <a:cubicBezTo>
                  <a:pt x="1798454" y="8885"/>
                  <a:pt x="2086546" y="160207"/>
                  <a:pt x="2258040" y="430391"/>
                </a:cubicBezTo>
                <a:cubicBezTo>
                  <a:pt x="2429535" y="700575"/>
                  <a:pt x="2443843" y="1025676"/>
                  <a:pt x="2324916" y="1298497"/>
                </a:cubicBezTo>
                <a:cubicBezTo>
                  <a:pt x="2253561" y="1462190"/>
                  <a:pt x="2134241" y="1607061"/>
                  <a:pt x="1972131" y="1709958"/>
                </a:cubicBezTo>
                <a:cubicBezTo>
                  <a:pt x="1918094" y="1744257"/>
                  <a:pt x="1861861" y="1772268"/>
                  <a:pt x="1804289" y="1794183"/>
                </a:cubicBezTo>
                <a:lnTo>
                  <a:pt x="1703481" y="1821496"/>
                </a:lnTo>
                <a:lnTo>
                  <a:pt x="1705549" y="1824741"/>
                </a:lnTo>
                <a:lnTo>
                  <a:pt x="1686949" y="1825975"/>
                </a:lnTo>
                <a:lnTo>
                  <a:pt x="1628410" y="1841834"/>
                </a:lnTo>
                <a:cubicBezTo>
                  <a:pt x="1598714" y="1846791"/>
                  <a:pt x="1568897" y="1850273"/>
                  <a:pt x="1539068" y="1852302"/>
                </a:cubicBezTo>
                <a:lnTo>
                  <a:pt x="1472337" y="1853614"/>
                </a:lnTo>
                <a:lnTo>
                  <a:pt x="1472337" y="1855293"/>
                </a:lnTo>
                <a:lnTo>
                  <a:pt x="0" y="1855293"/>
                </a:lnTo>
                <a:lnTo>
                  <a:pt x="369083" y="1074912"/>
                </a:lnTo>
                <a:lnTo>
                  <a:pt x="444650" y="931337"/>
                </a:lnTo>
                <a:lnTo>
                  <a:pt x="644898" y="514845"/>
                </a:lnTo>
                <a:lnTo>
                  <a:pt x="645800" y="515278"/>
                </a:lnTo>
                <a:lnTo>
                  <a:pt x="665339" y="475771"/>
                </a:lnTo>
                <a:cubicBezTo>
                  <a:pt x="679872" y="449642"/>
                  <a:pt x="695714" y="424142"/>
                  <a:pt x="712840" y="399380"/>
                </a:cubicBezTo>
                <a:lnTo>
                  <a:pt x="750416" y="350396"/>
                </a:lnTo>
                <a:lnTo>
                  <a:pt x="757540" y="336863"/>
                </a:lnTo>
                <a:lnTo>
                  <a:pt x="759019" y="339183"/>
                </a:lnTo>
                <a:lnTo>
                  <a:pt x="768048" y="327413"/>
                </a:lnTo>
                <a:cubicBezTo>
                  <a:pt x="827061" y="257872"/>
                  <a:pt x="897418" y="195929"/>
                  <a:pt x="978474" y="144481"/>
                </a:cubicBezTo>
                <a:cubicBezTo>
                  <a:pt x="1140584" y="41585"/>
                  <a:pt x="1322465" y="-4725"/>
                  <a:pt x="1500961" y="379"/>
                </a:cubicBezTo>
                <a:close/>
              </a:path>
            </a:pathLst>
          </a:custGeom>
          <a:solidFill>
            <a:srgbClr val="C00000"/>
          </a:solidFill>
          <a:ln w="762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sp>
        <p:nvSpPr>
          <p:cNvPr id="14" name="库_Freeform: Shape 47">
            <a:extLst>
              <a:ext uri="{FF2B5EF4-FFF2-40B4-BE49-F238E27FC236}">
                <a16:creationId xmlns="" xmlns:a16="http://schemas.microsoft.com/office/drawing/2014/main" id="{3A11295F-46E8-4ABD-BDF8-F77285137F68}"/>
              </a:ext>
            </a:extLst>
          </p:cNvPr>
          <p:cNvSpPr/>
          <p:nvPr>
            <p:custDataLst>
              <p:tags r:id="rId5"/>
            </p:custDataLst>
          </p:nvPr>
        </p:nvSpPr>
        <p:spPr>
          <a:xfrm flipH="1" flipV="1">
            <a:off x="4376077" y="4566108"/>
            <a:ext cx="1474595" cy="1138722"/>
          </a:xfrm>
          <a:custGeom>
            <a:avLst/>
            <a:gdLst>
              <a:gd name="connsiteX0" fmla="*/ 1500961 w 2402522"/>
              <a:gd name="connsiteY0" fmla="*/ 379 h 1855293"/>
              <a:gd name="connsiteX1" fmla="*/ 2258040 w 2402522"/>
              <a:gd name="connsiteY1" fmla="*/ 430391 h 1855293"/>
              <a:gd name="connsiteX2" fmla="*/ 2324916 w 2402522"/>
              <a:gd name="connsiteY2" fmla="*/ 1298497 h 1855293"/>
              <a:gd name="connsiteX3" fmla="*/ 1972131 w 2402522"/>
              <a:gd name="connsiteY3" fmla="*/ 1709958 h 1855293"/>
              <a:gd name="connsiteX4" fmla="*/ 1804289 w 2402522"/>
              <a:gd name="connsiteY4" fmla="*/ 1794183 h 1855293"/>
              <a:gd name="connsiteX5" fmla="*/ 1703481 w 2402522"/>
              <a:gd name="connsiteY5" fmla="*/ 1821496 h 1855293"/>
              <a:gd name="connsiteX6" fmla="*/ 1705549 w 2402522"/>
              <a:gd name="connsiteY6" fmla="*/ 1824741 h 1855293"/>
              <a:gd name="connsiteX7" fmla="*/ 1686949 w 2402522"/>
              <a:gd name="connsiteY7" fmla="*/ 1825975 h 1855293"/>
              <a:gd name="connsiteX8" fmla="*/ 1628410 w 2402522"/>
              <a:gd name="connsiteY8" fmla="*/ 1841834 h 1855293"/>
              <a:gd name="connsiteX9" fmla="*/ 1539068 w 2402522"/>
              <a:gd name="connsiteY9" fmla="*/ 1852302 h 1855293"/>
              <a:gd name="connsiteX10" fmla="*/ 1472337 w 2402522"/>
              <a:gd name="connsiteY10" fmla="*/ 1853614 h 1855293"/>
              <a:gd name="connsiteX11" fmla="*/ 1472337 w 2402522"/>
              <a:gd name="connsiteY11" fmla="*/ 1855293 h 1855293"/>
              <a:gd name="connsiteX12" fmla="*/ 0 w 2402522"/>
              <a:gd name="connsiteY12" fmla="*/ 1855293 h 1855293"/>
              <a:gd name="connsiteX13" fmla="*/ 369083 w 2402522"/>
              <a:gd name="connsiteY13" fmla="*/ 1074912 h 1855293"/>
              <a:gd name="connsiteX14" fmla="*/ 444650 w 2402522"/>
              <a:gd name="connsiteY14" fmla="*/ 931337 h 1855293"/>
              <a:gd name="connsiteX15" fmla="*/ 644898 w 2402522"/>
              <a:gd name="connsiteY15" fmla="*/ 514845 h 1855293"/>
              <a:gd name="connsiteX16" fmla="*/ 645800 w 2402522"/>
              <a:gd name="connsiteY16" fmla="*/ 515278 h 1855293"/>
              <a:gd name="connsiteX17" fmla="*/ 665339 w 2402522"/>
              <a:gd name="connsiteY17" fmla="*/ 475771 h 1855293"/>
              <a:gd name="connsiteX18" fmla="*/ 712840 w 2402522"/>
              <a:gd name="connsiteY18" fmla="*/ 399380 h 1855293"/>
              <a:gd name="connsiteX19" fmla="*/ 750416 w 2402522"/>
              <a:gd name="connsiteY19" fmla="*/ 350396 h 1855293"/>
              <a:gd name="connsiteX20" fmla="*/ 757540 w 2402522"/>
              <a:gd name="connsiteY20" fmla="*/ 336863 h 1855293"/>
              <a:gd name="connsiteX21" fmla="*/ 759019 w 2402522"/>
              <a:gd name="connsiteY21" fmla="*/ 339183 h 1855293"/>
              <a:gd name="connsiteX22" fmla="*/ 768048 w 2402522"/>
              <a:gd name="connsiteY22" fmla="*/ 327413 h 1855293"/>
              <a:gd name="connsiteX23" fmla="*/ 978474 w 2402522"/>
              <a:gd name="connsiteY23" fmla="*/ 144481 h 1855293"/>
              <a:gd name="connsiteX24" fmla="*/ 1500961 w 2402522"/>
              <a:gd name="connsiteY24" fmla="*/ 379 h 1855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02522" h="1855293">
                <a:moveTo>
                  <a:pt x="1500961" y="379"/>
                </a:moveTo>
                <a:cubicBezTo>
                  <a:pt x="1798454" y="8885"/>
                  <a:pt x="2086546" y="160207"/>
                  <a:pt x="2258040" y="430391"/>
                </a:cubicBezTo>
                <a:cubicBezTo>
                  <a:pt x="2429535" y="700575"/>
                  <a:pt x="2443843" y="1025676"/>
                  <a:pt x="2324916" y="1298497"/>
                </a:cubicBezTo>
                <a:cubicBezTo>
                  <a:pt x="2253561" y="1462190"/>
                  <a:pt x="2134241" y="1607061"/>
                  <a:pt x="1972131" y="1709958"/>
                </a:cubicBezTo>
                <a:cubicBezTo>
                  <a:pt x="1918094" y="1744257"/>
                  <a:pt x="1861861" y="1772268"/>
                  <a:pt x="1804289" y="1794183"/>
                </a:cubicBezTo>
                <a:lnTo>
                  <a:pt x="1703481" y="1821496"/>
                </a:lnTo>
                <a:lnTo>
                  <a:pt x="1705549" y="1824741"/>
                </a:lnTo>
                <a:lnTo>
                  <a:pt x="1686949" y="1825975"/>
                </a:lnTo>
                <a:lnTo>
                  <a:pt x="1628410" y="1841834"/>
                </a:lnTo>
                <a:cubicBezTo>
                  <a:pt x="1598714" y="1846791"/>
                  <a:pt x="1568897" y="1850273"/>
                  <a:pt x="1539068" y="1852302"/>
                </a:cubicBezTo>
                <a:lnTo>
                  <a:pt x="1472337" y="1853614"/>
                </a:lnTo>
                <a:lnTo>
                  <a:pt x="1472337" y="1855293"/>
                </a:lnTo>
                <a:lnTo>
                  <a:pt x="0" y="1855293"/>
                </a:lnTo>
                <a:lnTo>
                  <a:pt x="369083" y="1074912"/>
                </a:lnTo>
                <a:lnTo>
                  <a:pt x="444650" y="931337"/>
                </a:lnTo>
                <a:lnTo>
                  <a:pt x="644898" y="514845"/>
                </a:lnTo>
                <a:lnTo>
                  <a:pt x="645800" y="515278"/>
                </a:lnTo>
                <a:lnTo>
                  <a:pt x="665339" y="475771"/>
                </a:lnTo>
                <a:cubicBezTo>
                  <a:pt x="679872" y="449642"/>
                  <a:pt x="695714" y="424142"/>
                  <a:pt x="712840" y="399380"/>
                </a:cubicBezTo>
                <a:lnTo>
                  <a:pt x="750416" y="350396"/>
                </a:lnTo>
                <a:lnTo>
                  <a:pt x="757540" y="336863"/>
                </a:lnTo>
                <a:lnTo>
                  <a:pt x="759019" y="339183"/>
                </a:lnTo>
                <a:lnTo>
                  <a:pt x="768048" y="327413"/>
                </a:lnTo>
                <a:cubicBezTo>
                  <a:pt x="827061" y="257872"/>
                  <a:pt x="897418" y="195929"/>
                  <a:pt x="978474" y="144481"/>
                </a:cubicBezTo>
                <a:cubicBezTo>
                  <a:pt x="1140584" y="41585"/>
                  <a:pt x="1322465" y="-4725"/>
                  <a:pt x="1500961" y="379"/>
                </a:cubicBezTo>
                <a:close/>
              </a:path>
            </a:pathLst>
          </a:custGeom>
          <a:solidFill>
            <a:srgbClr val="C00000"/>
          </a:solidFill>
          <a:ln w="762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grpSp>
        <p:nvGrpSpPr>
          <p:cNvPr id="15" name="库_组合 9">
            <a:extLst>
              <a:ext uri="{FF2B5EF4-FFF2-40B4-BE49-F238E27FC236}">
                <a16:creationId xmlns="" xmlns:a16="http://schemas.microsoft.com/office/drawing/2014/main" id="{2259EA50-4429-46B0-ABC1-67DD615E7A19}"/>
              </a:ext>
            </a:extLst>
          </p:cNvPr>
          <p:cNvGrpSpPr/>
          <p:nvPr>
            <p:custDataLst>
              <p:tags r:id="rId6"/>
            </p:custDataLst>
          </p:nvPr>
        </p:nvGrpSpPr>
        <p:grpSpPr>
          <a:xfrm>
            <a:off x="8055896" y="4686216"/>
            <a:ext cx="2834641" cy="853600"/>
            <a:chOff x="9029820" y="3062734"/>
            <a:chExt cx="3029793" cy="912366"/>
          </a:xfrm>
        </p:grpSpPr>
        <p:sp>
          <p:nvSpPr>
            <p:cNvPr id="16" name="TextBox 10">
              <a:extLst>
                <a:ext uri="{FF2B5EF4-FFF2-40B4-BE49-F238E27FC236}">
                  <a16:creationId xmlns="" xmlns:a16="http://schemas.microsoft.com/office/drawing/2014/main" id="{69379585-7789-488D-BD0E-DC7C54BE3A7C}"/>
                </a:ext>
              </a:extLst>
            </p:cNvPr>
            <p:cNvSpPr txBox="1"/>
            <p:nvPr/>
          </p:nvSpPr>
          <p:spPr>
            <a:xfrm>
              <a:off x="9029820" y="3385544"/>
              <a:ext cx="3029793" cy="589556"/>
            </a:xfrm>
            <a:prstGeom prst="rect">
              <a:avLst/>
            </a:prstGeom>
            <a:noFill/>
          </p:spPr>
          <p:txBody>
            <a:bodyPr wrap="square" lIns="72000" tIns="0" rIns="72000" bIns="0" anchor="ctr" anchorCtr="0">
              <a:normAutofit/>
            </a:bodyPr>
            <a:lstStyle/>
            <a:p>
              <a:pPr defTabSz="914378">
                <a:lnSpc>
                  <a:spcPct val="120000"/>
                </a:lnSpc>
                <a:defRPr/>
              </a:pPr>
              <a:r>
                <a:rPr lang="zh-CN" altLang="en-US" sz="1200" dirty="0">
                  <a:solidFill>
                    <a:srgbClr val="C00000"/>
                  </a:solidFill>
                  <a:latin typeface="微软雅黑" panose="020B0503020204020204" pitchFamily="34" charset="-122"/>
                  <a:ea typeface="微软雅黑" panose="020B0503020204020204" pitchFamily="34" charset="-122"/>
                </a:rPr>
                <a:t>请替换文字内容复制你的内容到此</a:t>
              </a:r>
            </a:p>
            <a:p>
              <a:pPr defTabSz="914378">
                <a:lnSpc>
                  <a:spcPct val="120000"/>
                </a:lnSpc>
                <a:defRPr/>
              </a:pPr>
              <a:r>
                <a:rPr lang="zh-CN" altLang="en-US" sz="1200" dirty="0">
                  <a:solidFill>
                    <a:srgbClr val="C00000"/>
                  </a:solidFill>
                  <a:latin typeface="微软雅黑" panose="020B0503020204020204" pitchFamily="34" charset="-122"/>
                  <a:ea typeface="微软雅黑" panose="020B0503020204020204" pitchFamily="34" charset="-122"/>
                </a:rPr>
                <a:t>请替换文字内容复制你的内容到此</a:t>
              </a:r>
            </a:p>
          </p:txBody>
        </p:sp>
        <p:sp>
          <p:nvSpPr>
            <p:cNvPr id="17" name="Rectangle 11">
              <a:extLst>
                <a:ext uri="{FF2B5EF4-FFF2-40B4-BE49-F238E27FC236}">
                  <a16:creationId xmlns="" xmlns:a16="http://schemas.microsoft.com/office/drawing/2014/main" id="{EF860794-4F77-46E8-8FC9-DBA52D16EE15}"/>
                </a:ext>
              </a:extLst>
            </p:cNvPr>
            <p:cNvSpPr/>
            <p:nvPr/>
          </p:nvSpPr>
          <p:spPr>
            <a:xfrm>
              <a:off x="9029821" y="3062734"/>
              <a:ext cx="2457329" cy="246221"/>
            </a:xfrm>
            <a:prstGeom prst="rect">
              <a:avLst/>
            </a:prstGeom>
          </p:spPr>
          <p:txBody>
            <a:bodyPr wrap="none" lIns="72000" tIns="0" rIns="72000" bIns="0">
              <a:noAutofit/>
            </a:bodyPr>
            <a:lstStyle/>
            <a:p>
              <a:pPr defTabSz="914378">
                <a:defRPr/>
              </a:pPr>
              <a:r>
                <a:rPr lang="zh-CN" altLang="en-US" b="1" dirty="0">
                  <a:solidFill>
                    <a:srgbClr val="C00000"/>
                  </a:solidFill>
                  <a:latin typeface="微软雅黑" panose="020B0503020204020204" pitchFamily="34" charset="-122"/>
                  <a:ea typeface="微软雅黑" panose="020B0503020204020204" pitchFamily="34" charset="-122"/>
                </a:rPr>
                <a:t>输入标题文本</a:t>
              </a:r>
            </a:p>
          </p:txBody>
        </p:sp>
      </p:grpSp>
      <p:grpSp>
        <p:nvGrpSpPr>
          <p:cNvPr id="18" name="库_组合 12">
            <a:extLst>
              <a:ext uri="{FF2B5EF4-FFF2-40B4-BE49-F238E27FC236}">
                <a16:creationId xmlns="" xmlns:a16="http://schemas.microsoft.com/office/drawing/2014/main" id="{7500D13C-95A9-4121-BB84-AFF5665361E6}"/>
              </a:ext>
            </a:extLst>
          </p:cNvPr>
          <p:cNvGrpSpPr/>
          <p:nvPr>
            <p:custDataLst>
              <p:tags r:id="rId7"/>
            </p:custDataLst>
          </p:nvPr>
        </p:nvGrpSpPr>
        <p:grpSpPr>
          <a:xfrm>
            <a:off x="1346488" y="4686215"/>
            <a:ext cx="2592682" cy="853601"/>
            <a:chOff x="246038" y="3062733"/>
            <a:chExt cx="2771176" cy="912367"/>
          </a:xfrm>
        </p:grpSpPr>
        <p:sp>
          <p:nvSpPr>
            <p:cNvPr id="19" name="TextBox 13">
              <a:extLst>
                <a:ext uri="{FF2B5EF4-FFF2-40B4-BE49-F238E27FC236}">
                  <a16:creationId xmlns="" xmlns:a16="http://schemas.microsoft.com/office/drawing/2014/main" id="{2DF1FF42-00E1-415E-A776-C47CAF9B08E8}"/>
                </a:ext>
              </a:extLst>
            </p:cNvPr>
            <p:cNvSpPr txBox="1"/>
            <p:nvPr/>
          </p:nvSpPr>
          <p:spPr>
            <a:xfrm>
              <a:off x="246038" y="3385544"/>
              <a:ext cx="2771176" cy="589556"/>
            </a:xfrm>
            <a:prstGeom prst="rect">
              <a:avLst/>
            </a:prstGeom>
            <a:noFill/>
          </p:spPr>
          <p:txBody>
            <a:bodyPr wrap="square" lIns="72000" tIns="0" rIns="72000" bIns="0" anchor="ctr" anchorCtr="0">
              <a:normAutofit/>
            </a:bodyPr>
            <a:lstStyle/>
            <a:p>
              <a:pPr algn="r" defTabSz="914378">
                <a:lnSpc>
                  <a:spcPct val="120000"/>
                </a:lnSpc>
                <a:defRPr/>
              </a:pPr>
              <a:r>
                <a:rPr lang="zh-CN" altLang="en-US" sz="1200" dirty="0">
                  <a:solidFill>
                    <a:srgbClr val="C00000"/>
                  </a:solidFill>
                  <a:latin typeface="微软雅黑" panose="020B0503020204020204" pitchFamily="34" charset="-122"/>
                  <a:ea typeface="微软雅黑" panose="020B0503020204020204" pitchFamily="34" charset="-122"/>
                </a:rPr>
                <a:t>请替换文字内容复制你的内容到此</a:t>
              </a:r>
            </a:p>
            <a:p>
              <a:pPr algn="r" defTabSz="914378">
                <a:lnSpc>
                  <a:spcPct val="120000"/>
                </a:lnSpc>
                <a:defRPr/>
              </a:pPr>
              <a:r>
                <a:rPr lang="zh-CN" altLang="en-US" sz="1200" dirty="0">
                  <a:solidFill>
                    <a:srgbClr val="C00000"/>
                  </a:solidFill>
                  <a:latin typeface="微软雅黑" panose="020B0503020204020204" pitchFamily="34" charset="-122"/>
                  <a:ea typeface="微软雅黑" panose="020B0503020204020204" pitchFamily="34" charset="-122"/>
                </a:rPr>
                <a:t>请替换文字内容复制你的内容到此</a:t>
              </a:r>
            </a:p>
          </p:txBody>
        </p:sp>
        <p:sp>
          <p:nvSpPr>
            <p:cNvPr id="20" name="Rectangle 14">
              <a:extLst>
                <a:ext uri="{FF2B5EF4-FFF2-40B4-BE49-F238E27FC236}">
                  <a16:creationId xmlns="" xmlns:a16="http://schemas.microsoft.com/office/drawing/2014/main" id="{A7FECCD8-DD1E-4F89-ABC9-A1E6A8F828BA}"/>
                </a:ext>
              </a:extLst>
            </p:cNvPr>
            <p:cNvSpPr/>
            <p:nvPr/>
          </p:nvSpPr>
          <p:spPr>
            <a:xfrm>
              <a:off x="609599" y="3062733"/>
              <a:ext cx="2407615" cy="246221"/>
            </a:xfrm>
            <a:prstGeom prst="rect">
              <a:avLst/>
            </a:prstGeom>
          </p:spPr>
          <p:txBody>
            <a:bodyPr wrap="none" lIns="72000" tIns="0" rIns="72000" bIns="0">
              <a:noAutofit/>
            </a:bodyPr>
            <a:lstStyle/>
            <a:p>
              <a:pPr algn="r" defTabSz="914378">
                <a:defRPr/>
              </a:pPr>
              <a:r>
                <a:rPr lang="zh-CN" altLang="en-US" b="1" dirty="0">
                  <a:solidFill>
                    <a:srgbClr val="C00000"/>
                  </a:solidFill>
                  <a:latin typeface="微软雅黑" panose="020B0503020204020204" pitchFamily="34" charset="-122"/>
                  <a:ea typeface="微软雅黑" panose="020B0503020204020204" pitchFamily="34" charset="-122"/>
                </a:rPr>
                <a:t>输入标题文本</a:t>
              </a:r>
            </a:p>
          </p:txBody>
        </p:sp>
      </p:grpSp>
      <p:grpSp>
        <p:nvGrpSpPr>
          <p:cNvPr id="21" name="库_组合 15">
            <a:extLst>
              <a:ext uri="{FF2B5EF4-FFF2-40B4-BE49-F238E27FC236}">
                <a16:creationId xmlns="" xmlns:a16="http://schemas.microsoft.com/office/drawing/2014/main" id="{5FF8E408-37D3-4EBA-AD89-FFDE737E3C39}"/>
              </a:ext>
            </a:extLst>
          </p:cNvPr>
          <p:cNvGrpSpPr/>
          <p:nvPr>
            <p:custDataLst>
              <p:tags r:id="rId8"/>
            </p:custDataLst>
          </p:nvPr>
        </p:nvGrpSpPr>
        <p:grpSpPr>
          <a:xfrm>
            <a:off x="8847009" y="3016148"/>
            <a:ext cx="2710279" cy="849021"/>
            <a:chOff x="9029820" y="3067628"/>
            <a:chExt cx="2896869" cy="907472"/>
          </a:xfrm>
        </p:grpSpPr>
        <p:sp>
          <p:nvSpPr>
            <p:cNvPr id="22" name="TextBox 16">
              <a:extLst>
                <a:ext uri="{FF2B5EF4-FFF2-40B4-BE49-F238E27FC236}">
                  <a16:creationId xmlns="" xmlns:a16="http://schemas.microsoft.com/office/drawing/2014/main" id="{B6327295-E6C7-494F-85F1-A7A2B8E31209}"/>
                </a:ext>
              </a:extLst>
            </p:cNvPr>
            <p:cNvSpPr txBox="1"/>
            <p:nvPr/>
          </p:nvSpPr>
          <p:spPr>
            <a:xfrm>
              <a:off x="9029820" y="3385544"/>
              <a:ext cx="2896869" cy="589556"/>
            </a:xfrm>
            <a:prstGeom prst="rect">
              <a:avLst/>
            </a:prstGeom>
            <a:noFill/>
          </p:spPr>
          <p:txBody>
            <a:bodyPr wrap="square" lIns="72000" tIns="0" rIns="72000" bIns="0" anchor="ctr" anchorCtr="0">
              <a:normAutofit/>
            </a:bodyPr>
            <a:lstStyle/>
            <a:p>
              <a:pPr defTabSz="914378">
                <a:lnSpc>
                  <a:spcPct val="120000"/>
                </a:lnSpc>
                <a:defRPr/>
              </a:pPr>
              <a:r>
                <a:rPr lang="zh-CN" altLang="en-US" sz="1200" dirty="0">
                  <a:solidFill>
                    <a:srgbClr val="C00000"/>
                  </a:solidFill>
                  <a:latin typeface="微软雅黑" panose="020B0503020204020204" pitchFamily="34" charset="-122"/>
                  <a:ea typeface="微软雅黑" panose="020B0503020204020204" pitchFamily="34" charset="-122"/>
                </a:rPr>
                <a:t>请替换文字内容复制你的内容到此</a:t>
              </a:r>
            </a:p>
            <a:p>
              <a:pPr defTabSz="914378">
                <a:lnSpc>
                  <a:spcPct val="120000"/>
                </a:lnSpc>
                <a:defRPr/>
              </a:pPr>
              <a:r>
                <a:rPr lang="zh-CN" altLang="en-US" sz="1200" dirty="0">
                  <a:solidFill>
                    <a:srgbClr val="C00000"/>
                  </a:solidFill>
                  <a:latin typeface="微软雅黑" panose="020B0503020204020204" pitchFamily="34" charset="-122"/>
                  <a:ea typeface="微软雅黑" panose="020B0503020204020204" pitchFamily="34" charset="-122"/>
                </a:rPr>
                <a:t>请替换文字内容复制你的内容到此</a:t>
              </a:r>
            </a:p>
          </p:txBody>
        </p:sp>
        <p:sp>
          <p:nvSpPr>
            <p:cNvPr id="23" name="Rectangle 17">
              <a:extLst>
                <a:ext uri="{FF2B5EF4-FFF2-40B4-BE49-F238E27FC236}">
                  <a16:creationId xmlns="" xmlns:a16="http://schemas.microsoft.com/office/drawing/2014/main" id="{46A89512-9B4B-452A-B582-094BD41C9971}"/>
                </a:ext>
              </a:extLst>
            </p:cNvPr>
            <p:cNvSpPr/>
            <p:nvPr/>
          </p:nvSpPr>
          <p:spPr>
            <a:xfrm>
              <a:off x="9029821" y="3067628"/>
              <a:ext cx="2457329" cy="246221"/>
            </a:xfrm>
            <a:prstGeom prst="rect">
              <a:avLst/>
            </a:prstGeom>
          </p:spPr>
          <p:txBody>
            <a:bodyPr wrap="none" lIns="72000" tIns="0" rIns="72000" bIns="0">
              <a:noAutofit/>
            </a:bodyPr>
            <a:lstStyle/>
            <a:p>
              <a:pPr defTabSz="914378">
                <a:defRPr/>
              </a:pPr>
              <a:r>
                <a:rPr lang="zh-CN" altLang="en-US" b="1" dirty="0">
                  <a:solidFill>
                    <a:srgbClr val="C00000"/>
                  </a:solidFill>
                  <a:latin typeface="微软雅黑" panose="020B0503020204020204" pitchFamily="34" charset="-122"/>
                  <a:ea typeface="微软雅黑" panose="020B0503020204020204" pitchFamily="34" charset="-122"/>
                </a:rPr>
                <a:t>输入标题文本</a:t>
              </a:r>
            </a:p>
          </p:txBody>
        </p:sp>
      </p:grpSp>
      <p:grpSp>
        <p:nvGrpSpPr>
          <p:cNvPr id="24" name="库_组合 18">
            <a:extLst>
              <a:ext uri="{FF2B5EF4-FFF2-40B4-BE49-F238E27FC236}">
                <a16:creationId xmlns="" xmlns:a16="http://schemas.microsoft.com/office/drawing/2014/main" id="{23463A2D-5E5D-477C-85A4-24A938504A5B}"/>
              </a:ext>
            </a:extLst>
          </p:cNvPr>
          <p:cNvGrpSpPr/>
          <p:nvPr>
            <p:custDataLst>
              <p:tags r:id="rId9"/>
            </p:custDataLst>
          </p:nvPr>
        </p:nvGrpSpPr>
        <p:grpSpPr>
          <a:xfrm>
            <a:off x="717838" y="3016148"/>
            <a:ext cx="2510779" cy="849020"/>
            <a:chOff x="333579" y="3067629"/>
            <a:chExt cx="2683635" cy="907471"/>
          </a:xfrm>
        </p:grpSpPr>
        <p:sp>
          <p:nvSpPr>
            <p:cNvPr id="25" name="TextBox 19">
              <a:extLst>
                <a:ext uri="{FF2B5EF4-FFF2-40B4-BE49-F238E27FC236}">
                  <a16:creationId xmlns="" xmlns:a16="http://schemas.microsoft.com/office/drawing/2014/main" id="{7A67959D-AC34-4681-9199-0F9D6D021736}"/>
                </a:ext>
              </a:extLst>
            </p:cNvPr>
            <p:cNvSpPr txBox="1"/>
            <p:nvPr/>
          </p:nvSpPr>
          <p:spPr>
            <a:xfrm>
              <a:off x="333579" y="3385544"/>
              <a:ext cx="2683635" cy="589556"/>
            </a:xfrm>
            <a:prstGeom prst="rect">
              <a:avLst/>
            </a:prstGeom>
            <a:noFill/>
          </p:spPr>
          <p:txBody>
            <a:bodyPr wrap="square" lIns="72000" tIns="0" rIns="72000" bIns="0" anchor="ctr" anchorCtr="0">
              <a:noAutofit/>
            </a:bodyPr>
            <a:lstStyle/>
            <a:p>
              <a:pPr algn="r" defTabSz="914378">
                <a:lnSpc>
                  <a:spcPct val="120000"/>
                </a:lnSpc>
                <a:defRPr/>
              </a:pPr>
              <a:r>
                <a:rPr lang="zh-CN" altLang="en-US" sz="1200" dirty="0">
                  <a:solidFill>
                    <a:srgbClr val="C00000"/>
                  </a:solidFill>
                  <a:latin typeface="微软雅黑" panose="020B0503020204020204" pitchFamily="34" charset="-122"/>
                  <a:ea typeface="微软雅黑" panose="020B0503020204020204" pitchFamily="34" charset="-122"/>
                </a:rPr>
                <a:t>请替换文字内容复制你的内容到此</a:t>
              </a:r>
            </a:p>
            <a:p>
              <a:pPr algn="r" defTabSz="914378">
                <a:lnSpc>
                  <a:spcPct val="120000"/>
                </a:lnSpc>
                <a:defRPr/>
              </a:pPr>
              <a:r>
                <a:rPr lang="zh-CN" altLang="en-US" sz="1200" dirty="0">
                  <a:solidFill>
                    <a:srgbClr val="C00000"/>
                  </a:solidFill>
                  <a:latin typeface="微软雅黑" panose="020B0503020204020204" pitchFamily="34" charset="-122"/>
                  <a:ea typeface="微软雅黑" panose="020B0503020204020204" pitchFamily="34" charset="-122"/>
                </a:rPr>
                <a:t>请替换文字内容复制你的内容到此</a:t>
              </a:r>
            </a:p>
          </p:txBody>
        </p:sp>
        <p:sp>
          <p:nvSpPr>
            <p:cNvPr id="26" name="Rectangle 20">
              <a:extLst>
                <a:ext uri="{FF2B5EF4-FFF2-40B4-BE49-F238E27FC236}">
                  <a16:creationId xmlns="" xmlns:a16="http://schemas.microsoft.com/office/drawing/2014/main" id="{E1DABFE7-798C-4BE3-8075-D30D96376A2E}"/>
                </a:ext>
              </a:extLst>
            </p:cNvPr>
            <p:cNvSpPr/>
            <p:nvPr/>
          </p:nvSpPr>
          <p:spPr>
            <a:xfrm>
              <a:off x="609599" y="3067629"/>
              <a:ext cx="2407615" cy="246221"/>
            </a:xfrm>
            <a:prstGeom prst="rect">
              <a:avLst/>
            </a:prstGeom>
          </p:spPr>
          <p:txBody>
            <a:bodyPr wrap="none" lIns="72000" tIns="0" rIns="72000" bIns="0">
              <a:noAutofit/>
            </a:bodyPr>
            <a:lstStyle/>
            <a:p>
              <a:pPr algn="r" defTabSz="914378">
                <a:defRPr/>
              </a:pPr>
              <a:r>
                <a:rPr lang="zh-CN" altLang="en-US" b="1" dirty="0">
                  <a:solidFill>
                    <a:srgbClr val="C00000"/>
                  </a:solidFill>
                  <a:latin typeface="微软雅黑" panose="020B0503020204020204" pitchFamily="34" charset="-122"/>
                  <a:ea typeface="微软雅黑" panose="020B0503020204020204" pitchFamily="34" charset="-122"/>
                </a:rPr>
                <a:t>输入标题文本</a:t>
              </a:r>
            </a:p>
          </p:txBody>
        </p:sp>
      </p:grpSp>
      <p:grpSp>
        <p:nvGrpSpPr>
          <p:cNvPr id="27" name="库_组合 21">
            <a:extLst>
              <a:ext uri="{FF2B5EF4-FFF2-40B4-BE49-F238E27FC236}">
                <a16:creationId xmlns="" xmlns:a16="http://schemas.microsoft.com/office/drawing/2014/main" id="{BA932AF6-4D86-492D-AA4B-CF5543B5E9A5}"/>
              </a:ext>
            </a:extLst>
          </p:cNvPr>
          <p:cNvGrpSpPr/>
          <p:nvPr>
            <p:custDataLst>
              <p:tags r:id="rId10"/>
            </p:custDataLst>
          </p:nvPr>
        </p:nvGrpSpPr>
        <p:grpSpPr>
          <a:xfrm>
            <a:off x="4790949" y="1789583"/>
            <a:ext cx="2476914" cy="867983"/>
            <a:chOff x="4808795" y="525814"/>
            <a:chExt cx="2647438" cy="927740"/>
          </a:xfrm>
        </p:grpSpPr>
        <p:sp>
          <p:nvSpPr>
            <p:cNvPr id="28" name="TextBox 22">
              <a:extLst>
                <a:ext uri="{FF2B5EF4-FFF2-40B4-BE49-F238E27FC236}">
                  <a16:creationId xmlns="" xmlns:a16="http://schemas.microsoft.com/office/drawing/2014/main" id="{89349E65-D71C-41D4-BBB8-1A4ED264A75A}"/>
                </a:ext>
              </a:extLst>
            </p:cNvPr>
            <p:cNvSpPr txBox="1"/>
            <p:nvPr/>
          </p:nvSpPr>
          <p:spPr>
            <a:xfrm>
              <a:off x="4808795" y="826908"/>
              <a:ext cx="2647438" cy="626646"/>
            </a:xfrm>
            <a:prstGeom prst="rect">
              <a:avLst/>
            </a:prstGeom>
            <a:noFill/>
          </p:spPr>
          <p:txBody>
            <a:bodyPr wrap="square" lIns="0" tIns="0" rIns="0" bIns="0" anchor="ctr" anchorCtr="1">
              <a:noAutofit/>
            </a:bodyPr>
            <a:lstStyle/>
            <a:p>
              <a:pPr algn="ctr">
                <a:lnSpc>
                  <a:spcPct val="120000"/>
                </a:lnSpc>
                <a:spcBef>
                  <a:spcPct val="0"/>
                </a:spcBef>
              </a:pPr>
              <a:r>
                <a:rPr lang="zh-CN" altLang="en-US" sz="1200" dirty="0">
                  <a:solidFill>
                    <a:srgbClr val="C00000"/>
                  </a:solidFill>
                  <a:latin typeface="微软雅黑" panose="020B0503020204020204" pitchFamily="34" charset="-122"/>
                  <a:ea typeface="微软雅黑" panose="020B0503020204020204" pitchFamily="34" charset="-122"/>
                </a:rPr>
                <a:t>请替换文字内容复制你的内容到此</a:t>
              </a:r>
            </a:p>
            <a:p>
              <a:pPr algn="ctr">
                <a:lnSpc>
                  <a:spcPct val="120000"/>
                </a:lnSpc>
                <a:spcBef>
                  <a:spcPct val="0"/>
                </a:spcBef>
              </a:pPr>
              <a:r>
                <a:rPr lang="zh-CN" altLang="en-US" sz="1200" dirty="0">
                  <a:solidFill>
                    <a:srgbClr val="C00000"/>
                  </a:solidFill>
                  <a:latin typeface="微软雅黑" panose="020B0503020204020204" pitchFamily="34" charset="-122"/>
                  <a:ea typeface="微软雅黑" panose="020B0503020204020204" pitchFamily="34" charset="-122"/>
                </a:rPr>
                <a:t>请替换文字内容复制你的内容到此</a:t>
              </a:r>
            </a:p>
          </p:txBody>
        </p:sp>
        <p:sp>
          <p:nvSpPr>
            <p:cNvPr id="29" name="Rectangle 23">
              <a:extLst>
                <a:ext uri="{FF2B5EF4-FFF2-40B4-BE49-F238E27FC236}">
                  <a16:creationId xmlns="" xmlns:a16="http://schemas.microsoft.com/office/drawing/2014/main" id="{87A52E8A-1D7D-462C-A527-D42D768D9AD8}"/>
                </a:ext>
              </a:extLst>
            </p:cNvPr>
            <p:cNvSpPr/>
            <p:nvPr/>
          </p:nvSpPr>
          <p:spPr>
            <a:xfrm>
              <a:off x="5122025" y="525814"/>
              <a:ext cx="2020976" cy="325410"/>
            </a:xfrm>
            <a:prstGeom prst="rect">
              <a:avLst/>
            </a:prstGeom>
          </p:spPr>
          <p:txBody>
            <a:bodyPr wrap="none" lIns="0" tIns="0" rIns="0" bIns="0" anchor="ctr" anchorCtr="1">
              <a:normAutofit/>
            </a:bodyPr>
            <a:lstStyle/>
            <a:p>
              <a:pPr algn="ctr" defTabSz="914378">
                <a:spcBef>
                  <a:spcPct val="0"/>
                </a:spcBef>
                <a:defRPr/>
              </a:pPr>
              <a:r>
                <a:rPr lang="zh-CN" altLang="en-US" b="1" dirty="0">
                  <a:solidFill>
                    <a:srgbClr val="C00000"/>
                  </a:solidFill>
                  <a:latin typeface="微软雅黑" panose="020B0503020204020204" pitchFamily="34" charset="-122"/>
                  <a:ea typeface="微软雅黑" panose="020B0503020204020204" pitchFamily="34" charset="-122"/>
                </a:rPr>
                <a:t>输入标题文本</a:t>
              </a:r>
            </a:p>
          </p:txBody>
        </p:sp>
      </p:grpSp>
      <p:sp>
        <p:nvSpPr>
          <p:cNvPr id="30" name="库_Freeform: Shape 30">
            <a:extLst>
              <a:ext uri="{FF2B5EF4-FFF2-40B4-BE49-F238E27FC236}">
                <a16:creationId xmlns="" xmlns:a16="http://schemas.microsoft.com/office/drawing/2014/main" id="{92439F2F-C1AC-446F-864C-0DF149A2192A}"/>
              </a:ext>
            </a:extLst>
          </p:cNvPr>
          <p:cNvSpPr>
            <a:spLocks/>
          </p:cNvSpPr>
          <p:nvPr>
            <p:custDataLst>
              <p:tags r:id="rId11"/>
            </p:custDataLst>
          </p:nvPr>
        </p:nvSpPr>
        <p:spPr bwMode="auto">
          <a:xfrm>
            <a:off x="4227991" y="3406970"/>
            <a:ext cx="482929" cy="408109"/>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rgbClr val="FFFFFF"/>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sp>
        <p:nvSpPr>
          <p:cNvPr id="31" name="库_Freeform: Shape 32">
            <a:extLst>
              <a:ext uri="{FF2B5EF4-FFF2-40B4-BE49-F238E27FC236}">
                <a16:creationId xmlns="" xmlns:a16="http://schemas.microsoft.com/office/drawing/2014/main" id="{112AC9A5-38B9-4734-9CA2-8A3BC7D32CEC}"/>
              </a:ext>
            </a:extLst>
          </p:cNvPr>
          <p:cNvSpPr>
            <a:spLocks noChangeAspect="1"/>
          </p:cNvSpPr>
          <p:nvPr>
            <p:custDataLst>
              <p:tags r:id="rId12"/>
            </p:custDataLst>
          </p:nvPr>
        </p:nvSpPr>
        <p:spPr bwMode="auto">
          <a:xfrm>
            <a:off x="6853524" y="4897282"/>
            <a:ext cx="507705" cy="429047"/>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rgbClr val="FFFFFF"/>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sp>
        <p:nvSpPr>
          <p:cNvPr id="32" name="库_Freeform: Shape 33">
            <a:extLst>
              <a:ext uri="{FF2B5EF4-FFF2-40B4-BE49-F238E27FC236}">
                <a16:creationId xmlns="" xmlns:a16="http://schemas.microsoft.com/office/drawing/2014/main" id="{6BB12CD8-F066-40C8-8B88-57EA1B87C421}"/>
              </a:ext>
            </a:extLst>
          </p:cNvPr>
          <p:cNvSpPr>
            <a:spLocks/>
          </p:cNvSpPr>
          <p:nvPr>
            <p:custDataLst>
              <p:tags r:id="rId13"/>
            </p:custDataLst>
          </p:nvPr>
        </p:nvSpPr>
        <p:spPr bwMode="auto">
          <a:xfrm>
            <a:off x="4769664" y="4916576"/>
            <a:ext cx="462041" cy="390458"/>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rgbClr val="FFFFFF"/>
          </a:solidFill>
          <a:ln>
            <a:noFill/>
          </a:ln>
          <a:extLst/>
        </p:spPr>
        <p:txBody>
          <a:bodyPr anchor="ctr"/>
          <a:lstStyle/>
          <a:p>
            <a:pPr algn="ctr"/>
            <a:endParaRPr>
              <a:solidFill>
                <a:srgbClr val="C00000"/>
              </a:solidFill>
              <a:latin typeface="微软雅黑" panose="020B0503020204020204" pitchFamily="34" charset="-122"/>
              <a:ea typeface="微软雅黑" panose="020B0503020204020204" pitchFamily="34" charset="-122"/>
            </a:endParaRPr>
          </a:p>
        </p:txBody>
      </p:sp>
      <p:sp>
        <p:nvSpPr>
          <p:cNvPr id="33" name="Freeform: Shape 31">
            <a:extLst>
              <a:ext uri="{FF2B5EF4-FFF2-40B4-BE49-F238E27FC236}">
                <a16:creationId xmlns="" xmlns:a16="http://schemas.microsoft.com/office/drawing/2014/main" id="{985352C3-F014-4890-B259-DD6828D26629}"/>
              </a:ext>
            </a:extLst>
          </p:cNvPr>
          <p:cNvSpPr>
            <a:spLocks/>
          </p:cNvSpPr>
          <p:nvPr>
            <p:custDataLst>
              <p:tags r:id="rId14"/>
            </p:custDataLst>
          </p:nvPr>
        </p:nvSpPr>
        <p:spPr bwMode="auto">
          <a:xfrm>
            <a:off x="7350853" y="3427513"/>
            <a:ext cx="434310" cy="367023"/>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rgbClr val="FFFFFF"/>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sp>
        <p:nvSpPr>
          <p:cNvPr id="34" name="Freeform: Shape 29">
            <a:extLst>
              <a:ext uri="{FF2B5EF4-FFF2-40B4-BE49-F238E27FC236}">
                <a16:creationId xmlns="" xmlns:a16="http://schemas.microsoft.com/office/drawing/2014/main" id="{F9207D04-F876-4E1F-9A97-7B7F8F582A7B}"/>
              </a:ext>
            </a:extLst>
          </p:cNvPr>
          <p:cNvSpPr>
            <a:spLocks/>
          </p:cNvSpPr>
          <p:nvPr>
            <p:custDataLst>
              <p:tags r:id="rId15"/>
            </p:custDataLst>
          </p:nvPr>
        </p:nvSpPr>
        <p:spPr bwMode="auto">
          <a:xfrm>
            <a:off x="5798449" y="3050130"/>
            <a:ext cx="478726" cy="404558"/>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rgbClr val="FFFFFF"/>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3961319901"/>
      </p:ext>
    </p:extLst>
  </p:cSld>
  <p:clrMapOvr>
    <a:masterClrMapping/>
  </p:clrMapOvr>
  <mc:AlternateContent xmlns:mc="http://schemas.openxmlformats.org/markup-compatibility/2006">
    <mc:Choice xmlns:p14="http://schemas.microsoft.com/office/powerpoint/2010/main" xmlns="" Requires="p14">
      <p:transition spd="slow" p14:dur="3400" advClick="0" advTm="3000">
        <p14:reveal/>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transform.rotation_z</p:attrName>
                                        </p:attrNameLst>
                                      </p:cBhvr>
                                      <p:tavLst>
                                        <p:tav tm="0">
                                          <p:val>
                                            <p:fltVal val="360"/>
                                          </p:val>
                                        </p:tav>
                                        <p:tav tm="100000">
                                          <p:val>
                                            <p:fltVal val="0"/>
                                          </p:val>
                                        </p:tav>
                                      </p:tavLst>
                                    </p:anim>
                                    <p:animEffect transition="in" filter="fade">
                                      <p:cBhvr>
                                        <p:cTn id="10" dur="500"/>
                                        <p:tgtEl>
                                          <p:spTgt spid="7"/>
                                        </p:tgtEl>
                                      </p:cBhvr>
                                    </p:animEffect>
                                  </p:childTnLst>
                                </p:cTn>
                              </p:par>
                            </p:childTnLst>
                          </p:cTn>
                        </p:par>
                        <p:par>
                          <p:cTn id="11" fill="hold">
                            <p:stCondLst>
                              <p:cond delay="500"/>
                            </p:stCondLst>
                            <p:childTnLst>
                              <p:par>
                                <p:cTn id="12" presetID="49" presetClass="entr" presetSubtype="0" decel="10000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fltVal val="0"/>
                                          </p:val>
                                        </p:tav>
                                        <p:tav tm="100000">
                                          <p:val>
                                            <p:strVal val="#ppt_w"/>
                                          </p:val>
                                        </p:tav>
                                      </p:tavLst>
                                    </p:anim>
                                    <p:anim calcmode="lin" valueType="num">
                                      <p:cBhvr>
                                        <p:cTn id="15" dur="500" fill="hold"/>
                                        <p:tgtEl>
                                          <p:spTgt spid="11"/>
                                        </p:tgtEl>
                                        <p:attrNameLst>
                                          <p:attrName>ppt_h</p:attrName>
                                        </p:attrNameLst>
                                      </p:cBhvr>
                                      <p:tavLst>
                                        <p:tav tm="0">
                                          <p:val>
                                            <p:fltVal val="0"/>
                                          </p:val>
                                        </p:tav>
                                        <p:tav tm="100000">
                                          <p:val>
                                            <p:strVal val="#ppt_h"/>
                                          </p:val>
                                        </p:tav>
                                      </p:tavLst>
                                    </p:anim>
                                    <p:anim calcmode="lin" valueType="num">
                                      <p:cBhvr>
                                        <p:cTn id="16" dur="500" fill="hold"/>
                                        <p:tgtEl>
                                          <p:spTgt spid="11"/>
                                        </p:tgtEl>
                                        <p:attrNameLst>
                                          <p:attrName>transform.rotation_z</p:attrName>
                                        </p:attrNameLst>
                                      </p:cBhvr>
                                      <p:tavLst>
                                        <p:tav tm="0">
                                          <p:val>
                                            <p:fltVal val="360"/>
                                          </p:val>
                                        </p:tav>
                                        <p:tav tm="100000">
                                          <p:val>
                                            <p:fltVal val="0"/>
                                          </p:val>
                                        </p:tav>
                                      </p:tavLst>
                                    </p:anim>
                                    <p:animEffect transition="in" filter="fade">
                                      <p:cBhvr>
                                        <p:cTn id="17" dur="500"/>
                                        <p:tgtEl>
                                          <p:spTgt spid="11"/>
                                        </p:tgtEl>
                                      </p:cBhvr>
                                    </p:animEffect>
                                  </p:childTnLst>
                                </p:cTn>
                              </p:par>
                            </p:childTnLst>
                          </p:cTn>
                        </p:par>
                        <p:par>
                          <p:cTn id="18" fill="hold">
                            <p:stCondLst>
                              <p:cond delay="1000"/>
                            </p:stCondLst>
                            <p:childTnLst>
                              <p:par>
                                <p:cTn id="19" presetID="49" presetClass="entr" presetSubtype="0" decel="100000"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 calcmode="lin" valueType="num">
                                      <p:cBhvr>
                                        <p:cTn id="23" dur="500" fill="hold"/>
                                        <p:tgtEl>
                                          <p:spTgt spid="12"/>
                                        </p:tgtEl>
                                        <p:attrNameLst>
                                          <p:attrName>transform.rotation_z</p:attrName>
                                        </p:attrNameLst>
                                      </p:cBhvr>
                                      <p:tavLst>
                                        <p:tav tm="0">
                                          <p:val>
                                            <p:fltVal val="360"/>
                                          </p:val>
                                        </p:tav>
                                        <p:tav tm="100000">
                                          <p:val>
                                            <p:fltVal val="0"/>
                                          </p:val>
                                        </p:tav>
                                      </p:tavLst>
                                    </p:anim>
                                    <p:animEffect transition="in" filter="fade">
                                      <p:cBhvr>
                                        <p:cTn id="24" dur="500"/>
                                        <p:tgtEl>
                                          <p:spTgt spid="12"/>
                                        </p:tgtEl>
                                      </p:cBhvr>
                                    </p:animEffect>
                                  </p:childTnLst>
                                </p:cTn>
                              </p:par>
                            </p:childTnLst>
                          </p:cTn>
                        </p:par>
                        <p:par>
                          <p:cTn id="25" fill="hold">
                            <p:stCondLst>
                              <p:cond delay="1500"/>
                            </p:stCondLst>
                            <p:childTnLst>
                              <p:par>
                                <p:cTn id="26" presetID="49" presetClass="entr" presetSubtype="0" decel="100000"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anim calcmode="lin" valueType="num">
                                      <p:cBhvr>
                                        <p:cTn id="30" dur="500" fill="hold"/>
                                        <p:tgtEl>
                                          <p:spTgt spid="13"/>
                                        </p:tgtEl>
                                        <p:attrNameLst>
                                          <p:attrName>transform.rotation_z</p:attrName>
                                        </p:attrNameLst>
                                      </p:cBhvr>
                                      <p:tavLst>
                                        <p:tav tm="0">
                                          <p:val>
                                            <p:fltVal val="360"/>
                                          </p:val>
                                        </p:tav>
                                        <p:tav tm="100000">
                                          <p:val>
                                            <p:fltVal val="0"/>
                                          </p:val>
                                        </p:tav>
                                      </p:tavLst>
                                    </p:anim>
                                    <p:animEffect transition="in" filter="fade">
                                      <p:cBhvr>
                                        <p:cTn id="31" dur="500"/>
                                        <p:tgtEl>
                                          <p:spTgt spid="13"/>
                                        </p:tgtEl>
                                      </p:cBhvr>
                                    </p:animEffect>
                                  </p:childTnLst>
                                </p:cTn>
                              </p:par>
                            </p:childTnLst>
                          </p:cTn>
                        </p:par>
                        <p:par>
                          <p:cTn id="32" fill="hold">
                            <p:stCondLst>
                              <p:cond delay="2000"/>
                            </p:stCondLst>
                            <p:childTnLst>
                              <p:par>
                                <p:cTn id="33" presetID="49" presetClass="entr" presetSubtype="0" decel="10000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fltVal val="0"/>
                                          </p:val>
                                        </p:tav>
                                        <p:tav tm="100000">
                                          <p:val>
                                            <p:strVal val="#ppt_h"/>
                                          </p:val>
                                        </p:tav>
                                      </p:tavLst>
                                    </p:anim>
                                    <p:anim calcmode="lin" valueType="num">
                                      <p:cBhvr>
                                        <p:cTn id="37" dur="500" fill="hold"/>
                                        <p:tgtEl>
                                          <p:spTgt spid="14"/>
                                        </p:tgtEl>
                                        <p:attrNameLst>
                                          <p:attrName>transform.rotation_z</p:attrName>
                                        </p:attrNameLst>
                                      </p:cBhvr>
                                      <p:tavLst>
                                        <p:tav tm="0">
                                          <p:val>
                                            <p:fltVal val="360"/>
                                          </p:val>
                                        </p:tav>
                                        <p:tav tm="100000">
                                          <p:val>
                                            <p:fltVal val="0"/>
                                          </p:val>
                                        </p:tav>
                                      </p:tavLst>
                                    </p:anim>
                                    <p:animEffect transition="in" filter="fade">
                                      <p:cBhvr>
                                        <p:cTn id="38" dur="500"/>
                                        <p:tgtEl>
                                          <p:spTgt spid="14"/>
                                        </p:tgtEl>
                                      </p:cBhvr>
                                    </p:animEffect>
                                  </p:childTnLst>
                                </p:cTn>
                              </p:par>
                            </p:childTnLst>
                          </p:cTn>
                        </p:par>
                        <p:par>
                          <p:cTn id="39" fill="hold">
                            <p:stCondLst>
                              <p:cond delay="2500"/>
                            </p:stCondLst>
                            <p:childTnLst>
                              <p:par>
                                <p:cTn id="40" presetID="49" presetClass="entr" presetSubtype="0" decel="100000" fill="hold" nodeType="afterEffect">
                                  <p:stCondLst>
                                    <p:cond delay="0"/>
                                  </p:stCondLst>
                                  <p:childTnLst>
                                    <p:set>
                                      <p:cBhvr>
                                        <p:cTn id="41" dur="1" fill="hold">
                                          <p:stCondLst>
                                            <p:cond delay="0"/>
                                          </p:stCondLst>
                                        </p:cTn>
                                        <p:tgtEl>
                                          <p:spTgt spid="27"/>
                                        </p:tgtEl>
                                        <p:attrNameLst>
                                          <p:attrName>style.visibility</p:attrName>
                                        </p:attrNameLst>
                                      </p:cBhvr>
                                      <p:to>
                                        <p:strVal val="visible"/>
                                      </p:to>
                                    </p:set>
                                    <p:anim calcmode="lin" valueType="num">
                                      <p:cBhvr>
                                        <p:cTn id="42" dur="500" fill="hold"/>
                                        <p:tgtEl>
                                          <p:spTgt spid="27"/>
                                        </p:tgtEl>
                                        <p:attrNameLst>
                                          <p:attrName>ppt_w</p:attrName>
                                        </p:attrNameLst>
                                      </p:cBhvr>
                                      <p:tavLst>
                                        <p:tav tm="0">
                                          <p:val>
                                            <p:fltVal val="0"/>
                                          </p:val>
                                        </p:tav>
                                        <p:tav tm="100000">
                                          <p:val>
                                            <p:strVal val="#ppt_w"/>
                                          </p:val>
                                        </p:tav>
                                      </p:tavLst>
                                    </p:anim>
                                    <p:anim calcmode="lin" valueType="num">
                                      <p:cBhvr>
                                        <p:cTn id="43" dur="500" fill="hold"/>
                                        <p:tgtEl>
                                          <p:spTgt spid="27"/>
                                        </p:tgtEl>
                                        <p:attrNameLst>
                                          <p:attrName>ppt_h</p:attrName>
                                        </p:attrNameLst>
                                      </p:cBhvr>
                                      <p:tavLst>
                                        <p:tav tm="0">
                                          <p:val>
                                            <p:fltVal val="0"/>
                                          </p:val>
                                        </p:tav>
                                        <p:tav tm="100000">
                                          <p:val>
                                            <p:strVal val="#ppt_h"/>
                                          </p:val>
                                        </p:tav>
                                      </p:tavLst>
                                    </p:anim>
                                    <p:anim calcmode="lin" valueType="num">
                                      <p:cBhvr>
                                        <p:cTn id="44" dur="500" fill="hold"/>
                                        <p:tgtEl>
                                          <p:spTgt spid="27"/>
                                        </p:tgtEl>
                                        <p:attrNameLst>
                                          <p:attrName>transform.rotation_z</p:attrName>
                                        </p:attrNameLst>
                                      </p:cBhvr>
                                      <p:tavLst>
                                        <p:tav tm="0">
                                          <p:val>
                                            <p:fltVal val="360"/>
                                          </p:val>
                                        </p:tav>
                                        <p:tav tm="100000">
                                          <p:val>
                                            <p:fltVal val="0"/>
                                          </p:val>
                                        </p:tav>
                                      </p:tavLst>
                                    </p:anim>
                                    <p:animEffect transition="in" filter="fade">
                                      <p:cBhvr>
                                        <p:cTn id="45" dur="500"/>
                                        <p:tgtEl>
                                          <p:spTgt spid="27"/>
                                        </p:tgtEl>
                                      </p:cBhvr>
                                    </p:animEffect>
                                  </p:childTnLst>
                                </p:cTn>
                              </p:par>
                            </p:childTnLst>
                          </p:cTn>
                        </p:par>
                        <p:par>
                          <p:cTn id="46" fill="hold">
                            <p:stCondLst>
                              <p:cond delay="3000"/>
                            </p:stCondLst>
                            <p:childTnLst>
                              <p:par>
                                <p:cTn id="47" presetID="49" presetClass="entr" presetSubtype="0" decel="100000"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p:cTn id="49" dur="500" fill="hold"/>
                                        <p:tgtEl>
                                          <p:spTgt spid="30"/>
                                        </p:tgtEl>
                                        <p:attrNameLst>
                                          <p:attrName>ppt_w</p:attrName>
                                        </p:attrNameLst>
                                      </p:cBhvr>
                                      <p:tavLst>
                                        <p:tav tm="0">
                                          <p:val>
                                            <p:fltVal val="0"/>
                                          </p:val>
                                        </p:tav>
                                        <p:tav tm="100000">
                                          <p:val>
                                            <p:strVal val="#ppt_w"/>
                                          </p:val>
                                        </p:tav>
                                      </p:tavLst>
                                    </p:anim>
                                    <p:anim calcmode="lin" valueType="num">
                                      <p:cBhvr>
                                        <p:cTn id="50" dur="500" fill="hold"/>
                                        <p:tgtEl>
                                          <p:spTgt spid="30"/>
                                        </p:tgtEl>
                                        <p:attrNameLst>
                                          <p:attrName>ppt_h</p:attrName>
                                        </p:attrNameLst>
                                      </p:cBhvr>
                                      <p:tavLst>
                                        <p:tav tm="0">
                                          <p:val>
                                            <p:fltVal val="0"/>
                                          </p:val>
                                        </p:tav>
                                        <p:tav tm="100000">
                                          <p:val>
                                            <p:strVal val="#ppt_h"/>
                                          </p:val>
                                        </p:tav>
                                      </p:tavLst>
                                    </p:anim>
                                    <p:anim calcmode="lin" valueType="num">
                                      <p:cBhvr>
                                        <p:cTn id="51" dur="500" fill="hold"/>
                                        <p:tgtEl>
                                          <p:spTgt spid="30"/>
                                        </p:tgtEl>
                                        <p:attrNameLst>
                                          <p:attrName>transform.rotation_z</p:attrName>
                                        </p:attrNameLst>
                                      </p:cBhvr>
                                      <p:tavLst>
                                        <p:tav tm="0">
                                          <p:val>
                                            <p:fltVal val="360"/>
                                          </p:val>
                                        </p:tav>
                                        <p:tav tm="100000">
                                          <p:val>
                                            <p:fltVal val="0"/>
                                          </p:val>
                                        </p:tav>
                                      </p:tavLst>
                                    </p:anim>
                                    <p:animEffect transition="in" filter="fade">
                                      <p:cBhvr>
                                        <p:cTn id="52" dur="500"/>
                                        <p:tgtEl>
                                          <p:spTgt spid="30"/>
                                        </p:tgtEl>
                                      </p:cBhvr>
                                    </p:animEffect>
                                  </p:childTnLst>
                                </p:cTn>
                              </p:par>
                            </p:childTnLst>
                          </p:cTn>
                        </p:par>
                        <p:par>
                          <p:cTn id="53" fill="hold">
                            <p:stCondLst>
                              <p:cond delay="3500"/>
                            </p:stCondLst>
                            <p:childTnLst>
                              <p:par>
                                <p:cTn id="54" presetID="49" presetClass="entr" presetSubtype="0" decel="100000" fill="hold" grpId="0" nodeType="after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p:cTn id="56" dur="500" fill="hold"/>
                                        <p:tgtEl>
                                          <p:spTgt spid="31"/>
                                        </p:tgtEl>
                                        <p:attrNameLst>
                                          <p:attrName>ppt_w</p:attrName>
                                        </p:attrNameLst>
                                      </p:cBhvr>
                                      <p:tavLst>
                                        <p:tav tm="0">
                                          <p:val>
                                            <p:fltVal val="0"/>
                                          </p:val>
                                        </p:tav>
                                        <p:tav tm="100000">
                                          <p:val>
                                            <p:strVal val="#ppt_w"/>
                                          </p:val>
                                        </p:tav>
                                      </p:tavLst>
                                    </p:anim>
                                    <p:anim calcmode="lin" valueType="num">
                                      <p:cBhvr>
                                        <p:cTn id="57" dur="500" fill="hold"/>
                                        <p:tgtEl>
                                          <p:spTgt spid="31"/>
                                        </p:tgtEl>
                                        <p:attrNameLst>
                                          <p:attrName>ppt_h</p:attrName>
                                        </p:attrNameLst>
                                      </p:cBhvr>
                                      <p:tavLst>
                                        <p:tav tm="0">
                                          <p:val>
                                            <p:fltVal val="0"/>
                                          </p:val>
                                        </p:tav>
                                        <p:tav tm="100000">
                                          <p:val>
                                            <p:strVal val="#ppt_h"/>
                                          </p:val>
                                        </p:tav>
                                      </p:tavLst>
                                    </p:anim>
                                    <p:anim calcmode="lin" valueType="num">
                                      <p:cBhvr>
                                        <p:cTn id="58" dur="500" fill="hold"/>
                                        <p:tgtEl>
                                          <p:spTgt spid="31"/>
                                        </p:tgtEl>
                                        <p:attrNameLst>
                                          <p:attrName>transform.rotation_z</p:attrName>
                                        </p:attrNameLst>
                                      </p:cBhvr>
                                      <p:tavLst>
                                        <p:tav tm="0">
                                          <p:val>
                                            <p:fltVal val="360"/>
                                          </p:val>
                                        </p:tav>
                                        <p:tav tm="100000">
                                          <p:val>
                                            <p:fltVal val="0"/>
                                          </p:val>
                                        </p:tav>
                                      </p:tavLst>
                                    </p:anim>
                                    <p:animEffect transition="in" filter="fade">
                                      <p:cBhvr>
                                        <p:cTn id="59" dur="500"/>
                                        <p:tgtEl>
                                          <p:spTgt spid="31"/>
                                        </p:tgtEl>
                                      </p:cBhvr>
                                    </p:animEffect>
                                  </p:childTnLst>
                                </p:cTn>
                              </p:par>
                            </p:childTnLst>
                          </p:cTn>
                        </p:par>
                        <p:par>
                          <p:cTn id="60" fill="hold">
                            <p:stCondLst>
                              <p:cond delay="4000"/>
                            </p:stCondLst>
                            <p:childTnLst>
                              <p:par>
                                <p:cTn id="61" presetID="49" presetClass="entr" presetSubtype="0" decel="100000" fill="hold" grpId="0" nodeType="afterEffect">
                                  <p:stCondLst>
                                    <p:cond delay="0"/>
                                  </p:stCondLst>
                                  <p:childTnLst>
                                    <p:set>
                                      <p:cBhvr>
                                        <p:cTn id="62" dur="1" fill="hold">
                                          <p:stCondLst>
                                            <p:cond delay="0"/>
                                          </p:stCondLst>
                                        </p:cTn>
                                        <p:tgtEl>
                                          <p:spTgt spid="32"/>
                                        </p:tgtEl>
                                        <p:attrNameLst>
                                          <p:attrName>style.visibility</p:attrName>
                                        </p:attrNameLst>
                                      </p:cBhvr>
                                      <p:to>
                                        <p:strVal val="visible"/>
                                      </p:to>
                                    </p:set>
                                    <p:anim calcmode="lin" valueType="num">
                                      <p:cBhvr>
                                        <p:cTn id="63" dur="500" fill="hold"/>
                                        <p:tgtEl>
                                          <p:spTgt spid="32"/>
                                        </p:tgtEl>
                                        <p:attrNameLst>
                                          <p:attrName>ppt_w</p:attrName>
                                        </p:attrNameLst>
                                      </p:cBhvr>
                                      <p:tavLst>
                                        <p:tav tm="0">
                                          <p:val>
                                            <p:fltVal val="0"/>
                                          </p:val>
                                        </p:tav>
                                        <p:tav tm="100000">
                                          <p:val>
                                            <p:strVal val="#ppt_w"/>
                                          </p:val>
                                        </p:tav>
                                      </p:tavLst>
                                    </p:anim>
                                    <p:anim calcmode="lin" valueType="num">
                                      <p:cBhvr>
                                        <p:cTn id="64" dur="500" fill="hold"/>
                                        <p:tgtEl>
                                          <p:spTgt spid="32"/>
                                        </p:tgtEl>
                                        <p:attrNameLst>
                                          <p:attrName>ppt_h</p:attrName>
                                        </p:attrNameLst>
                                      </p:cBhvr>
                                      <p:tavLst>
                                        <p:tav tm="0">
                                          <p:val>
                                            <p:fltVal val="0"/>
                                          </p:val>
                                        </p:tav>
                                        <p:tav tm="100000">
                                          <p:val>
                                            <p:strVal val="#ppt_h"/>
                                          </p:val>
                                        </p:tav>
                                      </p:tavLst>
                                    </p:anim>
                                    <p:anim calcmode="lin" valueType="num">
                                      <p:cBhvr>
                                        <p:cTn id="65" dur="500" fill="hold"/>
                                        <p:tgtEl>
                                          <p:spTgt spid="32"/>
                                        </p:tgtEl>
                                        <p:attrNameLst>
                                          <p:attrName>transform.rotation_z</p:attrName>
                                        </p:attrNameLst>
                                      </p:cBhvr>
                                      <p:tavLst>
                                        <p:tav tm="0">
                                          <p:val>
                                            <p:fltVal val="360"/>
                                          </p:val>
                                        </p:tav>
                                        <p:tav tm="100000">
                                          <p:val>
                                            <p:fltVal val="0"/>
                                          </p:val>
                                        </p:tav>
                                      </p:tavLst>
                                    </p:anim>
                                    <p:animEffect transition="in" filter="fade">
                                      <p:cBhvr>
                                        <p:cTn id="66" dur="500"/>
                                        <p:tgtEl>
                                          <p:spTgt spid="32"/>
                                        </p:tgtEl>
                                      </p:cBhvr>
                                    </p:animEffect>
                                  </p:childTnLst>
                                </p:cTn>
                              </p:par>
                            </p:childTnLst>
                          </p:cTn>
                        </p:par>
                        <p:par>
                          <p:cTn id="67" fill="hold">
                            <p:stCondLst>
                              <p:cond delay="4500"/>
                            </p:stCondLst>
                            <p:childTnLst>
                              <p:par>
                                <p:cTn id="68" presetID="49" presetClass="entr" presetSubtype="0" decel="100000" fill="hold" grpId="0" nodeType="afterEffect">
                                  <p:stCondLst>
                                    <p:cond delay="0"/>
                                  </p:stCondLst>
                                  <p:childTnLst>
                                    <p:set>
                                      <p:cBhvr>
                                        <p:cTn id="69" dur="1" fill="hold">
                                          <p:stCondLst>
                                            <p:cond delay="0"/>
                                          </p:stCondLst>
                                        </p:cTn>
                                        <p:tgtEl>
                                          <p:spTgt spid="33"/>
                                        </p:tgtEl>
                                        <p:attrNameLst>
                                          <p:attrName>style.visibility</p:attrName>
                                        </p:attrNameLst>
                                      </p:cBhvr>
                                      <p:to>
                                        <p:strVal val="visible"/>
                                      </p:to>
                                    </p:set>
                                    <p:anim calcmode="lin" valueType="num">
                                      <p:cBhvr>
                                        <p:cTn id="70" dur="500" fill="hold"/>
                                        <p:tgtEl>
                                          <p:spTgt spid="33"/>
                                        </p:tgtEl>
                                        <p:attrNameLst>
                                          <p:attrName>ppt_w</p:attrName>
                                        </p:attrNameLst>
                                      </p:cBhvr>
                                      <p:tavLst>
                                        <p:tav tm="0">
                                          <p:val>
                                            <p:fltVal val="0"/>
                                          </p:val>
                                        </p:tav>
                                        <p:tav tm="100000">
                                          <p:val>
                                            <p:strVal val="#ppt_w"/>
                                          </p:val>
                                        </p:tav>
                                      </p:tavLst>
                                    </p:anim>
                                    <p:anim calcmode="lin" valueType="num">
                                      <p:cBhvr>
                                        <p:cTn id="71" dur="500" fill="hold"/>
                                        <p:tgtEl>
                                          <p:spTgt spid="33"/>
                                        </p:tgtEl>
                                        <p:attrNameLst>
                                          <p:attrName>ppt_h</p:attrName>
                                        </p:attrNameLst>
                                      </p:cBhvr>
                                      <p:tavLst>
                                        <p:tav tm="0">
                                          <p:val>
                                            <p:fltVal val="0"/>
                                          </p:val>
                                        </p:tav>
                                        <p:tav tm="100000">
                                          <p:val>
                                            <p:strVal val="#ppt_h"/>
                                          </p:val>
                                        </p:tav>
                                      </p:tavLst>
                                    </p:anim>
                                    <p:anim calcmode="lin" valueType="num">
                                      <p:cBhvr>
                                        <p:cTn id="72" dur="500" fill="hold"/>
                                        <p:tgtEl>
                                          <p:spTgt spid="33"/>
                                        </p:tgtEl>
                                        <p:attrNameLst>
                                          <p:attrName>transform.rotation_z</p:attrName>
                                        </p:attrNameLst>
                                      </p:cBhvr>
                                      <p:tavLst>
                                        <p:tav tm="0">
                                          <p:val>
                                            <p:fltVal val="360"/>
                                          </p:val>
                                        </p:tav>
                                        <p:tav tm="100000">
                                          <p:val>
                                            <p:fltVal val="0"/>
                                          </p:val>
                                        </p:tav>
                                      </p:tavLst>
                                    </p:anim>
                                    <p:animEffect transition="in" filter="fade">
                                      <p:cBhvr>
                                        <p:cTn id="73" dur="500"/>
                                        <p:tgtEl>
                                          <p:spTgt spid="33"/>
                                        </p:tgtEl>
                                      </p:cBhvr>
                                    </p:animEffect>
                                  </p:childTnLst>
                                </p:cTn>
                              </p:par>
                            </p:childTnLst>
                          </p:cTn>
                        </p:par>
                        <p:par>
                          <p:cTn id="74" fill="hold">
                            <p:stCondLst>
                              <p:cond delay="5000"/>
                            </p:stCondLst>
                            <p:childTnLst>
                              <p:par>
                                <p:cTn id="75" presetID="49" presetClass="entr" presetSubtype="0" decel="100000" fill="hold" grpId="0" nodeType="afterEffect">
                                  <p:stCondLst>
                                    <p:cond delay="0"/>
                                  </p:stCondLst>
                                  <p:childTnLst>
                                    <p:set>
                                      <p:cBhvr>
                                        <p:cTn id="76" dur="1" fill="hold">
                                          <p:stCondLst>
                                            <p:cond delay="0"/>
                                          </p:stCondLst>
                                        </p:cTn>
                                        <p:tgtEl>
                                          <p:spTgt spid="34"/>
                                        </p:tgtEl>
                                        <p:attrNameLst>
                                          <p:attrName>style.visibility</p:attrName>
                                        </p:attrNameLst>
                                      </p:cBhvr>
                                      <p:to>
                                        <p:strVal val="visible"/>
                                      </p:to>
                                    </p:set>
                                    <p:anim calcmode="lin" valueType="num">
                                      <p:cBhvr>
                                        <p:cTn id="77" dur="500" fill="hold"/>
                                        <p:tgtEl>
                                          <p:spTgt spid="34"/>
                                        </p:tgtEl>
                                        <p:attrNameLst>
                                          <p:attrName>ppt_w</p:attrName>
                                        </p:attrNameLst>
                                      </p:cBhvr>
                                      <p:tavLst>
                                        <p:tav tm="0">
                                          <p:val>
                                            <p:fltVal val="0"/>
                                          </p:val>
                                        </p:tav>
                                        <p:tav tm="100000">
                                          <p:val>
                                            <p:strVal val="#ppt_w"/>
                                          </p:val>
                                        </p:tav>
                                      </p:tavLst>
                                    </p:anim>
                                    <p:anim calcmode="lin" valueType="num">
                                      <p:cBhvr>
                                        <p:cTn id="78" dur="500" fill="hold"/>
                                        <p:tgtEl>
                                          <p:spTgt spid="34"/>
                                        </p:tgtEl>
                                        <p:attrNameLst>
                                          <p:attrName>ppt_h</p:attrName>
                                        </p:attrNameLst>
                                      </p:cBhvr>
                                      <p:tavLst>
                                        <p:tav tm="0">
                                          <p:val>
                                            <p:fltVal val="0"/>
                                          </p:val>
                                        </p:tav>
                                        <p:tav tm="100000">
                                          <p:val>
                                            <p:strVal val="#ppt_h"/>
                                          </p:val>
                                        </p:tav>
                                      </p:tavLst>
                                    </p:anim>
                                    <p:anim calcmode="lin" valueType="num">
                                      <p:cBhvr>
                                        <p:cTn id="79" dur="500" fill="hold"/>
                                        <p:tgtEl>
                                          <p:spTgt spid="34"/>
                                        </p:tgtEl>
                                        <p:attrNameLst>
                                          <p:attrName>transform.rotation_z</p:attrName>
                                        </p:attrNameLst>
                                      </p:cBhvr>
                                      <p:tavLst>
                                        <p:tav tm="0">
                                          <p:val>
                                            <p:fltVal val="360"/>
                                          </p:val>
                                        </p:tav>
                                        <p:tav tm="100000">
                                          <p:val>
                                            <p:fltVal val="0"/>
                                          </p:val>
                                        </p:tav>
                                      </p:tavLst>
                                    </p:anim>
                                    <p:animEffect transition="in" filter="fade">
                                      <p:cBhvr>
                                        <p:cTn id="80" dur="500"/>
                                        <p:tgtEl>
                                          <p:spTgt spid="34"/>
                                        </p:tgtEl>
                                      </p:cBhvr>
                                    </p:animEffect>
                                  </p:childTnLst>
                                </p:cTn>
                              </p:par>
                            </p:childTnLst>
                          </p:cTn>
                        </p:par>
                        <p:par>
                          <p:cTn id="81" fill="hold">
                            <p:stCondLst>
                              <p:cond delay="5500"/>
                            </p:stCondLst>
                            <p:childTnLst>
                              <p:par>
                                <p:cTn id="82" presetID="23" presetClass="entr" presetSubtype="16" fill="hold" nodeType="afterEffect">
                                  <p:stCondLst>
                                    <p:cond delay="0"/>
                                  </p:stCondLst>
                                  <p:childTnLst>
                                    <p:set>
                                      <p:cBhvr>
                                        <p:cTn id="83" dur="1" fill="hold">
                                          <p:stCondLst>
                                            <p:cond delay="0"/>
                                          </p:stCondLst>
                                        </p:cTn>
                                        <p:tgtEl>
                                          <p:spTgt spid="24"/>
                                        </p:tgtEl>
                                        <p:attrNameLst>
                                          <p:attrName>style.visibility</p:attrName>
                                        </p:attrNameLst>
                                      </p:cBhvr>
                                      <p:to>
                                        <p:strVal val="visible"/>
                                      </p:to>
                                    </p:set>
                                    <p:anim calcmode="lin" valueType="num">
                                      <p:cBhvr>
                                        <p:cTn id="84" dur="500" fill="hold"/>
                                        <p:tgtEl>
                                          <p:spTgt spid="24"/>
                                        </p:tgtEl>
                                        <p:attrNameLst>
                                          <p:attrName>ppt_w</p:attrName>
                                        </p:attrNameLst>
                                      </p:cBhvr>
                                      <p:tavLst>
                                        <p:tav tm="0">
                                          <p:val>
                                            <p:fltVal val="0"/>
                                          </p:val>
                                        </p:tav>
                                        <p:tav tm="100000">
                                          <p:val>
                                            <p:strVal val="#ppt_w"/>
                                          </p:val>
                                        </p:tav>
                                      </p:tavLst>
                                    </p:anim>
                                    <p:anim calcmode="lin" valueType="num">
                                      <p:cBhvr>
                                        <p:cTn id="85" dur="500" fill="hold"/>
                                        <p:tgtEl>
                                          <p:spTgt spid="24"/>
                                        </p:tgtEl>
                                        <p:attrNameLst>
                                          <p:attrName>ppt_h</p:attrName>
                                        </p:attrNameLst>
                                      </p:cBhvr>
                                      <p:tavLst>
                                        <p:tav tm="0">
                                          <p:val>
                                            <p:fltVal val="0"/>
                                          </p:val>
                                        </p:tav>
                                        <p:tav tm="100000">
                                          <p:val>
                                            <p:strVal val="#ppt_h"/>
                                          </p:val>
                                        </p:tav>
                                      </p:tavLst>
                                    </p:anim>
                                  </p:childTnLst>
                                </p:cTn>
                              </p:par>
                            </p:childTnLst>
                          </p:cTn>
                        </p:par>
                        <p:par>
                          <p:cTn id="86" fill="hold">
                            <p:stCondLst>
                              <p:cond delay="6000"/>
                            </p:stCondLst>
                            <p:childTnLst>
                              <p:par>
                                <p:cTn id="87" presetID="23" presetClass="entr" presetSubtype="16" fill="hold" nodeType="afterEffect">
                                  <p:stCondLst>
                                    <p:cond delay="0"/>
                                  </p:stCondLst>
                                  <p:childTnLst>
                                    <p:set>
                                      <p:cBhvr>
                                        <p:cTn id="88" dur="1" fill="hold">
                                          <p:stCondLst>
                                            <p:cond delay="0"/>
                                          </p:stCondLst>
                                        </p:cTn>
                                        <p:tgtEl>
                                          <p:spTgt spid="21"/>
                                        </p:tgtEl>
                                        <p:attrNameLst>
                                          <p:attrName>style.visibility</p:attrName>
                                        </p:attrNameLst>
                                      </p:cBhvr>
                                      <p:to>
                                        <p:strVal val="visible"/>
                                      </p:to>
                                    </p:set>
                                    <p:anim calcmode="lin" valueType="num">
                                      <p:cBhvr>
                                        <p:cTn id="89" dur="500" fill="hold"/>
                                        <p:tgtEl>
                                          <p:spTgt spid="21"/>
                                        </p:tgtEl>
                                        <p:attrNameLst>
                                          <p:attrName>ppt_w</p:attrName>
                                        </p:attrNameLst>
                                      </p:cBhvr>
                                      <p:tavLst>
                                        <p:tav tm="0">
                                          <p:val>
                                            <p:fltVal val="0"/>
                                          </p:val>
                                        </p:tav>
                                        <p:tav tm="100000">
                                          <p:val>
                                            <p:strVal val="#ppt_w"/>
                                          </p:val>
                                        </p:tav>
                                      </p:tavLst>
                                    </p:anim>
                                    <p:anim calcmode="lin" valueType="num">
                                      <p:cBhvr>
                                        <p:cTn id="90" dur="500" fill="hold"/>
                                        <p:tgtEl>
                                          <p:spTgt spid="21"/>
                                        </p:tgtEl>
                                        <p:attrNameLst>
                                          <p:attrName>ppt_h</p:attrName>
                                        </p:attrNameLst>
                                      </p:cBhvr>
                                      <p:tavLst>
                                        <p:tav tm="0">
                                          <p:val>
                                            <p:fltVal val="0"/>
                                          </p:val>
                                        </p:tav>
                                        <p:tav tm="100000">
                                          <p:val>
                                            <p:strVal val="#ppt_h"/>
                                          </p:val>
                                        </p:tav>
                                      </p:tavLst>
                                    </p:anim>
                                  </p:childTnLst>
                                </p:cTn>
                              </p:par>
                            </p:childTnLst>
                          </p:cTn>
                        </p:par>
                        <p:par>
                          <p:cTn id="91" fill="hold">
                            <p:stCondLst>
                              <p:cond delay="6500"/>
                            </p:stCondLst>
                            <p:childTnLst>
                              <p:par>
                                <p:cTn id="92" presetID="23" presetClass="entr" presetSubtype="16" fill="hold" nodeType="afterEffect">
                                  <p:stCondLst>
                                    <p:cond delay="0"/>
                                  </p:stCondLst>
                                  <p:childTnLst>
                                    <p:set>
                                      <p:cBhvr>
                                        <p:cTn id="93" dur="1" fill="hold">
                                          <p:stCondLst>
                                            <p:cond delay="0"/>
                                          </p:stCondLst>
                                        </p:cTn>
                                        <p:tgtEl>
                                          <p:spTgt spid="18"/>
                                        </p:tgtEl>
                                        <p:attrNameLst>
                                          <p:attrName>style.visibility</p:attrName>
                                        </p:attrNameLst>
                                      </p:cBhvr>
                                      <p:to>
                                        <p:strVal val="visible"/>
                                      </p:to>
                                    </p:set>
                                    <p:anim calcmode="lin" valueType="num">
                                      <p:cBhvr>
                                        <p:cTn id="94" dur="500" fill="hold"/>
                                        <p:tgtEl>
                                          <p:spTgt spid="18"/>
                                        </p:tgtEl>
                                        <p:attrNameLst>
                                          <p:attrName>ppt_w</p:attrName>
                                        </p:attrNameLst>
                                      </p:cBhvr>
                                      <p:tavLst>
                                        <p:tav tm="0">
                                          <p:val>
                                            <p:fltVal val="0"/>
                                          </p:val>
                                        </p:tav>
                                        <p:tav tm="100000">
                                          <p:val>
                                            <p:strVal val="#ppt_w"/>
                                          </p:val>
                                        </p:tav>
                                      </p:tavLst>
                                    </p:anim>
                                    <p:anim calcmode="lin" valueType="num">
                                      <p:cBhvr>
                                        <p:cTn id="95" dur="500" fill="hold"/>
                                        <p:tgtEl>
                                          <p:spTgt spid="18"/>
                                        </p:tgtEl>
                                        <p:attrNameLst>
                                          <p:attrName>ppt_h</p:attrName>
                                        </p:attrNameLst>
                                      </p:cBhvr>
                                      <p:tavLst>
                                        <p:tav tm="0">
                                          <p:val>
                                            <p:fltVal val="0"/>
                                          </p:val>
                                        </p:tav>
                                        <p:tav tm="100000">
                                          <p:val>
                                            <p:strVal val="#ppt_h"/>
                                          </p:val>
                                        </p:tav>
                                      </p:tavLst>
                                    </p:anim>
                                  </p:childTnLst>
                                </p:cTn>
                              </p:par>
                            </p:childTnLst>
                          </p:cTn>
                        </p:par>
                        <p:par>
                          <p:cTn id="96" fill="hold">
                            <p:stCondLst>
                              <p:cond delay="7000"/>
                            </p:stCondLst>
                            <p:childTnLst>
                              <p:par>
                                <p:cTn id="97" presetID="23" presetClass="entr" presetSubtype="16" fill="hold" nodeType="afterEffect">
                                  <p:stCondLst>
                                    <p:cond delay="0"/>
                                  </p:stCondLst>
                                  <p:childTnLst>
                                    <p:set>
                                      <p:cBhvr>
                                        <p:cTn id="98" dur="1" fill="hold">
                                          <p:stCondLst>
                                            <p:cond delay="0"/>
                                          </p:stCondLst>
                                        </p:cTn>
                                        <p:tgtEl>
                                          <p:spTgt spid="15"/>
                                        </p:tgtEl>
                                        <p:attrNameLst>
                                          <p:attrName>style.visibility</p:attrName>
                                        </p:attrNameLst>
                                      </p:cBhvr>
                                      <p:to>
                                        <p:strVal val="visible"/>
                                      </p:to>
                                    </p:set>
                                    <p:anim calcmode="lin" valueType="num">
                                      <p:cBhvr>
                                        <p:cTn id="99" dur="500" fill="hold"/>
                                        <p:tgtEl>
                                          <p:spTgt spid="15"/>
                                        </p:tgtEl>
                                        <p:attrNameLst>
                                          <p:attrName>ppt_w</p:attrName>
                                        </p:attrNameLst>
                                      </p:cBhvr>
                                      <p:tavLst>
                                        <p:tav tm="0">
                                          <p:val>
                                            <p:fltVal val="0"/>
                                          </p:val>
                                        </p:tav>
                                        <p:tav tm="100000">
                                          <p:val>
                                            <p:strVal val="#ppt_w"/>
                                          </p:val>
                                        </p:tav>
                                      </p:tavLst>
                                    </p:anim>
                                    <p:anim calcmode="lin" valueType="num">
                                      <p:cBhvr>
                                        <p:cTn id="100" dur="500" fill="hold"/>
                                        <p:tgtEl>
                                          <p:spTgt spid="1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30" grpId="0" animBg="1"/>
      <p:bldP spid="31" grpId="0" animBg="1"/>
      <p:bldP spid="32" grpId="0" animBg="1"/>
      <p:bldP spid="33" grpId="0" animBg="1"/>
      <p:bldP spid="3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962" y="454909"/>
            <a:ext cx="6132077" cy="523220"/>
            <a:chOff x="3029962" y="302509"/>
            <a:chExt cx="6132077" cy="523220"/>
          </a:xfrm>
        </p:grpSpPr>
        <p:sp>
          <p:nvSpPr>
            <p:cNvPr id="3" name="矩形 2"/>
            <p:cNvSpPr/>
            <p:nvPr/>
          </p:nvSpPr>
          <p:spPr>
            <a:xfrm>
              <a:off x="3849231" y="302509"/>
              <a:ext cx="4493538" cy="523220"/>
            </a:xfrm>
            <a:prstGeom prst="rect">
              <a:avLst/>
            </a:prstGeom>
          </p:spPr>
          <p:txBody>
            <a:bodyPr wrap="none">
              <a:spAutoFit/>
            </a:bodyPr>
            <a:lstStyle/>
            <a:p>
              <a:pPr lvl="0" algn="ctr"/>
              <a:r>
                <a:rPr lang="zh-CN" altLang="en-US" sz="2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sym typeface="Arial" panose="020B0604020202020204" pitchFamily="34" charset="0"/>
                </a:rPr>
                <a:t>四、请在此输入第四章标题</a:t>
              </a:r>
            </a:p>
          </p:txBody>
        </p:sp>
        <p:grpSp>
          <p:nvGrpSpPr>
            <p:cNvPr id="4" name="组合 3"/>
            <p:cNvGrpSpPr/>
            <p:nvPr/>
          </p:nvGrpSpPr>
          <p:grpSpPr>
            <a:xfrm>
              <a:off x="3029962" y="430056"/>
              <a:ext cx="6132077" cy="268126"/>
              <a:chOff x="2932569" y="430056"/>
              <a:chExt cx="6132077" cy="268126"/>
            </a:xfrm>
          </p:grpSpPr>
          <p:pic>
            <p:nvPicPr>
              <p:cNvPr id="5" name="图片 4"/>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8342769" y="430056"/>
                <a:ext cx="721877" cy="268126"/>
              </a:xfrm>
              <a:prstGeom prst="rect">
                <a:avLst/>
              </a:prstGeom>
            </p:spPr>
          </p:pic>
          <p:pic>
            <p:nvPicPr>
              <p:cNvPr id="6" name="图片 5"/>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flipH="1">
                <a:off x="2932569" y="430056"/>
                <a:ext cx="721877" cy="268126"/>
              </a:xfrm>
              <a:prstGeom prst="rect">
                <a:avLst/>
              </a:prstGeom>
            </p:spPr>
          </p:pic>
        </p:grpSp>
      </p:grpSp>
      <p:sp>
        <p:nvSpPr>
          <p:cNvPr id="7" name="矩形 47"/>
          <p:cNvSpPr>
            <a:spLocks noChangeArrowheads="1"/>
          </p:cNvSpPr>
          <p:nvPr/>
        </p:nvSpPr>
        <p:spPr bwMode="auto">
          <a:xfrm>
            <a:off x="1515832" y="5342075"/>
            <a:ext cx="9203453" cy="6093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ct val="120000"/>
              </a:lnSpc>
              <a:spcBef>
                <a:spcPct val="0"/>
              </a:spcBef>
              <a:spcAft>
                <a:spcPts val="0"/>
              </a:spcAft>
              <a:buClrTx/>
              <a:buSzTx/>
              <a:buFont typeface="Arial" charset="0"/>
              <a:buNone/>
              <a:tabLst/>
              <a:defRPr/>
            </a:pPr>
            <a:r>
              <a:rPr kumimoji="0" lang="zh-CN" altLang="en-US" sz="14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sym typeface="微软雅黑" pitchFamily="34" charset="-122"/>
              </a:rPr>
              <a:t>在此录入上述图表的综合描述说明，在此录入上述图表的综合描述说明。在此录入上述图表的描述说明，在此录入上述图表的综合描述说明，在此录入上述图表的综合描述说明，在此录入上述图表的综合描述说明。</a:t>
            </a:r>
          </a:p>
        </p:txBody>
      </p:sp>
      <p:grpSp>
        <p:nvGrpSpPr>
          <p:cNvPr id="8" name="组合 7"/>
          <p:cNvGrpSpPr/>
          <p:nvPr/>
        </p:nvGrpSpPr>
        <p:grpSpPr>
          <a:xfrm>
            <a:off x="1821882" y="1524484"/>
            <a:ext cx="4082454" cy="136082"/>
            <a:chOff x="1507396" y="1628800"/>
            <a:chExt cx="4320480" cy="144016"/>
          </a:xfrm>
        </p:grpSpPr>
        <p:cxnSp>
          <p:nvCxnSpPr>
            <p:cNvPr id="9" name="直接连接符 8"/>
            <p:cNvCxnSpPr/>
            <p:nvPr/>
          </p:nvCxnSpPr>
          <p:spPr>
            <a:xfrm>
              <a:off x="1507396" y="1700808"/>
              <a:ext cx="4320480" cy="0"/>
            </a:xfrm>
            <a:prstGeom prst="line">
              <a:avLst/>
            </a:prstGeom>
            <a:noFill/>
            <a:ln w="6350" cap="flat" cmpd="sng" algn="ctr">
              <a:solidFill>
                <a:sysClr val="window" lastClr="FFFFFF">
                  <a:lumMod val="50000"/>
                </a:sysClr>
              </a:solidFill>
              <a:prstDash val="solid"/>
              <a:miter lim="800000"/>
            </a:ln>
            <a:effectLst/>
          </p:spPr>
        </p:cxnSp>
        <p:cxnSp>
          <p:nvCxnSpPr>
            <p:cNvPr id="10" name="直接连接符 9"/>
            <p:cNvCxnSpPr/>
            <p:nvPr/>
          </p:nvCxnSpPr>
          <p:spPr>
            <a:xfrm flipV="1">
              <a:off x="1507396" y="1628800"/>
              <a:ext cx="0" cy="144016"/>
            </a:xfrm>
            <a:prstGeom prst="line">
              <a:avLst/>
            </a:prstGeom>
            <a:noFill/>
            <a:ln w="6350" cap="flat" cmpd="sng" algn="ctr">
              <a:solidFill>
                <a:sysClr val="window" lastClr="FFFFFF">
                  <a:lumMod val="50000"/>
                </a:sysClr>
              </a:solidFill>
              <a:prstDash val="solid"/>
              <a:miter lim="800000"/>
            </a:ln>
            <a:effectLst/>
          </p:spPr>
        </p:cxnSp>
        <p:cxnSp>
          <p:nvCxnSpPr>
            <p:cNvPr id="11" name="直接连接符 10"/>
            <p:cNvCxnSpPr/>
            <p:nvPr/>
          </p:nvCxnSpPr>
          <p:spPr>
            <a:xfrm flipV="1">
              <a:off x="1987449" y="1628800"/>
              <a:ext cx="0" cy="144016"/>
            </a:xfrm>
            <a:prstGeom prst="line">
              <a:avLst/>
            </a:prstGeom>
            <a:noFill/>
            <a:ln w="6350" cap="flat" cmpd="sng" algn="ctr">
              <a:solidFill>
                <a:sysClr val="window" lastClr="FFFFFF">
                  <a:lumMod val="50000"/>
                </a:sysClr>
              </a:solidFill>
              <a:prstDash val="solid"/>
              <a:miter lim="800000"/>
            </a:ln>
            <a:effectLst/>
          </p:spPr>
        </p:cxnSp>
        <p:cxnSp>
          <p:nvCxnSpPr>
            <p:cNvPr id="12" name="直接连接符 11"/>
            <p:cNvCxnSpPr/>
            <p:nvPr/>
          </p:nvCxnSpPr>
          <p:spPr>
            <a:xfrm flipV="1">
              <a:off x="2467502" y="1628800"/>
              <a:ext cx="0" cy="144016"/>
            </a:xfrm>
            <a:prstGeom prst="line">
              <a:avLst/>
            </a:prstGeom>
            <a:noFill/>
            <a:ln w="6350" cap="flat" cmpd="sng" algn="ctr">
              <a:solidFill>
                <a:sysClr val="window" lastClr="FFFFFF">
                  <a:lumMod val="50000"/>
                </a:sysClr>
              </a:solidFill>
              <a:prstDash val="solid"/>
              <a:miter lim="800000"/>
            </a:ln>
            <a:effectLst/>
          </p:spPr>
        </p:cxnSp>
        <p:cxnSp>
          <p:nvCxnSpPr>
            <p:cNvPr id="13" name="直接连接符 12"/>
            <p:cNvCxnSpPr/>
            <p:nvPr/>
          </p:nvCxnSpPr>
          <p:spPr>
            <a:xfrm flipV="1">
              <a:off x="2947555" y="1628800"/>
              <a:ext cx="0" cy="144016"/>
            </a:xfrm>
            <a:prstGeom prst="line">
              <a:avLst/>
            </a:prstGeom>
            <a:noFill/>
            <a:ln w="6350" cap="flat" cmpd="sng" algn="ctr">
              <a:solidFill>
                <a:sysClr val="window" lastClr="FFFFFF">
                  <a:lumMod val="50000"/>
                </a:sysClr>
              </a:solidFill>
              <a:prstDash val="solid"/>
              <a:miter lim="800000"/>
            </a:ln>
            <a:effectLst/>
          </p:spPr>
        </p:cxnSp>
        <p:cxnSp>
          <p:nvCxnSpPr>
            <p:cNvPr id="14" name="直接连接符 13"/>
            <p:cNvCxnSpPr/>
            <p:nvPr/>
          </p:nvCxnSpPr>
          <p:spPr>
            <a:xfrm flipV="1">
              <a:off x="3427608" y="1628800"/>
              <a:ext cx="0" cy="144016"/>
            </a:xfrm>
            <a:prstGeom prst="line">
              <a:avLst/>
            </a:prstGeom>
            <a:noFill/>
            <a:ln w="6350" cap="flat" cmpd="sng" algn="ctr">
              <a:solidFill>
                <a:sysClr val="window" lastClr="FFFFFF">
                  <a:lumMod val="50000"/>
                </a:sysClr>
              </a:solidFill>
              <a:prstDash val="solid"/>
              <a:miter lim="800000"/>
            </a:ln>
            <a:effectLst/>
          </p:spPr>
        </p:cxnSp>
        <p:cxnSp>
          <p:nvCxnSpPr>
            <p:cNvPr id="15" name="直接连接符 14"/>
            <p:cNvCxnSpPr/>
            <p:nvPr/>
          </p:nvCxnSpPr>
          <p:spPr>
            <a:xfrm flipV="1">
              <a:off x="3907661" y="1628800"/>
              <a:ext cx="0" cy="144016"/>
            </a:xfrm>
            <a:prstGeom prst="line">
              <a:avLst/>
            </a:prstGeom>
            <a:noFill/>
            <a:ln w="6350" cap="flat" cmpd="sng" algn="ctr">
              <a:solidFill>
                <a:sysClr val="window" lastClr="FFFFFF">
                  <a:lumMod val="50000"/>
                </a:sysClr>
              </a:solidFill>
              <a:prstDash val="solid"/>
              <a:miter lim="800000"/>
            </a:ln>
            <a:effectLst/>
          </p:spPr>
        </p:cxnSp>
        <p:cxnSp>
          <p:nvCxnSpPr>
            <p:cNvPr id="16" name="直接连接符 15"/>
            <p:cNvCxnSpPr/>
            <p:nvPr/>
          </p:nvCxnSpPr>
          <p:spPr>
            <a:xfrm flipV="1">
              <a:off x="4387714" y="1628800"/>
              <a:ext cx="0" cy="144016"/>
            </a:xfrm>
            <a:prstGeom prst="line">
              <a:avLst/>
            </a:prstGeom>
            <a:noFill/>
            <a:ln w="6350" cap="flat" cmpd="sng" algn="ctr">
              <a:solidFill>
                <a:sysClr val="window" lastClr="FFFFFF">
                  <a:lumMod val="50000"/>
                </a:sysClr>
              </a:solidFill>
              <a:prstDash val="solid"/>
              <a:miter lim="800000"/>
            </a:ln>
            <a:effectLst/>
          </p:spPr>
        </p:cxnSp>
        <p:cxnSp>
          <p:nvCxnSpPr>
            <p:cNvPr id="17" name="直接连接符 16"/>
            <p:cNvCxnSpPr/>
            <p:nvPr/>
          </p:nvCxnSpPr>
          <p:spPr>
            <a:xfrm flipV="1">
              <a:off x="4867767" y="1628800"/>
              <a:ext cx="0" cy="144016"/>
            </a:xfrm>
            <a:prstGeom prst="line">
              <a:avLst/>
            </a:prstGeom>
            <a:noFill/>
            <a:ln w="6350" cap="flat" cmpd="sng" algn="ctr">
              <a:solidFill>
                <a:sysClr val="window" lastClr="FFFFFF">
                  <a:lumMod val="50000"/>
                </a:sysClr>
              </a:solidFill>
              <a:prstDash val="solid"/>
              <a:miter lim="800000"/>
            </a:ln>
            <a:effectLst/>
          </p:spPr>
        </p:cxnSp>
        <p:cxnSp>
          <p:nvCxnSpPr>
            <p:cNvPr id="18" name="直接连接符 17"/>
            <p:cNvCxnSpPr/>
            <p:nvPr/>
          </p:nvCxnSpPr>
          <p:spPr>
            <a:xfrm flipV="1">
              <a:off x="5347820" y="1628800"/>
              <a:ext cx="0" cy="144016"/>
            </a:xfrm>
            <a:prstGeom prst="line">
              <a:avLst/>
            </a:prstGeom>
            <a:noFill/>
            <a:ln w="6350" cap="flat" cmpd="sng" algn="ctr">
              <a:solidFill>
                <a:sysClr val="window" lastClr="FFFFFF">
                  <a:lumMod val="50000"/>
                </a:sysClr>
              </a:solidFill>
              <a:prstDash val="solid"/>
              <a:miter lim="800000"/>
            </a:ln>
            <a:effectLst/>
          </p:spPr>
        </p:cxnSp>
        <p:cxnSp>
          <p:nvCxnSpPr>
            <p:cNvPr id="19" name="直接连接符 18"/>
            <p:cNvCxnSpPr/>
            <p:nvPr/>
          </p:nvCxnSpPr>
          <p:spPr>
            <a:xfrm flipV="1">
              <a:off x="5827876" y="1628800"/>
              <a:ext cx="0" cy="144016"/>
            </a:xfrm>
            <a:prstGeom prst="line">
              <a:avLst/>
            </a:prstGeom>
            <a:noFill/>
            <a:ln w="6350" cap="flat" cmpd="sng" algn="ctr">
              <a:solidFill>
                <a:sysClr val="window" lastClr="FFFFFF">
                  <a:lumMod val="50000"/>
                </a:sysClr>
              </a:solidFill>
              <a:prstDash val="solid"/>
              <a:miter lim="800000"/>
            </a:ln>
            <a:effectLst/>
          </p:spPr>
        </p:cxnSp>
      </p:grpSp>
      <p:grpSp>
        <p:nvGrpSpPr>
          <p:cNvPr id="20" name="组合 19"/>
          <p:cNvGrpSpPr/>
          <p:nvPr/>
        </p:nvGrpSpPr>
        <p:grpSpPr>
          <a:xfrm>
            <a:off x="6429101" y="1524484"/>
            <a:ext cx="4082454" cy="136082"/>
            <a:chOff x="1507396" y="1628800"/>
            <a:chExt cx="4320480" cy="144016"/>
          </a:xfrm>
        </p:grpSpPr>
        <p:cxnSp>
          <p:nvCxnSpPr>
            <p:cNvPr id="21" name="直接连接符 20"/>
            <p:cNvCxnSpPr/>
            <p:nvPr/>
          </p:nvCxnSpPr>
          <p:spPr>
            <a:xfrm>
              <a:off x="1507396" y="1700808"/>
              <a:ext cx="4320480" cy="0"/>
            </a:xfrm>
            <a:prstGeom prst="line">
              <a:avLst/>
            </a:prstGeom>
            <a:noFill/>
            <a:ln w="6350" cap="flat" cmpd="sng" algn="ctr">
              <a:solidFill>
                <a:sysClr val="window" lastClr="FFFFFF">
                  <a:lumMod val="50000"/>
                </a:sysClr>
              </a:solidFill>
              <a:prstDash val="solid"/>
              <a:miter lim="800000"/>
            </a:ln>
            <a:effectLst/>
          </p:spPr>
        </p:cxnSp>
        <p:cxnSp>
          <p:nvCxnSpPr>
            <p:cNvPr id="22" name="直接连接符 21"/>
            <p:cNvCxnSpPr/>
            <p:nvPr/>
          </p:nvCxnSpPr>
          <p:spPr>
            <a:xfrm flipV="1">
              <a:off x="1507396" y="1628800"/>
              <a:ext cx="0" cy="144016"/>
            </a:xfrm>
            <a:prstGeom prst="line">
              <a:avLst/>
            </a:prstGeom>
            <a:noFill/>
            <a:ln w="6350" cap="flat" cmpd="sng" algn="ctr">
              <a:solidFill>
                <a:sysClr val="window" lastClr="FFFFFF">
                  <a:lumMod val="50000"/>
                </a:sysClr>
              </a:solidFill>
              <a:prstDash val="solid"/>
              <a:miter lim="800000"/>
            </a:ln>
            <a:effectLst/>
          </p:spPr>
        </p:cxnSp>
        <p:cxnSp>
          <p:nvCxnSpPr>
            <p:cNvPr id="23" name="直接连接符 22"/>
            <p:cNvCxnSpPr/>
            <p:nvPr/>
          </p:nvCxnSpPr>
          <p:spPr>
            <a:xfrm flipV="1">
              <a:off x="1987449" y="1628800"/>
              <a:ext cx="0" cy="144016"/>
            </a:xfrm>
            <a:prstGeom prst="line">
              <a:avLst/>
            </a:prstGeom>
            <a:noFill/>
            <a:ln w="6350" cap="flat" cmpd="sng" algn="ctr">
              <a:solidFill>
                <a:sysClr val="window" lastClr="FFFFFF">
                  <a:lumMod val="50000"/>
                </a:sysClr>
              </a:solidFill>
              <a:prstDash val="solid"/>
              <a:miter lim="800000"/>
            </a:ln>
            <a:effectLst/>
          </p:spPr>
        </p:cxnSp>
        <p:cxnSp>
          <p:nvCxnSpPr>
            <p:cNvPr id="24" name="直接连接符 23"/>
            <p:cNvCxnSpPr/>
            <p:nvPr/>
          </p:nvCxnSpPr>
          <p:spPr>
            <a:xfrm flipV="1">
              <a:off x="2467502" y="1628800"/>
              <a:ext cx="0" cy="144016"/>
            </a:xfrm>
            <a:prstGeom prst="line">
              <a:avLst/>
            </a:prstGeom>
            <a:noFill/>
            <a:ln w="6350" cap="flat" cmpd="sng" algn="ctr">
              <a:solidFill>
                <a:sysClr val="window" lastClr="FFFFFF">
                  <a:lumMod val="50000"/>
                </a:sysClr>
              </a:solidFill>
              <a:prstDash val="solid"/>
              <a:miter lim="800000"/>
            </a:ln>
            <a:effectLst/>
          </p:spPr>
        </p:cxnSp>
        <p:cxnSp>
          <p:nvCxnSpPr>
            <p:cNvPr id="25" name="直接连接符 24"/>
            <p:cNvCxnSpPr/>
            <p:nvPr/>
          </p:nvCxnSpPr>
          <p:spPr>
            <a:xfrm flipV="1">
              <a:off x="2947555" y="1628800"/>
              <a:ext cx="0" cy="144016"/>
            </a:xfrm>
            <a:prstGeom prst="line">
              <a:avLst/>
            </a:prstGeom>
            <a:noFill/>
            <a:ln w="6350" cap="flat" cmpd="sng" algn="ctr">
              <a:solidFill>
                <a:sysClr val="window" lastClr="FFFFFF">
                  <a:lumMod val="50000"/>
                </a:sysClr>
              </a:solidFill>
              <a:prstDash val="solid"/>
              <a:miter lim="800000"/>
            </a:ln>
            <a:effectLst/>
          </p:spPr>
        </p:cxnSp>
        <p:cxnSp>
          <p:nvCxnSpPr>
            <p:cNvPr id="26" name="直接连接符 25"/>
            <p:cNvCxnSpPr/>
            <p:nvPr/>
          </p:nvCxnSpPr>
          <p:spPr>
            <a:xfrm flipV="1">
              <a:off x="3427608" y="1628800"/>
              <a:ext cx="0" cy="144016"/>
            </a:xfrm>
            <a:prstGeom prst="line">
              <a:avLst/>
            </a:prstGeom>
            <a:noFill/>
            <a:ln w="6350" cap="flat" cmpd="sng" algn="ctr">
              <a:solidFill>
                <a:sysClr val="window" lastClr="FFFFFF">
                  <a:lumMod val="50000"/>
                </a:sysClr>
              </a:solidFill>
              <a:prstDash val="solid"/>
              <a:miter lim="800000"/>
            </a:ln>
            <a:effectLst/>
          </p:spPr>
        </p:cxnSp>
        <p:cxnSp>
          <p:nvCxnSpPr>
            <p:cNvPr id="27" name="直接连接符 26"/>
            <p:cNvCxnSpPr/>
            <p:nvPr/>
          </p:nvCxnSpPr>
          <p:spPr>
            <a:xfrm flipV="1">
              <a:off x="3907661" y="1628800"/>
              <a:ext cx="0" cy="144016"/>
            </a:xfrm>
            <a:prstGeom prst="line">
              <a:avLst/>
            </a:prstGeom>
            <a:noFill/>
            <a:ln w="6350" cap="flat" cmpd="sng" algn="ctr">
              <a:solidFill>
                <a:sysClr val="window" lastClr="FFFFFF">
                  <a:lumMod val="50000"/>
                </a:sysClr>
              </a:solidFill>
              <a:prstDash val="solid"/>
              <a:miter lim="800000"/>
            </a:ln>
            <a:effectLst/>
          </p:spPr>
        </p:cxnSp>
        <p:cxnSp>
          <p:nvCxnSpPr>
            <p:cNvPr id="28" name="直接连接符 27"/>
            <p:cNvCxnSpPr/>
            <p:nvPr/>
          </p:nvCxnSpPr>
          <p:spPr>
            <a:xfrm flipV="1">
              <a:off x="4387714" y="1628800"/>
              <a:ext cx="0" cy="144016"/>
            </a:xfrm>
            <a:prstGeom prst="line">
              <a:avLst/>
            </a:prstGeom>
            <a:noFill/>
            <a:ln w="6350" cap="flat" cmpd="sng" algn="ctr">
              <a:solidFill>
                <a:sysClr val="window" lastClr="FFFFFF">
                  <a:lumMod val="50000"/>
                </a:sysClr>
              </a:solidFill>
              <a:prstDash val="solid"/>
              <a:miter lim="800000"/>
            </a:ln>
            <a:effectLst/>
          </p:spPr>
        </p:cxnSp>
        <p:cxnSp>
          <p:nvCxnSpPr>
            <p:cNvPr id="29" name="直接连接符 28"/>
            <p:cNvCxnSpPr/>
            <p:nvPr/>
          </p:nvCxnSpPr>
          <p:spPr>
            <a:xfrm flipV="1">
              <a:off x="4867767" y="1628800"/>
              <a:ext cx="0" cy="144016"/>
            </a:xfrm>
            <a:prstGeom prst="line">
              <a:avLst/>
            </a:prstGeom>
            <a:noFill/>
            <a:ln w="6350" cap="flat" cmpd="sng" algn="ctr">
              <a:solidFill>
                <a:sysClr val="window" lastClr="FFFFFF">
                  <a:lumMod val="50000"/>
                </a:sysClr>
              </a:solidFill>
              <a:prstDash val="solid"/>
              <a:miter lim="800000"/>
            </a:ln>
            <a:effectLst/>
          </p:spPr>
        </p:cxnSp>
        <p:cxnSp>
          <p:nvCxnSpPr>
            <p:cNvPr id="30" name="直接连接符 29"/>
            <p:cNvCxnSpPr/>
            <p:nvPr/>
          </p:nvCxnSpPr>
          <p:spPr>
            <a:xfrm flipV="1">
              <a:off x="5347820" y="1628800"/>
              <a:ext cx="0" cy="144016"/>
            </a:xfrm>
            <a:prstGeom prst="line">
              <a:avLst/>
            </a:prstGeom>
            <a:noFill/>
            <a:ln w="6350" cap="flat" cmpd="sng" algn="ctr">
              <a:solidFill>
                <a:sysClr val="window" lastClr="FFFFFF">
                  <a:lumMod val="50000"/>
                </a:sysClr>
              </a:solidFill>
              <a:prstDash val="solid"/>
              <a:miter lim="800000"/>
            </a:ln>
            <a:effectLst/>
          </p:spPr>
        </p:cxnSp>
        <p:cxnSp>
          <p:nvCxnSpPr>
            <p:cNvPr id="31" name="直接连接符 30"/>
            <p:cNvCxnSpPr/>
            <p:nvPr/>
          </p:nvCxnSpPr>
          <p:spPr>
            <a:xfrm flipV="1">
              <a:off x="5827876" y="1628800"/>
              <a:ext cx="0" cy="144016"/>
            </a:xfrm>
            <a:prstGeom prst="line">
              <a:avLst/>
            </a:prstGeom>
            <a:noFill/>
            <a:ln w="6350" cap="flat" cmpd="sng" algn="ctr">
              <a:solidFill>
                <a:sysClr val="window" lastClr="FFFFFF">
                  <a:lumMod val="50000"/>
                </a:sysClr>
              </a:solidFill>
              <a:prstDash val="solid"/>
              <a:miter lim="800000"/>
            </a:ln>
            <a:effectLst/>
          </p:spPr>
        </p:cxnSp>
      </p:grpSp>
      <p:sp>
        <p:nvSpPr>
          <p:cNvPr id="32" name="TextBox 132"/>
          <p:cNvSpPr txBox="1"/>
          <p:nvPr/>
        </p:nvSpPr>
        <p:spPr>
          <a:xfrm>
            <a:off x="5725067" y="1262748"/>
            <a:ext cx="354584" cy="266868"/>
          </a:xfrm>
          <a:prstGeom prst="rect">
            <a:avLst/>
          </a:prstGeom>
          <a:noFill/>
        </p:spPr>
        <p:txBody>
          <a:bodyPr wrap="none" rtlCol="0">
            <a:spAutoFit/>
          </a:bodyPr>
          <a:lstStyle/>
          <a:p>
            <a:r>
              <a:rPr lang="en-US" altLang="zh-CN" sz="1134">
                <a:solidFill>
                  <a:prstClr val="black">
                    <a:lumMod val="75000"/>
                    <a:lumOff val="25000"/>
                  </a:prstClr>
                </a:solidFill>
                <a:latin typeface="微软雅黑" pitchFamily="34" charset="-122"/>
                <a:ea typeface="微软雅黑" pitchFamily="34" charset="-122"/>
              </a:rPr>
              <a:t>10</a:t>
            </a:r>
            <a:endParaRPr lang="zh-CN" altLang="en-US" sz="1134">
              <a:solidFill>
                <a:prstClr val="black">
                  <a:lumMod val="75000"/>
                  <a:lumOff val="25000"/>
                </a:prstClr>
              </a:solidFill>
              <a:latin typeface="微软雅黑" pitchFamily="34" charset="-122"/>
              <a:ea typeface="微软雅黑" pitchFamily="34" charset="-122"/>
            </a:endParaRPr>
          </a:p>
        </p:txBody>
      </p:sp>
      <p:sp>
        <p:nvSpPr>
          <p:cNvPr id="33" name="TextBox 133"/>
          <p:cNvSpPr txBox="1"/>
          <p:nvPr/>
        </p:nvSpPr>
        <p:spPr>
          <a:xfrm>
            <a:off x="5278659" y="1262748"/>
            <a:ext cx="354584" cy="266868"/>
          </a:xfrm>
          <a:prstGeom prst="rect">
            <a:avLst/>
          </a:prstGeom>
          <a:noFill/>
        </p:spPr>
        <p:txBody>
          <a:bodyPr wrap="none" rtlCol="0">
            <a:spAutoFit/>
          </a:bodyPr>
          <a:lstStyle/>
          <a:p>
            <a:r>
              <a:rPr lang="en-US" altLang="zh-CN" sz="1134">
                <a:solidFill>
                  <a:prstClr val="black">
                    <a:lumMod val="75000"/>
                    <a:lumOff val="25000"/>
                  </a:prstClr>
                </a:solidFill>
                <a:latin typeface="微软雅黑" pitchFamily="34" charset="-122"/>
                <a:ea typeface="微软雅黑" pitchFamily="34" charset="-122"/>
              </a:rPr>
              <a:t>20</a:t>
            </a:r>
            <a:endParaRPr lang="zh-CN" altLang="en-US" sz="1134">
              <a:solidFill>
                <a:prstClr val="black">
                  <a:lumMod val="75000"/>
                  <a:lumOff val="25000"/>
                </a:prstClr>
              </a:solidFill>
              <a:latin typeface="微软雅黑" pitchFamily="34" charset="-122"/>
              <a:ea typeface="微软雅黑" pitchFamily="34" charset="-122"/>
            </a:endParaRPr>
          </a:p>
        </p:txBody>
      </p:sp>
      <p:sp>
        <p:nvSpPr>
          <p:cNvPr id="34" name="TextBox 134"/>
          <p:cNvSpPr txBox="1"/>
          <p:nvPr/>
        </p:nvSpPr>
        <p:spPr>
          <a:xfrm>
            <a:off x="4825053" y="1262748"/>
            <a:ext cx="354584" cy="266868"/>
          </a:xfrm>
          <a:prstGeom prst="rect">
            <a:avLst/>
          </a:prstGeom>
          <a:noFill/>
        </p:spPr>
        <p:txBody>
          <a:bodyPr wrap="none" rtlCol="0">
            <a:spAutoFit/>
          </a:bodyPr>
          <a:lstStyle/>
          <a:p>
            <a:r>
              <a:rPr lang="en-US" altLang="zh-CN" sz="1134">
                <a:solidFill>
                  <a:prstClr val="black">
                    <a:lumMod val="75000"/>
                    <a:lumOff val="25000"/>
                  </a:prstClr>
                </a:solidFill>
                <a:latin typeface="微软雅黑" pitchFamily="34" charset="-122"/>
                <a:ea typeface="微软雅黑" pitchFamily="34" charset="-122"/>
              </a:rPr>
              <a:t>30</a:t>
            </a:r>
            <a:endParaRPr lang="zh-CN" altLang="en-US" sz="1134">
              <a:solidFill>
                <a:prstClr val="black">
                  <a:lumMod val="75000"/>
                  <a:lumOff val="25000"/>
                </a:prstClr>
              </a:solidFill>
              <a:latin typeface="微软雅黑" pitchFamily="34" charset="-122"/>
              <a:ea typeface="微软雅黑" pitchFamily="34" charset="-122"/>
            </a:endParaRPr>
          </a:p>
        </p:txBody>
      </p:sp>
      <p:sp>
        <p:nvSpPr>
          <p:cNvPr id="35" name="TextBox 135"/>
          <p:cNvSpPr txBox="1"/>
          <p:nvPr/>
        </p:nvSpPr>
        <p:spPr>
          <a:xfrm>
            <a:off x="4371448" y="1262748"/>
            <a:ext cx="354584" cy="266868"/>
          </a:xfrm>
          <a:prstGeom prst="rect">
            <a:avLst/>
          </a:prstGeom>
          <a:noFill/>
        </p:spPr>
        <p:txBody>
          <a:bodyPr wrap="none" rtlCol="0">
            <a:spAutoFit/>
          </a:bodyPr>
          <a:lstStyle/>
          <a:p>
            <a:r>
              <a:rPr lang="en-US" altLang="zh-CN" sz="1134">
                <a:solidFill>
                  <a:prstClr val="black">
                    <a:lumMod val="75000"/>
                    <a:lumOff val="25000"/>
                  </a:prstClr>
                </a:solidFill>
                <a:latin typeface="微软雅黑" pitchFamily="34" charset="-122"/>
                <a:ea typeface="微软雅黑" pitchFamily="34" charset="-122"/>
              </a:rPr>
              <a:t>40</a:t>
            </a:r>
            <a:endParaRPr lang="zh-CN" altLang="en-US" sz="1134">
              <a:solidFill>
                <a:prstClr val="black">
                  <a:lumMod val="75000"/>
                  <a:lumOff val="25000"/>
                </a:prstClr>
              </a:solidFill>
              <a:latin typeface="微软雅黑" pitchFamily="34" charset="-122"/>
              <a:ea typeface="微软雅黑" pitchFamily="34" charset="-122"/>
            </a:endParaRPr>
          </a:p>
        </p:txBody>
      </p:sp>
      <p:sp>
        <p:nvSpPr>
          <p:cNvPr id="36" name="TextBox 136"/>
          <p:cNvSpPr txBox="1"/>
          <p:nvPr/>
        </p:nvSpPr>
        <p:spPr>
          <a:xfrm>
            <a:off x="3917842" y="1262748"/>
            <a:ext cx="354584" cy="266868"/>
          </a:xfrm>
          <a:prstGeom prst="rect">
            <a:avLst/>
          </a:prstGeom>
          <a:noFill/>
        </p:spPr>
        <p:txBody>
          <a:bodyPr wrap="none" rtlCol="0">
            <a:spAutoFit/>
          </a:bodyPr>
          <a:lstStyle/>
          <a:p>
            <a:r>
              <a:rPr lang="en-US" altLang="zh-CN" sz="1134">
                <a:solidFill>
                  <a:prstClr val="black">
                    <a:lumMod val="75000"/>
                    <a:lumOff val="25000"/>
                  </a:prstClr>
                </a:solidFill>
                <a:latin typeface="微软雅黑" pitchFamily="34" charset="-122"/>
                <a:ea typeface="微软雅黑" pitchFamily="34" charset="-122"/>
              </a:rPr>
              <a:t>50</a:t>
            </a:r>
            <a:endParaRPr lang="zh-CN" altLang="en-US" sz="1134">
              <a:solidFill>
                <a:prstClr val="black">
                  <a:lumMod val="75000"/>
                  <a:lumOff val="25000"/>
                </a:prstClr>
              </a:solidFill>
              <a:latin typeface="微软雅黑" pitchFamily="34" charset="-122"/>
              <a:ea typeface="微软雅黑" pitchFamily="34" charset="-122"/>
            </a:endParaRPr>
          </a:p>
        </p:txBody>
      </p:sp>
      <p:sp>
        <p:nvSpPr>
          <p:cNvPr id="37" name="TextBox 137"/>
          <p:cNvSpPr txBox="1"/>
          <p:nvPr/>
        </p:nvSpPr>
        <p:spPr>
          <a:xfrm>
            <a:off x="3464236" y="1262748"/>
            <a:ext cx="354584" cy="266868"/>
          </a:xfrm>
          <a:prstGeom prst="rect">
            <a:avLst/>
          </a:prstGeom>
          <a:noFill/>
        </p:spPr>
        <p:txBody>
          <a:bodyPr wrap="none" rtlCol="0">
            <a:spAutoFit/>
          </a:bodyPr>
          <a:lstStyle/>
          <a:p>
            <a:r>
              <a:rPr lang="en-US" altLang="zh-CN" sz="1134">
                <a:solidFill>
                  <a:prstClr val="black">
                    <a:lumMod val="75000"/>
                    <a:lumOff val="25000"/>
                  </a:prstClr>
                </a:solidFill>
                <a:latin typeface="微软雅黑" pitchFamily="34" charset="-122"/>
                <a:ea typeface="微软雅黑" pitchFamily="34" charset="-122"/>
              </a:rPr>
              <a:t>60</a:t>
            </a:r>
            <a:endParaRPr lang="zh-CN" altLang="en-US" sz="1134">
              <a:solidFill>
                <a:prstClr val="black">
                  <a:lumMod val="75000"/>
                  <a:lumOff val="25000"/>
                </a:prstClr>
              </a:solidFill>
              <a:latin typeface="微软雅黑" pitchFamily="34" charset="-122"/>
              <a:ea typeface="微软雅黑" pitchFamily="34" charset="-122"/>
            </a:endParaRPr>
          </a:p>
        </p:txBody>
      </p:sp>
      <p:sp>
        <p:nvSpPr>
          <p:cNvPr id="38" name="TextBox 138"/>
          <p:cNvSpPr txBox="1"/>
          <p:nvPr/>
        </p:nvSpPr>
        <p:spPr>
          <a:xfrm>
            <a:off x="3010631" y="1262748"/>
            <a:ext cx="354584" cy="266868"/>
          </a:xfrm>
          <a:prstGeom prst="rect">
            <a:avLst/>
          </a:prstGeom>
          <a:noFill/>
        </p:spPr>
        <p:txBody>
          <a:bodyPr wrap="none" rtlCol="0">
            <a:spAutoFit/>
          </a:bodyPr>
          <a:lstStyle/>
          <a:p>
            <a:r>
              <a:rPr lang="en-US" altLang="zh-CN" sz="1134">
                <a:solidFill>
                  <a:prstClr val="black">
                    <a:lumMod val="75000"/>
                    <a:lumOff val="25000"/>
                  </a:prstClr>
                </a:solidFill>
                <a:latin typeface="微软雅黑" pitchFamily="34" charset="-122"/>
                <a:ea typeface="微软雅黑" pitchFamily="34" charset="-122"/>
              </a:rPr>
              <a:t>70</a:t>
            </a:r>
            <a:endParaRPr lang="zh-CN" altLang="en-US" sz="1134">
              <a:solidFill>
                <a:prstClr val="black">
                  <a:lumMod val="75000"/>
                  <a:lumOff val="25000"/>
                </a:prstClr>
              </a:solidFill>
              <a:latin typeface="微软雅黑" pitchFamily="34" charset="-122"/>
              <a:ea typeface="微软雅黑" pitchFamily="34" charset="-122"/>
            </a:endParaRPr>
          </a:p>
        </p:txBody>
      </p:sp>
      <p:sp>
        <p:nvSpPr>
          <p:cNvPr id="39" name="TextBox 139"/>
          <p:cNvSpPr txBox="1"/>
          <p:nvPr/>
        </p:nvSpPr>
        <p:spPr>
          <a:xfrm>
            <a:off x="2557025" y="1262748"/>
            <a:ext cx="354584" cy="266868"/>
          </a:xfrm>
          <a:prstGeom prst="rect">
            <a:avLst/>
          </a:prstGeom>
          <a:noFill/>
        </p:spPr>
        <p:txBody>
          <a:bodyPr wrap="none" rtlCol="0">
            <a:spAutoFit/>
          </a:bodyPr>
          <a:lstStyle/>
          <a:p>
            <a:r>
              <a:rPr lang="en-US" altLang="zh-CN" sz="1134">
                <a:solidFill>
                  <a:prstClr val="black">
                    <a:lumMod val="75000"/>
                    <a:lumOff val="25000"/>
                  </a:prstClr>
                </a:solidFill>
                <a:latin typeface="微软雅黑" pitchFamily="34" charset="-122"/>
                <a:ea typeface="微软雅黑" pitchFamily="34" charset="-122"/>
              </a:rPr>
              <a:t>80</a:t>
            </a:r>
            <a:endParaRPr lang="zh-CN" altLang="en-US" sz="1134">
              <a:solidFill>
                <a:prstClr val="black">
                  <a:lumMod val="75000"/>
                  <a:lumOff val="25000"/>
                </a:prstClr>
              </a:solidFill>
              <a:latin typeface="微软雅黑" pitchFamily="34" charset="-122"/>
              <a:ea typeface="微软雅黑" pitchFamily="34" charset="-122"/>
            </a:endParaRPr>
          </a:p>
        </p:txBody>
      </p:sp>
      <p:sp>
        <p:nvSpPr>
          <p:cNvPr id="40" name="TextBox 140"/>
          <p:cNvSpPr txBox="1"/>
          <p:nvPr/>
        </p:nvSpPr>
        <p:spPr>
          <a:xfrm>
            <a:off x="2103419" y="1262748"/>
            <a:ext cx="354584" cy="266868"/>
          </a:xfrm>
          <a:prstGeom prst="rect">
            <a:avLst/>
          </a:prstGeom>
          <a:noFill/>
        </p:spPr>
        <p:txBody>
          <a:bodyPr wrap="none" rtlCol="0">
            <a:spAutoFit/>
          </a:bodyPr>
          <a:lstStyle/>
          <a:p>
            <a:r>
              <a:rPr lang="en-US" altLang="zh-CN" sz="1134">
                <a:solidFill>
                  <a:prstClr val="black">
                    <a:lumMod val="75000"/>
                    <a:lumOff val="25000"/>
                  </a:prstClr>
                </a:solidFill>
                <a:latin typeface="微软雅黑" pitchFamily="34" charset="-122"/>
                <a:ea typeface="微软雅黑" pitchFamily="34" charset="-122"/>
              </a:rPr>
              <a:t>90</a:t>
            </a:r>
            <a:endParaRPr lang="zh-CN" altLang="en-US" sz="1134">
              <a:solidFill>
                <a:prstClr val="black">
                  <a:lumMod val="75000"/>
                  <a:lumOff val="25000"/>
                </a:prstClr>
              </a:solidFill>
              <a:latin typeface="微软雅黑" pitchFamily="34" charset="-122"/>
              <a:ea typeface="微软雅黑" pitchFamily="34" charset="-122"/>
            </a:endParaRPr>
          </a:p>
        </p:txBody>
      </p:sp>
      <p:sp>
        <p:nvSpPr>
          <p:cNvPr id="41" name="TextBox 141"/>
          <p:cNvSpPr txBox="1"/>
          <p:nvPr/>
        </p:nvSpPr>
        <p:spPr>
          <a:xfrm>
            <a:off x="1607402" y="1262748"/>
            <a:ext cx="439544" cy="266868"/>
          </a:xfrm>
          <a:prstGeom prst="rect">
            <a:avLst/>
          </a:prstGeom>
          <a:noFill/>
        </p:spPr>
        <p:txBody>
          <a:bodyPr wrap="none" rtlCol="0">
            <a:spAutoFit/>
          </a:bodyPr>
          <a:lstStyle/>
          <a:p>
            <a:r>
              <a:rPr lang="en-US" altLang="zh-CN" sz="1134">
                <a:solidFill>
                  <a:prstClr val="black">
                    <a:lumMod val="75000"/>
                    <a:lumOff val="25000"/>
                  </a:prstClr>
                </a:solidFill>
                <a:latin typeface="微软雅黑" pitchFamily="34" charset="-122"/>
                <a:ea typeface="微软雅黑" pitchFamily="34" charset="-122"/>
              </a:rPr>
              <a:t>100</a:t>
            </a:r>
            <a:endParaRPr lang="zh-CN" altLang="en-US" sz="1134">
              <a:solidFill>
                <a:prstClr val="black">
                  <a:lumMod val="75000"/>
                  <a:lumOff val="25000"/>
                </a:prstClr>
              </a:solidFill>
              <a:latin typeface="微软雅黑" pitchFamily="34" charset="-122"/>
              <a:ea typeface="微软雅黑" pitchFamily="34" charset="-122"/>
            </a:endParaRPr>
          </a:p>
        </p:txBody>
      </p:sp>
      <p:sp>
        <p:nvSpPr>
          <p:cNvPr id="42" name="TextBox 142"/>
          <p:cNvSpPr txBox="1"/>
          <p:nvPr/>
        </p:nvSpPr>
        <p:spPr>
          <a:xfrm>
            <a:off x="6259044" y="1262748"/>
            <a:ext cx="354584" cy="266868"/>
          </a:xfrm>
          <a:prstGeom prst="rect">
            <a:avLst/>
          </a:prstGeom>
          <a:noFill/>
        </p:spPr>
        <p:txBody>
          <a:bodyPr wrap="none" rtlCol="0">
            <a:spAutoFit/>
          </a:bodyPr>
          <a:lstStyle/>
          <a:p>
            <a:r>
              <a:rPr lang="en-US" altLang="zh-CN" sz="1134">
                <a:solidFill>
                  <a:prstClr val="black">
                    <a:lumMod val="75000"/>
                    <a:lumOff val="25000"/>
                  </a:prstClr>
                </a:solidFill>
                <a:latin typeface="微软雅黑" pitchFamily="34" charset="-122"/>
                <a:ea typeface="微软雅黑" pitchFamily="34" charset="-122"/>
              </a:rPr>
              <a:t>10</a:t>
            </a:r>
            <a:endParaRPr lang="zh-CN" altLang="en-US" sz="1134">
              <a:solidFill>
                <a:prstClr val="black">
                  <a:lumMod val="75000"/>
                  <a:lumOff val="25000"/>
                </a:prstClr>
              </a:solidFill>
              <a:latin typeface="微软雅黑" pitchFamily="34" charset="-122"/>
              <a:ea typeface="微软雅黑" pitchFamily="34" charset="-122"/>
            </a:endParaRPr>
          </a:p>
        </p:txBody>
      </p:sp>
      <p:sp>
        <p:nvSpPr>
          <p:cNvPr id="43" name="TextBox 143"/>
          <p:cNvSpPr txBox="1"/>
          <p:nvPr/>
        </p:nvSpPr>
        <p:spPr>
          <a:xfrm>
            <a:off x="6710639" y="1262748"/>
            <a:ext cx="354584" cy="266868"/>
          </a:xfrm>
          <a:prstGeom prst="rect">
            <a:avLst/>
          </a:prstGeom>
          <a:noFill/>
        </p:spPr>
        <p:txBody>
          <a:bodyPr wrap="none" rtlCol="0">
            <a:spAutoFit/>
          </a:bodyPr>
          <a:lstStyle/>
          <a:p>
            <a:r>
              <a:rPr lang="en-US" altLang="zh-CN" sz="1134">
                <a:solidFill>
                  <a:prstClr val="black">
                    <a:lumMod val="75000"/>
                    <a:lumOff val="25000"/>
                  </a:prstClr>
                </a:solidFill>
                <a:latin typeface="微软雅黑" pitchFamily="34" charset="-122"/>
                <a:ea typeface="微软雅黑" pitchFamily="34" charset="-122"/>
              </a:rPr>
              <a:t>20</a:t>
            </a:r>
            <a:endParaRPr lang="zh-CN" altLang="en-US" sz="1134">
              <a:solidFill>
                <a:prstClr val="black">
                  <a:lumMod val="75000"/>
                  <a:lumOff val="25000"/>
                </a:prstClr>
              </a:solidFill>
              <a:latin typeface="微软雅黑" pitchFamily="34" charset="-122"/>
              <a:ea typeface="微软雅黑" pitchFamily="34" charset="-122"/>
            </a:endParaRPr>
          </a:p>
        </p:txBody>
      </p:sp>
      <p:sp>
        <p:nvSpPr>
          <p:cNvPr id="44" name="TextBox 144"/>
          <p:cNvSpPr txBox="1"/>
          <p:nvPr/>
        </p:nvSpPr>
        <p:spPr>
          <a:xfrm>
            <a:off x="7164244" y="1262748"/>
            <a:ext cx="354584" cy="266868"/>
          </a:xfrm>
          <a:prstGeom prst="rect">
            <a:avLst/>
          </a:prstGeom>
          <a:noFill/>
        </p:spPr>
        <p:txBody>
          <a:bodyPr wrap="none" rtlCol="0">
            <a:spAutoFit/>
          </a:bodyPr>
          <a:lstStyle/>
          <a:p>
            <a:r>
              <a:rPr lang="en-US" altLang="zh-CN" sz="1134">
                <a:solidFill>
                  <a:prstClr val="black">
                    <a:lumMod val="75000"/>
                    <a:lumOff val="25000"/>
                  </a:prstClr>
                </a:solidFill>
                <a:latin typeface="微软雅黑" pitchFamily="34" charset="-122"/>
                <a:ea typeface="微软雅黑" pitchFamily="34" charset="-122"/>
              </a:rPr>
              <a:t>30</a:t>
            </a:r>
            <a:endParaRPr lang="zh-CN" altLang="en-US" sz="1134">
              <a:solidFill>
                <a:prstClr val="black">
                  <a:lumMod val="75000"/>
                  <a:lumOff val="25000"/>
                </a:prstClr>
              </a:solidFill>
              <a:latin typeface="微软雅黑" pitchFamily="34" charset="-122"/>
              <a:ea typeface="微软雅黑" pitchFamily="34" charset="-122"/>
            </a:endParaRPr>
          </a:p>
        </p:txBody>
      </p:sp>
      <p:sp>
        <p:nvSpPr>
          <p:cNvPr id="45" name="TextBox 145"/>
          <p:cNvSpPr txBox="1"/>
          <p:nvPr/>
        </p:nvSpPr>
        <p:spPr>
          <a:xfrm>
            <a:off x="7617850" y="1262748"/>
            <a:ext cx="354584" cy="266868"/>
          </a:xfrm>
          <a:prstGeom prst="rect">
            <a:avLst/>
          </a:prstGeom>
          <a:noFill/>
        </p:spPr>
        <p:txBody>
          <a:bodyPr wrap="none" rtlCol="0">
            <a:spAutoFit/>
          </a:bodyPr>
          <a:lstStyle/>
          <a:p>
            <a:r>
              <a:rPr lang="en-US" altLang="zh-CN" sz="1134">
                <a:solidFill>
                  <a:prstClr val="black">
                    <a:lumMod val="75000"/>
                    <a:lumOff val="25000"/>
                  </a:prstClr>
                </a:solidFill>
                <a:latin typeface="微软雅黑" pitchFamily="34" charset="-122"/>
                <a:ea typeface="微软雅黑" pitchFamily="34" charset="-122"/>
              </a:rPr>
              <a:t>40</a:t>
            </a:r>
            <a:endParaRPr lang="zh-CN" altLang="en-US" sz="1134">
              <a:solidFill>
                <a:prstClr val="black">
                  <a:lumMod val="75000"/>
                  <a:lumOff val="25000"/>
                </a:prstClr>
              </a:solidFill>
              <a:latin typeface="微软雅黑" pitchFamily="34" charset="-122"/>
              <a:ea typeface="微软雅黑" pitchFamily="34" charset="-122"/>
            </a:endParaRPr>
          </a:p>
        </p:txBody>
      </p:sp>
      <p:sp>
        <p:nvSpPr>
          <p:cNvPr id="46" name="TextBox 146"/>
          <p:cNvSpPr txBox="1"/>
          <p:nvPr/>
        </p:nvSpPr>
        <p:spPr>
          <a:xfrm>
            <a:off x="8071456" y="1262748"/>
            <a:ext cx="354584" cy="266868"/>
          </a:xfrm>
          <a:prstGeom prst="rect">
            <a:avLst/>
          </a:prstGeom>
          <a:noFill/>
        </p:spPr>
        <p:txBody>
          <a:bodyPr wrap="none" rtlCol="0">
            <a:spAutoFit/>
          </a:bodyPr>
          <a:lstStyle/>
          <a:p>
            <a:r>
              <a:rPr lang="en-US" altLang="zh-CN" sz="1134">
                <a:solidFill>
                  <a:prstClr val="black">
                    <a:lumMod val="75000"/>
                    <a:lumOff val="25000"/>
                  </a:prstClr>
                </a:solidFill>
                <a:latin typeface="微软雅黑" pitchFamily="34" charset="-122"/>
                <a:ea typeface="微软雅黑" pitchFamily="34" charset="-122"/>
              </a:rPr>
              <a:t>50</a:t>
            </a:r>
            <a:endParaRPr lang="zh-CN" altLang="en-US" sz="1134">
              <a:solidFill>
                <a:prstClr val="black">
                  <a:lumMod val="75000"/>
                  <a:lumOff val="25000"/>
                </a:prstClr>
              </a:solidFill>
              <a:latin typeface="微软雅黑" pitchFamily="34" charset="-122"/>
              <a:ea typeface="微软雅黑" pitchFamily="34" charset="-122"/>
            </a:endParaRPr>
          </a:p>
        </p:txBody>
      </p:sp>
      <p:sp>
        <p:nvSpPr>
          <p:cNvPr id="47" name="TextBox 147"/>
          <p:cNvSpPr txBox="1"/>
          <p:nvPr/>
        </p:nvSpPr>
        <p:spPr>
          <a:xfrm>
            <a:off x="8525061" y="1262748"/>
            <a:ext cx="354584" cy="266868"/>
          </a:xfrm>
          <a:prstGeom prst="rect">
            <a:avLst/>
          </a:prstGeom>
          <a:noFill/>
        </p:spPr>
        <p:txBody>
          <a:bodyPr wrap="none" rtlCol="0">
            <a:spAutoFit/>
          </a:bodyPr>
          <a:lstStyle/>
          <a:p>
            <a:r>
              <a:rPr lang="en-US" altLang="zh-CN" sz="1134">
                <a:solidFill>
                  <a:prstClr val="black">
                    <a:lumMod val="75000"/>
                    <a:lumOff val="25000"/>
                  </a:prstClr>
                </a:solidFill>
                <a:latin typeface="微软雅黑" pitchFamily="34" charset="-122"/>
                <a:ea typeface="微软雅黑" pitchFamily="34" charset="-122"/>
              </a:rPr>
              <a:t>60</a:t>
            </a:r>
            <a:endParaRPr lang="zh-CN" altLang="en-US" sz="1134">
              <a:solidFill>
                <a:prstClr val="black">
                  <a:lumMod val="75000"/>
                  <a:lumOff val="25000"/>
                </a:prstClr>
              </a:solidFill>
              <a:latin typeface="微软雅黑" pitchFamily="34" charset="-122"/>
              <a:ea typeface="微软雅黑" pitchFamily="34" charset="-122"/>
            </a:endParaRPr>
          </a:p>
        </p:txBody>
      </p:sp>
      <p:sp>
        <p:nvSpPr>
          <p:cNvPr id="48" name="TextBox 148"/>
          <p:cNvSpPr txBox="1"/>
          <p:nvPr/>
        </p:nvSpPr>
        <p:spPr>
          <a:xfrm>
            <a:off x="8978667" y="1262748"/>
            <a:ext cx="354584" cy="266868"/>
          </a:xfrm>
          <a:prstGeom prst="rect">
            <a:avLst/>
          </a:prstGeom>
          <a:noFill/>
        </p:spPr>
        <p:txBody>
          <a:bodyPr wrap="none" rtlCol="0">
            <a:spAutoFit/>
          </a:bodyPr>
          <a:lstStyle/>
          <a:p>
            <a:r>
              <a:rPr lang="en-US" altLang="zh-CN" sz="1134">
                <a:solidFill>
                  <a:prstClr val="black">
                    <a:lumMod val="75000"/>
                    <a:lumOff val="25000"/>
                  </a:prstClr>
                </a:solidFill>
                <a:latin typeface="微软雅黑" pitchFamily="34" charset="-122"/>
                <a:ea typeface="微软雅黑" pitchFamily="34" charset="-122"/>
              </a:rPr>
              <a:t>70</a:t>
            </a:r>
            <a:endParaRPr lang="zh-CN" altLang="en-US" sz="1134">
              <a:solidFill>
                <a:prstClr val="black">
                  <a:lumMod val="75000"/>
                  <a:lumOff val="25000"/>
                </a:prstClr>
              </a:solidFill>
              <a:latin typeface="微软雅黑" pitchFamily="34" charset="-122"/>
              <a:ea typeface="微软雅黑" pitchFamily="34" charset="-122"/>
            </a:endParaRPr>
          </a:p>
        </p:txBody>
      </p:sp>
      <p:sp>
        <p:nvSpPr>
          <p:cNvPr id="49" name="TextBox 149"/>
          <p:cNvSpPr txBox="1"/>
          <p:nvPr/>
        </p:nvSpPr>
        <p:spPr>
          <a:xfrm>
            <a:off x="9432272" y="1262748"/>
            <a:ext cx="354584" cy="266868"/>
          </a:xfrm>
          <a:prstGeom prst="rect">
            <a:avLst/>
          </a:prstGeom>
          <a:noFill/>
        </p:spPr>
        <p:txBody>
          <a:bodyPr wrap="none" rtlCol="0">
            <a:spAutoFit/>
          </a:bodyPr>
          <a:lstStyle/>
          <a:p>
            <a:r>
              <a:rPr lang="en-US" altLang="zh-CN" sz="1134">
                <a:solidFill>
                  <a:prstClr val="black">
                    <a:lumMod val="75000"/>
                    <a:lumOff val="25000"/>
                  </a:prstClr>
                </a:solidFill>
                <a:latin typeface="微软雅黑" pitchFamily="34" charset="-122"/>
                <a:ea typeface="微软雅黑" pitchFamily="34" charset="-122"/>
              </a:rPr>
              <a:t>80</a:t>
            </a:r>
            <a:endParaRPr lang="zh-CN" altLang="en-US" sz="1134">
              <a:solidFill>
                <a:prstClr val="black">
                  <a:lumMod val="75000"/>
                  <a:lumOff val="25000"/>
                </a:prstClr>
              </a:solidFill>
              <a:latin typeface="微软雅黑" pitchFamily="34" charset="-122"/>
              <a:ea typeface="微软雅黑" pitchFamily="34" charset="-122"/>
            </a:endParaRPr>
          </a:p>
        </p:txBody>
      </p:sp>
      <p:sp>
        <p:nvSpPr>
          <p:cNvPr id="50" name="TextBox 150"/>
          <p:cNvSpPr txBox="1"/>
          <p:nvPr/>
        </p:nvSpPr>
        <p:spPr>
          <a:xfrm>
            <a:off x="9885878" y="1262748"/>
            <a:ext cx="354584" cy="266868"/>
          </a:xfrm>
          <a:prstGeom prst="rect">
            <a:avLst/>
          </a:prstGeom>
          <a:noFill/>
        </p:spPr>
        <p:txBody>
          <a:bodyPr wrap="none" rtlCol="0">
            <a:spAutoFit/>
          </a:bodyPr>
          <a:lstStyle/>
          <a:p>
            <a:r>
              <a:rPr lang="en-US" altLang="zh-CN" sz="1134">
                <a:solidFill>
                  <a:prstClr val="black">
                    <a:lumMod val="75000"/>
                    <a:lumOff val="25000"/>
                  </a:prstClr>
                </a:solidFill>
                <a:latin typeface="微软雅黑" pitchFamily="34" charset="-122"/>
                <a:ea typeface="微软雅黑" pitchFamily="34" charset="-122"/>
              </a:rPr>
              <a:t>90</a:t>
            </a:r>
            <a:endParaRPr lang="zh-CN" altLang="en-US" sz="1134">
              <a:solidFill>
                <a:prstClr val="black">
                  <a:lumMod val="75000"/>
                  <a:lumOff val="25000"/>
                </a:prstClr>
              </a:solidFill>
              <a:latin typeface="微软雅黑" pitchFamily="34" charset="-122"/>
              <a:ea typeface="微软雅黑" pitchFamily="34" charset="-122"/>
            </a:endParaRPr>
          </a:p>
        </p:txBody>
      </p:sp>
      <p:sp>
        <p:nvSpPr>
          <p:cNvPr id="51" name="TextBox 151"/>
          <p:cNvSpPr txBox="1"/>
          <p:nvPr/>
        </p:nvSpPr>
        <p:spPr>
          <a:xfrm>
            <a:off x="10297075" y="1262748"/>
            <a:ext cx="439544" cy="266868"/>
          </a:xfrm>
          <a:prstGeom prst="rect">
            <a:avLst/>
          </a:prstGeom>
          <a:noFill/>
        </p:spPr>
        <p:txBody>
          <a:bodyPr wrap="none" rtlCol="0">
            <a:spAutoFit/>
          </a:bodyPr>
          <a:lstStyle/>
          <a:p>
            <a:r>
              <a:rPr lang="en-US" altLang="zh-CN" sz="1134" dirty="0">
                <a:solidFill>
                  <a:prstClr val="black">
                    <a:lumMod val="75000"/>
                    <a:lumOff val="25000"/>
                  </a:prstClr>
                </a:solidFill>
                <a:latin typeface="微软雅黑" pitchFamily="34" charset="-122"/>
                <a:ea typeface="微软雅黑" pitchFamily="34" charset="-122"/>
              </a:rPr>
              <a:t>100</a:t>
            </a:r>
            <a:endParaRPr lang="zh-CN" altLang="en-US" sz="1134" dirty="0">
              <a:solidFill>
                <a:prstClr val="black">
                  <a:lumMod val="75000"/>
                  <a:lumOff val="25000"/>
                </a:prstClr>
              </a:solidFill>
              <a:latin typeface="微软雅黑" pitchFamily="34" charset="-122"/>
              <a:ea typeface="微软雅黑" pitchFamily="34" charset="-122"/>
            </a:endParaRPr>
          </a:p>
        </p:txBody>
      </p:sp>
      <p:sp>
        <p:nvSpPr>
          <p:cNvPr id="52" name="五边形 51"/>
          <p:cNvSpPr/>
          <p:nvPr/>
        </p:nvSpPr>
        <p:spPr>
          <a:xfrm flipH="1">
            <a:off x="2901163" y="1902509"/>
            <a:ext cx="3003174" cy="306150"/>
          </a:xfrm>
          <a:prstGeom prst="homePlate">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7"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3" name="五边形 52"/>
          <p:cNvSpPr/>
          <p:nvPr/>
        </p:nvSpPr>
        <p:spPr>
          <a:xfrm flipH="1">
            <a:off x="4057390" y="2388154"/>
            <a:ext cx="1846947" cy="306150"/>
          </a:xfrm>
          <a:prstGeom prst="homePlate">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7"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4" name="五边形 53"/>
          <p:cNvSpPr/>
          <p:nvPr/>
        </p:nvSpPr>
        <p:spPr>
          <a:xfrm flipH="1">
            <a:off x="3354768" y="2873800"/>
            <a:ext cx="2549568" cy="306150"/>
          </a:xfrm>
          <a:prstGeom prst="homePlate">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7"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5" name="五边形 54"/>
          <p:cNvSpPr/>
          <p:nvPr/>
        </p:nvSpPr>
        <p:spPr>
          <a:xfrm flipH="1">
            <a:off x="1851227" y="3359445"/>
            <a:ext cx="4053111" cy="306150"/>
          </a:xfrm>
          <a:prstGeom prst="homePlate">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7"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6" name="五边形 55"/>
          <p:cNvSpPr/>
          <p:nvPr/>
        </p:nvSpPr>
        <p:spPr>
          <a:xfrm flipH="1">
            <a:off x="2557027" y="3845091"/>
            <a:ext cx="3347311" cy="306150"/>
          </a:xfrm>
          <a:prstGeom prst="homePlate">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7"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7" name="五边形 56"/>
          <p:cNvSpPr/>
          <p:nvPr/>
        </p:nvSpPr>
        <p:spPr>
          <a:xfrm flipH="1">
            <a:off x="3636305" y="4330736"/>
            <a:ext cx="2268031" cy="306150"/>
          </a:xfrm>
          <a:prstGeom prst="homePlate">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7"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8" name="五边形 57"/>
          <p:cNvSpPr/>
          <p:nvPr/>
        </p:nvSpPr>
        <p:spPr>
          <a:xfrm flipH="1">
            <a:off x="4543516" y="4816829"/>
            <a:ext cx="1360820" cy="306150"/>
          </a:xfrm>
          <a:prstGeom prst="homePlate">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7"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9" name="TextBox 159"/>
          <p:cNvSpPr txBox="1"/>
          <p:nvPr/>
        </p:nvSpPr>
        <p:spPr>
          <a:xfrm>
            <a:off x="2300135" y="1910175"/>
            <a:ext cx="524503" cy="295915"/>
          </a:xfrm>
          <a:prstGeom prst="rect">
            <a:avLst/>
          </a:prstGeom>
          <a:noFill/>
        </p:spPr>
        <p:txBody>
          <a:bodyPr wrap="none" rtlCol="0">
            <a:spAutoFit/>
          </a:bodyPr>
          <a:lstStyle/>
          <a:p>
            <a:r>
              <a:rPr lang="zh-CN" altLang="en-US" sz="1323" dirty="0">
                <a:solidFill>
                  <a:prstClr val="black">
                    <a:lumMod val="75000"/>
                    <a:lumOff val="25000"/>
                  </a:prstClr>
                </a:solidFill>
                <a:latin typeface="微软雅黑" pitchFamily="34" charset="-122"/>
                <a:ea typeface="微软雅黑" pitchFamily="34" charset="-122"/>
              </a:rPr>
              <a:t>文字</a:t>
            </a:r>
          </a:p>
        </p:txBody>
      </p:sp>
      <p:sp>
        <p:nvSpPr>
          <p:cNvPr id="60" name="TextBox 160"/>
          <p:cNvSpPr txBox="1"/>
          <p:nvPr/>
        </p:nvSpPr>
        <p:spPr>
          <a:xfrm>
            <a:off x="3433779" y="2396411"/>
            <a:ext cx="524503" cy="295915"/>
          </a:xfrm>
          <a:prstGeom prst="rect">
            <a:avLst/>
          </a:prstGeom>
          <a:noFill/>
        </p:spPr>
        <p:txBody>
          <a:bodyPr wrap="none" rtlCol="0">
            <a:spAutoFit/>
          </a:bodyPr>
          <a:lstStyle/>
          <a:p>
            <a:r>
              <a:rPr lang="zh-CN" altLang="en-US" sz="1323">
                <a:solidFill>
                  <a:prstClr val="black">
                    <a:lumMod val="75000"/>
                    <a:lumOff val="25000"/>
                  </a:prstClr>
                </a:solidFill>
                <a:latin typeface="微软雅黑" pitchFamily="34" charset="-122"/>
                <a:ea typeface="微软雅黑" pitchFamily="34" charset="-122"/>
              </a:rPr>
              <a:t>文字</a:t>
            </a:r>
          </a:p>
        </p:txBody>
      </p:sp>
      <p:sp>
        <p:nvSpPr>
          <p:cNvPr id="61" name="TextBox 161"/>
          <p:cNvSpPr txBox="1"/>
          <p:nvPr/>
        </p:nvSpPr>
        <p:spPr>
          <a:xfrm>
            <a:off x="2757555" y="2881689"/>
            <a:ext cx="524503" cy="295915"/>
          </a:xfrm>
          <a:prstGeom prst="rect">
            <a:avLst/>
          </a:prstGeom>
          <a:noFill/>
        </p:spPr>
        <p:txBody>
          <a:bodyPr wrap="none" rtlCol="0">
            <a:spAutoFit/>
          </a:bodyPr>
          <a:lstStyle/>
          <a:p>
            <a:r>
              <a:rPr lang="zh-CN" altLang="en-US" sz="1323">
                <a:solidFill>
                  <a:prstClr val="black">
                    <a:lumMod val="75000"/>
                    <a:lumOff val="25000"/>
                  </a:prstClr>
                </a:solidFill>
                <a:latin typeface="微软雅黑" pitchFamily="34" charset="-122"/>
                <a:ea typeface="微软雅黑" pitchFamily="34" charset="-122"/>
              </a:rPr>
              <a:t>文字</a:t>
            </a:r>
          </a:p>
        </p:txBody>
      </p:sp>
      <p:sp>
        <p:nvSpPr>
          <p:cNvPr id="62" name="TextBox 163"/>
          <p:cNvSpPr txBox="1"/>
          <p:nvPr/>
        </p:nvSpPr>
        <p:spPr>
          <a:xfrm>
            <a:off x="2018383" y="3852758"/>
            <a:ext cx="524503" cy="295915"/>
          </a:xfrm>
          <a:prstGeom prst="rect">
            <a:avLst/>
          </a:prstGeom>
          <a:noFill/>
        </p:spPr>
        <p:txBody>
          <a:bodyPr wrap="none" rtlCol="0">
            <a:spAutoFit/>
          </a:bodyPr>
          <a:lstStyle/>
          <a:p>
            <a:r>
              <a:rPr lang="zh-CN" altLang="en-US" sz="1323">
                <a:solidFill>
                  <a:prstClr val="black">
                    <a:lumMod val="75000"/>
                    <a:lumOff val="25000"/>
                  </a:prstClr>
                </a:solidFill>
                <a:latin typeface="微软雅黑" pitchFamily="34" charset="-122"/>
                <a:ea typeface="微软雅黑" pitchFamily="34" charset="-122"/>
              </a:rPr>
              <a:t>文字</a:t>
            </a:r>
          </a:p>
        </p:txBody>
      </p:sp>
      <p:sp>
        <p:nvSpPr>
          <p:cNvPr id="63" name="TextBox 164"/>
          <p:cNvSpPr txBox="1"/>
          <p:nvPr/>
        </p:nvSpPr>
        <p:spPr>
          <a:xfrm>
            <a:off x="3010633" y="4338994"/>
            <a:ext cx="524503" cy="295915"/>
          </a:xfrm>
          <a:prstGeom prst="rect">
            <a:avLst/>
          </a:prstGeom>
          <a:noFill/>
        </p:spPr>
        <p:txBody>
          <a:bodyPr wrap="none" rtlCol="0">
            <a:spAutoFit/>
          </a:bodyPr>
          <a:lstStyle/>
          <a:p>
            <a:r>
              <a:rPr lang="zh-CN" altLang="en-US" sz="1323">
                <a:solidFill>
                  <a:prstClr val="black">
                    <a:lumMod val="75000"/>
                    <a:lumOff val="25000"/>
                  </a:prstClr>
                </a:solidFill>
                <a:latin typeface="微软雅黑" pitchFamily="34" charset="-122"/>
                <a:ea typeface="微软雅黑" pitchFamily="34" charset="-122"/>
              </a:rPr>
              <a:t>文字</a:t>
            </a:r>
          </a:p>
        </p:txBody>
      </p:sp>
      <p:sp>
        <p:nvSpPr>
          <p:cNvPr id="64" name="TextBox 165"/>
          <p:cNvSpPr txBox="1"/>
          <p:nvPr/>
        </p:nvSpPr>
        <p:spPr>
          <a:xfrm>
            <a:off x="3910225" y="4824272"/>
            <a:ext cx="524503" cy="295915"/>
          </a:xfrm>
          <a:prstGeom prst="rect">
            <a:avLst/>
          </a:prstGeom>
          <a:noFill/>
        </p:spPr>
        <p:txBody>
          <a:bodyPr wrap="none" rtlCol="0">
            <a:spAutoFit/>
          </a:bodyPr>
          <a:lstStyle/>
          <a:p>
            <a:r>
              <a:rPr lang="zh-CN" altLang="en-US" sz="1323">
                <a:solidFill>
                  <a:prstClr val="black">
                    <a:lumMod val="75000"/>
                    <a:lumOff val="25000"/>
                  </a:prstClr>
                </a:solidFill>
                <a:latin typeface="微软雅黑" pitchFamily="34" charset="-122"/>
                <a:ea typeface="微软雅黑" pitchFamily="34" charset="-122"/>
              </a:rPr>
              <a:t>文字</a:t>
            </a:r>
          </a:p>
        </p:txBody>
      </p:sp>
      <p:sp>
        <p:nvSpPr>
          <p:cNvPr id="65" name="五边形 64"/>
          <p:cNvSpPr/>
          <p:nvPr/>
        </p:nvSpPr>
        <p:spPr>
          <a:xfrm>
            <a:off x="6429102" y="1902509"/>
            <a:ext cx="1532885" cy="306150"/>
          </a:xfrm>
          <a:prstGeom prst="homePlate">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7"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6" name="五边形 65"/>
          <p:cNvSpPr/>
          <p:nvPr/>
        </p:nvSpPr>
        <p:spPr>
          <a:xfrm>
            <a:off x="6429104" y="2388154"/>
            <a:ext cx="2893702" cy="306150"/>
          </a:xfrm>
          <a:prstGeom prst="homePlate">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7"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7" name="五边形 66"/>
          <p:cNvSpPr/>
          <p:nvPr/>
        </p:nvSpPr>
        <p:spPr>
          <a:xfrm>
            <a:off x="6429101" y="2873800"/>
            <a:ext cx="1814423" cy="306150"/>
          </a:xfrm>
          <a:prstGeom prst="homePlate">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7"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8" name="五边形 67"/>
          <p:cNvSpPr/>
          <p:nvPr/>
        </p:nvSpPr>
        <p:spPr>
          <a:xfrm>
            <a:off x="6429103" y="3359445"/>
            <a:ext cx="3867974" cy="306150"/>
          </a:xfrm>
          <a:prstGeom prst="homePlate">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7"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9" name="五边形 68"/>
          <p:cNvSpPr/>
          <p:nvPr/>
        </p:nvSpPr>
        <p:spPr>
          <a:xfrm>
            <a:off x="6429104" y="3845091"/>
            <a:ext cx="2799457" cy="306150"/>
          </a:xfrm>
          <a:prstGeom prst="homePlate">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7"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0" name="五边形 69"/>
          <p:cNvSpPr/>
          <p:nvPr/>
        </p:nvSpPr>
        <p:spPr>
          <a:xfrm>
            <a:off x="6429104" y="4330736"/>
            <a:ext cx="3244692" cy="306150"/>
          </a:xfrm>
          <a:prstGeom prst="homePlate">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7"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五边形 70"/>
          <p:cNvSpPr/>
          <p:nvPr/>
        </p:nvSpPr>
        <p:spPr>
          <a:xfrm>
            <a:off x="6429104" y="4816831"/>
            <a:ext cx="2391212" cy="298261"/>
          </a:xfrm>
          <a:prstGeom prst="homePlate">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7"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2" name="TextBox 173"/>
          <p:cNvSpPr txBox="1"/>
          <p:nvPr/>
        </p:nvSpPr>
        <p:spPr>
          <a:xfrm>
            <a:off x="8041738" y="1910175"/>
            <a:ext cx="524503" cy="295915"/>
          </a:xfrm>
          <a:prstGeom prst="rect">
            <a:avLst/>
          </a:prstGeom>
          <a:noFill/>
        </p:spPr>
        <p:txBody>
          <a:bodyPr wrap="none" rtlCol="0">
            <a:spAutoFit/>
          </a:bodyPr>
          <a:lstStyle/>
          <a:p>
            <a:r>
              <a:rPr lang="zh-CN" altLang="en-US" sz="1323">
                <a:solidFill>
                  <a:prstClr val="black">
                    <a:lumMod val="75000"/>
                    <a:lumOff val="25000"/>
                  </a:prstClr>
                </a:solidFill>
                <a:latin typeface="微软雅黑" pitchFamily="34" charset="-122"/>
                <a:ea typeface="微软雅黑" pitchFamily="34" charset="-122"/>
              </a:rPr>
              <a:t>文字</a:t>
            </a:r>
          </a:p>
        </p:txBody>
      </p:sp>
      <p:sp>
        <p:nvSpPr>
          <p:cNvPr id="73" name="TextBox 174"/>
          <p:cNvSpPr txBox="1"/>
          <p:nvPr/>
        </p:nvSpPr>
        <p:spPr>
          <a:xfrm>
            <a:off x="9395187" y="2396411"/>
            <a:ext cx="524503" cy="295915"/>
          </a:xfrm>
          <a:prstGeom prst="rect">
            <a:avLst/>
          </a:prstGeom>
          <a:noFill/>
        </p:spPr>
        <p:txBody>
          <a:bodyPr wrap="none" rtlCol="0">
            <a:spAutoFit/>
          </a:bodyPr>
          <a:lstStyle/>
          <a:p>
            <a:r>
              <a:rPr lang="zh-CN" altLang="en-US" sz="1323">
                <a:solidFill>
                  <a:prstClr val="black">
                    <a:lumMod val="75000"/>
                    <a:lumOff val="25000"/>
                  </a:prstClr>
                </a:solidFill>
                <a:latin typeface="微软雅黑" pitchFamily="34" charset="-122"/>
                <a:ea typeface="微软雅黑" pitchFamily="34" charset="-122"/>
              </a:rPr>
              <a:t>文字</a:t>
            </a:r>
          </a:p>
        </p:txBody>
      </p:sp>
      <p:sp>
        <p:nvSpPr>
          <p:cNvPr id="74" name="TextBox 175"/>
          <p:cNvSpPr txBox="1"/>
          <p:nvPr/>
        </p:nvSpPr>
        <p:spPr>
          <a:xfrm>
            <a:off x="8306533" y="2881689"/>
            <a:ext cx="524503" cy="295915"/>
          </a:xfrm>
          <a:prstGeom prst="rect">
            <a:avLst/>
          </a:prstGeom>
          <a:noFill/>
        </p:spPr>
        <p:txBody>
          <a:bodyPr wrap="none" rtlCol="0">
            <a:spAutoFit/>
          </a:bodyPr>
          <a:lstStyle/>
          <a:p>
            <a:r>
              <a:rPr lang="zh-CN" altLang="en-US" sz="1323">
                <a:solidFill>
                  <a:prstClr val="black">
                    <a:lumMod val="75000"/>
                    <a:lumOff val="25000"/>
                  </a:prstClr>
                </a:solidFill>
                <a:latin typeface="微软雅黑" pitchFamily="34" charset="-122"/>
                <a:ea typeface="微软雅黑" pitchFamily="34" charset="-122"/>
              </a:rPr>
              <a:t>文字</a:t>
            </a:r>
          </a:p>
        </p:txBody>
      </p:sp>
      <p:sp>
        <p:nvSpPr>
          <p:cNvPr id="75" name="TextBox 176"/>
          <p:cNvSpPr txBox="1"/>
          <p:nvPr/>
        </p:nvSpPr>
        <p:spPr>
          <a:xfrm>
            <a:off x="10297078" y="3359448"/>
            <a:ext cx="524503" cy="295915"/>
          </a:xfrm>
          <a:prstGeom prst="rect">
            <a:avLst/>
          </a:prstGeom>
          <a:noFill/>
        </p:spPr>
        <p:txBody>
          <a:bodyPr wrap="none" rtlCol="0">
            <a:spAutoFit/>
          </a:bodyPr>
          <a:lstStyle/>
          <a:p>
            <a:r>
              <a:rPr lang="zh-CN" altLang="en-US" sz="1323">
                <a:solidFill>
                  <a:prstClr val="black">
                    <a:lumMod val="75000"/>
                    <a:lumOff val="25000"/>
                  </a:prstClr>
                </a:solidFill>
                <a:latin typeface="微软雅黑" pitchFamily="34" charset="-122"/>
                <a:ea typeface="微软雅黑" pitchFamily="34" charset="-122"/>
              </a:rPr>
              <a:t>文字</a:t>
            </a:r>
          </a:p>
        </p:txBody>
      </p:sp>
      <p:sp>
        <p:nvSpPr>
          <p:cNvPr id="76" name="TextBox 177"/>
          <p:cNvSpPr txBox="1"/>
          <p:nvPr/>
        </p:nvSpPr>
        <p:spPr>
          <a:xfrm>
            <a:off x="9347451" y="3852758"/>
            <a:ext cx="524503" cy="295915"/>
          </a:xfrm>
          <a:prstGeom prst="rect">
            <a:avLst/>
          </a:prstGeom>
          <a:noFill/>
        </p:spPr>
        <p:txBody>
          <a:bodyPr wrap="none" rtlCol="0">
            <a:spAutoFit/>
          </a:bodyPr>
          <a:lstStyle/>
          <a:p>
            <a:r>
              <a:rPr lang="zh-CN" altLang="en-US" sz="1323">
                <a:solidFill>
                  <a:prstClr val="black">
                    <a:lumMod val="75000"/>
                    <a:lumOff val="25000"/>
                  </a:prstClr>
                </a:solidFill>
                <a:latin typeface="微软雅黑" pitchFamily="34" charset="-122"/>
                <a:ea typeface="微软雅黑" pitchFamily="34" charset="-122"/>
              </a:rPr>
              <a:t>文字</a:t>
            </a:r>
          </a:p>
        </p:txBody>
      </p:sp>
      <p:sp>
        <p:nvSpPr>
          <p:cNvPr id="77" name="TextBox 178"/>
          <p:cNvSpPr txBox="1"/>
          <p:nvPr/>
        </p:nvSpPr>
        <p:spPr>
          <a:xfrm>
            <a:off x="9732729" y="4338994"/>
            <a:ext cx="524503" cy="295915"/>
          </a:xfrm>
          <a:prstGeom prst="rect">
            <a:avLst/>
          </a:prstGeom>
          <a:noFill/>
        </p:spPr>
        <p:txBody>
          <a:bodyPr wrap="none" rtlCol="0">
            <a:spAutoFit/>
          </a:bodyPr>
          <a:lstStyle/>
          <a:p>
            <a:r>
              <a:rPr lang="zh-CN" altLang="en-US" sz="1323">
                <a:solidFill>
                  <a:prstClr val="black">
                    <a:lumMod val="75000"/>
                    <a:lumOff val="25000"/>
                  </a:prstClr>
                </a:solidFill>
                <a:latin typeface="微软雅黑" pitchFamily="34" charset="-122"/>
                <a:ea typeface="微软雅黑" pitchFamily="34" charset="-122"/>
              </a:rPr>
              <a:t>文字</a:t>
            </a:r>
          </a:p>
        </p:txBody>
      </p:sp>
      <p:sp>
        <p:nvSpPr>
          <p:cNvPr id="78" name="TextBox 179"/>
          <p:cNvSpPr txBox="1"/>
          <p:nvPr/>
        </p:nvSpPr>
        <p:spPr>
          <a:xfrm>
            <a:off x="8899270" y="4824272"/>
            <a:ext cx="524503" cy="295915"/>
          </a:xfrm>
          <a:prstGeom prst="rect">
            <a:avLst/>
          </a:prstGeom>
          <a:noFill/>
        </p:spPr>
        <p:txBody>
          <a:bodyPr wrap="none" rtlCol="0">
            <a:spAutoFit/>
          </a:bodyPr>
          <a:lstStyle/>
          <a:p>
            <a:r>
              <a:rPr lang="zh-CN" altLang="en-US" sz="1323">
                <a:solidFill>
                  <a:prstClr val="black">
                    <a:lumMod val="75000"/>
                    <a:lumOff val="25000"/>
                  </a:prstClr>
                </a:solidFill>
                <a:latin typeface="微软雅黑" pitchFamily="34" charset="-122"/>
                <a:ea typeface="微软雅黑" pitchFamily="34" charset="-122"/>
              </a:rPr>
              <a:t>文字</a:t>
            </a:r>
          </a:p>
        </p:txBody>
      </p:sp>
      <p:sp>
        <p:nvSpPr>
          <p:cNvPr id="79" name="TextBox 180"/>
          <p:cNvSpPr txBox="1"/>
          <p:nvPr/>
        </p:nvSpPr>
        <p:spPr>
          <a:xfrm>
            <a:off x="5993892" y="1866550"/>
            <a:ext cx="354584" cy="383182"/>
          </a:xfrm>
          <a:prstGeom prst="rect">
            <a:avLst/>
          </a:prstGeom>
          <a:noFill/>
        </p:spPr>
        <p:txBody>
          <a:bodyPr wrap="none" rtlCol="0">
            <a:spAutoFit/>
          </a:bodyPr>
          <a:lstStyle/>
          <a:p>
            <a:r>
              <a:rPr lang="en-US" altLang="zh-CN" sz="1890">
                <a:solidFill>
                  <a:prstClr val="black">
                    <a:lumMod val="75000"/>
                    <a:lumOff val="25000"/>
                  </a:prstClr>
                </a:solidFill>
                <a:latin typeface="微软雅黑" pitchFamily="34" charset="-122"/>
                <a:ea typeface="微软雅黑" pitchFamily="34" charset="-122"/>
              </a:rPr>
              <a:t>A</a:t>
            </a:r>
            <a:endParaRPr lang="zh-CN" altLang="en-US" sz="1890">
              <a:solidFill>
                <a:prstClr val="black">
                  <a:lumMod val="75000"/>
                  <a:lumOff val="25000"/>
                </a:prstClr>
              </a:solidFill>
              <a:latin typeface="微软雅黑" pitchFamily="34" charset="-122"/>
              <a:ea typeface="微软雅黑" pitchFamily="34" charset="-122"/>
            </a:endParaRPr>
          </a:p>
        </p:txBody>
      </p:sp>
      <p:sp>
        <p:nvSpPr>
          <p:cNvPr id="80" name="TextBox 181"/>
          <p:cNvSpPr txBox="1"/>
          <p:nvPr/>
        </p:nvSpPr>
        <p:spPr>
          <a:xfrm>
            <a:off x="5993892" y="2352196"/>
            <a:ext cx="336952" cy="383182"/>
          </a:xfrm>
          <a:prstGeom prst="rect">
            <a:avLst/>
          </a:prstGeom>
          <a:noFill/>
        </p:spPr>
        <p:txBody>
          <a:bodyPr wrap="none" rtlCol="0">
            <a:spAutoFit/>
          </a:bodyPr>
          <a:lstStyle/>
          <a:p>
            <a:r>
              <a:rPr lang="en-US" altLang="zh-CN" sz="1890">
                <a:solidFill>
                  <a:prstClr val="black">
                    <a:lumMod val="75000"/>
                    <a:lumOff val="25000"/>
                  </a:prstClr>
                </a:solidFill>
                <a:latin typeface="微软雅黑" pitchFamily="34" charset="-122"/>
                <a:ea typeface="微软雅黑" pitchFamily="34" charset="-122"/>
              </a:rPr>
              <a:t>B</a:t>
            </a:r>
            <a:endParaRPr lang="zh-CN" altLang="en-US" sz="1890">
              <a:solidFill>
                <a:prstClr val="black">
                  <a:lumMod val="75000"/>
                  <a:lumOff val="25000"/>
                </a:prstClr>
              </a:solidFill>
              <a:latin typeface="微软雅黑" pitchFamily="34" charset="-122"/>
              <a:ea typeface="微软雅黑" pitchFamily="34" charset="-122"/>
            </a:endParaRPr>
          </a:p>
        </p:txBody>
      </p:sp>
      <p:sp>
        <p:nvSpPr>
          <p:cNvPr id="81" name="TextBox 182"/>
          <p:cNvSpPr txBox="1"/>
          <p:nvPr/>
        </p:nvSpPr>
        <p:spPr>
          <a:xfrm>
            <a:off x="5993892" y="2837841"/>
            <a:ext cx="346570" cy="383182"/>
          </a:xfrm>
          <a:prstGeom prst="rect">
            <a:avLst/>
          </a:prstGeom>
          <a:noFill/>
        </p:spPr>
        <p:txBody>
          <a:bodyPr wrap="none" rtlCol="0">
            <a:spAutoFit/>
          </a:bodyPr>
          <a:lstStyle/>
          <a:p>
            <a:r>
              <a:rPr lang="en-US" altLang="zh-CN" sz="1890">
                <a:solidFill>
                  <a:prstClr val="black">
                    <a:lumMod val="75000"/>
                    <a:lumOff val="25000"/>
                  </a:prstClr>
                </a:solidFill>
                <a:latin typeface="微软雅黑" pitchFamily="34" charset="-122"/>
                <a:ea typeface="微软雅黑" pitchFamily="34" charset="-122"/>
              </a:rPr>
              <a:t>C</a:t>
            </a:r>
            <a:endParaRPr lang="zh-CN" altLang="en-US" sz="1890">
              <a:solidFill>
                <a:prstClr val="black">
                  <a:lumMod val="75000"/>
                  <a:lumOff val="25000"/>
                </a:prstClr>
              </a:solidFill>
              <a:latin typeface="微软雅黑" pitchFamily="34" charset="-122"/>
              <a:ea typeface="微软雅黑" pitchFamily="34" charset="-122"/>
            </a:endParaRPr>
          </a:p>
        </p:txBody>
      </p:sp>
      <p:sp>
        <p:nvSpPr>
          <p:cNvPr id="82" name="TextBox 183"/>
          <p:cNvSpPr txBox="1"/>
          <p:nvPr/>
        </p:nvSpPr>
        <p:spPr>
          <a:xfrm>
            <a:off x="5993892" y="3323487"/>
            <a:ext cx="369012" cy="383182"/>
          </a:xfrm>
          <a:prstGeom prst="rect">
            <a:avLst/>
          </a:prstGeom>
          <a:noFill/>
        </p:spPr>
        <p:txBody>
          <a:bodyPr wrap="none" rtlCol="0">
            <a:spAutoFit/>
          </a:bodyPr>
          <a:lstStyle/>
          <a:p>
            <a:r>
              <a:rPr lang="en-US" altLang="zh-CN" sz="1890">
                <a:solidFill>
                  <a:prstClr val="black">
                    <a:lumMod val="75000"/>
                    <a:lumOff val="25000"/>
                  </a:prstClr>
                </a:solidFill>
                <a:latin typeface="微软雅黑" pitchFamily="34" charset="-122"/>
                <a:ea typeface="微软雅黑" pitchFamily="34" charset="-122"/>
              </a:rPr>
              <a:t>D</a:t>
            </a:r>
            <a:endParaRPr lang="zh-CN" altLang="en-US" sz="1890">
              <a:solidFill>
                <a:prstClr val="black">
                  <a:lumMod val="75000"/>
                  <a:lumOff val="25000"/>
                </a:prstClr>
              </a:solidFill>
              <a:latin typeface="微软雅黑" pitchFamily="34" charset="-122"/>
              <a:ea typeface="微软雅黑" pitchFamily="34" charset="-122"/>
            </a:endParaRPr>
          </a:p>
        </p:txBody>
      </p:sp>
      <p:sp>
        <p:nvSpPr>
          <p:cNvPr id="83" name="TextBox 184"/>
          <p:cNvSpPr txBox="1"/>
          <p:nvPr/>
        </p:nvSpPr>
        <p:spPr>
          <a:xfrm>
            <a:off x="5993892" y="3809132"/>
            <a:ext cx="317716" cy="383182"/>
          </a:xfrm>
          <a:prstGeom prst="rect">
            <a:avLst/>
          </a:prstGeom>
          <a:noFill/>
        </p:spPr>
        <p:txBody>
          <a:bodyPr wrap="none" rtlCol="0">
            <a:spAutoFit/>
          </a:bodyPr>
          <a:lstStyle/>
          <a:p>
            <a:r>
              <a:rPr lang="en-US" altLang="zh-CN" sz="1890">
                <a:solidFill>
                  <a:prstClr val="black">
                    <a:lumMod val="75000"/>
                    <a:lumOff val="25000"/>
                  </a:prstClr>
                </a:solidFill>
                <a:latin typeface="微软雅黑" pitchFamily="34" charset="-122"/>
                <a:ea typeface="微软雅黑" pitchFamily="34" charset="-122"/>
              </a:rPr>
              <a:t>E</a:t>
            </a:r>
            <a:endParaRPr lang="zh-CN" altLang="en-US" sz="1890">
              <a:solidFill>
                <a:prstClr val="black">
                  <a:lumMod val="75000"/>
                  <a:lumOff val="25000"/>
                </a:prstClr>
              </a:solidFill>
              <a:latin typeface="微软雅黑" pitchFamily="34" charset="-122"/>
              <a:ea typeface="微软雅黑" pitchFamily="34" charset="-122"/>
            </a:endParaRPr>
          </a:p>
        </p:txBody>
      </p:sp>
      <p:sp>
        <p:nvSpPr>
          <p:cNvPr id="84" name="TextBox 185"/>
          <p:cNvSpPr txBox="1"/>
          <p:nvPr/>
        </p:nvSpPr>
        <p:spPr>
          <a:xfrm>
            <a:off x="5993892" y="4294778"/>
            <a:ext cx="312906" cy="383182"/>
          </a:xfrm>
          <a:prstGeom prst="rect">
            <a:avLst/>
          </a:prstGeom>
          <a:noFill/>
        </p:spPr>
        <p:txBody>
          <a:bodyPr wrap="none" rtlCol="0">
            <a:spAutoFit/>
          </a:bodyPr>
          <a:lstStyle/>
          <a:p>
            <a:r>
              <a:rPr lang="en-US" altLang="zh-CN" sz="1890">
                <a:solidFill>
                  <a:prstClr val="black">
                    <a:lumMod val="75000"/>
                    <a:lumOff val="25000"/>
                  </a:prstClr>
                </a:solidFill>
                <a:latin typeface="微软雅黑" pitchFamily="34" charset="-122"/>
                <a:ea typeface="微软雅黑" pitchFamily="34" charset="-122"/>
              </a:rPr>
              <a:t>F</a:t>
            </a:r>
            <a:endParaRPr lang="zh-CN" altLang="en-US" sz="1890">
              <a:solidFill>
                <a:prstClr val="black">
                  <a:lumMod val="75000"/>
                  <a:lumOff val="25000"/>
                </a:prstClr>
              </a:solidFill>
              <a:latin typeface="微软雅黑" pitchFamily="34" charset="-122"/>
              <a:ea typeface="微软雅黑" pitchFamily="34" charset="-122"/>
            </a:endParaRPr>
          </a:p>
        </p:txBody>
      </p:sp>
      <p:sp>
        <p:nvSpPr>
          <p:cNvPr id="85" name="TextBox 186"/>
          <p:cNvSpPr txBox="1"/>
          <p:nvPr/>
        </p:nvSpPr>
        <p:spPr>
          <a:xfrm>
            <a:off x="5993892" y="4780425"/>
            <a:ext cx="364202" cy="383182"/>
          </a:xfrm>
          <a:prstGeom prst="rect">
            <a:avLst/>
          </a:prstGeom>
          <a:noFill/>
        </p:spPr>
        <p:txBody>
          <a:bodyPr wrap="none" rtlCol="0">
            <a:spAutoFit/>
          </a:bodyPr>
          <a:lstStyle/>
          <a:p>
            <a:r>
              <a:rPr lang="en-US" altLang="zh-CN" sz="1890">
                <a:solidFill>
                  <a:prstClr val="black">
                    <a:lumMod val="75000"/>
                    <a:lumOff val="25000"/>
                  </a:prstClr>
                </a:solidFill>
                <a:latin typeface="微软雅黑" pitchFamily="34" charset="-122"/>
                <a:ea typeface="微软雅黑" pitchFamily="34" charset="-122"/>
              </a:rPr>
              <a:t>G</a:t>
            </a:r>
            <a:endParaRPr lang="zh-CN" altLang="en-US" sz="1890">
              <a:solidFill>
                <a:prstClr val="black">
                  <a:lumMod val="75000"/>
                  <a:lumOff val="25000"/>
                </a:prstClr>
              </a:solidFill>
              <a:latin typeface="微软雅黑" pitchFamily="34" charset="-122"/>
              <a:ea typeface="微软雅黑" pitchFamily="34" charset="-122"/>
            </a:endParaRPr>
          </a:p>
        </p:txBody>
      </p:sp>
    </p:spTree>
    <p:extLst>
      <p:ext uri="{BB962C8B-B14F-4D97-AF65-F5344CB8AC3E}">
        <p14:creationId xmlns:p14="http://schemas.microsoft.com/office/powerpoint/2010/main" xmlns="" val="4218607759"/>
      </p:ext>
    </p:extLst>
  </p:cSld>
  <p:clrMapOvr>
    <a:masterClrMapping/>
  </p:clrMapOvr>
  <mc:AlternateContent xmlns:mc="http://schemas.openxmlformats.org/markup-compatibility/2006">
    <mc:Choice xmlns:p14="http://schemas.microsoft.com/office/powerpoint/2010/main" xmlns="" Requires="p14">
      <p:transition spd="slow" p14:dur="3400" advClick="0" advTm="3000">
        <p14:reveal/>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500"/>
                                        <p:tgtEl>
                                          <p:spTgt spid="7"/>
                                        </p:tgtEl>
                                      </p:cBhvr>
                                    </p:animEffect>
                                  </p:childTnLst>
                                </p:cTn>
                              </p:par>
                            </p:childTnLst>
                          </p:cTn>
                        </p:par>
                        <p:par>
                          <p:cTn id="8" fill="hold">
                            <p:stCondLst>
                              <p:cond delay="500"/>
                            </p:stCondLst>
                            <p:childTnLst>
                              <p:par>
                                <p:cTn id="9" presetID="2" presetClass="entr" presetSubtype="4" decel="100000" fill="hold" grpId="0" nodeType="afterEffect">
                                  <p:stCondLst>
                                    <p:cond delay="0"/>
                                  </p:stCondLst>
                                  <p:childTnLst>
                                    <p:set>
                                      <p:cBhvr>
                                        <p:cTn id="10" dur="1" fill="hold">
                                          <p:stCondLst>
                                            <p:cond delay="0"/>
                                          </p:stCondLst>
                                        </p:cTn>
                                        <p:tgtEl>
                                          <p:spTgt spid="79"/>
                                        </p:tgtEl>
                                        <p:attrNameLst>
                                          <p:attrName>style.visibility</p:attrName>
                                        </p:attrNameLst>
                                      </p:cBhvr>
                                      <p:to>
                                        <p:strVal val="visible"/>
                                      </p:to>
                                    </p:set>
                                    <p:anim calcmode="lin" valueType="num">
                                      <p:cBhvr additive="base">
                                        <p:cTn id="11" dur="500" fill="hold"/>
                                        <p:tgtEl>
                                          <p:spTgt spid="79"/>
                                        </p:tgtEl>
                                        <p:attrNameLst>
                                          <p:attrName>ppt_x</p:attrName>
                                        </p:attrNameLst>
                                      </p:cBhvr>
                                      <p:tavLst>
                                        <p:tav tm="0">
                                          <p:val>
                                            <p:strVal val="#ppt_x"/>
                                          </p:val>
                                        </p:tav>
                                        <p:tav tm="100000">
                                          <p:val>
                                            <p:strVal val="#ppt_x"/>
                                          </p:val>
                                        </p:tav>
                                      </p:tavLst>
                                    </p:anim>
                                    <p:anim calcmode="lin" valueType="num">
                                      <p:cBhvr additive="base">
                                        <p:cTn id="12" dur="500" fill="hold"/>
                                        <p:tgtEl>
                                          <p:spTgt spid="79"/>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80"/>
                                        </p:tgtEl>
                                        <p:attrNameLst>
                                          <p:attrName>style.visibility</p:attrName>
                                        </p:attrNameLst>
                                      </p:cBhvr>
                                      <p:to>
                                        <p:strVal val="visible"/>
                                      </p:to>
                                    </p:set>
                                    <p:anim calcmode="lin" valueType="num">
                                      <p:cBhvr additive="base">
                                        <p:cTn id="15" dur="500" fill="hold"/>
                                        <p:tgtEl>
                                          <p:spTgt spid="80"/>
                                        </p:tgtEl>
                                        <p:attrNameLst>
                                          <p:attrName>ppt_x</p:attrName>
                                        </p:attrNameLst>
                                      </p:cBhvr>
                                      <p:tavLst>
                                        <p:tav tm="0">
                                          <p:val>
                                            <p:strVal val="#ppt_x"/>
                                          </p:val>
                                        </p:tav>
                                        <p:tav tm="100000">
                                          <p:val>
                                            <p:strVal val="#ppt_x"/>
                                          </p:val>
                                        </p:tav>
                                      </p:tavLst>
                                    </p:anim>
                                    <p:anim calcmode="lin" valueType="num">
                                      <p:cBhvr additive="base">
                                        <p:cTn id="16" dur="500" fill="hold"/>
                                        <p:tgtEl>
                                          <p:spTgt spid="80"/>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0"/>
                                  </p:stCondLst>
                                  <p:childTnLst>
                                    <p:set>
                                      <p:cBhvr>
                                        <p:cTn id="18" dur="1" fill="hold">
                                          <p:stCondLst>
                                            <p:cond delay="0"/>
                                          </p:stCondLst>
                                        </p:cTn>
                                        <p:tgtEl>
                                          <p:spTgt spid="81"/>
                                        </p:tgtEl>
                                        <p:attrNameLst>
                                          <p:attrName>style.visibility</p:attrName>
                                        </p:attrNameLst>
                                      </p:cBhvr>
                                      <p:to>
                                        <p:strVal val="visible"/>
                                      </p:to>
                                    </p:set>
                                    <p:anim calcmode="lin" valueType="num">
                                      <p:cBhvr additive="base">
                                        <p:cTn id="19" dur="500" fill="hold"/>
                                        <p:tgtEl>
                                          <p:spTgt spid="81"/>
                                        </p:tgtEl>
                                        <p:attrNameLst>
                                          <p:attrName>ppt_x</p:attrName>
                                        </p:attrNameLst>
                                      </p:cBhvr>
                                      <p:tavLst>
                                        <p:tav tm="0">
                                          <p:val>
                                            <p:strVal val="#ppt_x"/>
                                          </p:val>
                                        </p:tav>
                                        <p:tav tm="100000">
                                          <p:val>
                                            <p:strVal val="#ppt_x"/>
                                          </p:val>
                                        </p:tav>
                                      </p:tavLst>
                                    </p:anim>
                                    <p:anim calcmode="lin" valueType="num">
                                      <p:cBhvr additive="base">
                                        <p:cTn id="20" dur="500" fill="hold"/>
                                        <p:tgtEl>
                                          <p:spTgt spid="81"/>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0"/>
                                  </p:stCondLst>
                                  <p:childTnLst>
                                    <p:set>
                                      <p:cBhvr>
                                        <p:cTn id="22" dur="1" fill="hold">
                                          <p:stCondLst>
                                            <p:cond delay="0"/>
                                          </p:stCondLst>
                                        </p:cTn>
                                        <p:tgtEl>
                                          <p:spTgt spid="82"/>
                                        </p:tgtEl>
                                        <p:attrNameLst>
                                          <p:attrName>style.visibility</p:attrName>
                                        </p:attrNameLst>
                                      </p:cBhvr>
                                      <p:to>
                                        <p:strVal val="visible"/>
                                      </p:to>
                                    </p:set>
                                    <p:anim calcmode="lin" valueType="num">
                                      <p:cBhvr additive="base">
                                        <p:cTn id="23" dur="500" fill="hold"/>
                                        <p:tgtEl>
                                          <p:spTgt spid="82"/>
                                        </p:tgtEl>
                                        <p:attrNameLst>
                                          <p:attrName>ppt_x</p:attrName>
                                        </p:attrNameLst>
                                      </p:cBhvr>
                                      <p:tavLst>
                                        <p:tav tm="0">
                                          <p:val>
                                            <p:strVal val="#ppt_x"/>
                                          </p:val>
                                        </p:tav>
                                        <p:tav tm="100000">
                                          <p:val>
                                            <p:strVal val="#ppt_x"/>
                                          </p:val>
                                        </p:tav>
                                      </p:tavLst>
                                    </p:anim>
                                    <p:anim calcmode="lin" valueType="num">
                                      <p:cBhvr additive="base">
                                        <p:cTn id="24" dur="500" fill="hold"/>
                                        <p:tgtEl>
                                          <p:spTgt spid="82"/>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0"/>
                                  </p:stCondLst>
                                  <p:childTnLst>
                                    <p:set>
                                      <p:cBhvr>
                                        <p:cTn id="26" dur="1" fill="hold">
                                          <p:stCondLst>
                                            <p:cond delay="0"/>
                                          </p:stCondLst>
                                        </p:cTn>
                                        <p:tgtEl>
                                          <p:spTgt spid="83"/>
                                        </p:tgtEl>
                                        <p:attrNameLst>
                                          <p:attrName>style.visibility</p:attrName>
                                        </p:attrNameLst>
                                      </p:cBhvr>
                                      <p:to>
                                        <p:strVal val="visible"/>
                                      </p:to>
                                    </p:set>
                                    <p:anim calcmode="lin" valueType="num">
                                      <p:cBhvr additive="base">
                                        <p:cTn id="27" dur="500" fill="hold"/>
                                        <p:tgtEl>
                                          <p:spTgt spid="83"/>
                                        </p:tgtEl>
                                        <p:attrNameLst>
                                          <p:attrName>ppt_x</p:attrName>
                                        </p:attrNameLst>
                                      </p:cBhvr>
                                      <p:tavLst>
                                        <p:tav tm="0">
                                          <p:val>
                                            <p:strVal val="#ppt_x"/>
                                          </p:val>
                                        </p:tav>
                                        <p:tav tm="100000">
                                          <p:val>
                                            <p:strVal val="#ppt_x"/>
                                          </p:val>
                                        </p:tav>
                                      </p:tavLst>
                                    </p:anim>
                                    <p:anim calcmode="lin" valueType="num">
                                      <p:cBhvr additive="base">
                                        <p:cTn id="28" dur="500" fill="hold"/>
                                        <p:tgtEl>
                                          <p:spTgt spid="83"/>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0"/>
                                  </p:stCondLst>
                                  <p:childTnLst>
                                    <p:set>
                                      <p:cBhvr>
                                        <p:cTn id="30" dur="1" fill="hold">
                                          <p:stCondLst>
                                            <p:cond delay="0"/>
                                          </p:stCondLst>
                                        </p:cTn>
                                        <p:tgtEl>
                                          <p:spTgt spid="84"/>
                                        </p:tgtEl>
                                        <p:attrNameLst>
                                          <p:attrName>style.visibility</p:attrName>
                                        </p:attrNameLst>
                                      </p:cBhvr>
                                      <p:to>
                                        <p:strVal val="visible"/>
                                      </p:to>
                                    </p:set>
                                    <p:anim calcmode="lin" valueType="num">
                                      <p:cBhvr additive="base">
                                        <p:cTn id="31" dur="500" fill="hold"/>
                                        <p:tgtEl>
                                          <p:spTgt spid="84"/>
                                        </p:tgtEl>
                                        <p:attrNameLst>
                                          <p:attrName>ppt_x</p:attrName>
                                        </p:attrNameLst>
                                      </p:cBhvr>
                                      <p:tavLst>
                                        <p:tav tm="0">
                                          <p:val>
                                            <p:strVal val="#ppt_x"/>
                                          </p:val>
                                        </p:tav>
                                        <p:tav tm="100000">
                                          <p:val>
                                            <p:strVal val="#ppt_x"/>
                                          </p:val>
                                        </p:tav>
                                      </p:tavLst>
                                    </p:anim>
                                    <p:anim calcmode="lin" valueType="num">
                                      <p:cBhvr additive="base">
                                        <p:cTn id="32" dur="500" fill="hold"/>
                                        <p:tgtEl>
                                          <p:spTgt spid="84"/>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0"/>
                                  </p:stCondLst>
                                  <p:childTnLst>
                                    <p:set>
                                      <p:cBhvr>
                                        <p:cTn id="34" dur="1" fill="hold">
                                          <p:stCondLst>
                                            <p:cond delay="0"/>
                                          </p:stCondLst>
                                        </p:cTn>
                                        <p:tgtEl>
                                          <p:spTgt spid="85"/>
                                        </p:tgtEl>
                                        <p:attrNameLst>
                                          <p:attrName>style.visibility</p:attrName>
                                        </p:attrNameLst>
                                      </p:cBhvr>
                                      <p:to>
                                        <p:strVal val="visible"/>
                                      </p:to>
                                    </p:set>
                                    <p:anim calcmode="lin" valueType="num">
                                      <p:cBhvr additive="base">
                                        <p:cTn id="35" dur="500" fill="hold"/>
                                        <p:tgtEl>
                                          <p:spTgt spid="85"/>
                                        </p:tgtEl>
                                        <p:attrNameLst>
                                          <p:attrName>ppt_x</p:attrName>
                                        </p:attrNameLst>
                                      </p:cBhvr>
                                      <p:tavLst>
                                        <p:tav tm="0">
                                          <p:val>
                                            <p:strVal val="#ppt_x"/>
                                          </p:val>
                                        </p:tav>
                                        <p:tav tm="100000">
                                          <p:val>
                                            <p:strVal val="#ppt_x"/>
                                          </p:val>
                                        </p:tav>
                                      </p:tavLst>
                                    </p:anim>
                                    <p:anim calcmode="lin" valueType="num">
                                      <p:cBhvr additive="base">
                                        <p:cTn id="36" dur="500" fill="hold"/>
                                        <p:tgtEl>
                                          <p:spTgt spid="85"/>
                                        </p:tgtEl>
                                        <p:attrNameLst>
                                          <p:attrName>ppt_y</p:attrName>
                                        </p:attrNameLst>
                                      </p:cBhvr>
                                      <p:tavLst>
                                        <p:tav tm="0">
                                          <p:val>
                                            <p:strVal val="1+#ppt_h/2"/>
                                          </p:val>
                                        </p:tav>
                                        <p:tav tm="100000">
                                          <p:val>
                                            <p:strVal val="#ppt_y"/>
                                          </p:val>
                                        </p:tav>
                                      </p:tavLst>
                                    </p:anim>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65"/>
                                        </p:tgtEl>
                                        <p:attrNameLst>
                                          <p:attrName>style.visibility</p:attrName>
                                        </p:attrNameLst>
                                      </p:cBhvr>
                                      <p:to>
                                        <p:strVal val="visible"/>
                                      </p:to>
                                    </p:set>
                                    <p:animEffect transition="in" filter="wipe(left)">
                                      <p:cBhvr>
                                        <p:cTn id="40" dur="500"/>
                                        <p:tgtEl>
                                          <p:spTgt spid="65"/>
                                        </p:tgtEl>
                                      </p:cBhvr>
                                    </p:animEffect>
                                  </p:childTnLst>
                                </p:cTn>
                              </p:par>
                              <p:par>
                                <p:cTn id="41" presetID="22" presetClass="entr" presetSubtype="8" fill="hold" grpId="0" nodeType="withEffect">
                                  <p:stCondLst>
                                    <p:cond delay="100"/>
                                  </p:stCondLst>
                                  <p:childTnLst>
                                    <p:set>
                                      <p:cBhvr>
                                        <p:cTn id="42" dur="1" fill="hold">
                                          <p:stCondLst>
                                            <p:cond delay="0"/>
                                          </p:stCondLst>
                                        </p:cTn>
                                        <p:tgtEl>
                                          <p:spTgt spid="66"/>
                                        </p:tgtEl>
                                        <p:attrNameLst>
                                          <p:attrName>style.visibility</p:attrName>
                                        </p:attrNameLst>
                                      </p:cBhvr>
                                      <p:to>
                                        <p:strVal val="visible"/>
                                      </p:to>
                                    </p:set>
                                    <p:animEffect transition="in" filter="wipe(left)">
                                      <p:cBhvr>
                                        <p:cTn id="43" dur="500"/>
                                        <p:tgtEl>
                                          <p:spTgt spid="66"/>
                                        </p:tgtEl>
                                      </p:cBhvr>
                                    </p:animEffect>
                                  </p:childTnLst>
                                </p:cTn>
                              </p:par>
                              <p:par>
                                <p:cTn id="44" presetID="22" presetClass="entr" presetSubtype="8" fill="hold" grpId="0" nodeType="withEffect">
                                  <p:stCondLst>
                                    <p:cond delay="200"/>
                                  </p:stCondLst>
                                  <p:childTnLst>
                                    <p:set>
                                      <p:cBhvr>
                                        <p:cTn id="45" dur="1" fill="hold">
                                          <p:stCondLst>
                                            <p:cond delay="0"/>
                                          </p:stCondLst>
                                        </p:cTn>
                                        <p:tgtEl>
                                          <p:spTgt spid="67"/>
                                        </p:tgtEl>
                                        <p:attrNameLst>
                                          <p:attrName>style.visibility</p:attrName>
                                        </p:attrNameLst>
                                      </p:cBhvr>
                                      <p:to>
                                        <p:strVal val="visible"/>
                                      </p:to>
                                    </p:set>
                                    <p:animEffect transition="in" filter="wipe(left)">
                                      <p:cBhvr>
                                        <p:cTn id="46" dur="500"/>
                                        <p:tgtEl>
                                          <p:spTgt spid="67"/>
                                        </p:tgtEl>
                                      </p:cBhvr>
                                    </p:animEffect>
                                  </p:childTnLst>
                                </p:cTn>
                              </p:par>
                              <p:par>
                                <p:cTn id="47" presetID="22" presetClass="entr" presetSubtype="8" fill="hold" grpId="0" nodeType="withEffect">
                                  <p:stCondLst>
                                    <p:cond delay="300"/>
                                  </p:stCondLst>
                                  <p:childTnLst>
                                    <p:set>
                                      <p:cBhvr>
                                        <p:cTn id="48" dur="1" fill="hold">
                                          <p:stCondLst>
                                            <p:cond delay="0"/>
                                          </p:stCondLst>
                                        </p:cTn>
                                        <p:tgtEl>
                                          <p:spTgt spid="68"/>
                                        </p:tgtEl>
                                        <p:attrNameLst>
                                          <p:attrName>style.visibility</p:attrName>
                                        </p:attrNameLst>
                                      </p:cBhvr>
                                      <p:to>
                                        <p:strVal val="visible"/>
                                      </p:to>
                                    </p:set>
                                    <p:animEffect transition="in" filter="wipe(left)">
                                      <p:cBhvr>
                                        <p:cTn id="49" dur="500"/>
                                        <p:tgtEl>
                                          <p:spTgt spid="68"/>
                                        </p:tgtEl>
                                      </p:cBhvr>
                                    </p:animEffect>
                                  </p:childTnLst>
                                </p:cTn>
                              </p:par>
                              <p:par>
                                <p:cTn id="50" presetID="22" presetClass="entr" presetSubtype="8" fill="hold" grpId="0" nodeType="withEffect">
                                  <p:stCondLst>
                                    <p:cond delay="400"/>
                                  </p:stCondLst>
                                  <p:childTnLst>
                                    <p:set>
                                      <p:cBhvr>
                                        <p:cTn id="51" dur="1" fill="hold">
                                          <p:stCondLst>
                                            <p:cond delay="0"/>
                                          </p:stCondLst>
                                        </p:cTn>
                                        <p:tgtEl>
                                          <p:spTgt spid="69"/>
                                        </p:tgtEl>
                                        <p:attrNameLst>
                                          <p:attrName>style.visibility</p:attrName>
                                        </p:attrNameLst>
                                      </p:cBhvr>
                                      <p:to>
                                        <p:strVal val="visible"/>
                                      </p:to>
                                    </p:set>
                                    <p:animEffect transition="in" filter="wipe(left)">
                                      <p:cBhvr>
                                        <p:cTn id="52" dur="500"/>
                                        <p:tgtEl>
                                          <p:spTgt spid="69"/>
                                        </p:tgtEl>
                                      </p:cBhvr>
                                    </p:animEffect>
                                  </p:childTnLst>
                                </p:cTn>
                              </p:par>
                              <p:par>
                                <p:cTn id="53" presetID="22" presetClass="entr" presetSubtype="8" fill="hold" grpId="0" nodeType="withEffect">
                                  <p:stCondLst>
                                    <p:cond delay="500"/>
                                  </p:stCondLst>
                                  <p:childTnLst>
                                    <p:set>
                                      <p:cBhvr>
                                        <p:cTn id="54" dur="1" fill="hold">
                                          <p:stCondLst>
                                            <p:cond delay="0"/>
                                          </p:stCondLst>
                                        </p:cTn>
                                        <p:tgtEl>
                                          <p:spTgt spid="70"/>
                                        </p:tgtEl>
                                        <p:attrNameLst>
                                          <p:attrName>style.visibility</p:attrName>
                                        </p:attrNameLst>
                                      </p:cBhvr>
                                      <p:to>
                                        <p:strVal val="visible"/>
                                      </p:to>
                                    </p:set>
                                    <p:animEffect transition="in" filter="wipe(left)">
                                      <p:cBhvr>
                                        <p:cTn id="55" dur="500"/>
                                        <p:tgtEl>
                                          <p:spTgt spid="70"/>
                                        </p:tgtEl>
                                      </p:cBhvr>
                                    </p:animEffect>
                                  </p:childTnLst>
                                </p:cTn>
                              </p:par>
                              <p:par>
                                <p:cTn id="56" presetID="22" presetClass="entr" presetSubtype="8" fill="hold" grpId="0" nodeType="withEffect">
                                  <p:stCondLst>
                                    <p:cond delay="600"/>
                                  </p:stCondLst>
                                  <p:childTnLst>
                                    <p:set>
                                      <p:cBhvr>
                                        <p:cTn id="57" dur="1" fill="hold">
                                          <p:stCondLst>
                                            <p:cond delay="0"/>
                                          </p:stCondLst>
                                        </p:cTn>
                                        <p:tgtEl>
                                          <p:spTgt spid="71"/>
                                        </p:tgtEl>
                                        <p:attrNameLst>
                                          <p:attrName>style.visibility</p:attrName>
                                        </p:attrNameLst>
                                      </p:cBhvr>
                                      <p:to>
                                        <p:strVal val="visible"/>
                                      </p:to>
                                    </p:set>
                                    <p:animEffect transition="in" filter="wipe(left)">
                                      <p:cBhvr>
                                        <p:cTn id="58" dur="500"/>
                                        <p:tgtEl>
                                          <p:spTgt spid="71"/>
                                        </p:tgtEl>
                                      </p:cBhvr>
                                    </p:animEffect>
                                  </p:childTnLst>
                                </p:cTn>
                              </p:par>
                              <p:par>
                                <p:cTn id="59" presetID="22" presetClass="entr" presetSubtype="2" fill="hold" grpId="0" nodeType="withEffect">
                                  <p:stCondLst>
                                    <p:cond delay="0"/>
                                  </p:stCondLst>
                                  <p:childTnLst>
                                    <p:set>
                                      <p:cBhvr>
                                        <p:cTn id="60" dur="1" fill="hold">
                                          <p:stCondLst>
                                            <p:cond delay="0"/>
                                          </p:stCondLst>
                                        </p:cTn>
                                        <p:tgtEl>
                                          <p:spTgt spid="52"/>
                                        </p:tgtEl>
                                        <p:attrNameLst>
                                          <p:attrName>style.visibility</p:attrName>
                                        </p:attrNameLst>
                                      </p:cBhvr>
                                      <p:to>
                                        <p:strVal val="visible"/>
                                      </p:to>
                                    </p:set>
                                    <p:animEffect transition="in" filter="wipe(right)">
                                      <p:cBhvr>
                                        <p:cTn id="61" dur="500"/>
                                        <p:tgtEl>
                                          <p:spTgt spid="52"/>
                                        </p:tgtEl>
                                      </p:cBhvr>
                                    </p:animEffect>
                                  </p:childTnLst>
                                </p:cTn>
                              </p:par>
                              <p:par>
                                <p:cTn id="62" presetID="22" presetClass="entr" presetSubtype="2" fill="hold" grpId="0" nodeType="withEffect">
                                  <p:stCondLst>
                                    <p:cond delay="100"/>
                                  </p:stCondLst>
                                  <p:childTnLst>
                                    <p:set>
                                      <p:cBhvr>
                                        <p:cTn id="63" dur="1" fill="hold">
                                          <p:stCondLst>
                                            <p:cond delay="0"/>
                                          </p:stCondLst>
                                        </p:cTn>
                                        <p:tgtEl>
                                          <p:spTgt spid="53"/>
                                        </p:tgtEl>
                                        <p:attrNameLst>
                                          <p:attrName>style.visibility</p:attrName>
                                        </p:attrNameLst>
                                      </p:cBhvr>
                                      <p:to>
                                        <p:strVal val="visible"/>
                                      </p:to>
                                    </p:set>
                                    <p:animEffect transition="in" filter="wipe(right)">
                                      <p:cBhvr>
                                        <p:cTn id="64" dur="500"/>
                                        <p:tgtEl>
                                          <p:spTgt spid="53"/>
                                        </p:tgtEl>
                                      </p:cBhvr>
                                    </p:animEffect>
                                  </p:childTnLst>
                                </p:cTn>
                              </p:par>
                              <p:par>
                                <p:cTn id="65" presetID="22" presetClass="entr" presetSubtype="2" fill="hold" grpId="0" nodeType="withEffect">
                                  <p:stCondLst>
                                    <p:cond delay="200"/>
                                  </p:stCondLst>
                                  <p:childTnLst>
                                    <p:set>
                                      <p:cBhvr>
                                        <p:cTn id="66" dur="1" fill="hold">
                                          <p:stCondLst>
                                            <p:cond delay="0"/>
                                          </p:stCondLst>
                                        </p:cTn>
                                        <p:tgtEl>
                                          <p:spTgt spid="54"/>
                                        </p:tgtEl>
                                        <p:attrNameLst>
                                          <p:attrName>style.visibility</p:attrName>
                                        </p:attrNameLst>
                                      </p:cBhvr>
                                      <p:to>
                                        <p:strVal val="visible"/>
                                      </p:to>
                                    </p:set>
                                    <p:animEffect transition="in" filter="wipe(right)">
                                      <p:cBhvr>
                                        <p:cTn id="67" dur="500"/>
                                        <p:tgtEl>
                                          <p:spTgt spid="54"/>
                                        </p:tgtEl>
                                      </p:cBhvr>
                                    </p:animEffect>
                                  </p:childTnLst>
                                </p:cTn>
                              </p:par>
                              <p:par>
                                <p:cTn id="68" presetID="22" presetClass="entr" presetSubtype="2" fill="hold" grpId="0" nodeType="withEffect">
                                  <p:stCondLst>
                                    <p:cond delay="300"/>
                                  </p:stCondLst>
                                  <p:childTnLst>
                                    <p:set>
                                      <p:cBhvr>
                                        <p:cTn id="69" dur="1" fill="hold">
                                          <p:stCondLst>
                                            <p:cond delay="0"/>
                                          </p:stCondLst>
                                        </p:cTn>
                                        <p:tgtEl>
                                          <p:spTgt spid="55"/>
                                        </p:tgtEl>
                                        <p:attrNameLst>
                                          <p:attrName>style.visibility</p:attrName>
                                        </p:attrNameLst>
                                      </p:cBhvr>
                                      <p:to>
                                        <p:strVal val="visible"/>
                                      </p:to>
                                    </p:set>
                                    <p:animEffect transition="in" filter="wipe(right)">
                                      <p:cBhvr>
                                        <p:cTn id="70" dur="500"/>
                                        <p:tgtEl>
                                          <p:spTgt spid="55"/>
                                        </p:tgtEl>
                                      </p:cBhvr>
                                    </p:animEffect>
                                  </p:childTnLst>
                                </p:cTn>
                              </p:par>
                              <p:par>
                                <p:cTn id="71" presetID="22" presetClass="entr" presetSubtype="2" fill="hold" grpId="0" nodeType="withEffect">
                                  <p:stCondLst>
                                    <p:cond delay="400"/>
                                  </p:stCondLst>
                                  <p:childTnLst>
                                    <p:set>
                                      <p:cBhvr>
                                        <p:cTn id="72" dur="1" fill="hold">
                                          <p:stCondLst>
                                            <p:cond delay="0"/>
                                          </p:stCondLst>
                                        </p:cTn>
                                        <p:tgtEl>
                                          <p:spTgt spid="56"/>
                                        </p:tgtEl>
                                        <p:attrNameLst>
                                          <p:attrName>style.visibility</p:attrName>
                                        </p:attrNameLst>
                                      </p:cBhvr>
                                      <p:to>
                                        <p:strVal val="visible"/>
                                      </p:to>
                                    </p:set>
                                    <p:animEffect transition="in" filter="wipe(right)">
                                      <p:cBhvr>
                                        <p:cTn id="73" dur="500"/>
                                        <p:tgtEl>
                                          <p:spTgt spid="56"/>
                                        </p:tgtEl>
                                      </p:cBhvr>
                                    </p:animEffect>
                                  </p:childTnLst>
                                </p:cTn>
                              </p:par>
                              <p:par>
                                <p:cTn id="74" presetID="22" presetClass="entr" presetSubtype="2" fill="hold" grpId="0" nodeType="withEffect">
                                  <p:stCondLst>
                                    <p:cond delay="500"/>
                                  </p:stCondLst>
                                  <p:childTnLst>
                                    <p:set>
                                      <p:cBhvr>
                                        <p:cTn id="75" dur="1" fill="hold">
                                          <p:stCondLst>
                                            <p:cond delay="0"/>
                                          </p:stCondLst>
                                        </p:cTn>
                                        <p:tgtEl>
                                          <p:spTgt spid="57"/>
                                        </p:tgtEl>
                                        <p:attrNameLst>
                                          <p:attrName>style.visibility</p:attrName>
                                        </p:attrNameLst>
                                      </p:cBhvr>
                                      <p:to>
                                        <p:strVal val="visible"/>
                                      </p:to>
                                    </p:set>
                                    <p:animEffect transition="in" filter="wipe(right)">
                                      <p:cBhvr>
                                        <p:cTn id="76" dur="500"/>
                                        <p:tgtEl>
                                          <p:spTgt spid="57"/>
                                        </p:tgtEl>
                                      </p:cBhvr>
                                    </p:animEffect>
                                  </p:childTnLst>
                                </p:cTn>
                              </p:par>
                              <p:par>
                                <p:cTn id="77" presetID="22" presetClass="entr" presetSubtype="2" fill="hold" grpId="0" nodeType="withEffect">
                                  <p:stCondLst>
                                    <p:cond delay="600"/>
                                  </p:stCondLst>
                                  <p:childTnLst>
                                    <p:set>
                                      <p:cBhvr>
                                        <p:cTn id="78" dur="1" fill="hold">
                                          <p:stCondLst>
                                            <p:cond delay="0"/>
                                          </p:stCondLst>
                                        </p:cTn>
                                        <p:tgtEl>
                                          <p:spTgt spid="58"/>
                                        </p:tgtEl>
                                        <p:attrNameLst>
                                          <p:attrName>style.visibility</p:attrName>
                                        </p:attrNameLst>
                                      </p:cBhvr>
                                      <p:to>
                                        <p:strVal val="visible"/>
                                      </p:to>
                                    </p:set>
                                    <p:animEffect transition="in" filter="wipe(right)">
                                      <p:cBhvr>
                                        <p:cTn id="79" dur="500"/>
                                        <p:tgtEl>
                                          <p:spTgt spid="58"/>
                                        </p:tgtEl>
                                      </p:cBhvr>
                                    </p:animEffect>
                                  </p:childTnLst>
                                </p:cTn>
                              </p:par>
                            </p:childTnLst>
                          </p:cTn>
                        </p:par>
                        <p:par>
                          <p:cTn id="80" fill="hold">
                            <p:stCondLst>
                              <p:cond delay="2100"/>
                            </p:stCondLst>
                            <p:childTnLst>
                              <p:par>
                                <p:cTn id="81" presetID="22" presetClass="entr" presetSubtype="8" fill="hold" grpId="0" nodeType="afterEffect">
                                  <p:stCondLst>
                                    <p:cond delay="0"/>
                                  </p:stCondLst>
                                  <p:childTnLst>
                                    <p:set>
                                      <p:cBhvr>
                                        <p:cTn id="82" dur="1" fill="hold">
                                          <p:stCondLst>
                                            <p:cond delay="0"/>
                                          </p:stCondLst>
                                        </p:cTn>
                                        <p:tgtEl>
                                          <p:spTgt spid="72"/>
                                        </p:tgtEl>
                                        <p:attrNameLst>
                                          <p:attrName>style.visibility</p:attrName>
                                        </p:attrNameLst>
                                      </p:cBhvr>
                                      <p:to>
                                        <p:strVal val="visible"/>
                                      </p:to>
                                    </p:set>
                                    <p:animEffect transition="in" filter="wipe(left)">
                                      <p:cBhvr>
                                        <p:cTn id="83" dur="500"/>
                                        <p:tgtEl>
                                          <p:spTgt spid="72"/>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73"/>
                                        </p:tgtEl>
                                        <p:attrNameLst>
                                          <p:attrName>style.visibility</p:attrName>
                                        </p:attrNameLst>
                                      </p:cBhvr>
                                      <p:to>
                                        <p:strVal val="visible"/>
                                      </p:to>
                                    </p:set>
                                    <p:animEffect transition="in" filter="wipe(left)">
                                      <p:cBhvr>
                                        <p:cTn id="86" dur="500"/>
                                        <p:tgtEl>
                                          <p:spTgt spid="73"/>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74"/>
                                        </p:tgtEl>
                                        <p:attrNameLst>
                                          <p:attrName>style.visibility</p:attrName>
                                        </p:attrNameLst>
                                      </p:cBhvr>
                                      <p:to>
                                        <p:strVal val="visible"/>
                                      </p:to>
                                    </p:set>
                                    <p:animEffect transition="in" filter="wipe(left)">
                                      <p:cBhvr>
                                        <p:cTn id="89" dur="500"/>
                                        <p:tgtEl>
                                          <p:spTgt spid="74"/>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75"/>
                                        </p:tgtEl>
                                        <p:attrNameLst>
                                          <p:attrName>style.visibility</p:attrName>
                                        </p:attrNameLst>
                                      </p:cBhvr>
                                      <p:to>
                                        <p:strVal val="visible"/>
                                      </p:to>
                                    </p:set>
                                    <p:animEffect transition="in" filter="wipe(left)">
                                      <p:cBhvr>
                                        <p:cTn id="92" dur="500"/>
                                        <p:tgtEl>
                                          <p:spTgt spid="75"/>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76"/>
                                        </p:tgtEl>
                                        <p:attrNameLst>
                                          <p:attrName>style.visibility</p:attrName>
                                        </p:attrNameLst>
                                      </p:cBhvr>
                                      <p:to>
                                        <p:strVal val="visible"/>
                                      </p:to>
                                    </p:set>
                                    <p:animEffect transition="in" filter="wipe(left)">
                                      <p:cBhvr>
                                        <p:cTn id="95" dur="500"/>
                                        <p:tgtEl>
                                          <p:spTgt spid="76"/>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77"/>
                                        </p:tgtEl>
                                        <p:attrNameLst>
                                          <p:attrName>style.visibility</p:attrName>
                                        </p:attrNameLst>
                                      </p:cBhvr>
                                      <p:to>
                                        <p:strVal val="visible"/>
                                      </p:to>
                                    </p:set>
                                    <p:animEffect transition="in" filter="wipe(left)">
                                      <p:cBhvr>
                                        <p:cTn id="98" dur="500"/>
                                        <p:tgtEl>
                                          <p:spTgt spid="77"/>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78"/>
                                        </p:tgtEl>
                                        <p:attrNameLst>
                                          <p:attrName>style.visibility</p:attrName>
                                        </p:attrNameLst>
                                      </p:cBhvr>
                                      <p:to>
                                        <p:strVal val="visible"/>
                                      </p:to>
                                    </p:set>
                                    <p:animEffect transition="in" filter="wipe(left)">
                                      <p:cBhvr>
                                        <p:cTn id="101" dur="500"/>
                                        <p:tgtEl>
                                          <p:spTgt spid="78"/>
                                        </p:tgtEl>
                                      </p:cBhvr>
                                    </p:animEffect>
                                  </p:childTnLst>
                                </p:cTn>
                              </p:par>
                              <p:par>
                                <p:cTn id="102" presetID="22" presetClass="entr" presetSubtype="2" fill="hold" grpId="0" nodeType="withEffect">
                                  <p:stCondLst>
                                    <p:cond delay="0"/>
                                  </p:stCondLst>
                                  <p:childTnLst>
                                    <p:set>
                                      <p:cBhvr>
                                        <p:cTn id="103" dur="1" fill="hold">
                                          <p:stCondLst>
                                            <p:cond delay="0"/>
                                          </p:stCondLst>
                                        </p:cTn>
                                        <p:tgtEl>
                                          <p:spTgt spid="59"/>
                                        </p:tgtEl>
                                        <p:attrNameLst>
                                          <p:attrName>style.visibility</p:attrName>
                                        </p:attrNameLst>
                                      </p:cBhvr>
                                      <p:to>
                                        <p:strVal val="visible"/>
                                      </p:to>
                                    </p:set>
                                    <p:animEffect transition="in" filter="wipe(right)">
                                      <p:cBhvr>
                                        <p:cTn id="104" dur="500"/>
                                        <p:tgtEl>
                                          <p:spTgt spid="59"/>
                                        </p:tgtEl>
                                      </p:cBhvr>
                                    </p:animEffect>
                                  </p:childTnLst>
                                </p:cTn>
                              </p:par>
                              <p:par>
                                <p:cTn id="105" presetID="22" presetClass="entr" presetSubtype="2" fill="hold" grpId="0" nodeType="withEffect">
                                  <p:stCondLst>
                                    <p:cond delay="0"/>
                                  </p:stCondLst>
                                  <p:childTnLst>
                                    <p:set>
                                      <p:cBhvr>
                                        <p:cTn id="106" dur="1" fill="hold">
                                          <p:stCondLst>
                                            <p:cond delay="0"/>
                                          </p:stCondLst>
                                        </p:cTn>
                                        <p:tgtEl>
                                          <p:spTgt spid="60"/>
                                        </p:tgtEl>
                                        <p:attrNameLst>
                                          <p:attrName>style.visibility</p:attrName>
                                        </p:attrNameLst>
                                      </p:cBhvr>
                                      <p:to>
                                        <p:strVal val="visible"/>
                                      </p:to>
                                    </p:set>
                                    <p:animEffect transition="in" filter="wipe(right)">
                                      <p:cBhvr>
                                        <p:cTn id="107" dur="500"/>
                                        <p:tgtEl>
                                          <p:spTgt spid="60"/>
                                        </p:tgtEl>
                                      </p:cBhvr>
                                    </p:animEffect>
                                  </p:childTnLst>
                                </p:cTn>
                              </p:par>
                              <p:par>
                                <p:cTn id="108" presetID="22" presetClass="entr" presetSubtype="2" fill="hold" grpId="0" nodeType="withEffect">
                                  <p:stCondLst>
                                    <p:cond delay="0"/>
                                  </p:stCondLst>
                                  <p:childTnLst>
                                    <p:set>
                                      <p:cBhvr>
                                        <p:cTn id="109" dur="1" fill="hold">
                                          <p:stCondLst>
                                            <p:cond delay="0"/>
                                          </p:stCondLst>
                                        </p:cTn>
                                        <p:tgtEl>
                                          <p:spTgt spid="61"/>
                                        </p:tgtEl>
                                        <p:attrNameLst>
                                          <p:attrName>style.visibility</p:attrName>
                                        </p:attrNameLst>
                                      </p:cBhvr>
                                      <p:to>
                                        <p:strVal val="visible"/>
                                      </p:to>
                                    </p:set>
                                    <p:animEffect transition="in" filter="wipe(right)">
                                      <p:cBhvr>
                                        <p:cTn id="110" dur="500"/>
                                        <p:tgtEl>
                                          <p:spTgt spid="61"/>
                                        </p:tgtEl>
                                      </p:cBhvr>
                                    </p:animEffect>
                                  </p:childTnLst>
                                </p:cTn>
                              </p:par>
                              <p:par>
                                <p:cTn id="111" presetID="22" presetClass="entr" presetSubtype="2" fill="hold" grpId="0" nodeType="withEffect">
                                  <p:stCondLst>
                                    <p:cond delay="0"/>
                                  </p:stCondLst>
                                  <p:childTnLst>
                                    <p:set>
                                      <p:cBhvr>
                                        <p:cTn id="112" dur="1" fill="hold">
                                          <p:stCondLst>
                                            <p:cond delay="0"/>
                                          </p:stCondLst>
                                        </p:cTn>
                                        <p:tgtEl>
                                          <p:spTgt spid="62"/>
                                        </p:tgtEl>
                                        <p:attrNameLst>
                                          <p:attrName>style.visibility</p:attrName>
                                        </p:attrNameLst>
                                      </p:cBhvr>
                                      <p:to>
                                        <p:strVal val="visible"/>
                                      </p:to>
                                    </p:set>
                                    <p:animEffect transition="in" filter="wipe(right)">
                                      <p:cBhvr>
                                        <p:cTn id="113" dur="500"/>
                                        <p:tgtEl>
                                          <p:spTgt spid="62"/>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63"/>
                                        </p:tgtEl>
                                        <p:attrNameLst>
                                          <p:attrName>style.visibility</p:attrName>
                                        </p:attrNameLst>
                                      </p:cBhvr>
                                      <p:to>
                                        <p:strVal val="visible"/>
                                      </p:to>
                                    </p:set>
                                    <p:animEffect transition="in" filter="wipe(right)">
                                      <p:cBhvr>
                                        <p:cTn id="116" dur="500"/>
                                        <p:tgtEl>
                                          <p:spTgt spid="63"/>
                                        </p:tgtEl>
                                      </p:cBhvr>
                                    </p:animEffect>
                                  </p:childTnLst>
                                </p:cTn>
                              </p:par>
                              <p:par>
                                <p:cTn id="117" presetID="22" presetClass="entr" presetSubtype="2" fill="hold" grpId="0" nodeType="withEffect">
                                  <p:stCondLst>
                                    <p:cond delay="0"/>
                                  </p:stCondLst>
                                  <p:childTnLst>
                                    <p:set>
                                      <p:cBhvr>
                                        <p:cTn id="118" dur="1" fill="hold">
                                          <p:stCondLst>
                                            <p:cond delay="0"/>
                                          </p:stCondLst>
                                        </p:cTn>
                                        <p:tgtEl>
                                          <p:spTgt spid="64"/>
                                        </p:tgtEl>
                                        <p:attrNameLst>
                                          <p:attrName>style.visibility</p:attrName>
                                        </p:attrNameLst>
                                      </p:cBhvr>
                                      <p:to>
                                        <p:strVal val="visible"/>
                                      </p:to>
                                    </p:set>
                                    <p:animEffect transition="in" filter="wipe(right)">
                                      <p:cBhvr>
                                        <p:cTn id="119" dur="500"/>
                                        <p:tgtEl>
                                          <p:spTgt spid="64"/>
                                        </p:tgtEl>
                                      </p:cBhvr>
                                    </p:animEffect>
                                  </p:childTnLst>
                                </p:cTn>
                              </p:par>
                            </p:childTnLst>
                          </p:cTn>
                        </p:par>
                        <p:par>
                          <p:cTn id="120" fill="hold">
                            <p:stCondLst>
                              <p:cond delay="2600"/>
                            </p:stCondLst>
                            <p:childTnLst>
                              <p:par>
                                <p:cTn id="121" presetID="10" presetClass="entr" presetSubtype="0" fill="hold" nodeType="afterEffect">
                                  <p:stCondLst>
                                    <p:cond delay="0"/>
                                  </p:stCondLst>
                                  <p:childTnLst>
                                    <p:set>
                                      <p:cBhvr>
                                        <p:cTn id="122" dur="1" fill="hold">
                                          <p:stCondLst>
                                            <p:cond delay="0"/>
                                          </p:stCondLst>
                                        </p:cTn>
                                        <p:tgtEl>
                                          <p:spTgt spid="8"/>
                                        </p:tgtEl>
                                        <p:attrNameLst>
                                          <p:attrName>style.visibility</p:attrName>
                                        </p:attrNameLst>
                                      </p:cBhvr>
                                      <p:to>
                                        <p:strVal val="visible"/>
                                      </p:to>
                                    </p:set>
                                    <p:animEffect transition="in" filter="fade">
                                      <p:cBhvr>
                                        <p:cTn id="123" dur="500"/>
                                        <p:tgtEl>
                                          <p:spTgt spid="8"/>
                                        </p:tgtEl>
                                      </p:cBhvr>
                                    </p:animEffect>
                                  </p:childTnLst>
                                </p:cTn>
                              </p:par>
                              <p:par>
                                <p:cTn id="124" presetID="10" presetClass="entr" presetSubtype="0" fill="hold" nodeType="withEffect">
                                  <p:stCondLst>
                                    <p:cond delay="0"/>
                                  </p:stCondLst>
                                  <p:childTnLst>
                                    <p:set>
                                      <p:cBhvr>
                                        <p:cTn id="125" dur="1" fill="hold">
                                          <p:stCondLst>
                                            <p:cond delay="0"/>
                                          </p:stCondLst>
                                        </p:cTn>
                                        <p:tgtEl>
                                          <p:spTgt spid="20"/>
                                        </p:tgtEl>
                                        <p:attrNameLst>
                                          <p:attrName>style.visibility</p:attrName>
                                        </p:attrNameLst>
                                      </p:cBhvr>
                                      <p:to>
                                        <p:strVal val="visible"/>
                                      </p:to>
                                    </p:set>
                                    <p:animEffect transition="in" filter="fade">
                                      <p:cBhvr>
                                        <p:cTn id="126" dur="500"/>
                                        <p:tgtEl>
                                          <p:spTgt spid="20"/>
                                        </p:tgtEl>
                                      </p:cBhvr>
                                    </p:animEffect>
                                  </p:childTnLst>
                                </p:cTn>
                              </p:par>
                            </p:childTnLst>
                          </p:cTn>
                        </p:par>
                        <p:par>
                          <p:cTn id="127" fill="hold">
                            <p:stCondLst>
                              <p:cond delay="3100"/>
                            </p:stCondLst>
                            <p:childTnLst>
                              <p:par>
                                <p:cTn id="128" presetID="12" presetClass="entr" presetSubtype="4" fill="hold" grpId="0" nodeType="afterEffect">
                                  <p:stCondLst>
                                    <p:cond delay="0"/>
                                  </p:stCondLst>
                                  <p:childTnLst>
                                    <p:set>
                                      <p:cBhvr>
                                        <p:cTn id="129" dur="1" fill="hold">
                                          <p:stCondLst>
                                            <p:cond delay="0"/>
                                          </p:stCondLst>
                                        </p:cTn>
                                        <p:tgtEl>
                                          <p:spTgt spid="32"/>
                                        </p:tgtEl>
                                        <p:attrNameLst>
                                          <p:attrName>style.visibility</p:attrName>
                                        </p:attrNameLst>
                                      </p:cBhvr>
                                      <p:to>
                                        <p:strVal val="visible"/>
                                      </p:to>
                                    </p:set>
                                    <p:anim calcmode="lin" valueType="num">
                                      <p:cBhvr additive="base">
                                        <p:cTn id="130" dur="500"/>
                                        <p:tgtEl>
                                          <p:spTgt spid="32"/>
                                        </p:tgtEl>
                                        <p:attrNameLst>
                                          <p:attrName>ppt_y</p:attrName>
                                        </p:attrNameLst>
                                      </p:cBhvr>
                                      <p:tavLst>
                                        <p:tav tm="0">
                                          <p:val>
                                            <p:strVal val="#ppt_y+#ppt_h*1.125000"/>
                                          </p:val>
                                        </p:tav>
                                        <p:tav tm="100000">
                                          <p:val>
                                            <p:strVal val="#ppt_y"/>
                                          </p:val>
                                        </p:tav>
                                      </p:tavLst>
                                    </p:anim>
                                    <p:animEffect transition="in" filter="wipe(up)">
                                      <p:cBhvr>
                                        <p:cTn id="131" dur="500"/>
                                        <p:tgtEl>
                                          <p:spTgt spid="32"/>
                                        </p:tgtEl>
                                      </p:cBhvr>
                                    </p:animEffect>
                                  </p:childTnLst>
                                </p:cTn>
                              </p:par>
                              <p:par>
                                <p:cTn id="132" presetID="12" presetClass="entr" presetSubtype="4" fill="hold" grpId="0" nodeType="withEffect">
                                  <p:stCondLst>
                                    <p:cond delay="100"/>
                                  </p:stCondLst>
                                  <p:childTnLst>
                                    <p:set>
                                      <p:cBhvr>
                                        <p:cTn id="133" dur="1" fill="hold">
                                          <p:stCondLst>
                                            <p:cond delay="0"/>
                                          </p:stCondLst>
                                        </p:cTn>
                                        <p:tgtEl>
                                          <p:spTgt spid="33"/>
                                        </p:tgtEl>
                                        <p:attrNameLst>
                                          <p:attrName>style.visibility</p:attrName>
                                        </p:attrNameLst>
                                      </p:cBhvr>
                                      <p:to>
                                        <p:strVal val="visible"/>
                                      </p:to>
                                    </p:set>
                                    <p:anim calcmode="lin" valueType="num">
                                      <p:cBhvr additive="base">
                                        <p:cTn id="134" dur="500"/>
                                        <p:tgtEl>
                                          <p:spTgt spid="33"/>
                                        </p:tgtEl>
                                        <p:attrNameLst>
                                          <p:attrName>ppt_y</p:attrName>
                                        </p:attrNameLst>
                                      </p:cBhvr>
                                      <p:tavLst>
                                        <p:tav tm="0">
                                          <p:val>
                                            <p:strVal val="#ppt_y+#ppt_h*1.125000"/>
                                          </p:val>
                                        </p:tav>
                                        <p:tav tm="100000">
                                          <p:val>
                                            <p:strVal val="#ppt_y"/>
                                          </p:val>
                                        </p:tav>
                                      </p:tavLst>
                                    </p:anim>
                                    <p:animEffect transition="in" filter="wipe(up)">
                                      <p:cBhvr>
                                        <p:cTn id="135" dur="500"/>
                                        <p:tgtEl>
                                          <p:spTgt spid="33"/>
                                        </p:tgtEl>
                                      </p:cBhvr>
                                    </p:animEffect>
                                  </p:childTnLst>
                                </p:cTn>
                              </p:par>
                              <p:par>
                                <p:cTn id="136" presetID="12" presetClass="entr" presetSubtype="4" fill="hold" grpId="0" nodeType="withEffect">
                                  <p:stCondLst>
                                    <p:cond delay="200"/>
                                  </p:stCondLst>
                                  <p:childTnLst>
                                    <p:set>
                                      <p:cBhvr>
                                        <p:cTn id="137" dur="1" fill="hold">
                                          <p:stCondLst>
                                            <p:cond delay="0"/>
                                          </p:stCondLst>
                                        </p:cTn>
                                        <p:tgtEl>
                                          <p:spTgt spid="34"/>
                                        </p:tgtEl>
                                        <p:attrNameLst>
                                          <p:attrName>style.visibility</p:attrName>
                                        </p:attrNameLst>
                                      </p:cBhvr>
                                      <p:to>
                                        <p:strVal val="visible"/>
                                      </p:to>
                                    </p:set>
                                    <p:anim calcmode="lin" valueType="num">
                                      <p:cBhvr additive="base">
                                        <p:cTn id="138" dur="500"/>
                                        <p:tgtEl>
                                          <p:spTgt spid="34"/>
                                        </p:tgtEl>
                                        <p:attrNameLst>
                                          <p:attrName>ppt_y</p:attrName>
                                        </p:attrNameLst>
                                      </p:cBhvr>
                                      <p:tavLst>
                                        <p:tav tm="0">
                                          <p:val>
                                            <p:strVal val="#ppt_y+#ppt_h*1.125000"/>
                                          </p:val>
                                        </p:tav>
                                        <p:tav tm="100000">
                                          <p:val>
                                            <p:strVal val="#ppt_y"/>
                                          </p:val>
                                        </p:tav>
                                      </p:tavLst>
                                    </p:anim>
                                    <p:animEffect transition="in" filter="wipe(up)">
                                      <p:cBhvr>
                                        <p:cTn id="139" dur="500"/>
                                        <p:tgtEl>
                                          <p:spTgt spid="34"/>
                                        </p:tgtEl>
                                      </p:cBhvr>
                                    </p:animEffect>
                                  </p:childTnLst>
                                </p:cTn>
                              </p:par>
                              <p:par>
                                <p:cTn id="140" presetID="12" presetClass="entr" presetSubtype="4" fill="hold" grpId="0" nodeType="withEffect">
                                  <p:stCondLst>
                                    <p:cond delay="300"/>
                                  </p:stCondLst>
                                  <p:childTnLst>
                                    <p:set>
                                      <p:cBhvr>
                                        <p:cTn id="141" dur="1" fill="hold">
                                          <p:stCondLst>
                                            <p:cond delay="0"/>
                                          </p:stCondLst>
                                        </p:cTn>
                                        <p:tgtEl>
                                          <p:spTgt spid="35"/>
                                        </p:tgtEl>
                                        <p:attrNameLst>
                                          <p:attrName>style.visibility</p:attrName>
                                        </p:attrNameLst>
                                      </p:cBhvr>
                                      <p:to>
                                        <p:strVal val="visible"/>
                                      </p:to>
                                    </p:set>
                                    <p:anim calcmode="lin" valueType="num">
                                      <p:cBhvr additive="base">
                                        <p:cTn id="142" dur="500"/>
                                        <p:tgtEl>
                                          <p:spTgt spid="35"/>
                                        </p:tgtEl>
                                        <p:attrNameLst>
                                          <p:attrName>ppt_y</p:attrName>
                                        </p:attrNameLst>
                                      </p:cBhvr>
                                      <p:tavLst>
                                        <p:tav tm="0">
                                          <p:val>
                                            <p:strVal val="#ppt_y+#ppt_h*1.125000"/>
                                          </p:val>
                                        </p:tav>
                                        <p:tav tm="100000">
                                          <p:val>
                                            <p:strVal val="#ppt_y"/>
                                          </p:val>
                                        </p:tav>
                                      </p:tavLst>
                                    </p:anim>
                                    <p:animEffect transition="in" filter="wipe(up)">
                                      <p:cBhvr>
                                        <p:cTn id="143" dur="500"/>
                                        <p:tgtEl>
                                          <p:spTgt spid="35"/>
                                        </p:tgtEl>
                                      </p:cBhvr>
                                    </p:animEffect>
                                  </p:childTnLst>
                                </p:cTn>
                              </p:par>
                              <p:par>
                                <p:cTn id="144" presetID="12" presetClass="entr" presetSubtype="4" fill="hold" grpId="0" nodeType="withEffect">
                                  <p:stCondLst>
                                    <p:cond delay="400"/>
                                  </p:stCondLst>
                                  <p:childTnLst>
                                    <p:set>
                                      <p:cBhvr>
                                        <p:cTn id="145" dur="1" fill="hold">
                                          <p:stCondLst>
                                            <p:cond delay="0"/>
                                          </p:stCondLst>
                                        </p:cTn>
                                        <p:tgtEl>
                                          <p:spTgt spid="36"/>
                                        </p:tgtEl>
                                        <p:attrNameLst>
                                          <p:attrName>style.visibility</p:attrName>
                                        </p:attrNameLst>
                                      </p:cBhvr>
                                      <p:to>
                                        <p:strVal val="visible"/>
                                      </p:to>
                                    </p:set>
                                    <p:anim calcmode="lin" valueType="num">
                                      <p:cBhvr additive="base">
                                        <p:cTn id="146" dur="500"/>
                                        <p:tgtEl>
                                          <p:spTgt spid="36"/>
                                        </p:tgtEl>
                                        <p:attrNameLst>
                                          <p:attrName>ppt_y</p:attrName>
                                        </p:attrNameLst>
                                      </p:cBhvr>
                                      <p:tavLst>
                                        <p:tav tm="0">
                                          <p:val>
                                            <p:strVal val="#ppt_y+#ppt_h*1.125000"/>
                                          </p:val>
                                        </p:tav>
                                        <p:tav tm="100000">
                                          <p:val>
                                            <p:strVal val="#ppt_y"/>
                                          </p:val>
                                        </p:tav>
                                      </p:tavLst>
                                    </p:anim>
                                    <p:animEffect transition="in" filter="wipe(up)">
                                      <p:cBhvr>
                                        <p:cTn id="147" dur="500"/>
                                        <p:tgtEl>
                                          <p:spTgt spid="36"/>
                                        </p:tgtEl>
                                      </p:cBhvr>
                                    </p:animEffect>
                                  </p:childTnLst>
                                </p:cTn>
                              </p:par>
                              <p:par>
                                <p:cTn id="148" presetID="12" presetClass="entr" presetSubtype="4" fill="hold" grpId="0" nodeType="withEffect">
                                  <p:stCondLst>
                                    <p:cond delay="500"/>
                                  </p:stCondLst>
                                  <p:childTnLst>
                                    <p:set>
                                      <p:cBhvr>
                                        <p:cTn id="149" dur="1" fill="hold">
                                          <p:stCondLst>
                                            <p:cond delay="0"/>
                                          </p:stCondLst>
                                        </p:cTn>
                                        <p:tgtEl>
                                          <p:spTgt spid="37"/>
                                        </p:tgtEl>
                                        <p:attrNameLst>
                                          <p:attrName>style.visibility</p:attrName>
                                        </p:attrNameLst>
                                      </p:cBhvr>
                                      <p:to>
                                        <p:strVal val="visible"/>
                                      </p:to>
                                    </p:set>
                                    <p:anim calcmode="lin" valueType="num">
                                      <p:cBhvr additive="base">
                                        <p:cTn id="150" dur="500"/>
                                        <p:tgtEl>
                                          <p:spTgt spid="37"/>
                                        </p:tgtEl>
                                        <p:attrNameLst>
                                          <p:attrName>ppt_y</p:attrName>
                                        </p:attrNameLst>
                                      </p:cBhvr>
                                      <p:tavLst>
                                        <p:tav tm="0">
                                          <p:val>
                                            <p:strVal val="#ppt_y+#ppt_h*1.125000"/>
                                          </p:val>
                                        </p:tav>
                                        <p:tav tm="100000">
                                          <p:val>
                                            <p:strVal val="#ppt_y"/>
                                          </p:val>
                                        </p:tav>
                                      </p:tavLst>
                                    </p:anim>
                                    <p:animEffect transition="in" filter="wipe(up)">
                                      <p:cBhvr>
                                        <p:cTn id="151" dur="500"/>
                                        <p:tgtEl>
                                          <p:spTgt spid="37"/>
                                        </p:tgtEl>
                                      </p:cBhvr>
                                    </p:animEffect>
                                  </p:childTnLst>
                                </p:cTn>
                              </p:par>
                              <p:par>
                                <p:cTn id="152" presetID="12" presetClass="entr" presetSubtype="4" fill="hold" grpId="0" nodeType="withEffect">
                                  <p:stCondLst>
                                    <p:cond delay="600"/>
                                  </p:stCondLst>
                                  <p:childTnLst>
                                    <p:set>
                                      <p:cBhvr>
                                        <p:cTn id="153" dur="1" fill="hold">
                                          <p:stCondLst>
                                            <p:cond delay="0"/>
                                          </p:stCondLst>
                                        </p:cTn>
                                        <p:tgtEl>
                                          <p:spTgt spid="38"/>
                                        </p:tgtEl>
                                        <p:attrNameLst>
                                          <p:attrName>style.visibility</p:attrName>
                                        </p:attrNameLst>
                                      </p:cBhvr>
                                      <p:to>
                                        <p:strVal val="visible"/>
                                      </p:to>
                                    </p:set>
                                    <p:anim calcmode="lin" valueType="num">
                                      <p:cBhvr additive="base">
                                        <p:cTn id="154" dur="500"/>
                                        <p:tgtEl>
                                          <p:spTgt spid="38"/>
                                        </p:tgtEl>
                                        <p:attrNameLst>
                                          <p:attrName>ppt_y</p:attrName>
                                        </p:attrNameLst>
                                      </p:cBhvr>
                                      <p:tavLst>
                                        <p:tav tm="0">
                                          <p:val>
                                            <p:strVal val="#ppt_y+#ppt_h*1.125000"/>
                                          </p:val>
                                        </p:tav>
                                        <p:tav tm="100000">
                                          <p:val>
                                            <p:strVal val="#ppt_y"/>
                                          </p:val>
                                        </p:tav>
                                      </p:tavLst>
                                    </p:anim>
                                    <p:animEffect transition="in" filter="wipe(up)">
                                      <p:cBhvr>
                                        <p:cTn id="155" dur="500"/>
                                        <p:tgtEl>
                                          <p:spTgt spid="38"/>
                                        </p:tgtEl>
                                      </p:cBhvr>
                                    </p:animEffect>
                                  </p:childTnLst>
                                </p:cTn>
                              </p:par>
                              <p:par>
                                <p:cTn id="156" presetID="12" presetClass="entr" presetSubtype="4" fill="hold" grpId="0" nodeType="withEffect">
                                  <p:stCondLst>
                                    <p:cond delay="700"/>
                                  </p:stCondLst>
                                  <p:childTnLst>
                                    <p:set>
                                      <p:cBhvr>
                                        <p:cTn id="157" dur="1" fill="hold">
                                          <p:stCondLst>
                                            <p:cond delay="0"/>
                                          </p:stCondLst>
                                        </p:cTn>
                                        <p:tgtEl>
                                          <p:spTgt spid="39"/>
                                        </p:tgtEl>
                                        <p:attrNameLst>
                                          <p:attrName>style.visibility</p:attrName>
                                        </p:attrNameLst>
                                      </p:cBhvr>
                                      <p:to>
                                        <p:strVal val="visible"/>
                                      </p:to>
                                    </p:set>
                                    <p:anim calcmode="lin" valueType="num">
                                      <p:cBhvr additive="base">
                                        <p:cTn id="158" dur="500"/>
                                        <p:tgtEl>
                                          <p:spTgt spid="39"/>
                                        </p:tgtEl>
                                        <p:attrNameLst>
                                          <p:attrName>ppt_y</p:attrName>
                                        </p:attrNameLst>
                                      </p:cBhvr>
                                      <p:tavLst>
                                        <p:tav tm="0">
                                          <p:val>
                                            <p:strVal val="#ppt_y+#ppt_h*1.125000"/>
                                          </p:val>
                                        </p:tav>
                                        <p:tav tm="100000">
                                          <p:val>
                                            <p:strVal val="#ppt_y"/>
                                          </p:val>
                                        </p:tav>
                                      </p:tavLst>
                                    </p:anim>
                                    <p:animEffect transition="in" filter="wipe(up)">
                                      <p:cBhvr>
                                        <p:cTn id="159" dur="500"/>
                                        <p:tgtEl>
                                          <p:spTgt spid="39"/>
                                        </p:tgtEl>
                                      </p:cBhvr>
                                    </p:animEffect>
                                  </p:childTnLst>
                                </p:cTn>
                              </p:par>
                              <p:par>
                                <p:cTn id="160" presetID="12" presetClass="entr" presetSubtype="4" fill="hold" grpId="0" nodeType="withEffect">
                                  <p:stCondLst>
                                    <p:cond delay="800"/>
                                  </p:stCondLst>
                                  <p:childTnLst>
                                    <p:set>
                                      <p:cBhvr>
                                        <p:cTn id="161" dur="1" fill="hold">
                                          <p:stCondLst>
                                            <p:cond delay="0"/>
                                          </p:stCondLst>
                                        </p:cTn>
                                        <p:tgtEl>
                                          <p:spTgt spid="40"/>
                                        </p:tgtEl>
                                        <p:attrNameLst>
                                          <p:attrName>style.visibility</p:attrName>
                                        </p:attrNameLst>
                                      </p:cBhvr>
                                      <p:to>
                                        <p:strVal val="visible"/>
                                      </p:to>
                                    </p:set>
                                    <p:anim calcmode="lin" valueType="num">
                                      <p:cBhvr additive="base">
                                        <p:cTn id="162" dur="500"/>
                                        <p:tgtEl>
                                          <p:spTgt spid="40"/>
                                        </p:tgtEl>
                                        <p:attrNameLst>
                                          <p:attrName>ppt_y</p:attrName>
                                        </p:attrNameLst>
                                      </p:cBhvr>
                                      <p:tavLst>
                                        <p:tav tm="0">
                                          <p:val>
                                            <p:strVal val="#ppt_y+#ppt_h*1.125000"/>
                                          </p:val>
                                        </p:tav>
                                        <p:tav tm="100000">
                                          <p:val>
                                            <p:strVal val="#ppt_y"/>
                                          </p:val>
                                        </p:tav>
                                      </p:tavLst>
                                    </p:anim>
                                    <p:animEffect transition="in" filter="wipe(up)">
                                      <p:cBhvr>
                                        <p:cTn id="163" dur="500"/>
                                        <p:tgtEl>
                                          <p:spTgt spid="40"/>
                                        </p:tgtEl>
                                      </p:cBhvr>
                                    </p:animEffect>
                                  </p:childTnLst>
                                </p:cTn>
                              </p:par>
                              <p:par>
                                <p:cTn id="164" presetID="12" presetClass="entr" presetSubtype="4" fill="hold" grpId="0" nodeType="withEffect">
                                  <p:stCondLst>
                                    <p:cond delay="900"/>
                                  </p:stCondLst>
                                  <p:childTnLst>
                                    <p:set>
                                      <p:cBhvr>
                                        <p:cTn id="165" dur="1" fill="hold">
                                          <p:stCondLst>
                                            <p:cond delay="0"/>
                                          </p:stCondLst>
                                        </p:cTn>
                                        <p:tgtEl>
                                          <p:spTgt spid="41"/>
                                        </p:tgtEl>
                                        <p:attrNameLst>
                                          <p:attrName>style.visibility</p:attrName>
                                        </p:attrNameLst>
                                      </p:cBhvr>
                                      <p:to>
                                        <p:strVal val="visible"/>
                                      </p:to>
                                    </p:set>
                                    <p:anim calcmode="lin" valueType="num">
                                      <p:cBhvr additive="base">
                                        <p:cTn id="166" dur="500"/>
                                        <p:tgtEl>
                                          <p:spTgt spid="41"/>
                                        </p:tgtEl>
                                        <p:attrNameLst>
                                          <p:attrName>ppt_y</p:attrName>
                                        </p:attrNameLst>
                                      </p:cBhvr>
                                      <p:tavLst>
                                        <p:tav tm="0">
                                          <p:val>
                                            <p:strVal val="#ppt_y+#ppt_h*1.125000"/>
                                          </p:val>
                                        </p:tav>
                                        <p:tav tm="100000">
                                          <p:val>
                                            <p:strVal val="#ppt_y"/>
                                          </p:val>
                                        </p:tav>
                                      </p:tavLst>
                                    </p:anim>
                                    <p:animEffect transition="in" filter="wipe(up)">
                                      <p:cBhvr>
                                        <p:cTn id="167" dur="500"/>
                                        <p:tgtEl>
                                          <p:spTgt spid="41"/>
                                        </p:tgtEl>
                                      </p:cBhvr>
                                    </p:animEffect>
                                  </p:childTnLst>
                                </p:cTn>
                              </p:par>
                              <p:par>
                                <p:cTn id="168" presetID="12" presetClass="entr" presetSubtype="4" fill="hold" grpId="0" nodeType="withEffect">
                                  <p:stCondLst>
                                    <p:cond delay="0"/>
                                  </p:stCondLst>
                                  <p:childTnLst>
                                    <p:set>
                                      <p:cBhvr>
                                        <p:cTn id="169" dur="1" fill="hold">
                                          <p:stCondLst>
                                            <p:cond delay="0"/>
                                          </p:stCondLst>
                                        </p:cTn>
                                        <p:tgtEl>
                                          <p:spTgt spid="42"/>
                                        </p:tgtEl>
                                        <p:attrNameLst>
                                          <p:attrName>style.visibility</p:attrName>
                                        </p:attrNameLst>
                                      </p:cBhvr>
                                      <p:to>
                                        <p:strVal val="visible"/>
                                      </p:to>
                                    </p:set>
                                    <p:anim calcmode="lin" valueType="num">
                                      <p:cBhvr additive="base">
                                        <p:cTn id="170" dur="500"/>
                                        <p:tgtEl>
                                          <p:spTgt spid="42"/>
                                        </p:tgtEl>
                                        <p:attrNameLst>
                                          <p:attrName>ppt_y</p:attrName>
                                        </p:attrNameLst>
                                      </p:cBhvr>
                                      <p:tavLst>
                                        <p:tav tm="0">
                                          <p:val>
                                            <p:strVal val="#ppt_y+#ppt_h*1.125000"/>
                                          </p:val>
                                        </p:tav>
                                        <p:tav tm="100000">
                                          <p:val>
                                            <p:strVal val="#ppt_y"/>
                                          </p:val>
                                        </p:tav>
                                      </p:tavLst>
                                    </p:anim>
                                    <p:animEffect transition="in" filter="wipe(up)">
                                      <p:cBhvr>
                                        <p:cTn id="171" dur="500"/>
                                        <p:tgtEl>
                                          <p:spTgt spid="42"/>
                                        </p:tgtEl>
                                      </p:cBhvr>
                                    </p:animEffect>
                                  </p:childTnLst>
                                </p:cTn>
                              </p:par>
                              <p:par>
                                <p:cTn id="172" presetID="12" presetClass="entr" presetSubtype="4" fill="hold" grpId="0" nodeType="withEffect">
                                  <p:stCondLst>
                                    <p:cond delay="100"/>
                                  </p:stCondLst>
                                  <p:childTnLst>
                                    <p:set>
                                      <p:cBhvr>
                                        <p:cTn id="173" dur="1" fill="hold">
                                          <p:stCondLst>
                                            <p:cond delay="0"/>
                                          </p:stCondLst>
                                        </p:cTn>
                                        <p:tgtEl>
                                          <p:spTgt spid="43"/>
                                        </p:tgtEl>
                                        <p:attrNameLst>
                                          <p:attrName>style.visibility</p:attrName>
                                        </p:attrNameLst>
                                      </p:cBhvr>
                                      <p:to>
                                        <p:strVal val="visible"/>
                                      </p:to>
                                    </p:set>
                                    <p:anim calcmode="lin" valueType="num">
                                      <p:cBhvr additive="base">
                                        <p:cTn id="174" dur="500"/>
                                        <p:tgtEl>
                                          <p:spTgt spid="43"/>
                                        </p:tgtEl>
                                        <p:attrNameLst>
                                          <p:attrName>ppt_y</p:attrName>
                                        </p:attrNameLst>
                                      </p:cBhvr>
                                      <p:tavLst>
                                        <p:tav tm="0">
                                          <p:val>
                                            <p:strVal val="#ppt_y+#ppt_h*1.125000"/>
                                          </p:val>
                                        </p:tav>
                                        <p:tav tm="100000">
                                          <p:val>
                                            <p:strVal val="#ppt_y"/>
                                          </p:val>
                                        </p:tav>
                                      </p:tavLst>
                                    </p:anim>
                                    <p:animEffect transition="in" filter="wipe(up)">
                                      <p:cBhvr>
                                        <p:cTn id="175" dur="500"/>
                                        <p:tgtEl>
                                          <p:spTgt spid="43"/>
                                        </p:tgtEl>
                                      </p:cBhvr>
                                    </p:animEffect>
                                  </p:childTnLst>
                                </p:cTn>
                              </p:par>
                              <p:par>
                                <p:cTn id="176" presetID="12" presetClass="entr" presetSubtype="4" fill="hold" grpId="0" nodeType="withEffect">
                                  <p:stCondLst>
                                    <p:cond delay="200"/>
                                  </p:stCondLst>
                                  <p:childTnLst>
                                    <p:set>
                                      <p:cBhvr>
                                        <p:cTn id="177" dur="1" fill="hold">
                                          <p:stCondLst>
                                            <p:cond delay="0"/>
                                          </p:stCondLst>
                                        </p:cTn>
                                        <p:tgtEl>
                                          <p:spTgt spid="44"/>
                                        </p:tgtEl>
                                        <p:attrNameLst>
                                          <p:attrName>style.visibility</p:attrName>
                                        </p:attrNameLst>
                                      </p:cBhvr>
                                      <p:to>
                                        <p:strVal val="visible"/>
                                      </p:to>
                                    </p:set>
                                    <p:anim calcmode="lin" valueType="num">
                                      <p:cBhvr additive="base">
                                        <p:cTn id="178" dur="500"/>
                                        <p:tgtEl>
                                          <p:spTgt spid="44"/>
                                        </p:tgtEl>
                                        <p:attrNameLst>
                                          <p:attrName>ppt_y</p:attrName>
                                        </p:attrNameLst>
                                      </p:cBhvr>
                                      <p:tavLst>
                                        <p:tav tm="0">
                                          <p:val>
                                            <p:strVal val="#ppt_y+#ppt_h*1.125000"/>
                                          </p:val>
                                        </p:tav>
                                        <p:tav tm="100000">
                                          <p:val>
                                            <p:strVal val="#ppt_y"/>
                                          </p:val>
                                        </p:tav>
                                      </p:tavLst>
                                    </p:anim>
                                    <p:animEffect transition="in" filter="wipe(up)">
                                      <p:cBhvr>
                                        <p:cTn id="179" dur="500"/>
                                        <p:tgtEl>
                                          <p:spTgt spid="44"/>
                                        </p:tgtEl>
                                      </p:cBhvr>
                                    </p:animEffect>
                                  </p:childTnLst>
                                </p:cTn>
                              </p:par>
                              <p:par>
                                <p:cTn id="180" presetID="12" presetClass="entr" presetSubtype="4" fill="hold" grpId="0" nodeType="withEffect">
                                  <p:stCondLst>
                                    <p:cond delay="300"/>
                                  </p:stCondLst>
                                  <p:childTnLst>
                                    <p:set>
                                      <p:cBhvr>
                                        <p:cTn id="181" dur="1" fill="hold">
                                          <p:stCondLst>
                                            <p:cond delay="0"/>
                                          </p:stCondLst>
                                        </p:cTn>
                                        <p:tgtEl>
                                          <p:spTgt spid="45"/>
                                        </p:tgtEl>
                                        <p:attrNameLst>
                                          <p:attrName>style.visibility</p:attrName>
                                        </p:attrNameLst>
                                      </p:cBhvr>
                                      <p:to>
                                        <p:strVal val="visible"/>
                                      </p:to>
                                    </p:set>
                                    <p:anim calcmode="lin" valueType="num">
                                      <p:cBhvr additive="base">
                                        <p:cTn id="182" dur="500"/>
                                        <p:tgtEl>
                                          <p:spTgt spid="45"/>
                                        </p:tgtEl>
                                        <p:attrNameLst>
                                          <p:attrName>ppt_y</p:attrName>
                                        </p:attrNameLst>
                                      </p:cBhvr>
                                      <p:tavLst>
                                        <p:tav tm="0">
                                          <p:val>
                                            <p:strVal val="#ppt_y+#ppt_h*1.125000"/>
                                          </p:val>
                                        </p:tav>
                                        <p:tav tm="100000">
                                          <p:val>
                                            <p:strVal val="#ppt_y"/>
                                          </p:val>
                                        </p:tav>
                                      </p:tavLst>
                                    </p:anim>
                                    <p:animEffect transition="in" filter="wipe(up)">
                                      <p:cBhvr>
                                        <p:cTn id="183" dur="500"/>
                                        <p:tgtEl>
                                          <p:spTgt spid="45"/>
                                        </p:tgtEl>
                                      </p:cBhvr>
                                    </p:animEffect>
                                  </p:childTnLst>
                                </p:cTn>
                              </p:par>
                              <p:par>
                                <p:cTn id="184" presetID="12" presetClass="entr" presetSubtype="4" fill="hold" grpId="0" nodeType="withEffect">
                                  <p:stCondLst>
                                    <p:cond delay="400"/>
                                  </p:stCondLst>
                                  <p:childTnLst>
                                    <p:set>
                                      <p:cBhvr>
                                        <p:cTn id="185" dur="1" fill="hold">
                                          <p:stCondLst>
                                            <p:cond delay="0"/>
                                          </p:stCondLst>
                                        </p:cTn>
                                        <p:tgtEl>
                                          <p:spTgt spid="46"/>
                                        </p:tgtEl>
                                        <p:attrNameLst>
                                          <p:attrName>style.visibility</p:attrName>
                                        </p:attrNameLst>
                                      </p:cBhvr>
                                      <p:to>
                                        <p:strVal val="visible"/>
                                      </p:to>
                                    </p:set>
                                    <p:anim calcmode="lin" valueType="num">
                                      <p:cBhvr additive="base">
                                        <p:cTn id="186" dur="500"/>
                                        <p:tgtEl>
                                          <p:spTgt spid="46"/>
                                        </p:tgtEl>
                                        <p:attrNameLst>
                                          <p:attrName>ppt_y</p:attrName>
                                        </p:attrNameLst>
                                      </p:cBhvr>
                                      <p:tavLst>
                                        <p:tav tm="0">
                                          <p:val>
                                            <p:strVal val="#ppt_y+#ppt_h*1.125000"/>
                                          </p:val>
                                        </p:tav>
                                        <p:tav tm="100000">
                                          <p:val>
                                            <p:strVal val="#ppt_y"/>
                                          </p:val>
                                        </p:tav>
                                      </p:tavLst>
                                    </p:anim>
                                    <p:animEffect transition="in" filter="wipe(up)">
                                      <p:cBhvr>
                                        <p:cTn id="187" dur="500"/>
                                        <p:tgtEl>
                                          <p:spTgt spid="46"/>
                                        </p:tgtEl>
                                      </p:cBhvr>
                                    </p:animEffect>
                                  </p:childTnLst>
                                </p:cTn>
                              </p:par>
                              <p:par>
                                <p:cTn id="188" presetID="12" presetClass="entr" presetSubtype="4" fill="hold" grpId="0" nodeType="withEffect">
                                  <p:stCondLst>
                                    <p:cond delay="500"/>
                                  </p:stCondLst>
                                  <p:childTnLst>
                                    <p:set>
                                      <p:cBhvr>
                                        <p:cTn id="189" dur="1" fill="hold">
                                          <p:stCondLst>
                                            <p:cond delay="0"/>
                                          </p:stCondLst>
                                        </p:cTn>
                                        <p:tgtEl>
                                          <p:spTgt spid="47"/>
                                        </p:tgtEl>
                                        <p:attrNameLst>
                                          <p:attrName>style.visibility</p:attrName>
                                        </p:attrNameLst>
                                      </p:cBhvr>
                                      <p:to>
                                        <p:strVal val="visible"/>
                                      </p:to>
                                    </p:set>
                                    <p:anim calcmode="lin" valueType="num">
                                      <p:cBhvr additive="base">
                                        <p:cTn id="190" dur="500"/>
                                        <p:tgtEl>
                                          <p:spTgt spid="47"/>
                                        </p:tgtEl>
                                        <p:attrNameLst>
                                          <p:attrName>ppt_y</p:attrName>
                                        </p:attrNameLst>
                                      </p:cBhvr>
                                      <p:tavLst>
                                        <p:tav tm="0">
                                          <p:val>
                                            <p:strVal val="#ppt_y+#ppt_h*1.125000"/>
                                          </p:val>
                                        </p:tav>
                                        <p:tav tm="100000">
                                          <p:val>
                                            <p:strVal val="#ppt_y"/>
                                          </p:val>
                                        </p:tav>
                                      </p:tavLst>
                                    </p:anim>
                                    <p:animEffect transition="in" filter="wipe(up)">
                                      <p:cBhvr>
                                        <p:cTn id="191" dur="500"/>
                                        <p:tgtEl>
                                          <p:spTgt spid="47"/>
                                        </p:tgtEl>
                                      </p:cBhvr>
                                    </p:animEffect>
                                  </p:childTnLst>
                                </p:cTn>
                              </p:par>
                              <p:par>
                                <p:cTn id="192" presetID="12" presetClass="entr" presetSubtype="4" fill="hold" grpId="0" nodeType="withEffect">
                                  <p:stCondLst>
                                    <p:cond delay="600"/>
                                  </p:stCondLst>
                                  <p:childTnLst>
                                    <p:set>
                                      <p:cBhvr>
                                        <p:cTn id="193" dur="1" fill="hold">
                                          <p:stCondLst>
                                            <p:cond delay="0"/>
                                          </p:stCondLst>
                                        </p:cTn>
                                        <p:tgtEl>
                                          <p:spTgt spid="48"/>
                                        </p:tgtEl>
                                        <p:attrNameLst>
                                          <p:attrName>style.visibility</p:attrName>
                                        </p:attrNameLst>
                                      </p:cBhvr>
                                      <p:to>
                                        <p:strVal val="visible"/>
                                      </p:to>
                                    </p:set>
                                    <p:anim calcmode="lin" valueType="num">
                                      <p:cBhvr additive="base">
                                        <p:cTn id="194" dur="500"/>
                                        <p:tgtEl>
                                          <p:spTgt spid="48"/>
                                        </p:tgtEl>
                                        <p:attrNameLst>
                                          <p:attrName>ppt_y</p:attrName>
                                        </p:attrNameLst>
                                      </p:cBhvr>
                                      <p:tavLst>
                                        <p:tav tm="0">
                                          <p:val>
                                            <p:strVal val="#ppt_y+#ppt_h*1.125000"/>
                                          </p:val>
                                        </p:tav>
                                        <p:tav tm="100000">
                                          <p:val>
                                            <p:strVal val="#ppt_y"/>
                                          </p:val>
                                        </p:tav>
                                      </p:tavLst>
                                    </p:anim>
                                    <p:animEffect transition="in" filter="wipe(up)">
                                      <p:cBhvr>
                                        <p:cTn id="195" dur="500"/>
                                        <p:tgtEl>
                                          <p:spTgt spid="48"/>
                                        </p:tgtEl>
                                      </p:cBhvr>
                                    </p:animEffect>
                                  </p:childTnLst>
                                </p:cTn>
                              </p:par>
                              <p:par>
                                <p:cTn id="196" presetID="12" presetClass="entr" presetSubtype="4" fill="hold" grpId="0" nodeType="withEffect">
                                  <p:stCondLst>
                                    <p:cond delay="700"/>
                                  </p:stCondLst>
                                  <p:childTnLst>
                                    <p:set>
                                      <p:cBhvr>
                                        <p:cTn id="197" dur="1" fill="hold">
                                          <p:stCondLst>
                                            <p:cond delay="0"/>
                                          </p:stCondLst>
                                        </p:cTn>
                                        <p:tgtEl>
                                          <p:spTgt spid="49"/>
                                        </p:tgtEl>
                                        <p:attrNameLst>
                                          <p:attrName>style.visibility</p:attrName>
                                        </p:attrNameLst>
                                      </p:cBhvr>
                                      <p:to>
                                        <p:strVal val="visible"/>
                                      </p:to>
                                    </p:set>
                                    <p:anim calcmode="lin" valueType="num">
                                      <p:cBhvr additive="base">
                                        <p:cTn id="198" dur="500"/>
                                        <p:tgtEl>
                                          <p:spTgt spid="49"/>
                                        </p:tgtEl>
                                        <p:attrNameLst>
                                          <p:attrName>ppt_y</p:attrName>
                                        </p:attrNameLst>
                                      </p:cBhvr>
                                      <p:tavLst>
                                        <p:tav tm="0">
                                          <p:val>
                                            <p:strVal val="#ppt_y+#ppt_h*1.125000"/>
                                          </p:val>
                                        </p:tav>
                                        <p:tav tm="100000">
                                          <p:val>
                                            <p:strVal val="#ppt_y"/>
                                          </p:val>
                                        </p:tav>
                                      </p:tavLst>
                                    </p:anim>
                                    <p:animEffect transition="in" filter="wipe(up)">
                                      <p:cBhvr>
                                        <p:cTn id="199" dur="500"/>
                                        <p:tgtEl>
                                          <p:spTgt spid="49"/>
                                        </p:tgtEl>
                                      </p:cBhvr>
                                    </p:animEffect>
                                  </p:childTnLst>
                                </p:cTn>
                              </p:par>
                              <p:par>
                                <p:cTn id="200" presetID="12" presetClass="entr" presetSubtype="4" fill="hold" grpId="0" nodeType="withEffect">
                                  <p:stCondLst>
                                    <p:cond delay="800"/>
                                  </p:stCondLst>
                                  <p:childTnLst>
                                    <p:set>
                                      <p:cBhvr>
                                        <p:cTn id="201" dur="1" fill="hold">
                                          <p:stCondLst>
                                            <p:cond delay="0"/>
                                          </p:stCondLst>
                                        </p:cTn>
                                        <p:tgtEl>
                                          <p:spTgt spid="50"/>
                                        </p:tgtEl>
                                        <p:attrNameLst>
                                          <p:attrName>style.visibility</p:attrName>
                                        </p:attrNameLst>
                                      </p:cBhvr>
                                      <p:to>
                                        <p:strVal val="visible"/>
                                      </p:to>
                                    </p:set>
                                    <p:anim calcmode="lin" valueType="num">
                                      <p:cBhvr additive="base">
                                        <p:cTn id="202" dur="500"/>
                                        <p:tgtEl>
                                          <p:spTgt spid="50"/>
                                        </p:tgtEl>
                                        <p:attrNameLst>
                                          <p:attrName>ppt_y</p:attrName>
                                        </p:attrNameLst>
                                      </p:cBhvr>
                                      <p:tavLst>
                                        <p:tav tm="0">
                                          <p:val>
                                            <p:strVal val="#ppt_y+#ppt_h*1.125000"/>
                                          </p:val>
                                        </p:tav>
                                        <p:tav tm="100000">
                                          <p:val>
                                            <p:strVal val="#ppt_y"/>
                                          </p:val>
                                        </p:tav>
                                      </p:tavLst>
                                    </p:anim>
                                    <p:animEffect transition="in" filter="wipe(up)">
                                      <p:cBhvr>
                                        <p:cTn id="203" dur="500"/>
                                        <p:tgtEl>
                                          <p:spTgt spid="50"/>
                                        </p:tgtEl>
                                      </p:cBhvr>
                                    </p:animEffect>
                                  </p:childTnLst>
                                </p:cTn>
                              </p:par>
                              <p:par>
                                <p:cTn id="204" presetID="12" presetClass="entr" presetSubtype="4" fill="hold" grpId="0" nodeType="withEffect">
                                  <p:stCondLst>
                                    <p:cond delay="900"/>
                                  </p:stCondLst>
                                  <p:childTnLst>
                                    <p:set>
                                      <p:cBhvr>
                                        <p:cTn id="205" dur="1" fill="hold">
                                          <p:stCondLst>
                                            <p:cond delay="0"/>
                                          </p:stCondLst>
                                        </p:cTn>
                                        <p:tgtEl>
                                          <p:spTgt spid="51"/>
                                        </p:tgtEl>
                                        <p:attrNameLst>
                                          <p:attrName>style.visibility</p:attrName>
                                        </p:attrNameLst>
                                      </p:cBhvr>
                                      <p:to>
                                        <p:strVal val="visible"/>
                                      </p:to>
                                    </p:set>
                                    <p:anim calcmode="lin" valueType="num">
                                      <p:cBhvr additive="base">
                                        <p:cTn id="206" dur="500"/>
                                        <p:tgtEl>
                                          <p:spTgt spid="51"/>
                                        </p:tgtEl>
                                        <p:attrNameLst>
                                          <p:attrName>ppt_y</p:attrName>
                                        </p:attrNameLst>
                                      </p:cBhvr>
                                      <p:tavLst>
                                        <p:tav tm="0">
                                          <p:val>
                                            <p:strVal val="#ppt_y+#ppt_h*1.125000"/>
                                          </p:val>
                                        </p:tav>
                                        <p:tav tm="100000">
                                          <p:val>
                                            <p:strVal val="#ppt_y"/>
                                          </p:val>
                                        </p:tav>
                                      </p:tavLst>
                                    </p:anim>
                                    <p:animEffect transition="in" filter="wipe(up)">
                                      <p:cBhvr>
                                        <p:cTn id="207"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2" grpId="0"/>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p:bldP spid="47" grpId="0"/>
      <p:bldP spid="48" grpId="0"/>
      <p:bldP spid="49" grpId="0"/>
      <p:bldP spid="50" grpId="0"/>
      <p:bldP spid="51" grpId="0"/>
      <p:bldP spid="52" grpId="0" animBg="1"/>
      <p:bldP spid="53" grpId="0" animBg="1"/>
      <p:bldP spid="54" grpId="0" animBg="1"/>
      <p:bldP spid="55" grpId="0" animBg="1"/>
      <p:bldP spid="56" grpId="0" animBg="1"/>
      <p:bldP spid="57" grpId="0" animBg="1"/>
      <p:bldP spid="58" grpId="0" animBg="1"/>
      <p:bldP spid="59" grpId="0"/>
      <p:bldP spid="60" grpId="0"/>
      <p:bldP spid="61" grpId="0"/>
      <p:bldP spid="62" grpId="0"/>
      <p:bldP spid="63" grpId="0"/>
      <p:bldP spid="64" grpId="0"/>
      <p:bldP spid="65" grpId="0" animBg="1"/>
      <p:bldP spid="66" grpId="0" animBg="1"/>
      <p:bldP spid="67" grpId="0" animBg="1"/>
      <p:bldP spid="68" grpId="0" animBg="1"/>
      <p:bldP spid="69" grpId="0" animBg="1"/>
      <p:bldP spid="70" grpId="0" animBg="1"/>
      <p:bldP spid="71" grpId="0" animBg="1"/>
      <p:bldP spid="72" grpId="0"/>
      <p:bldP spid="73" grpId="0"/>
      <p:bldP spid="74" grpId="0"/>
      <p:bldP spid="75" grpId="0"/>
      <p:bldP spid="76" grpId="0"/>
      <p:bldP spid="77" grpId="0"/>
      <p:bldP spid="78" grpId="0"/>
      <p:bldP spid="79" grpId="0"/>
      <p:bldP spid="80" grpId="0"/>
      <p:bldP spid="81" grpId="0"/>
      <p:bldP spid="82" grpId="0"/>
      <p:bldP spid="83" grpId="0"/>
      <p:bldP spid="84" grpId="0"/>
      <p:bldP spid="8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962" y="454909"/>
            <a:ext cx="6132077" cy="523220"/>
            <a:chOff x="3029962" y="302509"/>
            <a:chExt cx="6132077" cy="523220"/>
          </a:xfrm>
        </p:grpSpPr>
        <p:sp>
          <p:nvSpPr>
            <p:cNvPr id="3" name="矩形 2"/>
            <p:cNvSpPr/>
            <p:nvPr/>
          </p:nvSpPr>
          <p:spPr>
            <a:xfrm>
              <a:off x="3849231" y="302509"/>
              <a:ext cx="4493538" cy="523220"/>
            </a:xfrm>
            <a:prstGeom prst="rect">
              <a:avLst/>
            </a:prstGeom>
          </p:spPr>
          <p:txBody>
            <a:bodyPr wrap="none">
              <a:spAutoFit/>
            </a:bodyPr>
            <a:lstStyle/>
            <a:p>
              <a:pPr lvl="0" algn="ctr"/>
              <a:r>
                <a:rPr lang="zh-CN" altLang="en-US" sz="2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sym typeface="Arial" panose="020B0604020202020204" pitchFamily="34" charset="0"/>
                </a:rPr>
                <a:t>四、请在此输入第四章标题</a:t>
              </a:r>
            </a:p>
          </p:txBody>
        </p:sp>
        <p:grpSp>
          <p:nvGrpSpPr>
            <p:cNvPr id="4" name="组合 3"/>
            <p:cNvGrpSpPr/>
            <p:nvPr/>
          </p:nvGrpSpPr>
          <p:grpSpPr>
            <a:xfrm>
              <a:off x="3029962" y="430056"/>
              <a:ext cx="6132077" cy="268126"/>
              <a:chOff x="2932569" y="430056"/>
              <a:chExt cx="6132077" cy="268126"/>
            </a:xfrm>
          </p:grpSpPr>
          <p:pic>
            <p:nvPicPr>
              <p:cNvPr id="5" name="图片 4"/>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8342769" y="430056"/>
                <a:ext cx="721877" cy="268126"/>
              </a:xfrm>
              <a:prstGeom prst="rect">
                <a:avLst/>
              </a:prstGeom>
            </p:spPr>
          </p:pic>
          <p:pic>
            <p:nvPicPr>
              <p:cNvPr id="6" name="图片 5"/>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flipH="1">
                <a:off x="2932569" y="430056"/>
                <a:ext cx="721877" cy="268126"/>
              </a:xfrm>
              <a:prstGeom prst="rect">
                <a:avLst/>
              </a:prstGeom>
            </p:spPr>
          </p:pic>
        </p:grpSp>
      </p:grpSp>
      <p:grpSp>
        <p:nvGrpSpPr>
          <p:cNvPr id="7" name="组合 12"/>
          <p:cNvGrpSpPr>
            <a:grpSpLocks/>
          </p:cNvGrpSpPr>
          <p:nvPr/>
        </p:nvGrpSpPr>
        <p:grpSpPr bwMode="auto">
          <a:xfrm>
            <a:off x="8483804" y="2609776"/>
            <a:ext cx="2619279" cy="2146300"/>
            <a:chOff x="0" y="0"/>
            <a:chExt cx="1671177" cy="1609411"/>
          </a:xfrm>
        </p:grpSpPr>
        <p:sp>
          <p:nvSpPr>
            <p:cNvPr id="8" name="右箭头 55"/>
            <p:cNvSpPr>
              <a:spLocks/>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B70F0C"/>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a:ea typeface="微软雅黑"/>
                <a:cs typeface="+mn-ea"/>
              </a:endParaRPr>
            </a:p>
          </p:txBody>
        </p:sp>
        <p:sp>
          <p:nvSpPr>
            <p:cNvPr id="9" name="TextBox 14"/>
            <p:cNvSpPr txBox="1">
              <a:spLocks noChangeArrowheads="1"/>
            </p:cNvSpPr>
            <p:nvPr/>
          </p:nvSpPr>
          <p:spPr bwMode="auto">
            <a:xfrm>
              <a:off x="680641" y="543095"/>
              <a:ext cx="521235" cy="4961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700" b="0" i="0" u="none" strike="noStrike" kern="0" cap="none" spc="0" normalizeH="0" baseline="0" noProof="0">
                  <a:ln>
                    <a:noFill/>
                  </a:ln>
                  <a:solidFill>
                    <a:srgbClr val="FFFFFF"/>
                  </a:solidFill>
                  <a:effectLst/>
                  <a:uLnTx/>
                  <a:uFillTx/>
                  <a:latin typeface="Impact" pitchFamily="34" charset="0"/>
                  <a:ea typeface="微软雅黑"/>
                  <a:cs typeface="+mn-ea"/>
                </a:rPr>
                <a:t>05</a:t>
              </a:r>
              <a:endParaRPr kumimoji="0" lang="zh-CN" altLang="en-US" sz="3700" b="0" i="0" u="none" strike="noStrike" kern="0" cap="none" spc="0" normalizeH="0" baseline="0" noProof="0">
                <a:ln>
                  <a:noFill/>
                </a:ln>
                <a:solidFill>
                  <a:srgbClr val="FFFFFF"/>
                </a:solidFill>
                <a:effectLst/>
                <a:uLnTx/>
                <a:uFillTx/>
                <a:latin typeface="Impact" pitchFamily="34" charset="0"/>
                <a:ea typeface="微软雅黑"/>
                <a:cs typeface="+mn-ea"/>
              </a:endParaRPr>
            </a:p>
          </p:txBody>
        </p:sp>
      </p:grpSp>
      <p:grpSp>
        <p:nvGrpSpPr>
          <p:cNvPr id="10" name="组合 15"/>
          <p:cNvGrpSpPr>
            <a:grpSpLocks/>
          </p:cNvGrpSpPr>
          <p:nvPr/>
        </p:nvGrpSpPr>
        <p:grpSpPr bwMode="auto">
          <a:xfrm>
            <a:off x="6454608" y="2609776"/>
            <a:ext cx="2781118" cy="2146300"/>
            <a:chOff x="0" y="0"/>
            <a:chExt cx="1773781" cy="1609411"/>
          </a:xfrm>
        </p:grpSpPr>
        <p:grpSp>
          <p:nvGrpSpPr>
            <p:cNvPr id="11" name="组合 16"/>
            <p:cNvGrpSpPr>
              <a:grpSpLocks/>
            </p:cNvGrpSpPr>
            <p:nvPr/>
          </p:nvGrpSpPr>
          <p:grpSpPr bwMode="auto">
            <a:xfrm>
              <a:off x="0" y="0"/>
              <a:ext cx="1773781" cy="1609411"/>
              <a:chOff x="0" y="0"/>
              <a:chExt cx="1773781" cy="1609411"/>
            </a:xfrm>
          </p:grpSpPr>
          <p:sp>
            <p:nvSpPr>
              <p:cNvPr id="13" name="右箭头 55"/>
              <p:cNvSpPr>
                <a:spLocks/>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ysClr val="windowText" lastClr="000000">
                  <a:alpha val="14902"/>
                </a:sys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a:ea typeface="微软雅黑"/>
                  <a:cs typeface="+mn-ea"/>
                </a:endParaRPr>
              </a:p>
            </p:txBody>
          </p:sp>
          <p:sp>
            <p:nvSpPr>
              <p:cNvPr id="14" name="右箭头 55"/>
              <p:cNvSpPr>
                <a:spLocks/>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B70F0C"/>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a:ea typeface="微软雅黑"/>
                  <a:cs typeface="+mn-ea"/>
                </a:endParaRPr>
              </a:p>
            </p:txBody>
          </p:sp>
        </p:grpSp>
        <p:sp>
          <p:nvSpPr>
            <p:cNvPr id="12" name="TextBox 17"/>
            <p:cNvSpPr txBox="1">
              <a:spLocks noChangeArrowheads="1"/>
            </p:cNvSpPr>
            <p:nvPr/>
          </p:nvSpPr>
          <p:spPr bwMode="auto">
            <a:xfrm>
              <a:off x="681551" y="543095"/>
              <a:ext cx="507812" cy="4961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700" b="0" i="0" u="none" strike="noStrike" kern="0" cap="none" spc="0" normalizeH="0" baseline="0" noProof="0">
                  <a:ln>
                    <a:noFill/>
                  </a:ln>
                  <a:solidFill>
                    <a:srgbClr val="FFFFFF"/>
                  </a:solidFill>
                  <a:effectLst/>
                  <a:uLnTx/>
                  <a:uFillTx/>
                  <a:latin typeface="Impact" pitchFamily="34" charset="0"/>
                  <a:ea typeface="微软雅黑"/>
                  <a:cs typeface="+mn-ea"/>
                </a:rPr>
                <a:t>04</a:t>
              </a:r>
              <a:endParaRPr kumimoji="0" lang="zh-CN" altLang="en-US" sz="3700" b="0" i="0" u="none" strike="noStrike" kern="0" cap="none" spc="0" normalizeH="0" baseline="0" noProof="0">
                <a:ln>
                  <a:noFill/>
                </a:ln>
                <a:solidFill>
                  <a:srgbClr val="FFFFFF"/>
                </a:solidFill>
                <a:effectLst/>
                <a:uLnTx/>
                <a:uFillTx/>
                <a:latin typeface="Impact" pitchFamily="34" charset="0"/>
                <a:ea typeface="微软雅黑"/>
                <a:cs typeface="+mn-ea"/>
              </a:endParaRPr>
            </a:p>
          </p:txBody>
        </p:sp>
      </p:grpSp>
      <p:grpSp>
        <p:nvGrpSpPr>
          <p:cNvPr id="15" name="组合 20"/>
          <p:cNvGrpSpPr>
            <a:grpSpLocks/>
          </p:cNvGrpSpPr>
          <p:nvPr/>
        </p:nvGrpSpPr>
        <p:grpSpPr bwMode="auto">
          <a:xfrm>
            <a:off x="4549906" y="2609776"/>
            <a:ext cx="2781116" cy="2146300"/>
            <a:chOff x="0" y="0"/>
            <a:chExt cx="1773781" cy="1609411"/>
          </a:xfrm>
        </p:grpSpPr>
        <p:grpSp>
          <p:nvGrpSpPr>
            <p:cNvPr id="16" name="组合 21"/>
            <p:cNvGrpSpPr>
              <a:grpSpLocks/>
            </p:cNvGrpSpPr>
            <p:nvPr/>
          </p:nvGrpSpPr>
          <p:grpSpPr bwMode="auto">
            <a:xfrm>
              <a:off x="0" y="0"/>
              <a:ext cx="1773781" cy="1609411"/>
              <a:chOff x="0" y="0"/>
              <a:chExt cx="1773781" cy="1609411"/>
            </a:xfrm>
          </p:grpSpPr>
          <p:sp>
            <p:nvSpPr>
              <p:cNvPr id="18" name="右箭头 55"/>
              <p:cNvSpPr>
                <a:spLocks/>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ysClr val="windowText" lastClr="000000">
                  <a:alpha val="14902"/>
                </a:sys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a:ea typeface="微软雅黑"/>
                  <a:cs typeface="+mn-ea"/>
                </a:endParaRPr>
              </a:p>
            </p:txBody>
          </p:sp>
          <p:sp>
            <p:nvSpPr>
              <p:cNvPr id="19" name="右箭头 55"/>
              <p:cNvSpPr>
                <a:spLocks/>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B70F0C"/>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a:ea typeface="微软雅黑"/>
                  <a:cs typeface="+mn-ea"/>
                </a:endParaRPr>
              </a:p>
            </p:txBody>
          </p:sp>
        </p:grpSp>
        <p:sp>
          <p:nvSpPr>
            <p:cNvPr id="17" name="TextBox 22"/>
            <p:cNvSpPr txBox="1">
              <a:spLocks noChangeArrowheads="1"/>
            </p:cNvSpPr>
            <p:nvPr/>
          </p:nvSpPr>
          <p:spPr bwMode="auto">
            <a:xfrm>
              <a:off x="681551" y="543095"/>
              <a:ext cx="518638" cy="4961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700" b="0" i="0" u="none" strike="noStrike" kern="0" cap="none" spc="0" normalizeH="0" baseline="0" noProof="0">
                  <a:ln>
                    <a:noFill/>
                  </a:ln>
                  <a:solidFill>
                    <a:srgbClr val="FFFFFF"/>
                  </a:solidFill>
                  <a:effectLst/>
                  <a:uLnTx/>
                  <a:uFillTx/>
                  <a:latin typeface="Impact" pitchFamily="34" charset="0"/>
                  <a:ea typeface="微软雅黑"/>
                  <a:cs typeface="+mn-ea"/>
                </a:rPr>
                <a:t>03</a:t>
              </a:r>
              <a:endParaRPr kumimoji="0" lang="zh-CN" altLang="en-US" sz="3700" b="0" i="0" u="none" strike="noStrike" kern="0" cap="none" spc="0" normalizeH="0" baseline="0" noProof="0">
                <a:ln>
                  <a:noFill/>
                </a:ln>
                <a:solidFill>
                  <a:srgbClr val="FFFFFF"/>
                </a:solidFill>
                <a:effectLst/>
                <a:uLnTx/>
                <a:uFillTx/>
                <a:latin typeface="Impact" pitchFamily="34" charset="0"/>
                <a:ea typeface="微软雅黑"/>
                <a:cs typeface="+mn-ea"/>
              </a:endParaRPr>
            </a:p>
          </p:txBody>
        </p:sp>
      </p:grpSp>
      <p:grpSp>
        <p:nvGrpSpPr>
          <p:cNvPr id="20" name="组合 25"/>
          <p:cNvGrpSpPr>
            <a:grpSpLocks/>
          </p:cNvGrpSpPr>
          <p:nvPr/>
        </p:nvGrpSpPr>
        <p:grpSpPr bwMode="auto">
          <a:xfrm>
            <a:off x="2645200" y="2609776"/>
            <a:ext cx="2781118" cy="2146300"/>
            <a:chOff x="0" y="0"/>
            <a:chExt cx="1773781" cy="1609411"/>
          </a:xfrm>
        </p:grpSpPr>
        <p:grpSp>
          <p:nvGrpSpPr>
            <p:cNvPr id="21" name="组合 26"/>
            <p:cNvGrpSpPr>
              <a:grpSpLocks/>
            </p:cNvGrpSpPr>
            <p:nvPr/>
          </p:nvGrpSpPr>
          <p:grpSpPr bwMode="auto">
            <a:xfrm>
              <a:off x="0" y="0"/>
              <a:ext cx="1773781" cy="1609411"/>
              <a:chOff x="0" y="0"/>
              <a:chExt cx="1773781" cy="1609411"/>
            </a:xfrm>
          </p:grpSpPr>
          <p:sp>
            <p:nvSpPr>
              <p:cNvPr id="23" name="右箭头 55"/>
              <p:cNvSpPr>
                <a:spLocks/>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ysClr val="windowText" lastClr="000000">
                  <a:alpha val="14902"/>
                </a:sys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a:ea typeface="微软雅黑"/>
                  <a:cs typeface="+mn-ea"/>
                </a:endParaRPr>
              </a:p>
            </p:txBody>
          </p:sp>
          <p:sp>
            <p:nvSpPr>
              <p:cNvPr id="24" name="右箭头 55"/>
              <p:cNvSpPr>
                <a:spLocks/>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B70F0C"/>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a:ea typeface="微软雅黑"/>
                  <a:cs typeface="+mn-ea"/>
                </a:endParaRPr>
              </a:p>
            </p:txBody>
          </p:sp>
        </p:grpSp>
        <p:sp>
          <p:nvSpPr>
            <p:cNvPr id="22" name="TextBox 27"/>
            <p:cNvSpPr txBox="1">
              <a:spLocks noChangeArrowheads="1"/>
            </p:cNvSpPr>
            <p:nvPr/>
          </p:nvSpPr>
          <p:spPr bwMode="auto">
            <a:xfrm>
              <a:off x="681551" y="543095"/>
              <a:ext cx="509015" cy="4961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700" b="0" i="0" u="none" strike="noStrike" kern="0" cap="none" spc="0" normalizeH="0" baseline="0" noProof="0">
                  <a:ln>
                    <a:noFill/>
                  </a:ln>
                  <a:solidFill>
                    <a:srgbClr val="FFFFFF"/>
                  </a:solidFill>
                  <a:effectLst/>
                  <a:uLnTx/>
                  <a:uFillTx/>
                  <a:latin typeface="Impact" pitchFamily="34" charset="0"/>
                  <a:ea typeface="微软雅黑"/>
                  <a:cs typeface="+mn-ea"/>
                </a:rPr>
                <a:t>02</a:t>
              </a:r>
              <a:endParaRPr kumimoji="0" lang="zh-CN" altLang="en-US" sz="3700" b="0" i="0" u="none" strike="noStrike" kern="0" cap="none" spc="0" normalizeH="0" baseline="0" noProof="0">
                <a:ln>
                  <a:noFill/>
                </a:ln>
                <a:solidFill>
                  <a:srgbClr val="FFFFFF"/>
                </a:solidFill>
                <a:effectLst/>
                <a:uLnTx/>
                <a:uFillTx/>
                <a:latin typeface="Impact" pitchFamily="34" charset="0"/>
                <a:ea typeface="微软雅黑"/>
                <a:cs typeface="+mn-ea"/>
              </a:endParaRPr>
            </a:p>
          </p:txBody>
        </p:sp>
      </p:grpSp>
      <p:grpSp>
        <p:nvGrpSpPr>
          <p:cNvPr id="25" name="组合 31"/>
          <p:cNvGrpSpPr>
            <a:grpSpLocks/>
          </p:cNvGrpSpPr>
          <p:nvPr/>
        </p:nvGrpSpPr>
        <p:grpSpPr bwMode="auto">
          <a:xfrm>
            <a:off x="610618" y="2609776"/>
            <a:ext cx="2783606" cy="2146300"/>
            <a:chOff x="0" y="0"/>
            <a:chExt cx="1773781" cy="1609411"/>
          </a:xfrm>
        </p:grpSpPr>
        <p:grpSp>
          <p:nvGrpSpPr>
            <p:cNvPr id="26" name="组合 32"/>
            <p:cNvGrpSpPr>
              <a:grpSpLocks/>
            </p:cNvGrpSpPr>
            <p:nvPr/>
          </p:nvGrpSpPr>
          <p:grpSpPr bwMode="auto">
            <a:xfrm>
              <a:off x="0" y="0"/>
              <a:ext cx="1773781" cy="1609411"/>
              <a:chOff x="0" y="0"/>
              <a:chExt cx="1773781" cy="1609411"/>
            </a:xfrm>
          </p:grpSpPr>
          <p:sp>
            <p:nvSpPr>
              <p:cNvPr id="28" name="右箭头 55"/>
              <p:cNvSpPr>
                <a:spLocks/>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ysClr val="windowText" lastClr="000000">
                  <a:alpha val="14902"/>
                </a:sys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a:ea typeface="微软雅黑"/>
                  <a:cs typeface="+mn-ea"/>
                </a:endParaRPr>
              </a:p>
            </p:txBody>
          </p:sp>
          <p:sp>
            <p:nvSpPr>
              <p:cNvPr id="29" name="右箭头 55"/>
              <p:cNvSpPr>
                <a:spLocks/>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B70F0C"/>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a:ea typeface="微软雅黑"/>
                  <a:cs typeface="+mn-ea"/>
                </a:endParaRPr>
              </a:p>
            </p:txBody>
          </p:sp>
        </p:grpSp>
        <p:sp>
          <p:nvSpPr>
            <p:cNvPr id="27" name="TextBox 33"/>
            <p:cNvSpPr txBox="1">
              <a:spLocks noChangeArrowheads="1"/>
            </p:cNvSpPr>
            <p:nvPr/>
          </p:nvSpPr>
          <p:spPr bwMode="auto">
            <a:xfrm>
              <a:off x="681551" y="543095"/>
              <a:ext cx="465299" cy="4961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700" b="0" i="0" u="none" strike="noStrike" kern="0" cap="none" spc="0" normalizeH="0" baseline="0" noProof="0" dirty="0">
                  <a:ln>
                    <a:noFill/>
                  </a:ln>
                  <a:solidFill>
                    <a:srgbClr val="FFFFFF"/>
                  </a:solidFill>
                  <a:effectLst/>
                  <a:uLnTx/>
                  <a:uFillTx/>
                  <a:latin typeface="Impact" pitchFamily="34" charset="0"/>
                  <a:ea typeface="微软雅黑"/>
                  <a:cs typeface="+mn-ea"/>
                </a:rPr>
                <a:t>01</a:t>
              </a:r>
              <a:endParaRPr kumimoji="0" lang="zh-CN" altLang="en-US" sz="3700" b="0" i="0" u="none" strike="noStrike" kern="0" cap="none" spc="0" normalizeH="0" baseline="0" noProof="0" dirty="0">
                <a:ln>
                  <a:noFill/>
                </a:ln>
                <a:solidFill>
                  <a:srgbClr val="FFFFFF"/>
                </a:solidFill>
                <a:effectLst/>
                <a:uLnTx/>
                <a:uFillTx/>
                <a:latin typeface="Impact" pitchFamily="34" charset="0"/>
                <a:ea typeface="微软雅黑"/>
                <a:cs typeface="+mn-ea"/>
              </a:endParaRPr>
            </a:p>
          </p:txBody>
        </p:sp>
      </p:grpSp>
      <p:cxnSp>
        <p:nvCxnSpPr>
          <p:cNvPr id="30" name="直接连接符 36"/>
          <p:cNvCxnSpPr>
            <a:cxnSpLocks noChangeShapeType="1"/>
          </p:cNvCxnSpPr>
          <p:nvPr/>
        </p:nvCxnSpPr>
        <p:spPr bwMode="auto">
          <a:xfrm flipV="1">
            <a:off x="1305683" y="1650925"/>
            <a:ext cx="0" cy="1166284"/>
          </a:xfrm>
          <a:prstGeom prst="line">
            <a:avLst/>
          </a:prstGeom>
          <a:noFill/>
          <a:ln w="6350">
            <a:solidFill>
              <a:srgbClr val="B70F0C">
                <a:alpha val="98038"/>
              </a:srgbClr>
            </a:solidFill>
            <a:prstDash val="sysDash"/>
            <a:round/>
            <a:headEnd type="oval" w="med" len="med"/>
            <a:tailEnd type="oval" w="med" len="med"/>
          </a:ln>
          <a:extLst>
            <a:ext uri="{909E8E84-426E-40DD-AFC4-6F175D3DCCD1}">
              <a14:hiddenFill xmlns:a14="http://schemas.microsoft.com/office/drawing/2010/main" xmlns="">
                <a:noFill/>
              </a14:hiddenFill>
            </a:ext>
          </a:extLst>
        </p:spPr>
      </p:cxnSp>
      <p:sp>
        <p:nvSpPr>
          <p:cNvPr id="31" name="矩形 1"/>
          <p:cNvSpPr>
            <a:spLocks noChangeArrowheads="1"/>
          </p:cNvSpPr>
          <p:nvPr/>
        </p:nvSpPr>
        <p:spPr bwMode="auto">
          <a:xfrm>
            <a:off x="1479970" y="1570493"/>
            <a:ext cx="2970343" cy="12003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908" tIns="60954" rIns="121908" bIns="60954">
            <a:spAutoFit/>
          </a:bodyPr>
          <a:lstStyle/>
          <a:p>
            <a:pPr algn="just"/>
            <a:r>
              <a:rPr lang="zh-CN" altLang="en-US" sz="1400" dirty="0">
                <a:solidFill>
                  <a:srgbClr val="C00000"/>
                </a:solidFill>
                <a:latin typeface="微软雅黑"/>
                <a:ea typeface="微软雅黑"/>
                <a:cs typeface="+mn-ea"/>
              </a:rPr>
              <a:t>随着计算机技术的发展及印刷技术进步，平面设计在视觉感观领域的表现也越来越丰富这真正的对今天的平面设计的新。</a:t>
            </a:r>
          </a:p>
        </p:txBody>
      </p:sp>
      <p:cxnSp>
        <p:nvCxnSpPr>
          <p:cNvPr id="32" name="直接连接符 38"/>
          <p:cNvCxnSpPr>
            <a:cxnSpLocks noChangeShapeType="1"/>
          </p:cNvCxnSpPr>
          <p:nvPr/>
        </p:nvCxnSpPr>
        <p:spPr bwMode="auto">
          <a:xfrm flipV="1">
            <a:off x="3168059" y="4675643"/>
            <a:ext cx="0" cy="1166283"/>
          </a:xfrm>
          <a:prstGeom prst="line">
            <a:avLst/>
          </a:prstGeom>
          <a:noFill/>
          <a:ln w="6350">
            <a:solidFill>
              <a:srgbClr val="B70F0C">
                <a:alpha val="98038"/>
              </a:srgbClr>
            </a:solidFill>
            <a:prstDash val="sysDash"/>
            <a:round/>
            <a:headEnd type="oval" w="med" len="med"/>
            <a:tailEnd type="oval" w="med" len="med"/>
          </a:ln>
          <a:extLst>
            <a:ext uri="{909E8E84-426E-40DD-AFC4-6F175D3DCCD1}">
              <a14:hiddenFill xmlns:a14="http://schemas.microsoft.com/office/drawing/2010/main" xmlns="">
                <a:noFill/>
              </a14:hiddenFill>
            </a:ext>
          </a:extLst>
        </p:spPr>
      </p:cxnSp>
      <p:sp>
        <p:nvSpPr>
          <p:cNvPr id="33" name="矩形 1"/>
          <p:cNvSpPr>
            <a:spLocks noChangeArrowheads="1"/>
          </p:cNvSpPr>
          <p:nvPr/>
        </p:nvSpPr>
        <p:spPr bwMode="auto">
          <a:xfrm>
            <a:off x="3342348" y="5027011"/>
            <a:ext cx="2970343" cy="12003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908" tIns="60954" rIns="121908" bIns="60954">
            <a:spAutoFit/>
          </a:bodyPr>
          <a:lstStyle/>
          <a:p>
            <a:pPr algn="just"/>
            <a:r>
              <a:rPr lang="zh-CN" altLang="en-US" sz="1400">
                <a:solidFill>
                  <a:srgbClr val="C00000"/>
                </a:solidFill>
                <a:latin typeface="微软雅黑"/>
                <a:ea typeface="微软雅黑"/>
                <a:cs typeface="+mn-ea"/>
              </a:rPr>
              <a:t>随着计算机技术的发展及印刷技术进步，平面设计在视觉感观领域的表现也越来越丰富这真正的对今天的平面设计的新。</a:t>
            </a:r>
          </a:p>
        </p:txBody>
      </p:sp>
      <p:cxnSp>
        <p:nvCxnSpPr>
          <p:cNvPr id="34" name="直接连接符 40"/>
          <p:cNvCxnSpPr>
            <a:cxnSpLocks noChangeShapeType="1"/>
          </p:cNvCxnSpPr>
          <p:nvPr/>
        </p:nvCxnSpPr>
        <p:spPr bwMode="auto">
          <a:xfrm flipV="1">
            <a:off x="4836232" y="1650925"/>
            <a:ext cx="0" cy="1166284"/>
          </a:xfrm>
          <a:prstGeom prst="line">
            <a:avLst/>
          </a:prstGeom>
          <a:noFill/>
          <a:ln w="6350">
            <a:solidFill>
              <a:srgbClr val="B70F0C">
                <a:alpha val="98038"/>
              </a:srgbClr>
            </a:solidFill>
            <a:prstDash val="sysDash"/>
            <a:round/>
            <a:headEnd type="oval" w="med" len="med"/>
            <a:tailEnd type="oval" w="med" len="med"/>
          </a:ln>
          <a:extLst>
            <a:ext uri="{909E8E84-426E-40DD-AFC4-6F175D3DCCD1}">
              <a14:hiddenFill xmlns:a14="http://schemas.microsoft.com/office/drawing/2010/main" xmlns="">
                <a:noFill/>
              </a14:hiddenFill>
            </a:ext>
          </a:extLst>
        </p:spPr>
      </p:cxnSp>
      <p:sp>
        <p:nvSpPr>
          <p:cNvPr id="35" name="矩形 1"/>
          <p:cNvSpPr>
            <a:spLocks noChangeArrowheads="1"/>
          </p:cNvSpPr>
          <p:nvPr/>
        </p:nvSpPr>
        <p:spPr bwMode="auto">
          <a:xfrm>
            <a:off x="5008031" y="1570493"/>
            <a:ext cx="2970342" cy="12003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908" tIns="60954" rIns="121908" bIns="60954">
            <a:spAutoFit/>
          </a:bodyPr>
          <a:lstStyle/>
          <a:p>
            <a:pPr algn="just"/>
            <a:r>
              <a:rPr lang="zh-CN" altLang="en-US" sz="1400">
                <a:solidFill>
                  <a:srgbClr val="C00000"/>
                </a:solidFill>
                <a:latin typeface="微软雅黑"/>
                <a:ea typeface="微软雅黑"/>
                <a:cs typeface="+mn-ea"/>
              </a:rPr>
              <a:t>随着计算机技术的发展及印刷技术进步，平面设计在视觉感观领域的表现也越来越丰富这真正的对今天的平面设计的新。</a:t>
            </a:r>
          </a:p>
        </p:txBody>
      </p:sp>
      <p:cxnSp>
        <p:nvCxnSpPr>
          <p:cNvPr id="36" name="直接连接符 43"/>
          <p:cNvCxnSpPr>
            <a:cxnSpLocks noChangeShapeType="1"/>
          </p:cNvCxnSpPr>
          <p:nvPr/>
        </p:nvCxnSpPr>
        <p:spPr bwMode="auto">
          <a:xfrm flipV="1">
            <a:off x="6688650" y="4675643"/>
            <a:ext cx="0" cy="1166283"/>
          </a:xfrm>
          <a:prstGeom prst="line">
            <a:avLst/>
          </a:prstGeom>
          <a:noFill/>
          <a:ln w="6350">
            <a:solidFill>
              <a:srgbClr val="B70F0C">
                <a:alpha val="98038"/>
              </a:srgbClr>
            </a:solidFill>
            <a:prstDash val="sysDash"/>
            <a:round/>
            <a:headEnd type="oval" w="med" len="med"/>
            <a:tailEnd type="oval" w="med" len="med"/>
          </a:ln>
          <a:extLst>
            <a:ext uri="{909E8E84-426E-40DD-AFC4-6F175D3DCCD1}">
              <a14:hiddenFill xmlns:a14="http://schemas.microsoft.com/office/drawing/2010/main" xmlns="">
                <a:noFill/>
              </a14:hiddenFill>
            </a:ext>
          </a:extLst>
        </p:spPr>
      </p:cxnSp>
      <p:sp>
        <p:nvSpPr>
          <p:cNvPr id="37" name="矩形 1"/>
          <p:cNvSpPr>
            <a:spLocks noChangeArrowheads="1"/>
          </p:cNvSpPr>
          <p:nvPr/>
        </p:nvSpPr>
        <p:spPr bwMode="auto">
          <a:xfrm>
            <a:off x="6862938" y="5027011"/>
            <a:ext cx="2970343" cy="12003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908" tIns="60954" rIns="121908" bIns="60954">
            <a:spAutoFit/>
          </a:bodyPr>
          <a:lstStyle/>
          <a:p>
            <a:pPr algn="just"/>
            <a:r>
              <a:rPr lang="zh-CN" altLang="en-US" sz="1400">
                <a:solidFill>
                  <a:srgbClr val="C00000"/>
                </a:solidFill>
                <a:latin typeface="微软雅黑"/>
                <a:ea typeface="微软雅黑"/>
                <a:cs typeface="+mn-ea"/>
              </a:rPr>
              <a:t>随着计算机技术的发展及印刷技术进步，平面设计在视觉感观领域的表现也越来越丰富这真正的对今天的平面设计的新。</a:t>
            </a:r>
          </a:p>
        </p:txBody>
      </p:sp>
      <p:cxnSp>
        <p:nvCxnSpPr>
          <p:cNvPr id="38" name="直接连接符 51"/>
          <p:cNvCxnSpPr>
            <a:cxnSpLocks noChangeShapeType="1"/>
          </p:cNvCxnSpPr>
          <p:nvPr/>
        </p:nvCxnSpPr>
        <p:spPr bwMode="auto">
          <a:xfrm flipV="1">
            <a:off x="8483803" y="1650925"/>
            <a:ext cx="0" cy="1166284"/>
          </a:xfrm>
          <a:prstGeom prst="line">
            <a:avLst/>
          </a:prstGeom>
          <a:noFill/>
          <a:ln w="6350">
            <a:solidFill>
              <a:srgbClr val="B70F0C">
                <a:alpha val="98038"/>
              </a:srgbClr>
            </a:solidFill>
            <a:prstDash val="sysDash"/>
            <a:round/>
            <a:headEnd type="oval" w="med" len="med"/>
            <a:tailEnd type="oval" w="med" len="med"/>
          </a:ln>
          <a:extLst>
            <a:ext uri="{909E8E84-426E-40DD-AFC4-6F175D3DCCD1}">
              <a14:hiddenFill xmlns:a14="http://schemas.microsoft.com/office/drawing/2010/main" xmlns="">
                <a:noFill/>
              </a14:hiddenFill>
            </a:ext>
          </a:extLst>
        </p:spPr>
      </p:cxnSp>
      <p:sp>
        <p:nvSpPr>
          <p:cNvPr id="39" name="矩形 1"/>
          <p:cNvSpPr>
            <a:spLocks noChangeArrowheads="1"/>
          </p:cNvSpPr>
          <p:nvPr/>
        </p:nvSpPr>
        <p:spPr bwMode="auto">
          <a:xfrm>
            <a:off x="8655601" y="1570493"/>
            <a:ext cx="2970343" cy="12003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908" tIns="60954" rIns="121908" bIns="60954">
            <a:spAutoFit/>
          </a:bodyPr>
          <a:lstStyle/>
          <a:p>
            <a:pPr algn="just"/>
            <a:r>
              <a:rPr lang="zh-CN" altLang="en-US" sz="1400" dirty="0">
                <a:solidFill>
                  <a:srgbClr val="C00000"/>
                </a:solidFill>
                <a:latin typeface="微软雅黑"/>
                <a:ea typeface="微软雅黑"/>
                <a:cs typeface="+mn-ea"/>
              </a:rPr>
              <a:t>随着计算机技术的发展及印刷技术进步，平面设计在视觉感观领域的表现也越来越丰富这真正的对今天的平面设计的新。</a:t>
            </a:r>
          </a:p>
        </p:txBody>
      </p:sp>
    </p:spTree>
    <p:extLst>
      <p:ext uri="{BB962C8B-B14F-4D97-AF65-F5344CB8AC3E}">
        <p14:creationId xmlns:p14="http://schemas.microsoft.com/office/powerpoint/2010/main" xmlns="" val="2101918161"/>
      </p:ext>
    </p:extLst>
  </p:cSld>
  <p:clrMapOvr>
    <a:masterClrMapping/>
  </p:clrMapOvr>
  <mc:AlternateContent xmlns:mc="http://schemas.openxmlformats.org/markup-compatibility/2006">
    <mc:Choice xmlns:p14="http://schemas.microsoft.com/office/powerpoint/2010/main" xmlns="" Requires="p14">
      <p:transition spd="slow" p14:dur="3400" advClick="0" advTm="3000">
        <p14:reveal/>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fill="hold"/>
                                        <p:tgtEl>
                                          <p:spTgt spid="20"/>
                                        </p:tgtEl>
                                        <p:attrNameLst>
                                          <p:attrName>ppt_x</p:attrName>
                                        </p:attrNameLst>
                                      </p:cBhvr>
                                      <p:tavLst>
                                        <p:tav tm="0">
                                          <p:val>
                                            <p:strVal val="0-#ppt_w/2"/>
                                          </p:val>
                                        </p:tav>
                                        <p:tav tm="100000">
                                          <p:val>
                                            <p:strVal val="#ppt_x"/>
                                          </p:val>
                                        </p:tav>
                                      </p:tavLst>
                                    </p:anim>
                                    <p:anim calcmode="lin" valueType="num">
                                      <p:cBhvr additive="base">
                                        <p:cTn id="13" dur="500" fill="hold"/>
                                        <p:tgtEl>
                                          <p:spTgt spid="2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0-#ppt_w/2"/>
                                          </p:val>
                                        </p:tav>
                                        <p:tav tm="100000">
                                          <p:val>
                                            <p:strVal val="#ppt_x"/>
                                          </p:val>
                                        </p:tav>
                                      </p:tavLst>
                                    </p:anim>
                                    <p:anim calcmode="lin" valueType="num">
                                      <p:cBhvr additive="base">
                                        <p:cTn id="18" dur="500" fill="hold"/>
                                        <p:tgtEl>
                                          <p:spTgt spid="1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0-#ppt_w/2"/>
                                          </p:val>
                                        </p:tav>
                                        <p:tav tm="100000">
                                          <p:val>
                                            <p:strVal val="#ppt_x"/>
                                          </p:val>
                                        </p:tav>
                                      </p:tavLst>
                                    </p:anim>
                                    <p:anim calcmode="lin" valueType="num">
                                      <p:cBhvr additive="base">
                                        <p:cTn id="23" dur="500" fill="hold"/>
                                        <p:tgtEl>
                                          <p:spTgt spid="10"/>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0-#ppt_w/2"/>
                                          </p:val>
                                        </p:tav>
                                        <p:tav tm="100000">
                                          <p:val>
                                            <p:strVal val="#ppt_x"/>
                                          </p:val>
                                        </p:tav>
                                      </p:tavLst>
                                    </p:anim>
                                    <p:anim calcmode="lin" valueType="num">
                                      <p:cBhvr additive="base">
                                        <p:cTn id="28" dur="500" fill="hold"/>
                                        <p:tgtEl>
                                          <p:spTgt spid="7"/>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4" fill="hold" nodeType="after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wipe(down)">
                                      <p:cBhvr>
                                        <p:cTn id="32" dur="500"/>
                                        <p:tgtEl>
                                          <p:spTgt spid="30"/>
                                        </p:tgtEl>
                                      </p:cBhvr>
                                    </p:animEffect>
                                  </p:childTnLst>
                                </p:cTn>
                              </p:par>
                            </p:childTnLst>
                          </p:cTn>
                        </p:par>
                        <p:par>
                          <p:cTn id="33" fill="hold">
                            <p:stCondLst>
                              <p:cond delay="3000"/>
                            </p:stCondLst>
                            <p:childTnLst>
                              <p:par>
                                <p:cTn id="34" presetID="2" presetClass="entr" presetSubtype="2" fill="hold" grpId="0" nodeType="afterEffect">
                                  <p:stCondLst>
                                    <p:cond delay="0"/>
                                  </p:stCondLst>
                                  <p:childTnLst>
                                    <p:set>
                                      <p:cBhvr>
                                        <p:cTn id="35" dur="1" fill="hold">
                                          <p:stCondLst>
                                            <p:cond delay="0"/>
                                          </p:stCondLst>
                                        </p:cTn>
                                        <p:tgtEl>
                                          <p:spTgt spid="31"/>
                                        </p:tgtEl>
                                        <p:attrNameLst>
                                          <p:attrName>style.visibility</p:attrName>
                                        </p:attrNameLst>
                                      </p:cBhvr>
                                      <p:to>
                                        <p:strVal val="visible"/>
                                      </p:to>
                                    </p:set>
                                    <p:anim calcmode="lin" valueType="num">
                                      <p:cBhvr additive="base">
                                        <p:cTn id="36" dur="500" fill="hold"/>
                                        <p:tgtEl>
                                          <p:spTgt spid="31"/>
                                        </p:tgtEl>
                                        <p:attrNameLst>
                                          <p:attrName>ppt_x</p:attrName>
                                        </p:attrNameLst>
                                      </p:cBhvr>
                                      <p:tavLst>
                                        <p:tav tm="0">
                                          <p:val>
                                            <p:strVal val="1+#ppt_w/2"/>
                                          </p:val>
                                        </p:tav>
                                        <p:tav tm="100000">
                                          <p:val>
                                            <p:strVal val="#ppt_x"/>
                                          </p:val>
                                        </p:tav>
                                      </p:tavLst>
                                    </p:anim>
                                    <p:anim calcmode="lin" valueType="num">
                                      <p:cBhvr additive="base">
                                        <p:cTn id="37" dur="500" fill="hold"/>
                                        <p:tgtEl>
                                          <p:spTgt spid="31"/>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2" presetClass="entr" presetSubtype="1" fill="hold" nodeType="after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wipe(up)">
                                      <p:cBhvr>
                                        <p:cTn id="41" dur="500"/>
                                        <p:tgtEl>
                                          <p:spTgt spid="32"/>
                                        </p:tgtEl>
                                      </p:cBhvr>
                                    </p:animEffect>
                                  </p:childTnLst>
                                </p:cTn>
                              </p:par>
                            </p:childTnLst>
                          </p:cTn>
                        </p:par>
                        <p:par>
                          <p:cTn id="42" fill="hold">
                            <p:stCondLst>
                              <p:cond delay="4000"/>
                            </p:stCondLst>
                            <p:childTnLst>
                              <p:par>
                                <p:cTn id="43" presetID="2" presetClass="entr" presetSubtype="2"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 calcmode="lin" valueType="num">
                                      <p:cBhvr additive="base">
                                        <p:cTn id="45" dur="500" fill="hold"/>
                                        <p:tgtEl>
                                          <p:spTgt spid="33"/>
                                        </p:tgtEl>
                                        <p:attrNameLst>
                                          <p:attrName>ppt_x</p:attrName>
                                        </p:attrNameLst>
                                      </p:cBhvr>
                                      <p:tavLst>
                                        <p:tav tm="0">
                                          <p:val>
                                            <p:strVal val="1+#ppt_w/2"/>
                                          </p:val>
                                        </p:tav>
                                        <p:tav tm="100000">
                                          <p:val>
                                            <p:strVal val="#ppt_x"/>
                                          </p:val>
                                        </p:tav>
                                      </p:tavLst>
                                    </p:anim>
                                    <p:anim calcmode="lin" valueType="num">
                                      <p:cBhvr additive="base">
                                        <p:cTn id="46" dur="500" fill="hold"/>
                                        <p:tgtEl>
                                          <p:spTgt spid="33"/>
                                        </p:tgtEl>
                                        <p:attrNameLst>
                                          <p:attrName>ppt_y</p:attrName>
                                        </p:attrNameLst>
                                      </p:cBhvr>
                                      <p:tavLst>
                                        <p:tav tm="0">
                                          <p:val>
                                            <p:strVal val="#ppt_y"/>
                                          </p:val>
                                        </p:tav>
                                        <p:tav tm="100000">
                                          <p:val>
                                            <p:strVal val="#ppt_y"/>
                                          </p:val>
                                        </p:tav>
                                      </p:tavLst>
                                    </p:anim>
                                  </p:childTnLst>
                                </p:cTn>
                              </p:par>
                            </p:childTnLst>
                          </p:cTn>
                        </p:par>
                        <p:par>
                          <p:cTn id="47" fill="hold">
                            <p:stCondLst>
                              <p:cond delay="4500"/>
                            </p:stCondLst>
                            <p:childTnLst>
                              <p:par>
                                <p:cTn id="48" presetID="22" presetClass="entr" presetSubtype="4" fill="hold" nodeType="after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wipe(down)">
                                      <p:cBhvr>
                                        <p:cTn id="50" dur="500"/>
                                        <p:tgtEl>
                                          <p:spTgt spid="34"/>
                                        </p:tgtEl>
                                      </p:cBhvr>
                                    </p:animEffect>
                                  </p:childTnLst>
                                </p:cTn>
                              </p:par>
                            </p:childTnLst>
                          </p:cTn>
                        </p:par>
                        <p:par>
                          <p:cTn id="51" fill="hold">
                            <p:stCondLst>
                              <p:cond delay="5000"/>
                            </p:stCondLst>
                            <p:childTnLst>
                              <p:par>
                                <p:cTn id="52" presetID="2" presetClass="entr" presetSubtype="2" fill="hold" grpId="0" nodeType="afterEffect">
                                  <p:stCondLst>
                                    <p:cond delay="0"/>
                                  </p:stCondLst>
                                  <p:childTnLst>
                                    <p:set>
                                      <p:cBhvr>
                                        <p:cTn id="53" dur="1" fill="hold">
                                          <p:stCondLst>
                                            <p:cond delay="0"/>
                                          </p:stCondLst>
                                        </p:cTn>
                                        <p:tgtEl>
                                          <p:spTgt spid="35"/>
                                        </p:tgtEl>
                                        <p:attrNameLst>
                                          <p:attrName>style.visibility</p:attrName>
                                        </p:attrNameLst>
                                      </p:cBhvr>
                                      <p:to>
                                        <p:strVal val="visible"/>
                                      </p:to>
                                    </p:set>
                                    <p:anim calcmode="lin" valueType="num">
                                      <p:cBhvr additive="base">
                                        <p:cTn id="54" dur="500" fill="hold"/>
                                        <p:tgtEl>
                                          <p:spTgt spid="35"/>
                                        </p:tgtEl>
                                        <p:attrNameLst>
                                          <p:attrName>ppt_x</p:attrName>
                                        </p:attrNameLst>
                                      </p:cBhvr>
                                      <p:tavLst>
                                        <p:tav tm="0">
                                          <p:val>
                                            <p:strVal val="1+#ppt_w/2"/>
                                          </p:val>
                                        </p:tav>
                                        <p:tav tm="100000">
                                          <p:val>
                                            <p:strVal val="#ppt_x"/>
                                          </p:val>
                                        </p:tav>
                                      </p:tavLst>
                                    </p:anim>
                                    <p:anim calcmode="lin" valueType="num">
                                      <p:cBhvr additive="base">
                                        <p:cTn id="55" dur="500" fill="hold"/>
                                        <p:tgtEl>
                                          <p:spTgt spid="35"/>
                                        </p:tgtEl>
                                        <p:attrNameLst>
                                          <p:attrName>ppt_y</p:attrName>
                                        </p:attrNameLst>
                                      </p:cBhvr>
                                      <p:tavLst>
                                        <p:tav tm="0">
                                          <p:val>
                                            <p:strVal val="#ppt_y"/>
                                          </p:val>
                                        </p:tav>
                                        <p:tav tm="100000">
                                          <p:val>
                                            <p:strVal val="#ppt_y"/>
                                          </p:val>
                                        </p:tav>
                                      </p:tavLst>
                                    </p:anim>
                                  </p:childTnLst>
                                </p:cTn>
                              </p:par>
                            </p:childTnLst>
                          </p:cTn>
                        </p:par>
                        <p:par>
                          <p:cTn id="56" fill="hold">
                            <p:stCondLst>
                              <p:cond delay="5500"/>
                            </p:stCondLst>
                            <p:childTnLst>
                              <p:par>
                                <p:cTn id="57" presetID="22" presetClass="entr" presetSubtype="1" fill="hold" nodeType="afterEffect">
                                  <p:stCondLst>
                                    <p:cond delay="0"/>
                                  </p:stCondLst>
                                  <p:childTnLst>
                                    <p:set>
                                      <p:cBhvr>
                                        <p:cTn id="58" dur="1" fill="hold">
                                          <p:stCondLst>
                                            <p:cond delay="0"/>
                                          </p:stCondLst>
                                        </p:cTn>
                                        <p:tgtEl>
                                          <p:spTgt spid="36"/>
                                        </p:tgtEl>
                                        <p:attrNameLst>
                                          <p:attrName>style.visibility</p:attrName>
                                        </p:attrNameLst>
                                      </p:cBhvr>
                                      <p:to>
                                        <p:strVal val="visible"/>
                                      </p:to>
                                    </p:set>
                                    <p:animEffect transition="in" filter="wipe(up)">
                                      <p:cBhvr>
                                        <p:cTn id="59" dur="500"/>
                                        <p:tgtEl>
                                          <p:spTgt spid="36"/>
                                        </p:tgtEl>
                                      </p:cBhvr>
                                    </p:animEffect>
                                  </p:childTnLst>
                                </p:cTn>
                              </p:par>
                            </p:childTnLst>
                          </p:cTn>
                        </p:par>
                        <p:par>
                          <p:cTn id="60" fill="hold">
                            <p:stCondLst>
                              <p:cond delay="6000"/>
                            </p:stCondLst>
                            <p:childTnLst>
                              <p:par>
                                <p:cTn id="61" presetID="2" presetClass="entr" presetSubtype="2" fill="hold" grpId="0" nodeType="afterEffect">
                                  <p:stCondLst>
                                    <p:cond delay="0"/>
                                  </p:stCondLst>
                                  <p:childTnLst>
                                    <p:set>
                                      <p:cBhvr>
                                        <p:cTn id="62" dur="1" fill="hold">
                                          <p:stCondLst>
                                            <p:cond delay="0"/>
                                          </p:stCondLst>
                                        </p:cTn>
                                        <p:tgtEl>
                                          <p:spTgt spid="37"/>
                                        </p:tgtEl>
                                        <p:attrNameLst>
                                          <p:attrName>style.visibility</p:attrName>
                                        </p:attrNameLst>
                                      </p:cBhvr>
                                      <p:to>
                                        <p:strVal val="visible"/>
                                      </p:to>
                                    </p:set>
                                    <p:anim calcmode="lin" valueType="num">
                                      <p:cBhvr additive="base">
                                        <p:cTn id="63" dur="500" fill="hold"/>
                                        <p:tgtEl>
                                          <p:spTgt spid="37"/>
                                        </p:tgtEl>
                                        <p:attrNameLst>
                                          <p:attrName>ppt_x</p:attrName>
                                        </p:attrNameLst>
                                      </p:cBhvr>
                                      <p:tavLst>
                                        <p:tav tm="0">
                                          <p:val>
                                            <p:strVal val="1+#ppt_w/2"/>
                                          </p:val>
                                        </p:tav>
                                        <p:tav tm="100000">
                                          <p:val>
                                            <p:strVal val="#ppt_x"/>
                                          </p:val>
                                        </p:tav>
                                      </p:tavLst>
                                    </p:anim>
                                    <p:anim calcmode="lin" valueType="num">
                                      <p:cBhvr additive="base">
                                        <p:cTn id="64" dur="500" fill="hold"/>
                                        <p:tgtEl>
                                          <p:spTgt spid="37"/>
                                        </p:tgtEl>
                                        <p:attrNameLst>
                                          <p:attrName>ppt_y</p:attrName>
                                        </p:attrNameLst>
                                      </p:cBhvr>
                                      <p:tavLst>
                                        <p:tav tm="0">
                                          <p:val>
                                            <p:strVal val="#ppt_y"/>
                                          </p:val>
                                        </p:tav>
                                        <p:tav tm="100000">
                                          <p:val>
                                            <p:strVal val="#ppt_y"/>
                                          </p:val>
                                        </p:tav>
                                      </p:tavLst>
                                    </p:anim>
                                  </p:childTnLst>
                                </p:cTn>
                              </p:par>
                            </p:childTnLst>
                          </p:cTn>
                        </p:par>
                        <p:par>
                          <p:cTn id="65" fill="hold">
                            <p:stCondLst>
                              <p:cond delay="6500"/>
                            </p:stCondLst>
                            <p:childTnLst>
                              <p:par>
                                <p:cTn id="66" presetID="22" presetClass="entr" presetSubtype="4" fill="hold" nodeType="afterEffect">
                                  <p:stCondLst>
                                    <p:cond delay="0"/>
                                  </p:stCondLst>
                                  <p:childTnLst>
                                    <p:set>
                                      <p:cBhvr>
                                        <p:cTn id="67" dur="1" fill="hold">
                                          <p:stCondLst>
                                            <p:cond delay="0"/>
                                          </p:stCondLst>
                                        </p:cTn>
                                        <p:tgtEl>
                                          <p:spTgt spid="38"/>
                                        </p:tgtEl>
                                        <p:attrNameLst>
                                          <p:attrName>style.visibility</p:attrName>
                                        </p:attrNameLst>
                                      </p:cBhvr>
                                      <p:to>
                                        <p:strVal val="visible"/>
                                      </p:to>
                                    </p:set>
                                    <p:animEffect transition="in" filter="wipe(down)">
                                      <p:cBhvr>
                                        <p:cTn id="68" dur="500"/>
                                        <p:tgtEl>
                                          <p:spTgt spid="38"/>
                                        </p:tgtEl>
                                      </p:cBhvr>
                                    </p:animEffect>
                                  </p:childTnLst>
                                </p:cTn>
                              </p:par>
                            </p:childTnLst>
                          </p:cTn>
                        </p:par>
                        <p:par>
                          <p:cTn id="69" fill="hold">
                            <p:stCondLst>
                              <p:cond delay="7000"/>
                            </p:stCondLst>
                            <p:childTnLst>
                              <p:par>
                                <p:cTn id="70" presetID="2" presetClass="entr" presetSubtype="2" fill="hold" grpId="0" nodeType="afterEffect">
                                  <p:stCondLst>
                                    <p:cond delay="0"/>
                                  </p:stCondLst>
                                  <p:childTnLst>
                                    <p:set>
                                      <p:cBhvr>
                                        <p:cTn id="71" dur="1" fill="hold">
                                          <p:stCondLst>
                                            <p:cond delay="0"/>
                                          </p:stCondLst>
                                        </p:cTn>
                                        <p:tgtEl>
                                          <p:spTgt spid="39"/>
                                        </p:tgtEl>
                                        <p:attrNameLst>
                                          <p:attrName>style.visibility</p:attrName>
                                        </p:attrNameLst>
                                      </p:cBhvr>
                                      <p:to>
                                        <p:strVal val="visible"/>
                                      </p:to>
                                    </p:set>
                                    <p:anim calcmode="lin" valueType="num">
                                      <p:cBhvr additive="base">
                                        <p:cTn id="72" dur="500" fill="hold"/>
                                        <p:tgtEl>
                                          <p:spTgt spid="39"/>
                                        </p:tgtEl>
                                        <p:attrNameLst>
                                          <p:attrName>ppt_x</p:attrName>
                                        </p:attrNameLst>
                                      </p:cBhvr>
                                      <p:tavLst>
                                        <p:tav tm="0">
                                          <p:val>
                                            <p:strVal val="1+#ppt_w/2"/>
                                          </p:val>
                                        </p:tav>
                                        <p:tav tm="100000">
                                          <p:val>
                                            <p:strVal val="#ppt_x"/>
                                          </p:val>
                                        </p:tav>
                                      </p:tavLst>
                                    </p:anim>
                                    <p:anim calcmode="lin" valueType="num">
                                      <p:cBhvr additive="base">
                                        <p:cTn id="73"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3" grpId="0"/>
      <p:bldP spid="35" grpId="0"/>
      <p:bldP spid="37" grpId="0"/>
      <p:bldP spid="3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962" y="454909"/>
            <a:ext cx="6132077" cy="523220"/>
            <a:chOff x="3029962" y="302509"/>
            <a:chExt cx="6132077" cy="523220"/>
          </a:xfrm>
        </p:grpSpPr>
        <p:sp>
          <p:nvSpPr>
            <p:cNvPr id="3" name="矩形 2"/>
            <p:cNvSpPr/>
            <p:nvPr/>
          </p:nvSpPr>
          <p:spPr>
            <a:xfrm>
              <a:off x="3849231" y="302509"/>
              <a:ext cx="4493538" cy="523220"/>
            </a:xfrm>
            <a:prstGeom prst="rect">
              <a:avLst/>
            </a:prstGeom>
          </p:spPr>
          <p:txBody>
            <a:bodyPr wrap="none">
              <a:spAutoFit/>
            </a:bodyPr>
            <a:lstStyle/>
            <a:p>
              <a:pPr lvl="0" algn="ctr"/>
              <a:r>
                <a:rPr lang="zh-CN" altLang="en-US" sz="2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sym typeface="Arial" panose="020B0604020202020204" pitchFamily="34" charset="0"/>
                </a:rPr>
                <a:t>四、请在此输入第四章标题</a:t>
              </a:r>
            </a:p>
          </p:txBody>
        </p:sp>
        <p:grpSp>
          <p:nvGrpSpPr>
            <p:cNvPr id="4" name="组合 3"/>
            <p:cNvGrpSpPr/>
            <p:nvPr/>
          </p:nvGrpSpPr>
          <p:grpSpPr>
            <a:xfrm>
              <a:off x="3029962" y="430056"/>
              <a:ext cx="6132077" cy="268126"/>
              <a:chOff x="2932569" y="430056"/>
              <a:chExt cx="6132077" cy="268126"/>
            </a:xfrm>
          </p:grpSpPr>
          <p:pic>
            <p:nvPicPr>
              <p:cNvPr id="5" name="图片 4"/>
              <p:cNvPicPr>
                <a:picLocks noChangeAspect="1"/>
              </p:cNvPicPr>
              <p:nvPr/>
            </p:nvPicPr>
            <p:blipFill>
              <a:blip r:embed="rId8" cstate="screen">
                <a:extLst>
                  <a:ext uri="{28A0092B-C50C-407E-A947-70E740481C1C}">
                    <a14:useLocalDpi xmlns:a14="http://schemas.microsoft.com/office/drawing/2010/main" xmlns=""/>
                  </a:ext>
                </a:extLst>
              </a:blip>
              <a:stretch>
                <a:fillRect/>
              </a:stretch>
            </p:blipFill>
            <p:spPr>
              <a:xfrm>
                <a:off x="8342769" y="430056"/>
                <a:ext cx="721877" cy="268126"/>
              </a:xfrm>
              <a:prstGeom prst="rect">
                <a:avLst/>
              </a:prstGeom>
            </p:spPr>
          </p:pic>
          <p:pic>
            <p:nvPicPr>
              <p:cNvPr id="6" name="图片 5"/>
              <p:cNvPicPr>
                <a:picLocks noChangeAspect="1"/>
              </p:cNvPicPr>
              <p:nvPr/>
            </p:nvPicPr>
            <p:blipFill>
              <a:blip r:embed="rId8" cstate="screen">
                <a:extLst>
                  <a:ext uri="{28A0092B-C50C-407E-A947-70E740481C1C}">
                    <a14:useLocalDpi xmlns:a14="http://schemas.microsoft.com/office/drawing/2010/main" xmlns=""/>
                  </a:ext>
                </a:extLst>
              </a:blip>
              <a:stretch>
                <a:fillRect/>
              </a:stretch>
            </p:blipFill>
            <p:spPr>
              <a:xfrm flipH="1">
                <a:off x="2932569" y="430056"/>
                <a:ext cx="721877" cy="268126"/>
              </a:xfrm>
              <a:prstGeom prst="rect">
                <a:avLst/>
              </a:prstGeom>
            </p:spPr>
          </p:pic>
        </p:grpSp>
      </p:grpSp>
      <p:grpSp>
        <p:nvGrpSpPr>
          <p:cNvPr id="7" name="库_组合 3">
            <a:extLst>
              <a:ext uri="{FF2B5EF4-FFF2-40B4-BE49-F238E27FC236}">
                <a16:creationId xmlns="" xmlns:a16="http://schemas.microsoft.com/office/drawing/2014/main" id="{602531D8-194B-4625-AFD5-1BA0A448C259}"/>
              </a:ext>
            </a:extLst>
          </p:cNvPr>
          <p:cNvGrpSpPr/>
          <p:nvPr>
            <p:custDataLst>
              <p:tags r:id="rId1"/>
            </p:custDataLst>
          </p:nvPr>
        </p:nvGrpSpPr>
        <p:grpSpPr>
          <a:xfrm>
            <a:off x="980745" y="1914383"/>
            <a:ext cx="2714956" cy="2881760"/>
            <a:chOff x="465821" y="1524540"/>
            <a:chExt cx="2714956" cy="2881760"/>
          </a:xfrm>
        </p:grpSpPr>
        <p:grpSp>
          <p:nvGrpSpPr>
            <p:cNvPr id="8" name="组合 7">
              <a:extLst>
                <a:ext uri="{FF2B5EF4-FFF2-40B4-BE49-F238E27FC236}">
                  <a16:creationId xmlns="" xmlns:a16="http://schemas.microsoft.com/office/drawing/2014/main" id="{ECB6D99E-1F77-4ACB-91AF-0EA8B6150CFE}"/>
                </a:ext>
              </a:extLst>
            </p:cNvPr>
            <p:cNvGrpSpPr/>
            <p:nvPr/>
          </p:nvGrpSpPr>
          <p:grpSpPr>
            <a:xfrm>
              <a:off x="891818" y="2450986"/>
              <a:ext cx="1862957" cy="1955314"/>
              <a:chOff x="989461" y="1985775"/>
              <a:chExt cx="1673951" cy="1756937"/>
            </a:xfrm>
          </p:grpSpPr>
          <p:grpSp>
            <p:nvGrpSpPr>
              <p:cNvPr id="12" name="组合 11">
                <a:extLst>
                  <a:ext uri="{FF2B5EF4-FFF2-40B4-BE49-F238E27FC236}">
                    <a16:creationId xmlns="" xmlns:a16="http://schemas.microsoft.com/office/drawing/2014/main" id="{8C05D82D-9C8A-4AE1-AC25-2078513DF285}"/>
                  </a:ext>
                </a:extLst>
              </p:cNvPr>
              <p:cNvGrpSpPr/>
              <p:nvPr/>
            </p:nvGrpSpPr>
            <p:grpSpPr>
              <a:xfrm>
                <a:off x="989461" y="2099015"/>
                <a:ext cx="1673951" cy="1643697"/>
                <a:chOff x="1929719" y="2203878"/>
                <a:chExt cx="2231936" cy="2191594"/>
              </a:xfrm>
            </p:grpSpPr>
            <p:sp>
              <p:nvSpPr>
                <p:cNvPr id="18" name="任意多边形 46">
                  <a:extLst>
                    <a:ext uri="{FF2B5EF4-FFF2-40B4-BE49-F238E27FC236}">
                      <a16:creationId xmlns="" xmlns:a16="http://schemas.microsoft.com/office/drawing/2014/main" id="{B59FDA8C-A948-469B-8237-25E3B79B4D65}"/>
                    </a:ext>
                  </a:extLst>
                </p:cNvPr>
                <p:cNvSpPr/>
                <p:nvPr/>
              </p:nvSpPr>
              <p:spPr>
                <a:xfrm rot="15099353">
                  <a:off x="1785497" y="2348100"/>
                  <a:ext cx="1247215" cy="958771"/>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 fmla="*/ 1247214 w 1247214"/>
                    <a:gd name="connsiteY0" fmla="*/ 288992 h 934535"/>
                    <a:gd name="connsiteX1" fmla="*/ 728755 w 1247214"/>
                    <a:gd name="connsiteY1" fmla="*/ 842591 h 934535"/>
                    <a:gd name="connsiteX2" fmla="*/ 0 w 1247214"/>
                    <a:gd name="connsiteY2" fmla="*/ 891071 h 934535"/>
                    <a:gd name="connsiteX3" fmla="*/ 298938 w 1247214"/>
                    <a:gd name="connsiteY3" fmla="*/ 0 h 934535"/>
                    <a:gd name="connsiteX4" fmla="*/ 1247214 w 1247214"/>
                    <a:gd name="connsiteY4" fmla="*/ 288992 h 934535"/>
                    <a:gd name="connsiteX0" fmla="*/ 1247214 w 1247214"/>
                    <a:gd name="connsiteY0" fmla="*/ 296029 h 941572"/>
                    <a:gd name="connsiteX1" fmla="*/ 728755 w 1247214"/>
                    <a:gd name="connsiteY1" fmla="*/ 849628 h 941572"/>
                    <a:gd name="connsiteX2" fmla="*/ 0 w 1247214"/>
                    <a:gd name="connsiteY2" fmla="*/ 898108 h 941572"/>
                    <a:gd name="connsiteX3" fmla="*/ 301271 w 1247214"/>
                    <a:gd name="connsiteY3" fmla="*/ 0 h 941572"/>
                    <a:gd name="connsiteX4" fmla="*/ 1247214 w 1247214"/>
                    <a:gd name="connsiteY4" fmla="*/ 296029 h 941572"/>
                    <a:gd name="connsiteX0" fmla="*/ 1247214 w 1247214"/>
                    <a:gd name="connsiteY0" fmla="*/ 306189 h 951732"/>
                    <a:gd name="connsiteX1" fmla="*/ 728755 w 1247214"/>
                    <a:gd name="connsiteY1" fmla="*/ 859788 h 951732"/>
                    <a:gd name="connsiteX2" fmla="*/ 0 w 1247214"/>
                    <a:gd name="connsiteY2" fmla="*/ 908268 h 951732"/>
                    <a:gd name="connsiteX3" fmla="*/ 302036 w 1247214"/>
                    <a:gd name="connsiteY3" fmla="*/ 0 h 951732"/>
                    <a:gd name="connsiteX4" fmla="*/ 1247214 w 1247214"/>
                    <a:gd name="connsiteY4" fmla="*/ 306189 h 951732"/>
                    <a:gd name="connsiteX0" fmla="*/ 1247214 w 1247214"/>
                    <a:gd name="connsiteY0" fmla="*/ 313226 h 958769"/>
                    <a:gd name="connsiteX1" fmla="*/ 728755 w 1247214"/>
                    <a:gd name="connsiteY1" fmla="*/ 866825 h 958769"/>
                    <a:gd name="connsiteX2" fmla="*/ 0 w 1247214"/>
                    <a:gd name="connsiteY2" fmla="*/ 915305 h 958769"/>
                    <a:gd name="connsiteX3" fmla="*/ 304370 w 1247214"/>
                    <a:gd name="connsiteY3" fmla="*/ 0 h 958769"/>
                    <a:gd name="connsiteX4" fmla="*/ 1247214 w 1247214"/>
                    <a:gd name="connsiteY4" fmla="*/ 313226 h 958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214" h="958769">
                      <a:moveTo>
                        <a:pt x="1247214" y="313226"/>
                      </a:moveTo>
                      <a:cubicBezTo>
                        <a:pt x="1162668" y="556463"/>
                        <a:pt x="936624" y="766479"/>
                        <a:pt x="728755" y="866825"/>
                      </a:cubicBezTo>
                      <a:cubicBezTo>
                        <a:pt x="520886" y="967172"/>
                        <a:pt x="242552" y="988521"/>
                        <a:pt x="0" y="915305"/>
                      </a:cubicBezTo>
                      <a:lnTo>
                        <a:pt x="304370" y="0"/>
                      </a:lnTo>
                      <a:lnTo>
                        <a:pt x="1247214" y="313226"/>
                      </a:lnTo>
                      <a:close/>
                    </a:path>
                  </a:pathLst>
                </a:cu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sp>
              <p:nvSpPr>
                <p:cNvPr id="19" name="任意多边形 47">
                  <a:extLst>
                    <a:ext uri="{FF2B5EF4-FFF2-40B4-BE49-F238E27FC236}">
                      <a16:creationId xmlns="" xmlns:a16="http://schemas.microsoft.com/office/drawing/2014/main" id="{539951A9-ED68-4839-B091-E8E0D75774AC}"/>
                    </a:ext>
                  </a:extLst>
                </p:cNvPr>
                <p:cNvSpPr/>
                <p:nvPr/>
              </p:nvSpPr>
              <p:spPr>
                <a:xfrm rot="4304382">
                  <a:off x="2036779" y="3292479"/>
                  <a:ext cx="1247215" cy="958771"/>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 fmla="*/ 1247214 w 1247214"/>
                    <a:gd name="connsiteY0" fmla="*/ 288992 h 934535"/>
                    <a:gd name="connsiteX1" fmla="*/ 728755 w 1247214"/>
                    <a:gd name="connsiteY1" fmla="*/ 842591 h 934535"/>
                    <a:gd name="connsiteX2" fmla="*/ 0 w 1247214"/>
                    <a:gd name="connsiteY2" fmla="*/ 891071 h 934535"/>
                    <a:gd name="connsiteX3" fmla="*/ 298938 w 1247214"/>
                    <a:gd name="connsiteY3" fmla="*/ 0 h 934535"/>
                    <a:gd name="connsiteX4" fmla="*/ 1247214 w 1247214"/>
                    <a:gd name="connsiteY4" fmla="*/ 288992 h 934535"/>
                    <a:gd name="connsiteX0" fmla="*/ 1247214 w 1247214"/>
                    <a:gd name="connsiteY0" fmla="*/ 296029 h 941572"/>
                    <a:gd name="connsiteX1" fmla="*/ 728755 w 1247214"/>
                    <a:gd name="connsiteY1" fmla="*/ 849628 h 941572"/>
                    <a:gd name="connsiteX2" fmla="*/ 0 w 1247214"/>
                    <a:gd name="connsiteY2" fmla="*/ 898108 h 941572"/>
                    <a:gd name="connsiteX3" fmla="*/ 301271 w 1247214"/>
                    <a:gd name="connsiteY3" fmla="*/ 0 h 941572"/>
                    <a:gd name="connsiteX4" fmla="*/ 1247214 w 1247214"/>
                    <a:gd name="connsiteY4" fmla="*/ 296029 h 941572"/>
                    <a:gd name="connsiteX0" fmla="*/ 1247214 w 1247214"/>
                    <a:gd name="connsiteY0" fmla="*/ 306189 h 951732"/>
                    <a:gd name="connsiteX1" fmla="*/ 728755 w 1247214"/>
                    <a:gd name="connsiteY1" fmla="*/ 859788 h 951732"/>
                    <a:gd name="connsiteX2" fmla="*/ 0 w 1247214"/>
                    <a:gd name="connsiteY2" fmla="*/ 908268 h 951732"/>
                    <a:gd name="connsiteX3" fmla="*/ 302036 w 1247214"/>
                    <a:gd name="connsiteY3" fmla="*/ 0 h 951732"/>
                    <a:gd name="connsiteX4" fmla="*/ 1247214 w 1247214"/>
                    <a:gd name="connsiteY4" fmla="*/ 306189 h 951732"/>
                    <a:gd name="connsiteX0" fmla="*/ 1247214 w 1247214"/>
                    <a:gd name="connsiteY0" fmla="*/ 313226 h 958769"/>
                    <a:gd name="connsiteX1" fmla="*/ 728755 w 1247214"/>
                    <a:gd name="connsiteY1" fmla="*/ 866825 h 958769"/>
                    <a:gd name="connsiteX2" fmla="*/ 0 w 1247214"/>
                    <a:gd name="connsiteY2" fmla="*/ 915305 h 958769"/>
                    <a:gd name="connsiteX3" fmla="*/ 304370 w 1247214"/>
                    <a:gd name="connsiteY3" fmla="*/ 0 h 958769"/>
                    <a:gd name="connsiteX4" fmla="*/ 1247214 w 1247214"/>
                    <a:gd name="connsiteY4" fmla="*/ 313226 h 958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214" h="958769">
                      <a:moveTo>
                        <a:pt x="1247214" y="313226"/>
                      </a:moveTo>
                      <a:cubicBezTo>
                        <a:pt x="1162668" y="556463"/>
                        <a:pt x="936624" y="766479"/>
                        <a:pt x="728755" y="866825"/>
                      </a:cubicBezTo>
                      <a:cubicBezTo>
                        <a:pt x="520886" y="967172"/>
                        <a:pt x="242552" y="988521"/>
                        <a:pt x="0" y="915305"/>
                      </a:cubicBezTo>
                      <a:lnTo>
                        <a:pt x="304370" y="0"/>
                      </a:lnTo>
                      <a:lnTo>
                        <a:pt x="1247214" y="313226"/>
                      </a:lnTo>
                      <a:close/>
                    </a:path>
                  </a:pathLst>
                </a:cu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sp>
              <p:nvSpPr>
                <p:cNvPr id="20" name="任意多边形 48">
                  <a:extLst>
                    <a:ext uri="{FF2B5EF4-FFF2-40B4-BE49-F238E27FC236}">
                      <a16:creationId xmlns="" xmlns:a16="http://schemas.microsoft.com/office/drawing/2014/main" id="{A5D5731C-3639-4D0E-B90D-E2A0CBB06B99}"/>
                    </a:ext>
                  </a:extLst>
                </p:cNvPr>
                <p:cNvSpPr/>
                <p:nvPr/>
              </p:nvSpPr>
              <p:spPr>
                <a:xfrm rot="9623180" flipH="1" flipV="1">
                  <a:off x="2860707" y="3191723"/>
                  <a:ext cx="1251052" cy="994445"/>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 fmla="*/ 1247214 w 1247214"/>
                    <a:gd name="connsiteY0" fmla="*/ 288992 h 934535"/>
                    <a:gd name="connsiteX1" fmla="*/ 728755 w 1247214"/>
                    <a:gd name="connsiteY1" fmla="*/ 842591 h 934535"/>
                    <a:gd name="connsiteX2" fmla="*/ 0 w 1247214"/>
                    <a:gd name="connsiteY2" fmla="*/ 891071 h 934535"/>
                    <a:gd name="connsiteX3" fmla="*/ 298938 w 1247214"/>
                    <a:gd name="connsiteY3" fmla="*/ 0 h 934535"/>
                    <a:gd name="connsiteX4" fmla="*/ 1247214 w 1247214"/>
                    <a:gd name="connsiteY4" fmla="*/ 288992 h 934535"/>
                    <a:gd name="connsiteX0" fmla="*/ 1247214 w 1247214"/>
                    <a:gd name="connsiteY0" fmla="*/ 296029 h 941572"/>
                    <a:gd name="connsiteX1" fmla="*/ 728755 w 1247214"/>
                    <a:gd name="connsiteY1" fmla="*/ 849628 h 941572"/>
                    <a:gd name="connsiteX2" fmla="*/ 0 w 1247214"/>
                    <a:gd name="connsiteY2" fmla="*/ 898108 h 941572"/>
                    <a:gd name="connsiteX3" fmla="*/ 301271 w 1247214"/>
                    <a:gd name="connsiteY3" fmla="*/ 0 h 941572"/>
                    <a:gd name="connsiteX4" fmla="*/ 1247214 w 1247214"/>
                    <a:gd name="connsiteY4" fmla="*/ 296029 h 941572"/>
                    <a:gd name="connsiteX0" fmla="*/ 1247214 w 1247214"/>
                    <a:gd name="connsiteY0" fmla="*/ 306189 h 951732"/>
                    <a:gd name="connsiteX1" fmla="*/ 728755 w 1247214"/>
                    <a:gd name="connsiteY1" fmla="*/ 859788 h 951732"/>
                    <a:gd name="connsiteX2" fmla="*/ 0 w 1247214"/>
                    <a:gd name="connsiteY2" fmla="*/ 908268 h 951732"/>
                    <a:gd name="connsiteX3" fmla="*/ 302036 w 1247214"/>
                    <a:gd name="connsiteY3" fmla="*/ 0 h 951732"/>
                    <a:gd name="connsiteX4" fmla="*/ 1247214 w 1247214"/>
                    <a:gd name="connsiteY4" fmla="*/ 306189 h 951732"/>
                    <a:gd name="connsiteX0" fmla="*/ 1247214 w 1247214"/>
                    <a:gd name="connsiteY0" fmla="*/ 313226 h 958769"/>
                    <a:gd name="connsiteX1" fmla="*/ 728755 w 1247214"/>
                    <a:gd name="connsiteY1" fmla="*/ 866825 h 958769"/>
                    <a:gd name="connsiteX2" fmla="*/ 0 w 1247214"/>
                    <a:gd name="connsiteY2" fmla="*/ 915305 h 958769"/>
                    <a:gd name="connsiteX3" fmla="*/ 304370 w 1247214"/>
                    <a:gd name="connsiteY3" fmla="*/ 0 h 958769"/>
                    <a:gd name="connsiteX4" fmla="*/ 1247214 w 1247214"/>
                    <a:gd name="connsiteY4" fmla="*/ 313226 h 958769"/>
                    <a:gd name="connsiteX0" fmla="*/ 1247462 w 1247462"/>
                    <a:gd name="connsiteY0" fmla="*/ 305534 h 959140"/>
                    <a:gd name="connsiteX1" fmla="*/ 728755 w 1247462"/>
                    <a:gd name="connsiteY1" fmla="*/ 866825 h 959140"/>
                    <a:gd name="connsiteX2" fmla="*/ 0 w 1247462"/>
                    <a:gd name="connsiteY2" fmla="*/ 915305 h 959140"/>
                    <a:gd name="connsiteX3" fmla="*/ 304370 w 1247462"/>
                    <a:gd name="connsiteY3" fmla="*/ 0 h 959140"/>
                    <a:gd name="connsiteX4" fmla="*/ 1247462 w 1247462"/>
                    <a:gd name="connsiteY4" fmla="*/ 305534 h 959140"/>
                    <a:gd name="connsiteX0" fmla="*/ 1294962 w 1294962"/>
                    <a:gd name="connsiteY0" fmla="*/ 305534 h 952059"/>
                    <a:gd name="connsiteX1" fmla="*/ 776255 w 1294962"/>
                    <a:gd name="connsiteY1" fmla="*/ 866825 h 952059"/>
                    <a:gd name="connsiteX2" fmla="*/ 0 w 1294962"/>
                    <a:gd name="connsiteY2" fmla="*/ 904829 h 952059"/>
                    <a:gd name="connsiteX3" fmla="*/ 351870 w 1294962"/>
                    <a:gd name="connsiteY3" fmla="*/ 0 h 952059"/>
                    <a:gd name="connsiteX4" fmla="*/ 1294962 w 1294962"/>
                    <a:gd name="connsiteY4" fmla="*/ 305534 h 9520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4962" h="952059">
                      <a:moveTo>
                        <a:pt x="1294962" y="305534"/>
                      </a:moveTo>
                      <a:cubicBezTo>
                        <a:pt x="1210416" y="548771"/>
                        <a:pt x="992082" y="766942"/>
                        <a:pt x="776255" y="866825"/>
                      </a:cubicBezTo>
                      <a:cubicBezTo>
                        <a:pt x="560428" y="966708"/>
                        <a:pt x="242552" y="978045"/>
                        <a:pt x="0" y="904829"/>
                      </a:cubicBezTo>
                      <a:lnTo>
                        <a:pt x="351870" y="0"/>
                      </a:lnTo>
                      <a:lnTo>
                        <a:pt x="1294962" y="305534"/>
                      </a:lnTo>
                      <a:close/>
                    </a:path>
                  </a:pathLst>
                </a:cu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sp>
              <p:nvSpPr>
                <p:cNvPr id="21" name="任意多边形 49">
                  <a:extLst>
                    <a:ext uri="{FF2B5EF4-FFF2-40B4-BE49-F238E27FC236}">
                      <a16:creationId xmlns="" xmlns:a16="http://schemas.microsoft.com/office/drawing/2014/main" id="{21965DAB-E15F-4A17-A2BD-18E50135631D}"/>
                    </a:ext>
                  </a:extLst>
                </p:cNvPr>
                <p:cNvSpPr/>
                <p:nvPr/>
              </p:nvSpPr>
              <p:spPr>
                <a:xfrm rot="9660772">
                  <a:off x="2952049" y="2449507"/>
                  <a:ext cx="1209606" cy="958771"/>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 fmla="*/ 1247214 w 1247214"/>
                    <a:gd name="connsiteY0" fmla="*/ 288992 h 934535"/>
                    <a:gd name="connsiteX1" fmla="*/ 728755 w 1247214"/>
                    <a:gd name="connsiteY1" fmla="*/ 842591 h 934535"/>
                    <a:gd name="connsiteX2" fmla="*/ 0 w 1247214"/>
                    <a:gd name="connsiteY2" fmla="*/ 891071 h 934535"/>
                    <a:gd name="connsiteX3" fmla="*/ 298938 w 1247214"/>
                    <a:gd name="connsiteY3" fmla="*/ 0 h 934535"/>
                    <a:gd name="connsiteX4" fmla="*/ 1247214 w 1247214"/>
                    <a:gd name="connsiteY4" fmla="*/ 288992 h 934535"/>
                    <a:gd name="connsiteX0" fmla="*/ 1247214 w 1247214"/>
                    <a:gd name="connsiteY0" fmla="*/ 296029 h 941572"/>
                    <a:gd name="connsiteX1" fmla="*/ 728755 w 1247214"/>
                    <a:gd name="connsiteY1" fmla="*/ 849628 h 941572"/>
                    <a:gd name="connsiteX2" fmla="*/ 0 w 1247214"/>
                    <a:gd name="connsiteY2" fmla="*/ 898108 h 941572"/>
                    <a:gd name="connsiteX3" fmla="*/ 301271 w 1247214"/>
                    <a:gd name="connsiteY3" fmla="*/ 0 h 941572"/>
                    <a:gd name="connsiteX4" fmla="*/ 1247214 w 1247214"/>
                    <a:gd name="connsiteY4" fmla="*/ 296029 h 941572"/>
                    <a:gd name="connsiteX0" fmla="*/ 1247214 w 1247214"/>
                    <a:gd name="connsiteY0" fmla="*/ 306189 h 951732"/>
                    <a:gd name="connsiteX1" fmla="*/ 728755 w 1247214"/>
                    <a:gd name="connsiteY1" fmla="*/ 859788 h 951732"/>
                    <a:gd name="connsiteX2" fmla="*/ 0 w 1247214"/>
                    <a:gd name="connsiteY2" fmla="*/ 908268 h 951732"/>
                    <a:gd name="connsiteX3" fmla="*/ 302036 w 1247214"/>
                    <a:gd name="connsiteY3" fmla="*/ 0 h 951732"/>
                    <a:gd name="connsiteX4" fmla="*/ 1247214 w 1247214"/>
                    <a:gd name="connsiteY4" fmla="*/ 306189 h 951732"/>
                    <a:gd name="connsiteX0" fmla="*/ 1247214 w 1247214"/>
                    <a:gd name="connsiteY0" fmla="*/ 313226 h 958769"/>
                    <a:gd name="connsiteX1" fmla="*/ 728755 w 1247214"/>
                    <a:gd name="connsiteY1" fmla="*/ 866825 h 958769"/>
                    <a:gd name="connsiteX2" fmla="*/ 0 w 1247214"/>
                    <a:gd name="connsiteY2" fmla="*/ 915305 h 958769"/>
                    <a:gd name="connsiteX3" fmla="*/ 304370 w 1247214"/>
                    <a:gd name="connsiteY3" fmla="*/ 0 h 958769"/>
                    <a:gd name="connsiteX4" fmla="*/ 1247214 w 1247214"/>
                    <a:gd name="connsiteY4" fmla="*/ 313226 h 958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214" h="958769">
                      <a:moveTo>
                        <a:pt x="1247214" y="313226"/>
                      </a:moveTo>
                      <a:cubicBezTo>
                        <a:pt x="1162668" y="556463"/>
                        <a:pt x="936624" y="766479"/>
                        <a:pt x="728755" y="866825"/>
                      </a:cubicBezTo>
                      <a:cubicBezTo>
                        <a:pt x="520886" y="967172"/>
                        <a:pt x="242552" y="988521"/>
                        <a:pt x="0" y="915305"/>
                      </a:cubicBezTo>
                      <a:lnTo>
                        <a:pt x="304370" y="0"/>
                      </a:lnTo>
                      <a:lnTo>
                        <a:pt x="1247214" y="313226"/>
                      </a:lnTo>
                      <a:close/>
                    </a:path>
                  </a:pathLst>
                </a:cu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grpSp>
          <p:grpSp>
            <p:nvGrpSpPr>
              <p:cNvPr id="13" name="组合 12">
                <a:extLst>
                  <a:ext uri="{FF2B5EF4-FFF2-40B4-BE49-F238E27FC236}">
                    <a16:creationId xmlns="" xmlns:a16="http://schemas.microsoft.com/office/drawing/2014/main" id="{96F247FF-4E33-45B9-9746-D8491D0EB8BE}"/>
                  </a:ext>
                </a:extLst>
              </p:cNvPr>
              <p:cNvGrpSpPr/>
              <p:nvPr/>
            </p:nvGrpSpPr>
            <p:grpSpPr>
              <a:xfrm>
                <a:off x="1695687" y="1985775"/>
                <a:ext cx="316108" cy="269323"/>
                <a:chOff x="6738973" y="2269078"/>
                <a:chExt cx="1114524" cy="949566"/>
              </a:xfrm>
              <a:solidFill>
                <a:srgbClr val="9A4039"/>
              </a:solidFill>
            </p:grpSpPr>
            <p:sp>
              <p:nvSpPr>
                <p:cNvPr id="14" name="矩形 13">
                  <a:extLst>
                    <a:ext uri="{FF2B5EF4-FFF2-40B4-BE49-F238E27FC236}">
                      <a16:creationId xmlns="" xmlns:a16="http://schemas.microsoft.com/office/drawing/2014/main" id="{4D3561A5-5FC3-4AC3-BF93-35472DF3F98B}"/>
                    </a:ext>
                  </a:extLst>
                </p:cNvPr>
                <p:cNvSpPr/>
                <p:nvPr/>
              </p:nvSpPr>
              <p:spPr>
                <a:xfrm>
                  <a:off x="6738973" y="2476583"/>
                  <a:ext cx="361536" cy="535055"/>
                </a:xfrm>
                <a:prstGeom prst="rect">
                  <a:avLst/>
                </a:pr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sp>
              <p:nvSpPr>
                <p:cNvPr id="15" name="流程图: 手动操作 14">
                  <a:extLst>
                    <a:ext uri="{FF2B5EF4-FFF2-40B4-BE49-F238E27FC236}">
                      <a16:creationId xmlns="" xmlns:a16="http://schemas.microsoft.com/office/drawing/2014/main" id="{585A0FF2-2C59-4CEE-AA45-4BAC879C7BBC}"/>
                    </a:ext>
                  </a:extLst>
                </p:cNvPr>
                <p:cNvSpPr/>
                <p:nvPr/>
              </p:nvSpPr>
              <p:spPr>
                <a:xfrm rot="16200000" flipV="1">
                  <a:off x="6771938" y="2625600"/>
                  <a:ext cx="893737" cy="236520"/>
                </a:xfrm>
                <a:prstGeom prst="flowChartManualOperation">
                  <a:avLst/>
                </a:pr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sp>
              <p:nvSpPr>
                <p:cNvPr id="16" name="弦形 15">
                  <a:extLst>
                    <a:ext uri="{FF2B5EF4-FFF2-40B4-BE49-F238E27FC236}">
                      <a16:creationId xmlns="" xmlns:a16="http://schemas.microsoft.com/office/drawing/2014/main" id="{F632FB54-B60A-43C9-BF1C-9455953E9AA6}"/>
                    </a:ext>
                  </a:extLst>
                </p:cNvPr>
                <p:cNvSpPr/>
                <p:nvPr/>
              </p:nvSpPr>
              <p:spPr>
                <a:xfrm rot="12166380">
                  <a:off x="7225500" y="2500908"/>
                  <a:ext cx="445772" cy="445772"/>
                </a:xfrm>
                <a:prstGeom prst="chord">
                  <a:avLst/>
                </a:pr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sp>
              <p:nvSpPr>
                <p:cNvPr id="17" name="空心弧 16">
                  <a:extLst>
                    <a:ext uri="{FF2B5EF4-FFF2-40B4-BE49-F238E27FC236}">
                      <a16:creationId xmlns="" xmlns:a16="http://schemas.microsoft.com/office/drawing/2014/main" id="{B305E564-272D-40B5-9FCF-8C83F6684C11}"/>
                    </a:ext>
                  </a:extLst>
                </p:cNvPr>
                <p:cNvSpPr/>
                <p:nvPr/>
              </p:nvSpPr>
              <p:spPr>
                <a:xfrm rot="5574077">
                  <a:off x="6903931" y="2269078"/>
                  <a:ext cx="949566" cy="949566"/>
                </a:xfrm>
                <a:prstGeom prst="blockArc">
                  <a:avLst>
                    <a:gd name="adj1" fmla="val 10800000"/>
                    <a:gd name="adj2" fmla="val 21371602"/>
                    <a:gd name="adj3" fmla="val 8832"/>
                  </a:avLst>
                </a:pr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grpSp>
        </p:grpSp>
        <p:grpSp>
          <p:nvGrpSpPr>
            <p:cNvPr id="9" name="组合 8">
              <a:extLst>
                <a:ext uri="{FF2B5EF4-FFF2-40B4-BE49-F238E27FC236}">
                  <a16:creationId xmlns="" xmlns:a16="http://schemas.microsoft.com/office/drawing/2014/main" id="{D7D09AC7-B87A-41A2-B27D-CCB8FD81B0D1}"/>
                </a:ext>
              </a:extLst>
            </p:cNvPr>
            <p:cNvGrpSpPr/>
            <p:nvPr/>
          </p:nvGrpSpPr>
          <p:grpSpPr>
            <a:xfrm>
              <a:off x="465821" y="1524540"/>
              <a:ext cx="2714956" cy="776023"/>
              <a:chOff x="1679745" y="1353271"/>
              <a:chExt cx="2714956" cy="776023"/>
            </a:xfrm>
          </p:grpSpPr>
          <p:sp>
            <p:nvSpPr>
              <p:cNvPr id="10" name="文本框 17">
                <a:extLst>
                  <a:ext uri="{FF2B5EF4-FFF2-40B4-BE49-F238E27FC236}">
                    <a16:creationId xmlns="" xmlns:a16="http://schemas.microsoft.com/office/drawing/2014/main" id="{69F00D4F-8EDC-4AE8-8C25-53D9BBE4E474}"/>
                  </a:ext>
                </a:extLst>
              </p:cNvPr>
              <p:cNvSpPr txBox="1"/>
              <p:nvPr/>
            </p:nvSpPr>
            <p:spPr>
              <a:xfrm>
                <a:off x="1762632" y="1353271"/>
                <a:ext cx="2549181" cy="388226"/>
              </a:xfrm>
              <a:prstGeom prst="rect">
                <a:avLst/>
              </a:prstGeom>
              <a:noFill/>
            </p:spPr>
            <p:txBody>
              <a:bodyPr wrap="none" lIns="0" tIns="0" rIns="0" bIns="0" anchor="ctr" anchorCtr="1">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rPr>
                  <a:t>输入标题文本</a:t>
                </a:r>
              </a:p>
            </p:txBody>
          </p:sp>
          <p:sp>
            <p:nvSpPr>
              <p:cNvPr id="11" name="文本框 18">
                <a:extLst>
                  <a:ext uri="{FF2B5EF4-FFF2-40B4-BE49-F238E27FC236}">
                    <a16:creationId xmlns="" xmlns:a16="http://schemas.microsoft.com/office/drawing/2014/main" id="{7ACC5415-58B3-4D66-8AD5-682E38D7CDBD}"/>
                  </a:ext>
                </a:extLst>
              </p:cNvPr>
              <p:cNvSpPr txBox="1">
                <a:spLocks/>
              </p:cNvSpPr>
              <p:nvPr/>
            </p:nvSpPr>
            <p:spPr>
              <a:xfrm>
                <a:off x="1679745" y="1741496"/>
                <a:ext cx="2714956" cy="387798"/>
              </a:xfrm>
              <a:prstGeom prst="rect">
                <a:avLst/>
              </a:prstGeom>
            </p:spPr>
            <p:txBody>
              <a:bodyPr vert="horz" wrap="square" lIns="0" tIns="0" rIns="0" bIns="0" anchor="t" anchorCtr="1">
                <a:noAutofit/>
              </a:bodyPr>
              <a:lstStyle/>
              <a:p>
                <a:pPr algn="ctr">
                  <a:lnSpc>
                    <a:spcPct val="120000"/>
                  </a:lnSpc>
                  <a:defRPr/>
                </a:pPr>
                <a:r>
                  <a:rPr kumimoji="0" lang="zh-CN" altLang="en-US" sz="1400" b="0"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rPr>
                  <a:t>请替换文字内容复制你的内容</a:t>
                </a:r>
                <a:r>
                  <a:rPr lang="zh-CN" altLang="en-US" sz="1400" kern="0" dirty="0">
                    <a:solidFill>
                      <a:srgbClr val="C00000"/>
                    </a:solidFill>
                    <a:latin typeface="微软雅黑" panose="020B0503020204020204" pitchFamily="34" charset="-122"/>
                    <a:ea typeface="微软雅黑" panose="020B0503020204020204" pitchFamily="34" charset="-122"/>
                  </a:rPr>
                  <a:t>到此</a:t>
                </a:r>
                <a:endParaRPr lang="en-US" altLang="zh-CN" sz="1400" kern="0" dirty="0">
                  <a:solidFill>
                    <a:srgbClr val="C00000"/>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kern="0" dirty="0">
                    <a:solidFill>
                      <a:srgbClr val="C00000"/>
                    </a:solidFill>
                    <a:latin typeface="微软雅黑" panose="020B0503020204020204" pitchFamily="34" charset="-122"/>
                    <a:ea typeface="微软雅黑" panose="020B0503020204020204" pitchFamily="34" charset="-122"/>
                  </a:rPr>
                  <a:t>请替换文字内容复制你的内容到此</a:t>
                </a:r>
              </a:p>
            </p:txBody>
          </p:sp>
        </p:grpSp>
      </p:grpSp>
      <p:grpSp>
        <p:nvGrpSpPr>
          <p:cNvPr id="22" name="库_组合 4">
            <a:extLst>
              <a:ext uri="{FF2B5EF4-FFF2-40B4-BE49-F238E27FC236}">
                <a16:creationId xmlns="" xmlns:a16="http://schemas.microsoft.com/office/drawing/2014/main" id="{4647C033-536A-44E9-91A6-7901C97707F8}"/>
              </a:ext>
            </a:extLst>
          </p:cNvPr>
          <p:cNvGrpSpPr/>
          <p:nvPr>
            <p:custDataLst>
              <p:tags r:id="rId2"/>
            </p:custDataLst>
          </p:nvPr>
        </p:nvGrpSpPr>
        <p:grpSpPr>
          <a:xfrm>
            <a:off x="4752976" y="1841310"/>
            <a:ext cx="2686050" cy="2952329"/>
            <a:chOff x="4517333" y="1441461"/>
            <a:chExt cx="2686050" cy="2952329"/>
          </a:xfrm>
        </p:grpSpPr>
        <p:grpSp>
          <p:nvGrpSpPr>
            <p:cNvPr id="23" name="组合 22">
              <a:extLst>
                <a:ext uri="{FF2B5EF4-FFF2-40B4-BE49-F238E27FC236}">
                  <a16:creationId xmlns="" xmlns:a16="http://schemas.microsoft.com/office/drawing/2014/main" id="{4FA07636-CCFA-44B7-96FB-6D856696EA01}"/>
                </a:ext>
              </a:extLst>
            </p:cNvPr>
            <p:cNvGrpSpPr/>
            <p:nvPr/>
          </p:nvGrpSpPr>
          <p:grpSpPr>
            <a:xfrm>
              <a:off x="4928429" y="2367904"/>
              <a:ext cx="1863862" cy="2025886"/>
              <a:chOff x="4056929" y="1923464"/>
              <a:chExt cx="1674763" cy="1820348"/>
            </a:xfrm>
          </p:grpSpPr>
          <p:grpSp>
            <p:nvGrpSpPr>
              <p:cNvPr id="27" name="组合 26">
                <a:extLst>
                  <a:ext uri="{FF2B5EF4-FFF2-40B4-BE49-F238E27FC236}">
                    <a16:creationId xmlns="" xmlns:a16="http://schemas.microsoft.com/office/drawing/2014/main" id="{FF8D0C66-46C9-4E33-8B78-6489E029B0F6}"/>
                  </a:ext>
                </a:extLst>
              </p:cNvPr>
              <p:cNvGrpSpPr/>
              <p:nvPr/>
            </p:nvGrpSpPr>
            <p:grpSpPr>
              <a:xfrm>
                <a:off x="4056929" y="2117409"/>
                <a:ext cx="1674763" cy="1626403"/>
                <a:chOff x="6019675" y="2228402"/>
                <a:chExt cx="2233018" cy="2168536"/>
              </a:xfrm>
            </p:grpSpPr>
            <p:sp>
              <p:nvSpPr>
                <p:cNvPr id="31" name="任意多边形 54">
                  <a:extLst>
                    <a:ext uri="{FF2B5EF4-FFF2-40B4-BE49-F238E27FC236}">
                      <a16:creationId xmlns="" xmlns:a16="http://schemas.microsoft.com/office/drawing/2014/main" id="{0AA67AFF-E7AD-426A-A216-784064308479}"/>
                    </a:ext>
                  </a:extLst>
                </p:cNvPr>
                <p:cNvSpPr/>
                <p:nvPr/>
              </p:nvSpPr>
              <p:spPr>
                <a:xfrm rot="15028394">
                  <a:off x="5870070" y="2378007"/>
                  <a:ext cx="1239262" cy="940052"/>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 fmla="*/ 1247214 w 1247214"/>
                    <a:gd name="connsiteY0" fmla="*/ 288992 h 934535"/>
                    <a:gd name="connsiteX1" fmla="*/ 728755 w 1247214"/>
                    <a:gd name="connsiteY1" fmla="*/ 842591 h 934535"/>
                    <a:gd name="connsiteX2" fmla="*/ 0 w 1247214"/>
                    <a:gd name="connsiteY2" fmla="*/ 891071 h 934535"/>
                    <a:gd name="connsiteX3" fmla="*/ 298938 w 1247214"/>
                    <a:gd name="connsiteY3" fmla="*/ 0 h 934535"/>
                    <a:gd name="connsiteX4" fmla="*/ 1247214 w 1247214"/>
                    <a:gd name="connsiteY4" fmla="*/ 288992 h 934535"/>
                    <a:gd name="connsiteX0" fmla="*/ 1247214 w 1247214"/>
                    <a:gd name="connsiteY0" fmla="*/ 296029 h 941572"/>
                    <a:gd name="connsiteX1" fmla="*/ 728755 w 1247214"/>
                    <a:gd name="connsiteY1" fmla="*/ 849628 h 941572"/>
                    <a:gd name="connsiteX2" fmla="*/ 0 w 1247214"/>
                    <a:gd name="connsiteY2" fmla="*/ 898108 h 941572"/>
                    <a:gd name="connsiteX3" fmla="*/ 301271 w 1247214"/>
                    <a:gd name="connsiteY3" fmla="*/ 0 h 941572"/>
                    <a:gd name="connsiteX4" fmla="*/ 1247214 w 1247214"/>
                    <a:gd name="connsiteY4" fmla="*/ 296029 h 941572"/>
                    <a:gd name="connsiteX0" fmla="*/ 1247214 w 1247214"/>
                    <a:gd name="connsiteY0" fmla="*/ 306189 h 951732"/>
                    <a:gd name="connsiteX1" fmla="*/ 728755 w 1247214"/>
                    <a:gd name="connsiteY1" fmla="*/ 859788 h 951732"/>
                    <a:gd name="connsiteX2" fmla="*/ 0 w 1247214"/>
                    <a:gd name="connsiteY2" fmla="*/ 908268 h 951732"/>
                    <a:gd name="connsiteX3" fmla="*/ 302036 w 1247214"/>
                    <a:gd name="connsiteY3" fmla="*/ 0 h 951732"/>
                    <a:gd name="connsiteX4" fmla="*/ 1247214 w 1247214"/>
                    <a:gd name="connsiteY4" fmla="*/ 306189 h 951732"/>
                    <a:gd name="connsiteX0" fmla="*/ 1247214 w 1247214"/>
                    <a:gd name="connsiteY0" fmla="*/ 313226 h 958769"/>
                    <a:gd name="connsiteX1" fmla="*/ 728755 w 1247214"/>
                    <a:gd name="connsiteY1" fmla="*/ 866825 h 958769"/>
                    <a:gd name="connsiteX2" fmla="*/ 0 w 1247214"/>
                    <a:gd name="connsiteY2" fmla="*/ 915305 h 958769"/>
                    <a:gd name="connsiteX3" fmla="*/ 304370 w 1247214"/>
                    <a:gd name="connsiteY3" fmla="*/ 0 h 958769"/>
                    <a:gd name="connsiteX4" fmla="*/ 1247214 w 1247214"/>
                    <a:gd name="connsiteY4" fmla="*/ 313226 h 958769"/>
                    <a:gd name="connsiteX0" fmla="*/ 1247214 w 1247214"/>
                    <a:gd name="connsiteY0" fmla="*/ 294507 h 940050"/>
                    <a:gd name="connsiteX1" fmla="*/ 728755 w 1247214"/>
                    <a:gd name="connsiteY1" fmla="*/ 848106 h 940050"/>
                    <a:gd name="connsiteX2" fmla="*/ 0 w 1247214"/>
                    <a:gd name="connsiteY2" fmla="*/ 896586 h 940050"/>
                    <a:gd name="connsiteX3" fmla="*/ 332681 w 1247214"/>
                    <a:gd name="connsiteY3" fmla="*/ 0 h 940050"/>
                    <a:gd name="connsiteX4" fmla="*/ 1247214 w 1247214"/>
                    <a:gd name="connsiteY4" fmla="*/ 294507 h 940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214" h="940050">
                      <a:moveTo>
                        <a:pt x="1247214" y="294507"/>
                      </a:moveTo>
                      <a:cubicBezTo>
                        <a:pt x="1162668" y="537744"/>
                        <a:pt x="936624" y="747760"/>
                        <a:pt x="728755" y="848106"/>
                      </a:cubicBezTo>
                      <a:cubicBezTo>
                        <a:pt x="520886" y="948453"/>
                        <a:pt x="242552" y="969802"/>
                        <a:pt x="0" y="896586"/>
                      </a:cubicBezTo>
                      <a:lnTo>
                        <a:pt x="332681" y="0"/>
                      </a:lnTo>
                      <a:lnTo>
                        <a:pt x="1247214" y="294507"/>
                      </a:lnTo>
                      <a:close/>
                    </a:path>
                  </a:pathLst>
                </a:cu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sp>
              <p:nvSpPr>
                <p:cNvPr id="32" name="任意多边形 55">
                  <a:extLst>
                    <a:ext uri="{FF2B5EF4-FFF2-40B4-BE49-F238E27FC236}">
                      <a16:creationId xmlns="" xmlns:a16="http://schemas.microsoft.com/office/drawing/2014/main" id="{9DC5D5C3-5C1F-4268-87A3-1AF5C6C5FDF2}"/>
                    </a:ext>
                  </a:extLst>
                </p:cNvPr>
                <p:cNvSpPr/>
                <p:nvPr/>
              </p:nvSpPr>
              <p:spPr>
                <a:xfrm rot="4304382">
                  <a:off x="6116537" y="3293945"/>
                  <a:ext cx="1247215" cy="958771"/>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 fmla="*/ 1247214 w 1247214"/>
                    <a:gd name="connsiteY0" fmla="*/ 288992 h 934535"/>
                    <a:gd name="connsiteX1" fmla="*/ 728755 w 1247214"/>
                    <a:gd name="connsiteY1" fmla="*/ 842591 h 934535"/>
                    <a:gd name="connsiteX2" fmla="*/ 0 w 1247214"/>
                    <a:gd name="connsiteY2" fmla="*/ 891071 h 934535"/>
                    <a:gd name="connsiteX3" fmla="*/ 298938 w 1247214"/>
                    <a:gd name="connsiteY3" fmla="*/ 0 h 934535"/>
                    <a:gd name="connsiteX4" fmla="*/ 1247214 w 1247214"/>
                    <a:gd name="connsiteY4" fmla="*/ 288992 h 934535"/>
                    <a:gd name="connsiteX0" fmla="*/ 1247214 w 1247214"/>
                    <a:gd name="connsiteY0" fmla="*/ 296029 h 941572"/>
                    <a:gd name="connsiteX1" fmla="*/ 728755 w 1247214"/>
                    <a:gd name="connsiteY1" fmla="*/ 849628 h 941572"/>
                    <a:gd name="connsiteX2" fmla="*/ 0 w 1247214"/>
                    <a:gd name="connsiteY2" fmla="*/ 898108 h 941572"/>
                    <a:gd name="connsiteX3" fmla="*/ 301271 w 1247214"/>
                    <a:gd name="connsiteY3" fmla="*/ 0 h 941572"/>
                    <a:gd name="connsiteX4" fmla="*/ 1247214 w 1247214"/>
                    <a:gd name="connsiteY4" fmla="*/ 296029 h 941572"/>
                    <a:gd name="connsiteX0" fmla="*/ 1247214 w 1247214"/>
                    <a:gd name="connsiteY0" fmla="*/ 306189 h 951732"/>
                    <a:gd name="connsiteX1" fmla="*/ 728755 w 1247214"/>
                    <a:gd name="connsiteY1" fmla="*/ 859788 h 951732"/>
                    <a:gd name="connsiteX2" fmla="*/ 0 w 1247214"/>
                    <a:gd name="connsiteY2" fmla="*/ 908268 h 951732"/>
                    <a:gd name="connsiteX3" fmla="*/ 302036 w 1247214"/>
                    <a:gd name="connsiteY3" fmla="*/ 0 h 951732"/>
                    <a:gd name="connsiteX4" fmla="*/ 1247214 w 1247214"/>
                    <a:gd name="connsiteY4" fmla="*/ 306189 h 951732"/>
                    <a:gd name="connsiteX0" fmla="*/ 1247214 w 1247214"/>
                    <a:gd name="connsiteY0" fmla="*/ 313226 h 958769"/>
                    <a:gd name="connsiteX1" fmla="*/ 728755 w 1247214"/>
                    <a:gd name="connsiteY1" fmla="*/ 866825 h 958769"/>
                    <a:gd name="connsiteX2" fmla="*/ 0 w 1247214"/>
                    <a:gd name="connsiteY2" fmla="*/ 915305 h 958769"/>
                    <a:gd name="connsiteX3" fmla="*/ 304370 w 1247214"/>
                    <a:gd name="connsiteY3" fmla="*/ 0 h 958769"/>
                    <a:gd name="connsiteX4" fmla="*/ 1247214 w 1247214"/>
                    <a:gd name="connsiteY4" fmla="*/ 313226 h 958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214" h="958769">
                      <a:moveTo>
                        <a:pt x="1247214" y="313226"/>
                      </a:moveTo>
                      <a:cubicBezTo>
                        <a:pt x="1162668" y="556463"/>
                        <a:pt x="936624" y="766479"/>
                        <a:pt x="728755" y="866825"/>
                      </a:cubicBezTo>
                      <a:cubicBezTo>
                        <a:pt x="520886" y="967172"/>
                        <a:pt x="242552" y="988521"/>
                        <a:pt x="0" y="915305"/>
                      </a:cubicBezTo>
                      <a:lnTo>
                        <a:pt x="304370" y="0"/>
                      </a:lnTo>
                      <a:lnTo>
                        <a:pt x="1247214" y="313226"/>
                      </a:lnTo>
                      <a:close/>
                    </a:path>
                  </a:pathLst>
                </a:cu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sp>
              <p:nvSpPr>
                <p:cNvPr id="33" name="任意多边形 56">
                  <a:extLst>
                    <a:ext uri="{FF2B5EF4-FFF2-40B4-BE49-F238E27FC236}">
                      <a16:creationId xmlns="" xmlns:a16="http://schemas.microsoft.com/office/drawing/2014/main" id="{E8C4BAC6-7049-4DCC-ADB8-BB7953CEA32C}"/>
                    </a:ext>
                  </a:extLst>
                </p:cNvPr>
                <p:cNvSpPr/>
                <p:nvPr/>
              </p:nvSpPr>
              <p:spPr>
                <a:xfrm rot="9623180" flipH="1" flipV="1">
                  <a:off x="6940465" y="3201883"/>
                  <a:ext cx="1251052" cy="994445"/>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 fmla="*/ 1247214 w 1247214"/>
                    <a:gd name="connsiteY0" fmla="*/ 288992 h 934535"/>
                    <a:gd name="connsiteX1" fmla="*/ 728755 w 1247214"/>
                    <a:gd name="connsiteY1" fmla="*/ 842591 h 934535"/>
                    <a:gd name="connsiteX2" fmla="*/ 0 w 1247214"/>
                    <a:gd name="connsiteY2" fmla="*/ 891071 h 934535"/>
                    <a:gd name="connsiteX3" fmla="*/ 298938 w 1247214"/>
                    <a:gd name="connsiteY3" fmla="*/ 0 h 934535"/>
                    <a:gd name="connsiteX4" fmla="*/ 1247214 w 1247214"/>
                    <a:gd name="connsiteY4" fmla="*/ 288992 h 934535"/>
                    <a:gd name="connsiteX0" fmla="*/ 1247214 w 1247214"/>
                    <a:gd name="connsiteY0" fmla="*/ 296029 h 941572"/>
                    <a:gd name="connsiteX1" fmla="*/ 728755 w 1247214"/>
                    <a:gd name="connsiteY1" fmla="*/ 849628 h 941572"/>
                    <a:gd name="connsiteX2" fmla="*/ 0 w 1247214"/>
                    <a:gd name="connsiteY2" fmla="*/ 898108 h 941572"/>
                    <a:gd name="connsiteX3" fmla="*/ 301271 w 1247214"/>
                    <a:gd name="connsiteY3" fmla="*/ 0 h 941572"/>
                    <a:gd name="connsiteX4" fmla="*/ 1247214 w 1247214"/>
                    <a:gd name="connsiteY4" fmla="*/ 296029 h 941572"/>
                    <a:gd name="connsiteX0" fmla="*/ 1247214 w 1247214"/>
                    <a:gd name="connsiteY0" fmla="*/ 306189 h 951732"/>
                    <a:gd name="connsiteX1" fmla="*/ 728755 w 1247214"/>
                    <a:gd name="connsiteY1" fmla="*/ 859788 h 951732"/>
                    <a:gd name="connsiteX2" fmla="*/ 0 w 1247214"/>
                    <a:gd name="connsiteY2" fmla="*/ 908268 h 951732"/>
                    <a:gd name="connsiteX3" fmla="*/ 302036 w 1247214"/>
                    <a:gd name="connsiteY3" fmla="*/ 0 h 951732"/>
                    <a:gd name="connsiteX4" fmla="*/ 1247214 w 1247214"/>
                    <a:gd name="connsiteY4" fmla="*/ 306189 h 951732"/>
                    <a:gd name="connsiteX0" fmla="*/ 1247214 w 1247214"/>
                    <a:gd name="connsiteY0" fmla="*/ 313226 h 958769"/>
                    <a:gd name="connsiteX1" fmla="*/ 728755 w 1247214"/>
                    <a:gd name="connsiteY1" fmla="*/ 866825 h 958769"/>
                    <a:gd name="connsiteX2" fmla="*/ 0 w 1247214"/>
                    <a:gd name="connsiteY2" fmla="*/ 915305 h 958769"/>
                    <a:gd name="connsiteX3" fmla="*/ 304370 w 1247214"/>
                    <a:gd name="connsiteY3" fmla="*/ 0 h 958769"/>
                    <a:gd name="connsiteX4" fmla="*/ 1247214 w 1247214"/>
                    <a:gd name="connsiteY4" fmla="*/ 313226 h 958769"/>
                    <a:gd name="connsiteX0" fmla="*/ 1247462 w 1247462"/>
                    <a:gd name="connsiteY0" fmla="*/ 305534 h 959140"/>
                    <a:gd name="connsiteX1" fmla="*/ 728755 w 1247462"/>
                    <a:gd name="connsiteY1" fmla="*/ 866825 h 959140"/>
                    <a:gd name="connsiteX2" fmla="*/ 0 w 1247462"/>
                    <a:gd name="connsiteY2" fmla="*/ 915305 h 959140"/>
                    <a:gd name="connsiteX3" fmla="*/ 304370 w 1247462"/>
                    <a:gd name="connsiteY3" fmla="*/ 0 h 959140"/>
                    <a:gd name="connsiteX4" fmla="*/ 1247462 w 1247462"/>
                    <a:gd name="connsiteY4" fmla="*/ 305534 h 959140"/>
                    <a:gd name="connsiteX0" fmla="*/ 1294962 w 1294962"/>
                    <a:gd name="connsiteY0" fmla="*/ 305534 h 952059"/>
                    <a:gd name="connsiteX1" fmla="*/ 776255 w 1294962"/>
                    <a:gd name="connsiteY1" fmla="*/ 866825 h 952059"/>
                    <a:gd name="connsiteX2" fmla="*/ 0 w 1294962"/>
                    <a:gd name="connsiteY2" fmla="*/ 904829 h 952059"/>
                    <a:gd name="connsiteX3" fmla="*/ 351870 w 1294962"/>
                    <a:gd name="connsiteY3" fmla="*/ 0 h 952059"/>
                    <a:gd name="connsiteX4" fmla="*/ 1294962 w 1294962"/>
                    <a:gd name="connsiteY4" fmla="*/ 305534 h 9520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4962" h="952059">
                      <a:moveTo>
                        <a:pt x="1294962" y="305534"/>
                      </a:moveTo>
                      <a:cubicBezTo>
                        <a:pt x="1210416" y="548771"/>
                        <a:pt x="992082" y="766942"/>
                        <a:pt x="776255" y="866825"/>
                      </a:cubicBezTo>
                      <a:cubicBezTo>
                        <a:pt x="560428" y="966708"/>
                        <a:pt x="242552" y="978045"/>
                        <a:pt x="0" y="904829"/>
                      </a:cubicBezTo>
                      <a:lnTo>
                        <a:pt x="351870" y="0"/>
                      </a:lnTo>
                      <a:lnTo>
                        <a:pt x="1294962" y="305534"/>
                      </a:lnTo>
                      <a:close/>
                    </a:path>
                  </a:pathLst>
                </a:cu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sp>
              <p:nvSpPr>
                <p:cNvPr id="34" name="任意多边形 57">
                  <a:extLst>
                    <a:ext uri="{FF2B5EF4-FFF2-40B4-BE49-F238E27FC236}">
                      <a16:creationId xmlns="" xmlns:a16="http://schemas.microsoft.com/office/drawing/2014/main" id="{F4A0783B-B6E1-4076-B4EE-190FBD870F36}"/>
                    </a:ext>
                  </a:extLst>
                </p:cNvPr>
                <p:cNvSpPr/>
                <p:nvPr/>
              </p:nvSpPr>
              <p:spPr>
                <a:xfrm rot="9654881">
                  <a:off x="7043087" y="2458879"/>
                  <a:ext cx="1209606" cy="958771"/>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 fmla="*/ 1247214 w 1247214"/>
                    <a:gd name="connsiteY0" fmla="*/ 288992 h 934535"/>
                    <a:gd name="connsiteX1" fmla="*/ 728755 w 1247214"/>
                    <a:gd name="connsiteY1" fmla="*/ 842591 h 934535"/>
                    <a:gd name="connsiteX2" fmla="*/ 0 w 1247214"/>
                    <a:gd name="connsiteY2" fmla="*/ 891071 h 934535"/>
                    <a:gd name="connsiteX3" fmla="*/ 298938 w 1247214"/>
                    <a:gd name="connsiteY3" fmla="*/ 0 h 934535"/>
                    <a:gd name="connsiteX4" fmla="*/ 1247214 w 1247214"/>
                    <a:gd name="connsiteY4" fmla="*/ 288992 h 934535"/>
                    <a:gd name="connsiteX0" fmla="*/ 1247214 w 1247214"/>
                    <a:gd name="connsiteY0" fmla="*/ 296029 h 941572"/>
                    <a:gd name="connsiteX1" fmla="*/ 728755 w 1247214"/>
                    <a:gd name="connsiteY1" fmla="*/ 849628 h 941572"/>
                    <a:gd name="connsiteX2" fmla="*/ 0 w 1247214"/>
                    <a:gd name="connsiteY2" fmla="*/ 898108 h 941572"/>
                    <a:gd name="connsiteX3" fmla="*/ 301271 w 1247214"/>
                    <a:gd name="connsiteY3" fmla="*/ 0 h 941572"/>
                    <a:gd name="connsiteX4" fmla="*/ 1247214 w 1247214"/>
                    <a:gd name="connsiteY4" fmla="*/ 296029 h 941572"/>
                    <a:gd name="connsiteX0" fmla="*/ 1247214 w 1247214"/>
                    <a:gd name="connsiteY0" fmla="*/ 306189 h 951732"/>
                    <a:gd name="connsiteX1" fmla="*/ 728755 w 1247214"/>
                    <a:gd name="connsiteY1" fmla="*/ 859788 h 951732"/>
                    <a:gd name="connsiteX2" fmla="*/ 0 w 1247214"/>
                    <a:gd name="connsiteY2" fmla="*/ 908268 h 951732"/>
                    <a:gd name="connsiteX3" fmla="*/ 302036 w 1247214"/>
                    <a:gd name="connsiteY3" fmla="*/ 0 h 951732"/>
                    <a:gd name="connsiteX4" fmla="*/ 1247214 w 1247214"/>
                    <a:gd name="connsiteY4" fmla="*/ 306189 h 951732"/>
                    <a:gd name="connsiteX0" fmla="*/ 1247214 w 1247214"/>
                    <a:gd name="connsiteY0" fmla="*/ 313226 h 958769"/>
                    <a:gd name="connsiteX1" fmla="*/ 728755 w 1247214"/>
                    <a:gd name="connsiteY1" fmla="*/ 866825 h 958769"/>
                    <a:gd name="connsiteX2" fmla="*/ 0 w 1247214"/>
                    <a:gd name="connsiteY2" fmla="*/ 915305 h 958769"/>
                    <a:gd name="connsiteX3" fmla="*/ 304370 w 1247214"/>
                    <a:gd name="connsiteY3" fmla="*/ 0 h 958769"/>
                    <a:gd name="connsiteX4" fmla="*/ 1247214 w 1247214"/>
                    <a:gd name="connsiteY4" fmla="*/ 313226 h 958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214" h="958769">
                      <a:moveTo>
                        <a:pt x="1247214" y="313226"/>
                      </a:moveTo>
                      <a:cubicBezTo>
                        <a:pt x="1162668" y="556463"/>
                        <a:pt x="936624" y="766479"/>
                        <a:pt x="728755" y="866825"/>
                      </a:cubicBezTo>
                      <a:cubicBezTo>
                        <a:pt x="520886" y="967172"/>
                        <a:pt x="242552" y="988521"/>
                        <a:pt x="0" y="915305"/>
                      </a:cubicBezTo>
                      <a:lnTo>
                        <a:pt x="304370" y="0"/>
                      </a:lnTo>
                      <a:lnTo>
                        <a:pt x="1247214" y="313226"/>
                      </a:lnTo>
                      <a:close/>
                    </a:path>
                  </a:pathLst>
                </a:cu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grpSp>
          <p:grpSp>
            <p:nvGrpSpPr>
              <p:cNvPr id="28" name="组合 27">
                <a:extLst>
                  <a:ext uri="{FF2B5EF4-FFF2-40B4-BE49-F238E27FC236}">
                    <a16:creationId xmlns="" xmlns:a16="http://schemas.microsoft.com/office/drawing/2014/main" id="{CFC36D1A-991A-421E-9298-9C93F278620B}"/>
                  </a:ext>
                </a:extLst>
              </p:cNvPr>
              <p:cNvGrpSpPr/>
              <p:nvPr/>
            </p:nvGrpSpPr>
            <p:grpSpPr>
              <a:xfrm>
                <a:off x="4699648" y="1923464"/>
                <a:ext cx="389330" cy="387887"/>
                <a:chOff x="5100545" y="1975558"/>
                <a:chExt cx="660280" cy="657834"/>
              </a:xfrm>
              <a:solidFill>
                <a:srgbClr val="DF2717"/>
              </a:solidFill>
            </p:grpSpPr>
            <p:sp>
              <p:nvSpPr>
                <p:cNvPr id="29" name="饼形 52">
                  <a:extLst>
                    <a:ext uri="{FF2B5EF4-FFF2-40B4-BE49-F238E27FC236}">
                      <a16:creationId xmlns="" xmlns:a16="http://schemas.microsoft.com/office/drawing/2014/main" id="{AC5C6FCD-6FC5-4733-A555-241D2CE8296F}"/>
                    </a:ext>
                  </a:extLst>
                </p:cNvPr>
                <p:cNvSpPr/>
                <p:nvPr/>
              </p:nvSpPr>
              <p:spPr>
                <a:xfrm>
                  <a:off x="5100545" y="2008778"/>
                  <a:ext cx="624614" cy="624614"/>
                </a:xfrm>
                <a:prstGeom prst="pie">
                  <a:avLst/>
                </a:pr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sp>
              <p:nvSpPr>
                <p:cNvPr id="30" name="饼形 53">
                  <a:extLst>
                    <a:ext uri="{FF2B5EF4-FFF2-40B4-BE49-F238E27FC236}">
                      <a16:creationId xmlns="" xmlns:a16="http://schemas.microsoft.com/office/drawing/2014/main" id="{C6672DCF-5933-40F0-A91C-FA8625328F9F}"/>
                    </a:ext>
                  </a:extLst>
                </p:cNvPr>
                <p:cNvSpPr/>
                <p:nvPr/>
              </p:nvSpPr>
              <p:spPr>
                <a:xfrm rot="16995039">
                  <a:off x="5136211" y="1975558"/>
                  <a:ext cx="624614" cy="624614"/>
                </a:xfrm>
                <a:prstGeom prst="pie">
                  <a:avLst>
                    <a:gd name="adj1" fmla="val 21036529"/>
                    <a:gd name="adj2" fmla="val 4417553"/>
                  </a:avLst>
                </a:pr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grpSp>
        </p:grpSp>
        <p:grpSp>
          <p:nvGrpSpPr>
            <p:cNvPr id="24" name="组合 23">
              <a:extLst>
                <a:ext uri="{FF2B5EF4-FFF2-40B4-BE49-F238E27FC236}">
                  <a16:creationId xmlns="" xmlns:a16="http://schemas.microsoft.com/office/drawing/2014/main" id="{0DBDD35D-4A99-4DF8-91BE-29C39B3CDC15}"/>
                </a:ext>
              </a:extLst>
            </p:cNvPr>
            <p:cNvGrpSpPr/>
            <p:nvPr/>
          </p:nvGrpSpPr>
          <p:grpSpPr>
            <a:xfrm>
              <a:off x="4517333" y="1441461"/>
              <a:ext cx="2686050" cy="776023"/>
              <a:chOff x="5809124" y="1353271"/>
              <a:chExt cx="2686050" cy="776023"/>
            </a:xfrm>
          </p:grpSpPr>
          <p:sp>
            <p:nvSpPr>
              <p:cNvPr id="25" name="文本框 15">
                <a:extLst>
                  <a:ext uri="{FF2B5EF4-FFF2-40B4-BE49-F238E27FC236}">
                    <a16:creationId xmlns="" xmlns:a16="http://schemas.microsoft.com/office/drawing/2014/main" id="{A12294DF-D8D0-4933-9342-BE247A92C88E}"/>
                  </a:ext>
                </a:extLst>
              </p:cNvPr>
              <p:cNvSpPr txBox="1"/>
              <p:nvPr/>
            </p:nvSpPr>
            <p:spPr>
              <a:xfrm>
                <a:off x="5877558" y="1353271"/>
                <a:ext cx="2549181" cy="388226"/>
              </a:xfrm>
              <a:prstGeom prst="rect">
                <a:avLst/>
              </a:prstGeom>
              <a:noFill/>
            </p:spPr>
            <p:txBody>
              <a:bodyPr wrap="none" lIns="0" tIns="0" rIns="0" bIns="0" anchor="ctr" anchorCtr="1">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rPr>
                  <a:t>输入标题文本</a:t>
                </a:r>
              </a:p>
            </p:txBody>
          </p:sp>
          <p:sp>
            <p:nvSpPr>
              <p:cNvPr id="26" name="文本框 16">
                <a:extLst>
                  <a:ext uri="{FF2B5EF4-FFF2-40B4-BE49-F238E27FC236}">
                    <a16:creationId xmlns="" xmlns:a16="http://schemas.microsoft.com/office/drawing/2014/main" id="{C325B700-97C7-456E-B6CD-F75871177F93}"/>
                  </a:ext>
                </a:extLst>
              </p:cNvPr>
              <p:cNvSpPr txBox="1">
                <a:spLocks/>
              </p:cNvSpPr>
              <p:nvPr/>
            </p:nvSpPr>
            <p:spPr>
              <a:xfrm>
                <a:off x="5809124" y="1741496"/>
                <a:ext cx="2686050" cy="387798"/>
              </a:xfrm>
              <a:prstGeom prst="rect">
                <a:avLst/>
              </a:prstGeom>
            </p:spPr>
            <p:txBody>
              <a:bodyPr vert="horz" wrap="square" lIns="0" tIns="0" rIns="0" bIns="0" anchor="t" anchorCtr="1">
                <a:noAutofit/>
              </a:bodyPr>
              <a:lstStyle/>
              <a:p>
                <a:pPr lvl="0" algn="ctr">
                  <a:lnSpc>
                    <a:spcPct val="120000"/>
                  </a:lnSpc>
                  <a:defRPr/>
                </a:pPr>
                <a:r>
                  <a:rPr lang="zh-CN" altLang="en-US" sz="1400" kern="0" dirty="0">
                    <a:solidFill>
                      <a:srgbClr val="C00000"/>
                    </a:solidFill>
                    <a:latin typeface="微软雅黑" panose="020B0503020204020204" pitchFamily="34" charset="-122"/>
                    <a:ea typeface="微软雅黑" panose="020B0503020204020204" pitchFamily="34" charset="-122"/>
                  </a:rPr>
                  <a:t>请替换文字内容复制你的内容到此</a:t>
                </a:r>
              </a:p>
              <a:p>
                <a:pPr lvl="0" algn="ctr">
                  <a:lnSpc>
                    <a:spcPct val="120000"/>
                  </a:lnSpc>
                  <a:defRPr/>
                </a:pPr>
                <a:r>
                  <a:rPr lang="zh-CN" altLang="en-US" sz="1400" kern="0" dirty="0">
                    <a:solidFill>
                      <a:srgbClr val="C00000"/>
                    </a:solidFill>
                    <a:latin typeface="微软雅黑" panose="020B0503020204020204" pitchFamily="34" charset="-122"/>
                    <a:ea typeface="微软雅黑" panose="020B0503020204020204" pitchFamily="34" charset="-122"/>
                  </a:rPr>
                  <a:t>请替换文字内容复制你的内容到此</a:t>
                </a:r>
              </a:p>
            </p:txBody>
          </p:sp>
        </p:grpSp>
      </p:grpSp>
      <p:grpSp>
        <p:nvGrpSpPr>
          <p:cNvPr id="35" name="库_组合 5">
            <a:extLst>
              <a:ext uri="{FF2B5EF4-FFF2-40B4-BE49-F238E27FC236}">
                <a16:creationId xmlns="" xmlns:a16="http://schemas.microsoft.com/office/drawing/2014/main" id="{C307093F-B1F2-4925-BE2E-EEE98505ACE3}"/>
              </a:ext>
            </a:extLst>
          </p:cNvPr>
          <p:cNvGrpSpPr/>
          <p:nvPr>
            <p:custDataLst>
              <p:tags r:id="rId3"/>
            </p:custDataLst>
          </p:nvPr>
        </p:nvGrpSpPr>
        <p:grpSpPr>
          <a:xfrm>
            <a:off x="2857501" y="2965208"/>
            <a:ext cx="2719222" cy="2973736"/>
            <a:chOff x="2452858" y="2602351"/>
            <a:chExt cx="2719222" cy="2973736"/>
          </a:xfrm>
        </p:grpSpPr>
        <p:grpSp>
          <p:nvGrpSpPr>
            <p:cNvPr id="36" name="组合 35">
              <a:extLst>
                <a:ext uri="{FF2B5EF4-FFF2-40B4-BE49-F238E27FC236}">
                  <a16:creationId xmlns="" xmlns:a16="http://schemas.microsoft.com/office/drawing/2014/main" id="{4F37D732-C173-47F0-9272-FC5750F6CBA8}"/>
                </a:ext>
              </a:extLst>
            </p:cNvPr>
            <p:cNvGrpSpPr/>
            <p:nvPr/>
          </p:nvGrpSpPr>
          <p:grpSpPr>
            <a:xfrm>
              <a:off x="2874397" y="2602351"/>
              <a:ext cx="1876143" cy="1987262"/>
              <a:chOff x="2403046" y="2099299"/>
              <a:chExt cx="1685799" cy="1785643"/>
            </a:xfrm>
          </p:grpSpPr>
          <p:grpSp>
            <p:nvGrpSpPr>
              <p:cNvPr id="40" name="组合 39">
                <a:extLst>
                  <a:ext uri="{FF2B5EF4-FFF2-40B4-BE49-F238E27FC236}">
                    <a16:creationId xmlns="" xmlns:a16="http://schemas.microsoft.com/office/drawing/2014/main" id="{3C69C392-46FE-4E1A-B9C8-D7D4EC1771AA}"/>
                  </a:ext>
                </a:extLst>
              </p:cNvPr>
              <p:cNvGrpSpPr/>
              <p:nvPr/>
            </p:nvGrpSpPr>
            <p:grpSpPr>
              <a:xfrm>
                <a:off x="2403046" y="2099299"/>
                <a:ext cx="1685799" cy="1625303"/>
                <a:chOff x="3973046" y="2204258"/>
                <a:chExt cx="2247733" cy="2167070"/>
              </a:xfrm>
            </p:grpSpPr>
            <p:sp>
              <p:nvSpPr>
                <p:cNvPr id="51" name="任意多边形 36">
                  <a:extLst>
                    <a:ext uri="{FF2B5EF4-FFF2-40B4-BE49-F238E27FC236}">
                      <a16:creationId xmlns="" xmlns:a16="http://schemas.microsoft.com/office/drawing/2014/main" id="{D4F92CDB-9E70-49D0-B24C-FDBAA099CF7B}"/>
                    </a:ext>
                  </a:extLst>
                </p:cNvPr>
                <p:cNvSpPr/>
                <p:nvPr/>
              </p:nvSpPr>
              <p:spPr>
                <a:xfrm rot="6571606" flipV="1">
                  <a:off x="3823441" y="3281671"/>
                  <a:ext cx="1239262" cy="940052"/>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 fmla="*/ 1247214 w 1247214"/>
                    <a:gd name="connsiteY0" fmla="*/ 288992 h 934535"/>
                    <a:gd name="connsiteX1" fmla="*/ 728755 w 1247214"/>
                    <a:gd name="connsiteY1" fmla="*/ 842591 h 934535"/>
                    <a:gd name="connsiteX2" fmla="*/ 0 w 1247214"/>
                    <a:gd name="connsiteY2" fmla="*/ 891071 h 934535"/>
                    <a:gd name="connsiteX3" fmla="*/ 298938 w 1247214"/>
                    <a:gd name="connsiteY3" fmla="*/ 0 h 934535"/>
                    <a:gd name="connsiteX4" fmla="*/ 1247214 w 1247214"/>
                    <a:gd name="connsiteY4" fmla="*/ 288992 h 934535"/>
                    <a:gd name="connsiteX0" fmla="*/ 1247214 w 1247214"/>
                    <a:gd name="connsiteY0" fmla="*/ 296029 h 941572"/>
                    <a:gd name="connsiteX1" fmla="*/ 728755 w 1247214"/>
                    <a:gd name="connsiteY1" fmla="*/ 849628 h 941572"/>
                    <a:gd name="connsiteX2" fmla="*/ 0 w 1247214"/>
                    <a:gd name="connsiteY2" fmla="*/ 898108 h 941572"/>
                    <a:gd name="connsiteX3" fmla="*/ 301271 w 1247214"/>
                    <a:gd name="connsiteY3" fmla="*/ 0 h 941572"/>
                    <a:gd name="connsiteX4" fmla="*/ 1247214 w 1247214"/>
                    <a:gd name="connsiteY4" fmla="*/ 296029 h 941572"/>
                    <a:gd name="connsiteX0" fmla="*/ 1247214 w 1247214"/>
                    <a:gd name="connsiteY0" fmla="*/ 306189 h 951732"/>
                    <a:gd name="connsiteX1" fmla="*/ 728755 w 1247214"/>
                    <a:gd name="connsiteY1" fmla="*/ 859788 h 951732"/>
                    <a:gd name="connsiteX2" fmla="*/ 0 w 1247214"/>
                    <a:gd name="connsiteY2" fmla="*/ 908268 h 951732"/>
                    <a:gd name="connsiteX3" fmla="*/ 302036 w 1247214"/>
                    <a:gd name="connsiteY3" fmla="*/ 0 h 951732"/>
                    <a:gd name="connsiteX4" fmla="*/ 1247214 w 1247214"/>
                    <a:gd name="connsiteY4" fmla="*/ 306189 h 951732"/>
                    <a:gd name="connsiteX0" fmla="*/ 1247214 w 1247214"/>
                    <a:gd name="connsiteY0" fmla="*/ 313226 h 958769"/>
                    <a:gd name="connsiteX1" fmla="*/ 728755 w 1247214"/>
                    <a:gd name="connsiteY1" fmla="*/ 866825 h 958769"/>
                    <a:gd name="connsiteX2" fmla="*/ 0 w 1247214"/>
                    <a:gd name="connsiteY2" fmla="*/ 915305 h 958769"/>
                    <a:gd name="connsiteX3" fmla="*/ 304370 w 1247214"/>
                    <a:gd name="connsiteY3" fmla="*/ 0 h 958769"/>
                    <a:gd name="connsiteX4" fmla="*/ 1247214 w 1247214"/>
                    <a:gd name="connsiteY4" fmla="*/ 313226 h 958769"/>
                    <a:gd name="connsiteX0" fmla="*/ 1247214 w 1247214"/>
                    <a:gd name="connsiteY0" fmla="*/ 294507 h 940050"/>
                    <a:gd name="connsiteX1" fmla="*/ 728755 w 1247214"/>
                    <a:gd name="connsiteY1" fmla="*/ 848106 h 940050"/>
                    <a:gd name="connsiteX2" fmla="*/ 0 w 1247214"/>
                    <a:gd name="connsiteY2" fmla="*/ 896586 h 940050"/>
                    <a:gd name="connsiteX3" fmla="*/ 332681 w 1247214"/>
                    <a:gd name="connsiteY3" fmla="*/ 0 h 940050"/>
                    <a:gd name="connsiteX4" fmla="*/ 1247214 w 1247214"/>
                    <a:gd name="connsiteY4" fmla="*/ 294507 h 940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214" h="940050">
                      <a:moveTo>
                        <a:pt x="1247214" y="294507"/>
                      </a:moveTo>
                      <a:cubicBezTo>
                        <a:pt x="1162668" y="537744"/>
                        <a:pt x="936624" y="747760"/>
                        <a:pt x="728755" y="848106"/>
                      </a:cubicBezTo>
                      <a:cubicBezTo>
                        <a:pt x="520886" y="948453"/>
                        <a:pt x="242552" y="969802"/>
                        <a:pt x="0" y="896586"/>
                      </a:cubicBezTo>
                      <a:lnTo>
                        <a:pt x="332681" y="0"/>
                      </a:lnTo>
                      <a:lnTo>
                        <a:pt x="1247214" y="294507"/>
                      </a:lnTo>
                      <a:close/>
                    </a:path>
                  </a:pathLst>
                </a:cu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sp>
              <p:nvSpPr>
                <p:cNvPr id="52" name="任意多边形 37">
                  <a:extLst>
                    <a:ext uri="{FF2B5EF4-FFF2-40B4-BE49-F238E27FC236}">
                      <a16:creationId xmlns="" xmlns:a16="http://schemas.microsoft.com/office/drawing/2014/main" id="{36A41739-4C3C-466D-9EC0-B19B67E4AD7C}"/>
                    </a:ext>
                  </a:extLst>
                </p:cNvPr>
                <p:cNvSpPr/>
                <p:nvPr/>
              </p:nvSpPr>
              <p:spPr>
                <a:xfrm rot="17295618" flipV="1">
                  <a:off x="4071856" y="2348480"/>
                  <a:ext cx="1247215" cy="958771"/>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 fmla="*/ 1247214 w 1247214"/>
                    <a:gd name="connsiteY0" fmla="*/ 288992 h 934535"/>
                    <a:gd name="connsiteX1" fmla="*/ 728755 w 1247214"/>
                    <a:gd name="connsiteY1" fmla="*/ 842591 h 934535"/>
                    <a:gd name="connsiteX2" fmla="*/ 0 w 1247214"/>
                    <a:gd name="connsiteY2" fmla="*/ 891071 h 934535"/>
                    <a:gd name="connsiteX3" fmla="*/ 298938 w 1247214"/>
                    <a:gd name="connsiteY3" fmla="*/ 0 h 934535"/>
                    <a:gd name="connsiteX4" fmla="*/ 1247214 w 1247214"/>
                    <a:gd name="connsiteY4" fmla="*/ 288992 h 934535"/>
                    <a:gd name="connsiteX0" fmla="*/ 1247214 w 1247214"/>
                    <a:gd name="connsiteY0" fmla="*/ 296029 h 941572"/>
                    <a:gd name="connsiteX1" fmla="*/ 728755 w 1247214"/>
                    <a:gd name="connsiteY1" fmla="*/ 849628 h 941572"/>
                    <a:gd name="connsiteX2" fmla="*/ 0 w 1247214"/>
                    <a:gd name="connsiteY2" fmla="*/ 898108 h 941572"/>
                    <a:gd name="connsiteX3" fmla="*/ 301271 w 1247214"/>
                    <a:gd name="connsiteY3" fmla="*/ 0 h 941572"/>
                    <a:gd name="connsiteX4" fmla="*/ 1247214 w 1247214"/>
                    <a:gd name="connsiteY4" fmla="*/ 296029 h 941572"/>
                    <a:gd name="connsiteX0" fmla="*/ 1247214 w 1247214"/>
                    <a:gd name="connsiteY0" fmla="*/ 306189 h 951732"/>
                    <a:gd name="connsiteX1" fmla="*/ 728755 w 1247214"/>
                    <a:gd name="connsiteY1" fmla="*/ 859788 h 951732"/>
                    <a:gd name="connsiteX2" fmla="*/ 0 w 1247214"/>
                    <a:gd name="connsiteY2" fmla="*/ 908268 h 951732"/>
                    <a:gd name="connsiteX3" fmla="*/ 302036 w 1247214"/>
                    <a:gd name="connsiteY3" fmla="*/ 0 h 951732"/>
                    <a:gd name="connsiteX4" fmla="*/ 1247214 w 1247214"/>
                    <a:gd name="connsiteY4" fmla="*/ 306189 h 951732"/>
                    <a:gd name="connsiteX0" fmla="*/ 1247214 w 1247214"/>
                    <a:gd name="connsiteY0" fmla="*/ 313226 h 958769"/>
                    <a:gd name="connsiteX1" fmla="*/ 728755 w 1247214"/>
                    <a:gd name="connsiteY1" fmla="*/ 866825 h 958769"/>
                    <a:gd name="connsiteX2" fmla="*/ 0 w 1247214"/>
                    <a:gd name="connsiteY2" fmla="*/ 915305 h 958769"/>
                    <a:gd name="connsiteX3" fmla="*/ 304370 w 1247214"/>
                    <a:gd name="connsiteY3" fmla="*/ 0 h 958769"/>
                    <a:gd name="connsiteX4" fmla="*/ 1247214 w 1247214"/>
                    <a:gd name="connsiteY4" fmla="*/ 313226 h 958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214" h="958769">
                      <a:moveTo>
                        <a:pt x="1247214" y="313226"/>
                      </a:moveTo>
                      <a:cubicBezTo>
                        <a:pt x="1162668" y="556463"/>
                        <a:pt x="936624" y="766479"/>
                        <a:pt x="728755" y="866825"/>
                      </a:cubicBezTo>
                      <a:cubicBezTo>
                        <a:pt x="520886" y="967172"/>
                        <a:pt x="242552" y="988521"/>
                        <a:pt x="0" y="915305"/>
                      </a:cubicBezTo>
                      <a:lnTo>
                        <a:pt x="304370" y="0"/>
                      </a:lnTo>
                      <a:lnTo>
                        <a:pt x="1247214" y="313226"/>
                      </a:lnTo>
                      <a:close/>
                    </a:path>
                  </a:pathLst>
                </a:cu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sp>
              <p:nvSpPr>
                <p:cNvPr id="53" name="任意多边形 38">
                  <a:extLst>
                    <a:ext uri="{FF2B5EF4-FFF2-40B4-BE49-F238E27FC236}">
                      <a16:creationId xmlns="" xmlns:a16="http://schemas.microsoft.com/office/drawing/2014/main" id="{B9E929AC-6EE8-4A50-9389-3AD9CD26722B}"/>
                    </a:ext>
                  </a:extLst>
                </p:cNvPr>
                <p:cNvSpPr/>
                <p:nvPr/>
              </p:nvSpPr>
              <p:spPr>
                <a:xfrm rot="11976820" flipH="1">
                  <a:off x="4895784" y="2413562"/>
                  <a:ext cx="1251052" cy="994445"/>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 fmla="*/ 1247214 w 1247214"/>
                    <a:gd name="connsiteY0" fmla="*/ 288992 h 934535"/>
                    <a:gd name="connsiteX1" fmla="*/ 728755 w 1247214"/>
                    <a:gd name="connsiteY1" fmla="*/ 842591 h 934535"/>
                    <a:gd name="connsiteX2" fmla="*/ 0 w 1247214"/>
                    <a:gd name="connsiteY2" fmla="*/ 891071 h 934535"/>
                    <a:gd name="connsiteX3" fmla="*/ 298938 w 1247214"/>
                    <a:gd name="connsiteY3" fmla="*/ 0 h 934535"/>
                    <a:gd name="connsiteX4" fmla="*/ 1247214 w 1247214"/>
                    <a:gd name="connsiteY4" fmla="*/ 288992 h 934535"/>
                    <a:gd name="connsiteX0" fmla="*/ 1247214 w 1247214"/>
                    <a:gd name="connsiteY0" fmla="*/ 296029 h 941572"/>
                    <a:gd name="connsiteX1" fmla="*/ 728755 w 1247214"/>
                    <a:gd name="connsiteY1" fmla="*/ 849628 h 941572"/>
                    <a:gd name="connsiteX2" fmla="*/ 0 w 1247214"/>
                    <a:gd name="connsiteY2" fmla="*/ 898108 h 941572"/>
                    <a:gd name="connsiteX3" fmla="*/ 301271 w 1247214"/>
                    <a:gd name="connsiteY3" fmla="*/ 0 h 941572"/>
                    <a:gd name="connsiteX4" fmla="*/ 1247214 w 1247214"/>
                    <a:gd name="connsiteY4" fmla="*/ 296029 h 941572"/>
                    <a:gd name="connsiteX0" fmla="*/ 1247214 w 1247214"/>
                    <a:gd name="connsiteY0" fmla="*/ 306189 h 951732"/>
                    <a:gd name="connsiteX1" fmla="*/ 728755 w 1247214"/>
                    <a:gd name="connsiteY1" fmla="*/ 859788 h 951732"/>
                    <a:gd name="connsiteX2" fmla="*/ 0 w 1247214"/>
                    <a:gd name="connsiteY2" fmla="*/ 908268 h 951732"/>
                    <a:gd name="connsiteX3" fmla="*/ 302036 w 1247214"/>
                    <a:gd name="connsiteY3" fmla="*/ 0 h 951732"/>
                    <a:gd name="connsiteX4" fmla="*/ 1247214 w 1247214"/>
                    <a:gd name="connsiteY4" fmla="*/ 306189 h 951732"/>
                    <a:gd name="connsiteX0" fmla="*/ 1247214 w 1247214"/>
                    <a:gd name="connsiteY0" fmla="*/ 313226 h 958769"/>
                    <a:gd name="connsiteX1" fmla="*/ 728755 w 1247214"/>
                    <a:gd name="connsiteY1" fmla="*/ 866825 h 958769"/>
                    <a:gd name="connsiteX2" fmla="*/ 0 w 1247214"/>
                    <a:gd name="connsiteY2" fmla="*/ 915305 h 958769"/>
                    <a:gd name="connsiteX3" fmla="*/ 304370 w 1247214"/>
                    <a:gd name="connsiteY3" fmla="*/ 0 h 958769"/>
                    <a:gd name="connsiteX4" fmla="*/ 1247214 w 1247214"/>
                    <a:gd name="connsiteY4" fmla="*/ 313226 h 958769"/>
                    <a:gd name="connsiteX0" fmla="*/ 1247462 w 1247462"/>
                    <a:gd name="connsiteY0" fmla="*/ 305534 h 959140"/>
                    <a:gd name="connsiteX1" fmla="*/ 728755 w 1247462"/>
                    <a:gd name="connsiteY1" fmla="*/ 866825 h 959140"/>
                    <a:gd name="connsiteX2" fmla="*/ 0 w 1247462"/>
                    <a:gd name="connsiteY2" fmla="*/ 915305 h 959140"/>
                    <a:gd name="connsiteX3" fmla="*/ 304370 w 1247462"/>
                    <a:gd name="connsiteY3" fmla="*/ 0 h 959140"/>
                    <a:gd name="connsiteX4" fmla="*/ 1247462 w 1247462"/>
                    <a:gd name="connsiteY4" fmla="*/ 305534 h 959140"/>
                    <a:gd name="connsiteX0" fmla="*/ 1294962 w 1294962"/>
                    <a:gd name="connsiteY0" fmla="*/ 305534 h 952059"/>
                    <a:gd name="connsiteX1" fmla="*/ 776255 w 1294962"/>
                    <a:gd name="connsiteY1" fmla="*/ 866825 h 952059"/>
                    <a:gd name="connsiteX2" fmla="*/ 0 w 1294962"/>
                    <a:gd name="connsiteY2" fmla="*/ 904829 h 952059"/>
                    <a:gd name="connsiteX3" fmla="*/ 351870 w 1294962"/>
                    <a:gd name="connsiteY3" fmla="*/ 0 h 952059"/>
                    <a:gd name="connsiteX4" fmla="*/ 1294962 w 1294962"/>
                    <a:gd name="connsiteY4" fmla="*/ 305534 h 9520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4962" h="952059">
                      <a:moveTo>
                        <a:pt x="1294962" y="305534"/>
                      </a:moveTo>
                      <a:cubicBezTo>
                        <a:pt x="1210416" y="548771"/>
                        <a:pt x="992082" y="766942"/>
                        <a:pt x="776255" y="866825"/>
                      </a:cubicBezTo>
                      <a:cubicBezTo>
                        <a:pt x="560428" y="966708"/>
                        <a:pt x="242552" y="978045"/>
                        <a:pt x="0" y="904829"/>
                      </a:cubicBezTo>
                      <a:lnTo>
                        <a:pt x="351870" y="0"/>
                      </a:lnTo>
                      <a:lnTo>
                        <a:pt x="1294962" y="305534"/>
                      </a:lnTo>
                      <a:close/>
                    </a:path>
                  </a:pathLst>
                </a:cu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sp>
              <p:nvSpPr>
                <p:cNvPr id="54" name="任意多边形 39">
                  <a:extLst>
                    <a:ext uri="{FF2B5EF4-FFF2-40B4-BE49-F238E27FC236}">
                      <a16:creationId xmlns="" xmlns:a16="http://schemas.microsoft.com/office/drawing/2014/main" id="{6606C2F9-9852-4E8A-BD71-0F4BEFD47AFE}"/>
                    </a:ext>
                  </a:extLst>
                </p:cNvPr>
                <p:cNvSpPr/>
                <p:nvPr/>
              </p:nvSpPr>
              <p:spPr>
                <a:xfrm rot="11904031" flipV="1">
                  <a:off x="5011173" y="3187160"/>
                  <a:ext cx="1209606" cy="958771"/>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 fmla="*/ 1247214 w 1247214"/>
                    <a:gd name="connsiteY0" fmla="*/ 288992 h 934535"/>
                    <a:gd name="connsiteX1" fmla="*/ 728755 w 1247214"/>
                    <a:gd name="connsiteY1" fmla="*/ 842591 h 934535"/>
                    <a:gd name="connsiteX2" fmla="*/ 0 w 1247214"/>
                    <a:gd name="connsiteY2" fmla="*/ 891071 h 934535"/>
                    <a:gd name="connsiteX3" fmla="*/ 298938 w 1247214"/>
                    <a:gd name="connsiteY3" fmla="*/ 0 h 934535"/>
                    <a:gd name="connsiteX4" fmla="*/ 1247214 w 1247214"/>
                    <a:gd name="connsiteY4" fmla="*/ 288992 h 934535"/>
                    <a:gd name="connsiteX0" fmla="*/ 1247214 w 1247214"/>
                    <a:gd name="connsiteY0" fmla="*/ 296029 h 941572"/>
                    <a:gd name="connsiteX1" fmla="*/ 728755 w 1247214"/>
                    <a:gd name="connsiteY1" fmla="*/ 849628 h 941572"/>
                    <a:gd name="connsiteX2" fmla="*/ 0 w 1247214"/>
                    <a:gd name="connsiteY2" fmla="*/ 898108 h 941572"/>
                    <a:gd name="connsiteX3" fmla="*/ 301271 w 1247214"/>
                    <a:gd name="connsiteY3" fmla="*/ 0 h 941572"/>
                    <a:gd name="connsiteX4" fmla="*/ 1247214 w 1247214"/>
                    <a:gd name="connsiteY4" fmla="*/ 296029 h 941572"/>
                    <a:gd name="connsiteX0" fmla="*/ 1247214 w 1247214"/>
                    <a:gd name="connsiteY0" fmla="*/ 306189 h 951732"/>
                    <a:gd name="connsiteX1" fmla="*/ 728755 w 1247214"/>
                    <a:gd name="connsiteY1" fmla="*/ 859788 h 951732"/>
                    <a:gd name="connsiteX2" fmla="*/ 0 w 1247214"/>
                    <a:gd name="connsiteY2" fmla="*/ 908268 h 951732"/>
                    <a:gd name="connsiteX3" fmla="*/ 302036 w 1247214"/>
                    <a:gd name="connsiteY3" fmla="*/ 0 h 951732"/>
                    <a:gd name="connsiteX4" fmla="*/ 1247214 w 1247214"/>
                    <a:gd name="connsiteY4" fmla="*/ 306189 h 951732"/>
                    <a:gd name="connsiteX0" fmla="*/ 1247214 w 1247214"/>
                    <a:gd name="connsiteY0" fmla="*/ 313226 h 958769"/>
                    <a:gd name="connsiteX1" fmla="*/ 728755 w 1247214"/>
                    <a:gd name="connsiteY1" fmla="*/ 866825 h 958769"/>
                    <a:gd name="connsiteX2" fmla="*/ 0 w 1247214"/>
                    <a:gd name="connsiteY2" fmla="*/ 915305 h 958769"/>
                    <a:gd name="connsiteX3" fmla="*/ 304370 w 1247214"/>
                    <a:gd name="connsiteY3" fmla="*/ 0 h 958769"/>
                    <a:gd name="connsiteX4" fmla="*/ 1247214 w 1247214"/>
                    <a:gd name="connsiteY4" fmla="*/ 313226 h 958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214" h="958769">
                      <a:moveTo>
                        <a:pt x="1247214" y="313226"/>
                      </a:moveTo>
                      <a:cubicBezTo>
                        <a:pt x="1162668" y="556463"/>
                        <a:pt x="936624" y="766479"/>
                        <a:pt x="728755" y="866825"/>
                      </a:cubicBezTo>
                      <a:cubicBezTo>
                        <a:pt x="520886" y="967172"/>
                        <a:pt x="242552" y="988521"/>
                        <a:pt x="0" y="915305"/>
                      </a:cubicBezTo>
                      <a:lnTo>
                        <a:pt x="304370" y="0"/>
                      </a:lnTo>
                      <a:lnTo>
                        <a:pt x="1247214" y="313226"/>
                      </a:lnTo>
                      <a:close/>
                    </a:path>
                  </a:pathLst>
                </a:cu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grpSp>
          <p:grpSp>
            <p:nvGrpSpPr>
              <p:cNvPr id="41" name="组合 40">
                <a:extLst>
                  <a:ext uri="{FF2B5EF4-FFF2-40B4-BE49-F238E27FC236}">
                    <a16:creationId xmlns="" xmlns:a16="http://schemas.microsoft.com/office/drawing/2014/main" id="{5B067596-771E-462E-9FD4-857183C5C009}"/>
                  </a:ext>
                </a:extLst>
              </p:cNvPr>
              <p:cNvGrpSpPr/>
              <p:nvPr/>
            </p:nvGrpSpPr>
            <p:grpSpPr>
              <a:xfrm>
                <a:off x="3019493" y="3487059"/>
                <a:ext cx="352105" cy="397883"/>
                <a:chOff x="3413759" y="3230880"/>
                <a:chExt cx="2065662" cy="2334217"/>
              </a:xfrm>
              <a:solidFill>
                <a:srgbClr val="D91317"/>
              </a:solidFill>
            </p:grpSpPr>
            <p:sp>
              <p:nvSpPr>
                <p:cNvPr id="42" name="新月形 41">
                  <a:extLst>
                    <a:ext uri="{FF2B5EF4-FFF2-40B4-BE49-F238E27FC236}">
                      <a16:creationId xmlns="" xmlns:a16="http://schemas.microsoft.com/office/drawing/2014/main" id="{CC6D7552-E872-4713-857E-B742D8BCA6DD}"/>
                    </a:ext>
                  </a:extLst>
                </p:cNvPr>
                <p:cNvSpPr/>
                <p:nvPr/>
              </p:nvSpPr>
              <p:spPr>
                <a:xfrm rot="1328585">
                  <a:off x="4071435" y="3735976"/>
                  <a:ext cx="945943" cy="844732"/>
                </a:xfrm>
                <a:prstGeom prst="moon">
                  <a:avLst>
                    <a:gd name="adj" fmla="val 26272"/>
                  </a:avLst>
                </a:pr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sp>
              <p:nvSpPr>
                <p:cNvPr id="43" name="弦形 42">
                  <a:extLst>
                    <a:ext uri="{FF2B5EF4-FFF2-40B4-BE49-F238E27FC236}">
                      <a16:creationId xmlns="" xmlns:a16="http://schemas.microsoft.com/office/drawing/2014/main" id="{576BDCEF-B245-4AC5-AB56-FB1115C2F1E8}"/>
                    </a:ext>
                  </a:extLst>
                </p:cNvPr>
                <p:cNvSpPr/>
                <p:nvPr/>
              </p:nvSpPr>
              <p:spPr>
                <a:xfrm rot="16956431">
                  <a:off x="3413759" y="3431176"/>
                  <a:ext cx="1968139" cy="1968139"/>
                </a:xfrm>
                <a:prstGeom prst="chord">
                  <a:avLst/>
                </a:pr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sp>
              <p:nvSpPr>
                <p:cNvPr id="44" name="椭圆 43">
                  <a:extLst>
                    <a:ext uri="{FF2B5EF4-FFF2-40B4-BE49-F238E27FC236}">
                      <a16:creationId xmlns="" xmlns:a16="http://schemas.microsoft.com/office/drawing/2014/main" id="{BF6B2839-77CF-49C9-8589-4078EB676F1F}"/>
                    </a:ext>
                  </a:extLst>
                </p:cNvPr>
                <p:cNvSpPr/>
                <p:nvPr/>
              </p:nvSpPr>
              <p:spPr>
                <a:xfrm>
                  <a:off x="4223657" y="3230880"/>
                  <a:ext cx="1184366" cy="1184366"/>
                </a:xfrm>
                <a:prstGeom prst="ellipse">
                  <a:avLst/>
                </a:pr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sp>
              <p:nvSpPr>
                <p:cNvPr id="45" name="新月形 44">
                  <a:extLst>
                    <a:ext uri="{FF2B5EF4-FFF2-40B4-BE49-F238E27FC236}">
                      <a16:creationId xmlns="" xmlns:a16="http://schemas.microsoft.com/office/drawing/2014/main" id="{D2FAA82D-0AE1-4840-B346-6B2CAC67F27A}"/>
                    </a:ext>
                  </a:extLst>
                </p:cNvPr>
                <p:cNvSpPr/>
                <p:nvPr/>
              </p:nvSpPr>
              <p:spPr>
                <a:xfrm rot="14732761">
                  <a:off x="3929190" y="4152589"/>
                  <a:ext cx="418950" cy="837900"/>
                </a:xfrm>
                <a:prstGeom prst="moon">
                  <a:avLst>
                    <a:gd name="adj" fmla="val 71161"/>
                  </a:avLst>
                </a:prstGeom>
                <a:solidFill>
                  <a:srgbClr val="FFFFFF"/>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sp>
              <p:nvSpPr>
                <p:cNvPr id="46" name="椭圆 45">
                  <a:extLst>
                    <a:ext uri="{FF2B5EF4-FFF2-40B4-BE49-F238E27FC236}">
                      <a16:creationId xmlns="" xmlns:a16="http://schemas.microsoft.com/office/drawing/2014/main" id="{4757083C-3259-4094-8C99-DA7B64EA4D57}"/>
                    </a:ext>
                  </a:extLst>
                </p:cNvPr>
                <p:cNvSpPr/>
                <p:nvPr/>
              </p:nvSpPr>
              <p:spPr>
                <a:xfrm>
                  <a:off x="4837816" y="3502691"/>
                  <a:ext cx="172326" cy="172326"/>
                </a:xfrm>
                <a:prstGeom prst="ellipse">
                  <a:avLst/>
                </a:prstGeom>
                <a:solidFill>
                  <a:srgbClr val="FFFFFF"/>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sp>
              <p:nvSpPr>
                <p:cNvPr id="47" name="新月形 46">
                  <a:extLst>
                    <a:ext uri="{FF2B5EF4-FFF2-40B4-BE49-F238E27FC236}">
                      <a16:creationId xmlns="" xmlns:a16="http://schemas.microsoft.com/office/drawing/2014/main" id="{184D6F69-38E9-44C0-862A-1A655D61086D}"/>
                    </a:ext>
                  </a:extLst>
                </p:cNvPr>
                <p:cNvSpPr/>
                <p:nvPr/>
              </p:nvSpPr>
              <p:spPr>
                <a:xfrm rot="16931003">
                  <a:off x="4850996" y="3479191"/>
                  <a:ext cx="418950" cy="837900"/>
                </a:xfrm>
                <a:prstGeom prst="moon">
                  <a:avLst>
                    <a:gd name="adj" fmla="val 56366"/>
                  </a:avLst>
                </a:pr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sp>
              <p:nvSpPr>
                <p:cNvPr id="48" name="新月形 47">
                  <a:extLst>
                    <a:ext uri="{FF2B5EF4-FFF2-40B4-BE49-F238E27FC236}">
                      <a16:creationId xmlns="" xmlns:a16="http://schemas.microsoft.com/office/drawing/2014/main" id="{6E961976-55E4-4162-8911-5FC7F0F8B136}"/>
                    </a:ext>
                  </a:extLst>
                </p:cNvPr>
                <p:cNvSpPr/>
                <p:nvPr/>
              </p:nvSpPr>
              <p:spPr>
                <a:xfrm rot="2556512">
                  <a:off x="4920253" y="3512478"/>
                  <a:ext cx="418950" cy="837900"/>
                </a:xfrm>
                <a:prstGeom prst="moon">
                  <a:avLst>
                    <a:gd name="adj" fmla="val 56366"/>
                  </a:avLst>
                </a:pr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sp>
              <p:nvSpPr>
                <p:cNvPr id="49" name="矩形 48">
                  <a:extLst>
                    <a:ext uri="{FF2B5EF4-FFF2-40B4-BE49-F238E27FC236}">
                      <a16:creationId xmlns="" xmlns:a16="http://schemas.microsoft.com/office/drawing/2014/main" id="{B3CBB37F-5B68-495C-BBDC-CB9F9A1AB9CA}"/>
                    </a:ext>
                  </a:extLst>
                </p:cNvPr>
                <p:cNvSpPr/>
                <p:nvPr/>
              </p:nvSpPr>
              <p:spPr>
                <a:xfrm>
                  <a:off x="4223657" y="5346401"/>
                  <a:ext cx="95794" cy="218696"/>
                </a:xfrm>
                <a:prstGeom prst="rect">
                  <a:avLst/>
                </a:prstGeom>
                <a:grp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sp>
              <p:nvSpPr>
                <p:cNvPr id="50" name="矩形 49">
                  <a:extLst>
                    <a:ext uri="{FF2B5EF4-FFF2-40B4-BE49-F238E27FC236}">
                      <a16:creationId xmlns="" xmlns:a16="http://schemas.microsoft.com/office/drawing/2014/main" id="{A08CD101-09BD-4B1D-B7EC-76E1897DBFD9}"/>
                    </a:ext>
                  </a:extLst>
                </p:cNvPr>
                <p:cNvSpPr/>
                <p:nvPr/>
              </p:nvSpPr>
              <p:spPr>
                <a:xfrm>
                  <a:off x="4476119" y="5346401"/>
                  <a:ext cx="95794" cy="218696"/>
                </a:xfrm>
                <a:prstGeom prst="rect">
                  <a:avLst/>
                </a:prstGeom>
                <a:grp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grpSp>
        </p:grpSp>
        <p:grpSp>
          <p:nvGrpSpPr>
            <p:cNvPr id="37" name="组合 36">
              <a:extLst>
                <a:ext uri="{FF2B5EF4-FFF2-40B4-BE49-F238E27FC236}">
                  <a16:creationId xmlns="" xmlns:a16="http://schemas.microsoft.com/office/drawing/2014/main" id="{38CFB360-A065-4B6F-9292-05C7449981ED}"/>
                </a:ext>
              </a:extLst>
            </p:cNvPr>
            <p:cNvGrpSpPr/>
            <p:nvPr/>
          </p:nvGrpSpPr>
          <p:grpSpPr>
            <a:xfrm>
              <a:off x="2452858" y="4800064"/>
              <a:ext cx="2719222" cy="776023"/>
              <a:chOff x="4863066" y="156224"/>
              <a:chExt cx="2719222" cy="776023"/>
            </a:xfrm>
          </p:grpSpPr>
          <p:sp>
            <p:nvSpPr>
              <p:cNvPr id="38" name="文本框 13">
                <a:extLst>
                  <a:ext uri="{FF2B5EF4-FFF2-40B4-BE49-F238E27FC236}">
                    <a16:creationId xmlns="" xmlns:a16="http://schemas.microsoft.com/office/drawing/2014/main" id="{92DD7E76-2130-49D3-86CB-67CBB20AE905}"/>
                  </a:ext>
                </a:extLst>
              </p:cNvPr>
              <p:cNvSpPr txBox="1"/>
              <p:nvPr/>
            </p:nvSpPr>
            <p:spPr>
              <a:xfrm>
                <a:off x="4948086" y="156224"/>
                <a:ext cx="2549181" cy="388226"/>
              </a:xfrm>
              <a:prstGeom prst="rect">
                <a:avLst/>
              </a:prstGeom>
              <a:noFill/>
            </p:spPr>
            <p:txBody>
              <a:bodyPr wrap="none" lIns="0" tIns="0" rIns="0" bIns="0" anchor="ctr" anchorCtr="1">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rPr>
                  <a:t>输入标题文本</a:t>
                </a:r>
              </a:p>
            </p:txBody>
          </p:sp>
          <p:sp>
            <p:nvSpPr>
              <p:cNvPr id="39" name="文本框 14">
                <a:extLst>
                  <a:ext uri="{FF2B5EF4-FFF2-40B4-BE49-F238E27FC236}">
                    <a16:creationId xmlns="" xmlns:a16="http://schemas.microsoft.com/office/drawing/2014/main" id="{EA749CA7-B43B-4F45-9D2A-C8FCA0BE6650}"/>
                  </a:ext>
                </a:extLst>
              </p:cNvPr>
              <p:cNvSpPr txBox="1">
                <a:spLocks/>
              </p:cNvSpPr>
              <p:nvPr/>
            </p:nvSpPr>
            <p:spPr>
              <a:xfrm>
                <a:off x="4863066" y="544449"/>
                <a:ext cx="2719222" cy="387798"/>
              </a:xfrm>
              <a:prstGeom prst="rect">
                <a:avLst/>
              </a:prstGeom>
            </p:spPr>
            <p:txBody>
              <a:bodyPr vert="horz" wrap="square" lIns="0" tIns="0" rIns="0" bIns="0" anchor="t" anchorCtr="1">
                <a:noAutofit/>
              </a:bodyPr>
              <a:lstStyle/>
              <a:p>
                <a:pPr lvl="0" algn="ctr">
                  <a:lnSpc>
                    <a:spcPct val="120000"/>
                  </a:lnSpc>
                  <a:defRPr/>
                </a:pPr>
                <a:r>
                  <a:rPr lang="zh-CN" altLang="en-US" sz="1400" kern="0" dirty="0">
                    <a:solidFill>
                      <a:srgbClr val="C00000"/>
                    </a:solidFill>
                    <a:latin typeface="微软雅黑" panose="020B0503020204020204" pitchFamily="34" charset="-122"/>
                    <a:ea typeface="微软雅黑" panose="020B0503020204020204" pitchFamily="34" charset="-122"/>
                  </a:rPr>
                  <a:t>请替换文字内容复制你的内容到此</a:t>
                </a:r>
              </a:p>
              <a:p>
                <a:pPr lvl="0" algn="ctr">
                  <a:lnSpc>
                    <a:spcPct val="120000"/>
                  </a:lnSpc>
                  <a:defRPr/>
                </a:pPr>
                <a:r>
                  <a:rPr lang="zh-CN" altLang="en-US" sz="1400" kern="0" dirty="0">
                    <a:solidFill>
                      <a:srgbClr val="C00000"/>
                    </a:solidFill>
                    <a:latin typeface="微软雅黑" panose="020B0503020204020204" pitchFamily="34" charset="-122"/>
                    <a:ea typeface="微软雅黑" panose="020B0503020204020204" pitchFamily="34" charset="-122"/>
                  </a:rPr>
                  <a:t>请替换文字内容复制你的内容到此</a:t>
                </a:r>
              </a:p>
            </p:txBody>
          </p:sp>
        </p:grpSp>
      </p:grpSp>
      <p:grpSp>
        <p:nvGrpSpPr>
          <p:cNvPr id="55" name="库_组合 6">
            <a:extLst>
              <a:ext uri="{FF2B5EF4-FFF2-40B4-BE49-F238E27FC236}">
                <a16:creationId xmlns="" xmlns:a16="http://schemas.microsoft.com/office/drawing/2014/main" id="{633EE2F9-99D8-4216-ADD1-246A71A5B415}"/>
              </a:ext>
            </a:extLst>
          </p:cNvPr>
          <p:cNvGrpSpPr/>
          <p:nvPr>
            <p:custDataLst>
              <p:tags r:id="rId4"/>
            </p:custDataLst>
          </p:nvPr>
        </p:nvGrpSpPr>
        <p:grpSpPr>
          <a:xfrm>
            <a:off x="6616701" y="2961342"/>
            <a:ext cx="2716378" cy="2877803"/>
            <a:chOff x="6529163" y="2601937"/>
            <a:chExt cx="2716378" cy="2877803"/>
          </a:xfrm>
        </p:grpSpPr>
        <p:grpSp>
          <p:nvGrpSpPr>
            <p:cNvPr id="56" name="组合 55">
              <a:extLst>
                <a:ext uri="{FF2B5EF4-FFF2-40B4-BE49-F238E27FC236}">
                  <a16:creationId xmlns="" xmlns:a16="http://schemas.microsoft.com/office/drawing/2014/main" id="{32DE7371-86F5-4BB5-A6F2-7DA5EA16813B}"/>
                </a:ext>
              </a:extLst>
            </p:cNvPr>
            <p:cNvGrpSpPr/>
            <p:nvPr/>
          </p:nvGrpSpPr>
          <p:grpSpPr>
            <a:xfrm>
              <a:off x="6949508" y="2601937"/>
              <a:ext cx="1875677" cy="1907190"/>
              <a:chOff x="5624406" y="2098985"/>
              <a:chExt cx="1685381" cy="1713692"/>
            </a:xfrm>
          </p:grpSpPr>
          <p:sp>
            <p:nvSpPr>
              <p:cNvPr id="60" name="任意多边形 19">
                <a:extLst>
                  <a:ext uri="{FF2B5EF4-FFF2-40B4-BE49-F238E27FC236}">
                    <a16:creationId xmlns="" xmlns:a16="http://schemas.microsoft.com/office/drawing/2014/main" id="{4B391173-7851-4FBF-9FAD-A444123BC89F}"/>
                  </a:ext>
                </a:extLst>
              </p:cNvPr>
              <p:cNvSpPr/>
              <p:nvPr/>
            </p:nvSpPr>
            <p:spPr>
              <a:xfrm>
                <a:off x="6309679" y="3541406"/>
                <a:ext cx="314834" cy="271271"/>
              </a:xfrm>
              <a:custGeom>
                <a:avLst/>
                <a:gdLst>
                  <a:gd name="connsiteX0" fmla="*/ 860020 w 1730875"/>
                  <a:gd name="connsiteY0" fmla="*/ 0 h 1491374"/>
                  <a:gd name="connsiteX1" fmla="*/ 1147402 w 1730875"/>
                  <a:gd name="connsiteY1" fmla="*/ 287382 h 1491374"/>
                  <a:gd name="connsiteX2" fmla="*/ 860020 w 1730875"/>
                  <a:gd name="connsiteY2" fmla="*/ 574764 h 1491374"/>
                  <a:gd name="connsiteX3" fmla="*/ 802103 w 1730875"/>
                  <a:gd name="connsiteY3" fmla="*/ 568925 h 1491374"/>
                  <a:gd name="connsiteX4" fmla="*/ 772043 w 1730875"/>
                  <a:gd name="connsiteY4" fmla="*/ 559594 h 1491374"/>
                  <a:gd name="connsiteX5" fmla="*/ 493022 w 1730875"/>
                  <a:gd name="connsiteY5" fmla="*/ 1006545 h 1491374"/>
                  <a:gd name="connsiteX6" fmla="*/ 509140 w 1730875"/>
                  <a:gd name="connsiteY6" fmla="*/ 1021190 h 1491374"/>
                  <a:gd name="connsiteX7" fmla="*/ 552180 w 1730875"/>
                  <a:gd name="connsiteY7" fmla="*/ 1092130 h 1491374"/>
                  <a:gd name="connsiteX8" fmla="*/ 565286 w 1730875"/>
                  <a:gd name="connsiteY8" fmla="*/ 1134348 h 1491374"/>
                  <a:gd name="connsiteX9" fmla="*/ 1165590 w 1730875"/>
                  <a:gd name="connsiteY9" fmla="*/ 1134348 h 1491374"/>
                  <a:gd name="connsiteX10" fmla="*/ 1178695 w 1730875"/>
                  <a:gd name="connsiteY10" fmla="*/ 1092130 h 1491374"/>
                  <a:gd name="connsiteX11" fmla="*/ 1443493 w 1730875"/>
                  <a:gd name="connsiteY11" fmla="*/ 916610 h 1491374"/>
                  <a:gd name="connsiteX12" fmla="*/ 1730875 w 1730875"/>
                  <a:gd name="connsiteY12" fmla="*/ 1203992 h 1491374"/>
                  <a:gd name="connsiteX13" fmla="*/ 1443493 w 1730875"/>
                  <a:gd name="connsiteY13" fmla="*/ 1491374 h 1491374"/>
                  <a:gd name="connsiteX14" fmla="*/ 1178695 w 1730875"/>
                  <a:gd name="connsiteY14" fmla="*/ 1315854 h 1491374"/>
                  <a:gd name="connsiteX15" fmla="*/ 1165590 w 1730875"/>
                  <a:gd name="connsiteY15" fmla="*/ 1273636 h 1491374"/>
                  <a:gd name="connsiteX16" fmla="*/ 565286 w 1730875"/>
                  <a:gd name="connsiteY16" fmla="*/ 1273636 h 1491374"/>
                  <a:gd name="connsiteX17" fmla="*/ 552180 w 1730875"/>
                  <a:gd name="connsiteY17" fmla="*/ 1315854 h 1491374"/>
                  <a:gd name="connsiteX18" fmla="*/ 287382 w 1730875"/>
                  <a:gd name="connsiteY18" fmla="*/ 1491374 h 1491374"/>
                  <a:gd name="connsiteX19" fmla="*/ 0 w 1730875"/>
                  <a:gd name="connsiteY19" fmla="*/ 1203992 h 1491374"/>
                  <a:gd name="connsiteX20" fmla="*/ 287382 w 1730875"/>
                  <a:gd name="connsiteY20" fmla="*/ 916610 h 1491374"/>
                  <a:gd name="connsiteX21" fmla="*/ 372841 w 1730875"/>
                  <a:gd name="connsiteY21" fmla="*/ 929530 h 1491374"/>
                  <a:gd name="connsiteX22" fmla="*/ 399952 w 1730875"/>
                  <a:gd name="connsiteY22" fmla="*/ 942563 h 1491374"/>
                  <a:gd name="connsiteX23" fmla="*/ 673507 w 1730875"/>
                  <a:gd name="connsiteY23" fmla="*/ 504368 h 1491374"/>
                  <a:gd name="connsiteX24" fmla="*/ 656810 w 1730875"/>
                  <a:gd name="connsiteY24" fmla="*/ 490592 h 1491374"/>
                  <a:gd name="connsiteX25" fmla="*/ 572638 w 1730875"/>
                  <a:gd name="connsiteY25" fmla="*/ 287382 h 1491374"/>
                  <a:gd name="connsiteX26" fmla="*/ 860020 w 1730875"/>
                  <a:gd name="connsiteY26" fmla="*/ 0 h 1491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730875" h="1491374">
                    <a:moveTo>
                      <a:pt x="860020" y="0"/>
                    </a:moveTo>
                    <a:cubicBezTo>
                      <a:pt x="1018737" y="0"/>
                      <a:pt x="1147402" y="128665"/>
                      <a:pt x="1147402" y="287382"/>
                    </a:cubicBezTo>
                    <a:cubicBezTo>
                      <a:pt x="1147402" y="446099"/>
                      <a:pt x="1018737" y="574764"/>
                      <a:pt x="860020" y="574764"/>
                    </a:cubicBezTo>
                    <a:cubicBezTo>
                      <a:pt x="840181" y="574764"/>
                      <a:pt x="820811" y="572754"/>
                      <a:pt x="802103" y="568925"/>
                    </a:cubicBezTo>
                    <a:lnTo>
                      <a:pt x="772043" y="559594"/>
                    </a:lnTo>
                    <a:lnTo>
                      <a:pt x="493022" y="1006545"/>
                    </a:lnTo>
                    <a:lnTo>
                      <a:pt x="509140" y="1021190"/>
                    </a:lnTo>
                    <a:cubicBezTo>
                      <a:pt x="526710" y="1042480"/>
                      <a:pt x="541274" y="1066343"/>
                      <a:pt x="552180" y="1092130"/>
                    </a:cubicBezTo>
                    <a:lnTo>
                      <a:pt x="565286" y="1134348"/>
                    </a:lnTo>
                    <a:lnTo>
                      <a:pt x="1165590" y="1134348"/>
                    </a:lnTo>
                    <a:lnTo>
                      <a:pt x="1178695" y="1092130"/>
                    </a:lnTo>
                    <a:cubicBezTo>
                      <a:pt x="1222322" y="988984"/>
                      <a:pt x="1324455" y="916610"/>
                      <a:pt x="1443493" y="916610"/>
                    </a:cubicBezTo>
                    <a:cubicBezTo>
                      <a:pt x="1602210" y="916610"/>
                      <a:pt x="1730875" y="1045275"/>
                      <a:pt x="1730875" y="1203992"/>
                    </a:cubicBezTo>
                    <a:cubicBezTo>
                      <a:pt x="1730875" y="1362709"/>
                      <a:pt x="1602210" y="1491374"/>
                      <a:pt x="1443493" y="1491374"/>
                    </a:cubicBezTo>
                    <a:cubicBezTo>
                      <a:pt x="1324455" y="1491374"/>
                      <a:pt x="1222322" y="1419000"/>
                      <a:pt x="1178695" y="1315854"/>
                    </a:cubicBezTo>
                    <a:lnTo>
                      <a:pt x="1165590" y="1273636"/>
                    </a:lnTo>
                    <a:lnTo>
                      <a:pt x="565286" y="1273636"/>
                    </a:lnTo>
                    <a:lnTo>
                      <a:pt x="552180" y="1315854"/>
                    </a:lnTo>
                    <a:cubicBezTo>
                      <a:pt x="508554" y="1419000"/>
                      <a:pt x="406420" y="1491374"/>
                      <a:pt x="287382" y="1491374"/>
                    </a:cubicBezTo>
                    <a:cubicBezTo>
                      <a:pt x="128665" y="1491374"/>
                      <a:pt x="0" y="1362709"/>
                      <a:pt x="0" y="1203992"/>
                    </a:cubicBezTo>
                    <a:cubicBezTo>
                      <a:pt x="0" y="1045275"/>
                      <a:pt x="128665" y="916610"/>
                      <a:pt x="287382" y="916610"/>
                    </a:cubicBezTo>
                    <a:cubicBezTo>
                      <a:pt x="317141" y="916610"/>
                      <a:pt x="345844" y="921133"/>
                      <a:pt x="372841" y="929530"/>
                    </a:cubicBezTo>
                    <a:lnTo>
                      <a:pt x="399952" y="942563"/>
                    </a:lnTo>
                    <a:lnTo>
                      <a:pt x="673507" y="504368"/>
                    </a:lnTo>
                    <a:lnTo>
                      <a:pt x="656810" y="490592"/>
                    </a:lnTo>
                    <a:cubicBezTo>
                      <a:pt x="604805" y="438586"/>
                      <a:pt x="572638" y="366740"/>
                      <a:pt x="572638" y="287382"/>
                    </a:cubicBezTo>
                    <a:cubicBezTo>
                      <a:pt x="572638" y="128665"/>
                      <a:pt x="701303" y="0"/>
                      <a:pt x="860020" y="0"/>
                    </a:cubicBezTo>
                    <a:close/>
                  </a:path>
                </a:pathLst>
              </a:cu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grpSp>
            <p:nvGrpSpPr>
              <p:cNvPr id="61" name="组合 60">
                <a:extLst>
                  <a:ext uri="{FF2B5EF4-FFF2-40B4-BE49-F238E27FC236}">
                    <a16:creationId xmlns="" xmlns:a16="http://schemas.microsoft.com/office/drawing/2014/main" id="{133E4300-83D5-467C-A0E3-6143E3486FCE}"/>
                  </a:ext>
                </a:extLst>
              </p:cNvPr>
              <p:cNvGrpSpPr/>
              <p:nvPr/>
            </p:nvGrpSpPr>
            <p:grpSpPr>
              <a:xfrm>
                <a:off x="5624406" y="2098985"/>
                <a:ext cx="1685381" cy="1622593"/>
                <a:chOff x="8078266" y="2223112"/>
                <a:chExt cx="2247175" cy="2163456"/>
              </a:xfrm>
            </p:grpSpPr>
            <p:sp>
              <p:nvSpPr>
                <p:cNvPr id="62" name="任意多边形 21">
                  <a:extLst>
                    <a:ext uri="{FF2B5EF4-FFF2-40B4-BE49-F238E27FC236}">
                      <a16:creationId xmlns="" xmlns:a16="http://schemas.microsoft.com/office/drawing/2014/main" id="{194EFFE7-EC49-49EC-ABD4-BAF11EA6E8D8}"/>
                    </a:ext>
                  </a:extLst>
                </p:cNvPr>
                <p:cNvSpPr/>
                <p:nvPr/>
              </p:nvSpPr>
              <p:spPr>
                <a:xfrm rot="6571606" flipV="1">
                  <a:off x="7928661" y="3296911"/>
                  <a:ext cx="1239262" cy="940052"/>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 fmla="*/ 1247214 w 1247214"/>
                    <a:gd name="connsiteY0" fmla="*/ 288992 h 934535"/>
                    <a:gd name="connsiteX1" fmla="*/ 728755 w 1247214"/>
                    <a:gd name="connsiteY1" fmla="*/ 842591 h 934535"/>
                    <a:gd name="connsiteX2" fmla="*/ 0 w 1247214"/>
                    <a:gd name="connsiteY2" fmla="*/ 891071 h 934535"/>
                    <a:gd name="connsiteX3" fmla="*/ 298938 w 1247214"/>
                    <a:gd name="connsiteY3" fmla="*/ 0 h 934535"/>
                    <a:gd name="connsiteX4" fmla="*/ 1247214 w 1247214"/>
                    <a:gd name="connsiteY4" fmla="*/ 288992 h 934535"/>
                    <a:gd name="connsiteX0" fmla="*/ 1247214 w 1247214"/>
                    <a:gd name="connsiteY0" fmla="*/ 296029 h 941572"/>
                    <a:gd name="connsiteX1" fmla="*/ 728755 w 1247214"/>
                    <a:gd name="connsiteY1" fmla="*/ 849628 h 941572"/>
                    <a:gd name="connsiteX2" fmla="*/ 0 w 1247214"/>
                    <a:gd name="connsiteY2" fmla="*/ 898108 h 941572"/>
                    <a:gd name="connsiteX3" fmla="*/ 301271 w 1247214"/>
                    <a:gd name="connsiteY3" fmla="*/ 0 h 941572"/>
                    <a:gd name="connsiteX4" fmla="*/ 1247214 w 1247214"/>
                    <a:gd name="connsiteY4" fmla="*/ 296029 h 941572"/>
                    <a:gd name="connsiteX0" fmla="*/ 1247214 w 1247214"/>
                    <a:gd name="connsiteY0" fmla="*/ 306189 h 951732"/>
                    <a:gd name="connsiteX1" fmla="*/ 728755 w 1247214"/>
                    <a:gd name="connsiteY1" fmla="*/ 859788 h 951732"/>
                    <a:gd name="connsiteX2" fmla="*/ 0 w 1247214"/>
                    <a:gd name="connsiteY2" fmla="*/ 908268 h 951732"/>
                    <a:gd name="connsiteX3" fmla="*/ 302036 w 1247214"/>
                    <a:gd name="connsiteY3" fmla="*/ 0 h 951732"/>
                    <a:gd name="connsiteX4" fmla="*/ 1247214 w 1247214"/>
                    <a:gd name="connsiteY4" fmla="*/ 306189 h 951732"/>
                    <a:gd name="connsiteX0" fmla="*/ 1247214 w 1247214"/>
                    <a:gd name="connsiteY0" fmla="*/ 313226 h 958769"/>
                    <a:gd name="connsiteX1" fmla="*/ 728755 w 1247214"/>
                    <a:gd name="connsiteY1" fmla="*/ 866825 h 958769"/>
                    <a:gd name="connsiteX2" fmla="*/ 0 w 1247214"/>
                    <a:gd name="connsiteY2" fmla="*/ 915305 h 958769"/>
                    <a:gd name="connsiteX3" fmla="*/ 304370 w 1247214"/>
                    <a:gd name="connsiteY3" fmla="*/ 0 h 958769"/>
                    <a:gd name="connsiteX4" fmla="*/ 1247214 w 1247214"/>
                    <a:gd name="connsiteY4" fmla="*/ 313226 h 958769"/>
                    <a:gd name="connsiteX0" fmla="*/ 1247214 w 1247214"/>
                    <a:gd name="connsiteY0" fmla="*/ 294507 h 940050"/>
                    <a:gd name="connsiteX1" fmla="*/ 728755 w 1247214"/>
                    <a:gd name="connsiteY1" fmla="*/ 848106 h 940050"/>
                    <a:gd name="connsiteX2" fmla="*/ 0 w 1247214"/>
                    <a:gd name="connsiteY2" fmla="*/ 896586 h 940050"/>
                    <a:gd name="connsiteX3" fmla="*/ 332681 w 1247214"/>
                    <a:gd name="connsiteY3" fmla="*/ 0 h 940050"/>
                    <a:gd name="connsiteX4" fmla="*/ 1247214 w 1247214"/>
                    <a:gd name="connsiteY4" fmla="*/ 294507 h 940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214" h="940050">
                      <a:moveTo>
                        <a:pt x="1247214" y="294507"/>
                      </a:moveTo>
                      <a:cubicBezTo>
                        <a:pt x="1162668" y="537744"/>
                        <a:pt x="936624" y="747760"/>
                        <a:pt x="728755" y="848106"/>
                      </a:cubicBezTo>
                      <a:cubicBezTo>
                        <a:pt x="520886" y="948453"/>
                        <a:pt x="242552" y="969802"/>
                        <a:pt x="0" y="896586"/>
                      </a:cubicBezTo>
                      <a:lnTo>
                        <a:pt x="332681" y="0"/>
                      </a:lnTo>
                      <a:lnTo>
                        <a:pt x="1247214" y="294507"/>
                      </a:lnTo>
                      <a:close/>
                    </a:path>
                  </a:pathLst>
                </a:cu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sp>
              <p:nvSpPr>
                <p:cNvPr id="63" name="任意多边形 22">
                  <a:extLst>
                    <a:ext uri="{FF2B5EF4-FFF2-40B4-BE49-F238E27FC236}">
                      <a16:creationId xmlns="" xmlns:a16="http://schemas.microsoft.com/office/drawing/2014/main" id="{250B8C3D-0F17-413D-A9A7-817974FBB299}"/>
                    </a:ext>
                  </a:extLst>
                </p:cNvPr>
                <p:cNvSpPr/>
                <p:nvPr/>
              </p:nvSpPr>
              <p:spPr>
                <a:xfrm rot="11904031" flipV="1">
                  <a:off x="9115835" y="3202400"/>
                  <a:ext cx="1209606" cy="958771"/>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 fmla="*/ 1247214 w 1247214"/>
                    <a:gd name="connsiteY0" fmla="*/ 288992 h 934535"/>
                    <a:gd name="connsiteX1" fmla="*/ 728755 w 1247214"/>
                    <a:gd name="connsiteY1" fmla="*/ 842591 h 934535"/>
                    <a:gd name="connsiteX2" fmla="*/ 0 w 1247214"/>
                    <a:gd name="connsiteY2" fmla="*/ 891071 h 934535"/>
                    <a:gd name="connsiteX3" fmla="*/ 298938 w 1247214"/>
                    <a:gd name="connsiteY3" fmla="*/ 0 h 934535"/>
                    <a:gd name="connsiteX4" fmla="*/ 1247214 w 1247214"/>
                    <a:gd name="connsiteY4" fmla="*/ 288992 h 934535"/>
                    <a:gd name="connsiteX0" fmla="*/ 1247214 w 1247214"/>
                    <a:gd name="connsiteY0" fmla="*/ 296029 h 941572"/>
                    <a:gd name="connsiteX1" fmla="*/ 728755 w 1247214"/>
                    <a:gd name="connsiteY1" fmla="*/ 849628 h 941572"/>
                    <a:gd name="connsiteX2" fmla="*/ 0 w 1247214"/>
                    <a:gd name="connsiteY2" fmla="*/ 898108 h 941572"/>
                    <a:gd name="connsiteX3" fmla="*/ 301271 w 1247214"/>
                    <a:gd name="connsiteY3" fmla="*/ 0 h 941572"/>
                    <a:gd name="connsiteX4" fmla="*/ 1247214 w 1247214"/>
                    <a:gd name="connsiteY4" fmla="*/ 296029 h 941572"/>
                    <a:gd name="connsiteX0" fmla="*/ 1247214 w 1247214"/>
                    <a:gd name="connsiteY0" fmla="*/ 306189 h 951732"/>
                    <a:gd name="connsiteX1" fmla="*/ 728755 w 1247214"/>
                    <a:gd name="connsiteY1" fmla="*/ 859788 h 951732"/>
                    <a:gd name="connsiteX2" fmla="*/ 0 w 1247214"/>
                    <a:gd name="connsiteY2" fmla="*/ 908268 h 951732"/>
                    <a:gd name="connsiteX3" fmla="*/ 302036 w 1247214"/>
                    <a:gd name="connsiteY3" fmla="*/ 0 h 951732"/>
                    <a:gd name="connsiteX4" fmla="*/ 1247214 w 1247214"/>
                    <a:gd name="connsiteY4" fmla="*/ 306189 h 951732"/>
                    <a:gd name="connsiteX0" fmla="*/ 1247214 w 1247214"/>
                    <a:gd name="connsiteY0" fmla="*/ 313226 h 958769"/>
                    <a:gd name="connsiteX1" fmla="*/ 728755 w 1247214"/>
                    <a:gd name="connsiteY1" fmla="*/ 866825 h 958769"/>
                    <a:gd name="connsiteX2" fmla="*/ 0 w 1247214"/>
                    <a:gd name="connsiteY2" fmla="*/ 915305 h 958769"/>
                    <a:gd name="connsiteX3" fmla="*/ 304370 w 1247214"/>
                    <a:gd name="connsiteY3" fmla="*/ 0 h 958769"/>
                    <a:gd name="connsiteX4" fmla="*/ 1247214 w 1247214"/>
                    <a:gd name="connsiteY4" fmla="*/ 313226 h 958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214" h="958769">
                      <a:moveTo>
                        <a:pt x="1247214" y="313226"/>
                      </a:moveTo>
                      <a:cubicBezTo>
                        <a:pt x="1162668" y="556463"/>
                        <a:pt x="936624" y="766479"/>
                        <a:pt x="728755" y="866825"/>
                      </a:cubicBezTo>
                      <a:cubicBezTo>
                        <a:pt x="520886" y="967172"/>
                        <a:pt x="242552" y="988521"/>
                        <a:pt x="0" y="915305"/>
                      </a:cubicBezTo>
                      <a:lnTo>
                        <a:pt x="304370" y="0"/>
                      </a:lnTo>
                      <a:lnTo>
                        <a:pt x="1247214" y="313226"/>
                      </a:lnTo>
                      <a:close/>
                    </a:path>
                  </a:pathLst>
                </a:cu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sp>
              <p:nvSpPr>
                <p:cNvPr id="64" name="任意多边形 23">
                  <a:extLst>
                    <a:ext uri="{FF2B5EF4-FFF2-40B4-BE49-F238E27FC236}">
                      <a16:creationId xmlns="" xmlns:a16="http://schemas.microsoft.com/office/drawing/2014/main" id="{890D4C89-03A0-4FC3-8D24-FB02133C4394}"/>
                    </a:ext>
                  </a:extLst>
                </p:cNvPr>
                <p:cNvSpPr/>
                <p:nvPr/>
              </p:nvSpPr>
              <p:spPr>
                <a:xfrm rot="17295618" flipV="1">
                  <a:off x="8184889" y="2367334"/>
                  <a:ext cx="1247215" cy="958771"/>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 fmla="*/ 1247214 w 1247214"/>
                    <a:gd name="connsiteY0" fmla="*/ 288992 h 934535"/>
                    <a:gd name="connsiteX1" fmla="*/ 728755 w 1247214"/>
                    <a:gd name="connsiteY1" fmla="*/ 842591 h 934535"/>
                    <a:gd name="connsiteX2" fmla="*/ 0 w 1247214"/>
                    <a:gd name="connsiteY2" fmla="*/ 891071 h 934535"/>
                    <a:gd name="connsiteX3" fmla="*/ 298938 w 1247214"/>
                    <a:gd name="connsiteY3" fmla="*/ 0 h 934535"/>
                    <a:gd name="connsiteX4" fmla="*/ 1247214 w 1247214"/>
                    <a:gd name="connsiteY4" fmla="*/ 288992 h 934535"/>
                    <a:gd name="connsiteX0" fmla="*/ 1247214 w 1247214"/>
                    <a:gd name="connsiteY0" fmla="*/ 296029 h 941572"/>
                    <a:gd name="connsiteX1" fmla="*/ 728755 w 1247214"/>
                    <a:gd name="connsiteY1" fmla="*/ 849628 h 941572"/>
                    <a:gd name="connsiteX2" fmla="*/ 0 w 1247214"/>
                    <a:gd name="connsiteY2" fmla="*/ 898108 h 941572"/>
                    <a:gd name="connsiteX3" fmla="*/ 301271 w 1247214"/>
                    <a:gd name="connsiteY3" fmla="*/ 0 h 941572"/>
                    <a:gd name="connsiteX4" fmla="*/ 1247214 w 1247214"/>
                    <a:gd name="connsiteY4" fmla="*/ 296029 h 941572"/>
                    <a:gd name="connsiteX0" fmla="*/ 1247214 w 1247214"/>
                    <a:gd name="connsiteY0" fmla="*/ 306189 h 951732"/>
                    <a:gd name="connsiteX1" fmla="*/ 728755 w 1247214"/>
                    <a:gd name="connsiteY1" fmla="*/ 859788 h 951732"/>
                    <a:gd name="connsiteX2" fmla="*/ 0 w 1247214"/>
                    <a:gd name="connsiteY2" fmla="*/ 908268 h 951732"/>
                    <a:gd name="connsiteX3" fmla="*/ 302036 w 1247214"/>
                    <a:gd name="connsiteY3" fmla="*/ 0 h 951732"/>
                    <a:gd name="connsiteX4" fmla="*/ 1247214 w 1247214"/>
                    <a:gd name="connsiteY4" fmla="*/ 306189 h 951732"/>
                    <a:gd name="connsiteX0" fmla="*/ 1247214 w 1247214"/>
                    <a:gd name="connsiteY0" fmla="*/ 313226 h 958769"/>
                    <a:gd name="connsiteX1" fmla="*/ 728755 w 1247214"/>
                    <a:gd name="connsiteY1" fmla="*/ 866825 h 958769"/>
                    <a:gd name="connsiteX2" fmla="*/ 0 w 1247214"/>
                    <a:gd name="connsiteY2" fmla="*/ 915305 h 958769"/>
                    <a:gd name="connsiteX3" fmla="*/ 304370 w 1247214"/>
                    <a:gd name="connsiteY3" fmla="*/ 0 h 958769"/>
                    <a:gd name="connsiteX4" fmla="*/ 1247214 w 1247214"/>
                    <a:gd name="connsiteY4" fmla="*/ 313226 h 958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214" h="958769">
                      <a:moveTo>
                        <a:pt x="1247214" y="313226"/>
                      </a:moveTo>
                      <a:cubicBezTo>
                        <a:pt x="1162668" y="556463"/>
                        <a:pt x="936624" y="766479"/>
                        <a:pt x="728755" y="866825"/>
                      </a:cubicBezTo>
                      <a:cubicBezTo>
                        <a:pt x="520886" y="967172"/>
                        <a:pt x="242552" y="988521"/>
                        <a:pt x="0" y="915305"/>
                      </a:cubicBezTo>
                      <a:lnTo>
                        <a:pt x="304370" y="0"/>
                      </a:lnTo>
                      <a:lnTo>
                        <a:pt x="1247214" y="313226"/>
                      </a:lnTo>
                      <a:close/>
                    </a:path>
                  </a:pathLst>
                </a:cu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sp>
              <p:nvSpPr>
                <p:cNvPr id="65" name="任意多边形 24">
                  <a:extLst>
                    <a:ext uri="{FF2B5EF4-FFF2-40B4-BE49-F238E27FC236}">
                      <a16:creationId xmlns="" xmlns:a16="http://schemas.microsoft.com/office/drawing/2014/main" id="{E4C2EF31-170F-4D46-B10D-221F3DC54374}"/>
                    </a:ext>
                  </a:extLst>
                </p:cNvPr>
                <p:cNvSpPr/>
                <p:nvPr/>
              </p:nvSpPr>
              <p:spPr>
                <a:xfrm rot="11976820" flipH="1">
                  <a:off x="9008817" y="2428802"/>
                  <a:ext cx="1251052" cy="994445"/>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 fmla="*/ 1247214 w 1247214"/>
                    <a:gd name="connsiteY0" fmla="*/ 288992 h 934535"/>
                    <a:gd name="connsiteX1" fmla="*/ 728755 w 1247214"/>
                    <a:gd name="connsiteY1" fmla="*/ 842591 h 934535"/>
                    <a:gd name="connsiteX2" fmla="*/ 0 w 1247214"/>
                    <a:gd name="connsiteY2" fmla="*/ 891071 h 934535"/>
                    <a:gd name="connsiteX3" fmla="*/ 298938 w 1247214"/>
                    <a:gd name="connsiteY3" fmla="*/ 0 h 934535"/>
                    <a:gd name="connsiteX4" fmla="*/ 1247214 w 1247214"/>
                    <a:gd name="connsiteY4" fmla="*/ 288992 h 934535"/>
                    <a:gd name="connsiteX0" fmla="*/ 1247214 w 1247214"/>
                    <a:gd name="connsiteY0" fmla="*/ 296029 h 941572"/>
                    <a:gd name="connsiteX1" fmla="*/ 728755 w 1247214"/>
                    <a:gd name="connsiteY1" fmla="*/ 849628 h 941572"/>
                    <a:gd name="connsiteX2" fmla="*/ 0 w 1247214"/>
                    <a:gd name="connsiteY2" fmla="*/ 898108 h 941572"/>
                    <a:gd name="connsiteX3" fmla="*/ 301271 w 1247214"/>
                    <a:gd name="connsiteY3" fmla="*/ 0 h 941572"/>
                    <a:gd name="connsiteX4" fmla="*/ 1247214 w 1247214"/>
                    <a:gd name="connsiteY4" fmla="*/ 296029 h 941572"/>
                    <a:gd name="connsiteX0" fmla="*/ 1247214 w 1247214"/>
                    <a:gd name="connsiteY0" fmla="*/ 306189 h 951732"/>
                    <a:gd name="connsiteX1" fmla="*/ 728755 w 1247214"/>
                    <a:gd name="connsiteY1" fmla="*/ 859788 h 951732"/>
                    <a:gd name="connsiteX2" fmla="*/ 0 w 1247214"/>
                    <a:gd name="connsiteY2" fmla="*/ 908268 h 951732"/>
                    <a:gd name="connsiteX3" fmla="*/ 302036 w 1247214"/>
                    <a:gd name="connsiteY3" fmla="*/ 0 h 951732"/>
                    <a:gd name="connsiteX4" fmla="*/ 1247214 w 1247214"/>
                    <a:gd name="connsiteY4" fmla="*/ 306189 h 951732"/>
                    <a:gd name="connsiteX0" fmla="*/ 1247214 w 1247214"/>
                    <a:gd name="connsiteY0" fmla="*/ 313226 h 958769"/>
                    <a:gd name="connsiteX1" fmla="*/ 728755 w 1247214"/>
                    <a:gd name="connsiteY1" fmla="*/ 866825 h 958769"/>
                    <a:gd name="connsiteX2" fmla="*/ 0 w 1247214"/>
                    <a:gd name="connsiteY2" fmla="*/ 915305 h 958769"/>
                    <a:gd name="connsiteX3" fmla="*/ 304370 w 1247214"/>
                    <a:gd name="connsiteY3" fmla="*/ 0 h 958769"/>
                    <a:gd name="connsiteX4" fmla="*/ 1247214 w 1247214"/>
                    <a:gd name="connsiteY4" fmla="*/ 313226 h 958769"/>
                    <a:gd name="connsiteX0" fmla="*/ 1247462 w 1247462"/>
                    <a:gd name="connsiteY0" fmla="*/ 305534 h 959140"/>
                    <a:gd name="connsiteX1" fmla="*/ 728755 w 1247462"/>
                    <a:gd name="connsiteY1" fmla="*/ 866825 h 959140"/>
                    <a:gd name="connsiteX2" fmla="*/ 0 w 1247462"/>
                    <a:gd name="connsiteY2" fmla="*/ 915305 h 959140"/>
                    <a:gd name="connsiteX3" fmla="*/ 304370 w 1247462"/>
                    <a:gd name="connsiteY3" fmla="*/ 0 h 959140"/>
                    <a:gd name="connsiteX4" fmla="*/ 1247462 w 1247462"/>
                    <a:gd name="connsiteY4" fmla="*/ 305534 h 959140"/>
                    <a:gd name="connsiteX0" fmla="*/ 1294962 w 1294962"/>
                    <a:gd name="connsiteY0" fmla="*/ 305534 h 952059"/>
                    <a:gd name="connsiteX1" fmla="*/ 776255 w 1294962"/>
                    <a:gd name="connsiteY1" fmla="*/ 866825 h 952059"/>
                    <a:gd name="connsiteX2" fmla="*/ 0 w 1294962"/>
                    <a:gd name="connsiteY2" fmla="*/ 904829 h 952059"/>
                    <a:gd name="connsiteX3" fmla="*/ 351870 w 1294962"/>
                    <a:gd name="connsiteY3" fmla="*/ 0 h 952059"/>
                    <a:gd name="connsiteX4" fmla="*/ 1294962 w 1294962"/>
                    <a:gd name="connsiteY4" fmla="*/ 305534 h 9520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4962" h="952059">
                      <a:moveTo>
                        <a:pt x="1294962" y="305534"/>
                      </a:moveTo>
                      <a:cubicBezTo>
                        <a:pt x="1210416" y="548771"/>
                        <a:pt x="992082" y="766942"/>
                        <a:pt x="776255" y="866825"/>
                      </a:cubicBezTo>
                      <a:cubicBezTo>
                        <a:pt x="560428" y="966708"/>
                        <a:pt x="242552" y="978045"/>
                        <a:pt x="0" y="904829"/>
                      </a:cubicBezTo>
                      <a:lnTo>
                        <a:pt x="351870" y="0"/>
                      </a:lnTo>
                      <a:lnTo>
                        <a:pt x="1294962" y="305534"/>
                      </a:lnTo>
                      <a:close/>
                    </a:path>
                  </a:pathLst>
                </a:cu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grpSp>
        </p:grpSp>
        <p:grpSp>
          <p:nvGrpSpPr>
            <p:cNvPr id="57" name="组合 56">
              <a:extLst>
                <a:ext uri="{FF2B5EF4-FFF2-40B4-BE49-F238E27FC236}">
                  <a16:creationId xmlns="" xmlns:a16="http://schemas.microsoft.com/office/drawing/2014/main" id="{9001E2B7-4D11-40A7-9CD7-8DDC3B45A1B8}"/>
                </a:ext>
              </a:extLst>
            </p:cNvPr>
            <p:cNvGrpSpPr/>
            <p:nvPr/>
          </p:nvGrpSpPr>
          <p:grpSpPr>
            <a:xfrm>
              <a:off x="6529163" y="4703717"/>
              <a:ext cx="2716378" cy="776023"/>
              <a:chOff x="4864488" y="156224"/>
              <a:chExt cx="2716378" cy="776023"/>
            </a:xfrm>
          </p:grpSpPr>
          <p:sp>
            <p:nvSpPr>
              <p:cNvPr id="58" name="文本框 11">
                <a:extLst>
                  <a:ext uri="{FF2B5EF4-FFF2-40B4-BE49-F238E27FC236}">
                    <a16:creationId xmlns="" xmlns:a16="http://schemas.microsoft.com/office/drawing/2014/main" id="{23FBCAC6-8743-40F0-9DA0-DD0F4A4CCB4E}"/>
                  </a:ext>
                </a:extLst>
              </p:cNvPr>
              <p:cNvSpPr txBox="1"/>
              <p:nvPr/>
            </p:nvSpPr>
            <p:spPr>
              <a:xfrm>
                <a:off x="4948086" y="156224"/>
                <a:ext cx="2549181" cy="388226"/>
              </a:xfrm>
              <a:prstGeom prst="rect">
                <a:avLst/>
              </a:prstGeom>
              <a:noFill/>
            </p:spPr>
            <p:txBody>
              <a:bodyPr wrap="none" lIns="0" tIns="0" rIns="0" bIns="0" anchor="ctr" anchorCtr="1">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rPr>
                  <a:t>输入标题文本</a:t>
                </a:r>
              </a:p>
            </p:txBody>
          </p:sp>
          <p:sp>
            <p:nvSpPr>
              <p:cNvPr id="59" name="文本框 12">
                <a:extLst>
                  <a:ext uri="{FF2B5EF4-FFF2-40B4-BE49-F238E27FC236}">
                    <a16:creationId xmlns="" xmlns:a16="http://schemas.microsoft.com/office/drawing/2014/main" id="{8735D862-771D-4B94-83BC-5375BFD7CED3}"/>
                  </a:ext>
                </a:extLst>
              </p:cNvPr>
              <p:cNvSpPr txBox="1">
                <a:spLocks/>
              </p:cNvSpPr>
              <p:nvPr/>
            </p:nvSpPr>
            <p:spPr>
              <a:xfrm>
                <a:off x="4864488" y="544449"/>
                <a:ext cx="2716378" cy="387798"/>
              </a:xfrm>
              <a:prstGeom prst="rect">
                <a:avLst/>
              </a:prstGeom>
            </p:spPr>
            <p:txBody>
              <a:bodyPr vert="horz" wrap="square" lIns="0" tIns="0" rIns="0" bIns="0" anchor="t" anchorCtr="1">
                <a:noAutofit/>
              </a:bodyPr>
              <a:lstStyle/>
              <a:p>
                <a:pPr lvl="0" algn="ctr">
                  <a:lnSpc>
                    <a:spcPct val="120000"/>
                  </a:lnSpc>
                  <a:defRPr/>
                </a:pPr>
                <a:r>
                  <a:rPr lang="zh-CN" altLang="en-US" sz="1400" kern="0" dirty="0">
                    <a:solidFill>
                      <a:srgbClr val="C00000"/>
                    </a:solidFill>
                    <a:latin typeface="微软雅黑" panose="020B0503020204020204" pitchFamily="34" charset="-122"/>
                    <a:ea typeface="微软雅黑" panose="020B0503020204020204" pitchFamily="34" charset="-122"/>
                  </a:rPr>
                  <a:t>请替换文字内容复制你的内容到此</a:t>
                </a:r>
              </a:p>
              <a:p>
                <a:pPr lvl="0" algn="ctr">
                  <a:lnSpc>
                    <a:spcPct val="120000"/>
                  </a:lnSpc>
                  <a:defRPr/>
                </a:pPr>
                <a:r>
                  <a:rPr lang="zh-CN" altLang="en-US" sz="1400" kern="0" dirty="0">
                    <a:solidFill>
                      <a:srgbClr val="C00000"/>
                    </a:solidFill>
                    <a:latin typeface="微软雅黑" panose="020B0503020204020204" pitchFamily="34" charset="-122"/>
                    <a:ea typeface="微软雅黑" panose="020B0503020204020204" pitchFamily="34" charset="-122"/>
                  </a:rPr>
                  <a:t>请替换文字内容复制你的内容到此</a:t>
                </a:r>
              </a:p>
            </p:txBody>
          </p:sp>
        </p:grpSp>
      </p:grpSp>
      <p:grpSp>
        <p:nvGrpSpPr>
          <p:cNvPr id="66" name="库_组合 7">
            <a:extLst>
              <a:ext uri="{FF2B5EF4-FFF2-40B4-BE49-F238E27FC236}">
                <a16:creationId xmlns="" xmlns:a16="http://schemas.microsoft.com/office/drawing/2014/main" id="{7759F568-9911-478C-8E40-9D68A00BD9E6}"/>
              </a:ext>
            </a:extLst>
          </p:cNvPr>
          <p:cNvGrpSpPr/>
          <p:nvPr>
            <p:custDataLst>
              <p:tags r:id="rId5"/>
            </p:custDataLst>
          </p:nvPr>
        </p:nvGrpSpPr>
        <p:grpSpPr>
          <a:xfrm>
            <a:off x="8496301" y="1841310"/>
            <a:ext cx="2714956" cy="2952326"/>
            <a:chOff x="8046812" y="1441461"/>
            <a:chExt cx="2714956" cy="2952326"/>
          </a:xfrm>
        </p:grpSpPr>
        <p:grpSp>
          <p:nvGrpSpPr>
            <p:cNvPr id="67" name="组合 66">
              <a:extLst>
                <a:ext uri="{FF2B5EF4-FFF2-40B4-BE49-F238E27FC236}">
                  <a16:creationId xmlns="" xmlns:a16="http://schemas.microsoft.com/office/drawing/2014/main" id="{12E650B4-852C-4D64-A2F3-A1D004F10704}"/>
                </a:ext>
              </a:extLst>
            </p:cNvPr>
            <p:cNvGrpSpPr/>
            <p:nvPr/>
          </p:nvGrpSpPr>
          <p:grpSpPr>
            <a:xfrm>
              <a:off x="8472357" y="2389702"/>
              <a:ext cx="1863861" cy="2004085"/>
              <a:chOff x="4056929" y="1943052"/>
              <a:chExt cx="1674763" cy="1800760"/>
            </a:xfrm>
          </p:grpSpPr>
          <p:grpSp>
            <p:nvGrpSpPr>
              <p:cNvPr id="71" name="组合 70">
                <a:extLst>
                  <a:ext uri="{FF2B5EF4-FFF2-40B4-BE49-F238E27FC236}">
                    <a16:creationId xmlns="" xmlns:a16="http://schemas.microsoft.com/office/drawing/2014/main" id="{BFC9CB64-4014-4D00-AF31-7C56B287E714}"/>
                  </a:ext>
                </a:extLst>
              </p:cNvPr>
              <p:cNvGrpSpPr/>
              <p:nvPr/>
            </p:nvGrpSpPr>
            <p:grpSpPr>
              <a:xfrm>
                <a:off x="4056929" y="2117409"/>
                <a:ext cx="1674763" cy="1626403"/>
                <a:chOff x="6019675" y="2228402"/>
                <a:chExt cx="2233018" cy="2168536"/>
              </a:xfrm>
            </p:grpSpPr>
            <p:sp>
              <p:nvSpPr>
                <p:cNvPr id="73" name="任意多边形 91">
                  <a:extLst>
                    <a:ext uri="{FF2B5EF4-FFF2-40B4-BE49-F238E27FC236}">
                      <a16:creationId xmlns="" xmlns:a16="http://schemas.microsoft.com/office/drawing/2014/main" id="{FBD4D086-0D34-4263-B593-7EBE4CCBFCC9}"/>
                    </a:ext>
                  </a:extLst>
                </p:cNvPr>
                <p:cNvSpPr/>
                <p:nvPr/>
              </p:nvSpPr>
              <p:spPr>
                <a:xfrm rot="15028394">
                  <a:off x="5870070" y="2378007"/>
                  <a:ext cx="1239262" cy="940052"/>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 fmla="*/ 1247214 w 1247214"/>
                    <a:gd name="connsiteY0" fmla="*/ 288992 h 934535"/>
                    <a:gd name="connsiteX1" fmla="*/ 728755 w 1247214"/>
                    <a:gd name="connsiteY1" fmla="*/ 842591 h 934535"/>
                    <a:gd name="connsiteX2" fmla="*/ 0 w 1247214"/>
                    <a:gd name="connsiteY2" fmla="*/ 891071 h 934535"/>
                    <a:gd name="connsiteX3" fmla="*/ 298938 w 1247214"/>
                    <a:gd name="connsiteY3" fmla="*/ 0 h 934535"/>
                    <a:gd name="connsiteX4" fmla="*/ 1247214 w 1247214"/>
                    <a:gd name="connsiteY4" fmla="*/ 288992 h 934535"/>
                    <a:gd name="connsiteX0" fmla="*/ 1247214 w 1247214"/>
                    <a:gd name="connsiteY0" fmla="*/ 296029 h 941572"/>
                    <a:gd name="connsiteX1" fmla="*/ 728755 w 1247214"/>
                    <a:gd name="connsiteY1" fmla="*/ 849628 h 941572"/>
                    <a:gd name="connsiteX2" fmla="*/ 0 w 1247214"/>
                    <a:gd name="connsiteY2" fmla="*/ 898108 h 941572"/>
                    <a:gd name="connsiteX3" fmla="*/ 301271 w 1247214"/>
                    <a:gd name="connsiteY3" fmla="*/ 0 h 941572"/>
                    <a:gd name="connsiteX4" fmla="*/ 1247214 w 1247214"/>
                    <a:gd name="connsiteY4" fmla="*/ 296029 h 941572"/>
                    <a:gd name="connsiteX0" fmla="*/ 1247214 w 1247214"/>
                    <a:gd name="connsiteY0" fmla="*/ 306189 h 951732"/>
                    <a:gd name="connsiteX1" fmla="*/ 728755 w 1247214"/>
                    <a:gd name="connsiteY1" fmla="*/ 859788 h 951732"/>
                    <a:gd name="connsiteX2" fmla="*/ 0 w 1247214"/>
                    <a:gd name="connsiteY2" fmla="*/ 908268 h 951732"/>
                    <a:gd name="connsiteX3" fmla="*/ 302036 w 1247214"/>
                    <a:gd name="connsiteY3" fmla="*/ 0 h 951732"/>
                    <a:gd name="connsiteX4" fmla="*/ 1247214 w 1247214"/>
                    <a:gd name="connsiteY4" fmla="*/ 306189 h 951732"/>
                    <a:gd name="connsiteX0" fmla="*/ 1247214 w 1247214"/>
                    <a:gd name="connsiteY0" fmla="*/ 313226 h 958769"/>
                    <a:gd name="connsiteX1" fmla="*/ 728755 w 1247214"/>
                    <a:gd name="connsiteY1" fmla="*/ 866825 h 958769"/>
                    <a:gd name="connsiteX2" fmla="*/ 0 w 1247214"/>
                    <a:gd name="connsiteY2" fmla="*/ 915305 h 958769"/>
                    <a:gd name="connsiteX3" fmla="*/ 304370 w 1247214"/>
                    <a:gd name="connsiteY3" fmla="*/ 0 h 958769"/>
                    <a:gd name="connsiteX4" fmla="*/ 1247214 w 1247214"/>
                    <a:gd name="connsiteY4" fmla="*/ 313226 h 958769"/>
                    <a:gd name="connsiteX0" fmla="*/ 1247214 w 1247214"/>
                    <a:gd name="connsiteY0" fmla="*/ 294507 h 940050"/>
                    <a:gd name="connsiteX1" fmla="*/ 728755 w 1247214"/>
                    <a:gd name="connsiteY1" fmla="*/ 848106 h 940050"/>
                    <a:gd name="connsiteX2" fmla="*/ 0 w 1247214"/>
                    <a:gd name="connsiteY2" fmla="*/ 896586 h 940050"/>
                    <a:gd name="connsiteX3" fmla="*/ 332681 w 1247214"/>
                    <a:gd name="connsiteY3" fmla="*/ 0 h 940050"/>
                    <a:gd name="connsiteX4" fmla="*/ 1247214 w 1247214"/>
                    <a:gd name="connsiteY4" fmla="*/ 294507 h 940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214" h="940050">
                      <a:moveTo>
                        <a:pt x="1247214" y="294507"/>
                      </a:moveTo>
                      <a:cubicBezTo>
                        <a:pt x="1162668" y="537744"/>
                        <a:pt x="936624" y="747760"/>
                        <a:pt x="728755" y="848106"/>
                      </a:cubicBezTo>
                      <a:cubicBezTo>
                        <a:pt x="520886" y="948453"/>
                        <a:pt x="242552" y="969802"/>
                        <a:pt x="0" y="896586"/>
                      </a:cubicBezTo>
                      <a:lnTo>
                        <a:pt x="332681" y="0"/>
                      </a:lnTo>
                      <a:lnTo>
                        <a:pt x="1247214" y="294507"/>
                      </a:lnTo>
                      <a:close/>
                    </a:path>
                  </a:pathLst>
                </a:cu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sp>
              <p:nvSpPr>
                <p:cNvPr id="74" name="任意多边形 92">
                  <a:extLst>
                    <a:ext uri="{FF2B5EF4-FFF2-40B4-BE49-F238E27FC236}">
                      <a16:creationId xmlns="" xmlns:a16="http://schemas.microsoft.com/office/drawing/2014/main" id="{25269625-D2A5-4EB9-A769-3E9D5C649DDC}"/>
                    </a:ext>
                  </a:extLst>
                </p:cNvPr>
                <p:cNvSpPr/>
                <p:nvPr/>
              </p:nvSpPr>
              <p:spPr>
                <a:xfrm rot="4304382">
                  <a:off x="6116537" y="3293945"/>
                  <a:ext cx="1247215" cy="958771"/>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 fmla="*/ 1247214 w 1247214"/>
                    <a:gd name="connsiteY0" fmla="*/ 288992 h 934535"/>
                    <a:gd name="connsiteX1" fmla="*/ 728755 w 1247214"/>
                    <a:gd name="connsiteY1" fmla="*/ 842591 h 934535"/>
                    <a:gd name="connsiteX2" fmla="*/ 0 w 1247214"/>
                    <a:gd name="connsiteY2" fmla="*/ 891071 h 934535"/>
                    <a:gd name="connsiteX3" fmla="*/ 298938 w 1247214"/>
                    <a:gd name="connsiteY3" fmla="*/ 0 h 934535"/>
                    <a:gd name="connsiteX4" fmla="*/ 1247214 w 1247214"/>
                    <a:gd name="connsiteY4" fmla="*/ 288992 h 934535"/>
                    <a:gd name="connsiteX0" fmla="*/ 1247214 w 1247214"/>
                    <a:gd name="connsiteY0" fmla="*/ 296029 h 941572"/>
                    <a:gd name="connsiteX1" fmla="*/ 728755 w 1247214"/>
                    <a:gd name="connsiteY1" fmla="*/ 849628 h 941572"/>
                    <a:gd name="connsiteX2" fmla="*/ 0 w 1247214"/>
                    <a:gd name="connsiteY2" fmla="*/ 898108 h 941572"/>
                    <a:gd name="connsiteX3" fmla="*/ 301271 w 1247214"/>
                    <a:gd name="connsiteY3" fmla="*/ 0 h 941572"/>
                    <a:gd name="connsiteX4" fmla="*/ 1247214 w 1247214"/>
                    <a:gd name="connsiteY4" fmla="*/ 296029 h 941572"/>
                    <a:gd name="connsiteX0" fmla="*/ 1247214 w 1247214"/>
                    <a:gd name="connsiteY0" fmla="*/ 306189 h 951732"/>
                    <a:gd name="connsiteX1" fmla="*/ 728755 w 1247214"/>
                    <a:gd name="connsiteY1" fmla="*/ 859788 h 951732"/>
                    <a:gd name="connsiteX2" fmla="*/ 0 w 1247214"/>
                    <a:gd name="connsiteY2" fmla="*/ 908268 h 951732"/>
                    <a:gd name="connsiteX3" fmla="*/ 302036 w 1247214"/>
                    <a:gd name="connsiteY3" fmla="*/ 0 h 951732"/>
                    <a:gd name="connsiteX4" fmla="*/ 1247214 w 1247214"/>
                    <a:gd name="connsiteY4" fmla="*/ 306189 h 951732"/>
                    <a:gd name="connsiteX0" fmla="*/ 1247214 w 1247214"/>
                    <a:gd name="connsiteY0" fmla="*/ 313226 h 958769"/>
                    <a:gd name="connsiteX1" fmla="*/ 728755 w 1247214"/>
                    <a:gd name="connsiteY1" fmla="*/ 866825 h 958769"/>
                    <a:gd name="connsiteX2" fmla="*/ 0 w 1247214"/>
                    <a:gd name="connsiteY2" fmla="*/ 915305 h 958769"/>
                    <a:gd name="connsiteX3" fmla="*/ 304370 w 1247214"/>
                    <a:gd name="connsiteY3" fmla="*/ 0 h 958769"/>
                    <a:gd name="connsiteX4" fmla="*/ 1247214 w 1247214"/>
                    <a:gd name="connsiteY4" fmla="*/ 313226 h 958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214" h="958769">
                      <a:moveTo>
                        <a:pt x="1247214" y="313226"/>
                      </a:moveTo>
                      <a:cubicBezTo>
                        <a:pt x="1162668" y="556463"/>
                        <a:pt x="936624" y="766479"/>
                        <a:pt x="728755" y="866825"/>
                      </a:cubicBezTo>
                      <a:cubicBezTo>
                        <a:pt x="520886" y="967172"/>
                        <a:pt x="242552" y="988521"/>
                        <a:pt x="0" y="915305"/>
                      </a:cubicBezTo>
                      <a:lnTo>
                        <a:pt x="304370" y="0"/>
                      </a:lnTo>
                      <a:lnTo>
                        <a:pt x="1247214" y="313226"/>
                      </a:lnTo>
                      <a:close/>
                    </a:path>
                  </a:pathLst>
                </a:cu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sp>
              <p:nvSpPr>
                <p:cNvPr id="75" name="任意多边形 93">
                  <a:extLst>
                    <a:ext uri="{FF2B5EF4-FFF2-40B4-BE49-F238E27FC236}">
                      <a16:creationId xmlns="" xmlns:a16="http://schemas.microsoft.com/office/drawing/2014/main" id="{60DC6247-0141-4936-B741-2EF644B2C2F0}"/>
                    </a:ext>
                  </a:extLst>
                </p:cNvPr>
                <p:cNvSpPr/>
                <p:nvPr/>
              </p:nvSpPr>
              <p:spPr>
                <a:xfrm rot="9623180" flipH="1" flipV="1">
                  <a:off x="6940465" y="3201883"/>
                  <a:ext cx="1251052" cy="994445"/>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 fmla="*/ 1247214 w 1247214"/>
                    <a:gd name="connsiteY0" fmla="*/ 288992 h 934535"/>
                    <a:gd name="connsiteX1" fmla="*/ 728755 w 1247214"/>
                    <a:gd name="connsiteY1" fmla="*/ 842591 h 934535"/>
                    <a:gd name="connsiteX2" fmla="*/ 0 w 1247214"/>
                    <a:gd name="connsiteY2" fmla="*/ 891071 h 934535"/>
                    <a:gd name="connsiteX3" fmla="*/ 298938 w 1247214"/>
                    <a:gd name="connsiteY3" fmla="*/ 0 h 934535"/>
                    <a:gd name="connsiteX4" fmla="*/ 1247214 w 1247214"/>
                    <a:gd name="connsiteY4" fmla="*/ 288992 h 934535"/>
                    <a:gd name="connsiteX0" fmla="*/ 1247214 w 1247214"/>
                    <a:gd name="connsiteY0" fmla="*/ 296029 h 941572"/>
                    <a:gd name="connsiteX1" fmla="*/ 728755 w 1247214"/>
                    <a:gd name="connsiteY1" fmla="*/ 849628 h 941572"/>
                    <a:gd name="connsiteX2" fmla="*/ 0 w 1247214"/>
                    <a:gd name="connsiteY2" fmla="*/ 898108 h 941572"/>
                    <a:gd name="connsiteX3" fmla="*/ 301271 w 1247214"/>
                    <a:gd name="connsiteY3" fmla="*/ 0 h 941572"/>
                    <a:gd name="connsiteX4" fmla="*/ 1247214 w 1247214"/>
                    <a:gd name="connsiteY4" fmla="*/ 296029 h 941572"/>
                    <a:gd name="connsiteX0" fmla="*/ 1247214 w 1247214"/>
                    <a:gd name="connsiteY0" fmla="*/ 306189 h 951732"/>
                    <a:gd name="connsiteX1" fmla="*/ 728755 w 1247214"/>
                    <a:gd name="connsiteY1" fmla="*/ 859788 h 951732"/>
                    <a:gd name="connsiteX2" fmla="*/ 0 w 1247214"/>
                    <a:gd name="connsiteY2" fmla="*/ 908268 h 951732"/>
                    <a:gd name="connsiteX3" fmla="*/ 302036 w 1247214"/>
                    <a:gd name="connsiteY3" fmla="*/ 0 h 951732"/>
                    <a:gd name="connsiteX4" fmla="*/ 1247214 w 1247214"/>
                    <a:gd name="connsiteY4" fmla="*/ 306189 h 951732"/>
                    <a:gd name="connsiteX0" fmla="*/ 1247214 w 1247214"/>
                    <a:gd name="connsiteY0" fmla="*/ 313226 h 958769"/>
                    <a:gd name="connsiteX1" fmla="*/ 728755 w 1247214"/>
                    <a:gd name="connsiteY1" fmla="*/ 866825 h 958769"/>
                    <a:gd name="connsiteX2" fmla="*/ 0 w 1247214"/>
                    <a:gd name="connsiteY2" fmla="*/ 915305 h 958769"/>
                    <a:gd name="connsiteX3" fmla="*/ 304370 w 1247214"/>
                    <a:gd name="connsiteY3" fmla="*/ 0 h 958769"/>
                    <a:gd name="connsiteX4" fmla="*/ 1247214 w 1247214"/>
                    <a:gd name="connsiteY4" fmla="*/ 313226 h 958769"/>
                    <a:gd name="connsiteX0" fmla="*/ 1247462 w 1247462"/>
                    <a:gd name="connsiteY0" fmla="*/ 305534 h 959140"/>
                    <a:gd name="connsiteX1" fmla="*/ 728755 w 1247462"/>
                    <a:gd name="connsiteY1" fmla="*/ 866825 h 959140"/>
                    <a:gd name="connsiteX2" fmla="*/ 0 w 1247462"/>
                    <a:gd name="connsiteY2" fmla="*/ 915305 h 959140"/>
                    <a:gd name="connsiteX3" fmla="*/ 304370 w 1247462"/>
                    <a:gd name="connsiteY3" fmla="*/ 0 h 959140"/>
                    <a:gd name="connsiteX4" fmla="*/ 1247462 w 1247462"/>
                    <a:gd name="connsiteY4" fmla="*/ 305534 h 959140"/>
                    <a:gd name="connsiteX0" fmla="*/ 1294962 w 1294962"/>
                    <a:gd name="connsiteY0" fmla="*/ 305534 h 952059"/>
                    <a:gd name="connsiteX1" fmla="*/ 776255 w 1294962"/>
                    <a:gd name="connsiteY1" fmla="*/ 866825 h 952059"/>
                    <a:gd name="connsiteX2" fmla="*/ 0 w 1294962"/>
                    <a:gd name="connsiteY2" fmla="*/ 904829 h 952059"/>
                    <a:gd name="connsiteX3" fmla="*/ 351870 w 1294962"/>
                    <a:gd name="connsiteY3" fmla="*/ 0 h 952059"/>
                    <a:gd name="connsiteX4" fmla="*/ 1294962 w 1294962"/>
                    <a:gd name="connsiteY4" fmla="*/ 305534 h 9520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4962" h="952059">
                      <a:moveTo>
                        <a:pt x="1294962" y="305534"/>
                      </a:moveTo>
                      <a:cubicBezTo>
                        <a:pt x="1210416" y="548771"/>
                        <a:pt x="992082" y="766942"/>
                        <a:pt x="776255" y="866825"/>
                      </a:cubicBezTo>
                      <a:cubicBezTo>
                        <a:pt x="560428" y="966708"/>
                        <a:pt x="242552" y="978045"/>
                        <a:pt x="0" y="904829"/>
                      </a:cubicBezTo>
                      <a:lnTo>
                        <a:pt x="351870" y="0"/>
                      </a:lnTo>
                      <a:lnTo>
                        <a:pt x="1294962" y="305534"/>
                      </a:lnTo>
                      <a:close/>
                    </a:path>
                  </a:pathLst>
                </a:cu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sp>
              <p:nvSpPr>
                <p:cNvPr id="76" name="任意多边形 94">
                  <a:extLst>
                    <a:ext uri="{FF2B5EF4-FFF2-40B4-BE49-F238E27FC236}">
                      <a16:creationId xmlns="" xmlns:a16="http://schemas.microsoft.com/office/drawing/2014/main" id="{1869483C-B1D2-4623-9690-6ACB0A344081}"/>
                    </a:ext>
                  </a:extLst>
                </p:cNvPr>
                <p:cNvSpPr/>
                <p:nvPr/>
              </p:nvSpPr>
              <p:spPr>
                <a:xfrm rot="9654881">
                  <a:off x="7043087" y="2458879"/>
                  <a:ext cx="1209606" cy="958771"/>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 fmla="*/ 1247214 w 1247214"/>
                    <a:gd name="connsiteY0" fmla="*/ 288992 h 934535"/>
                    <a:gd name="connsiteX1" fmla="*/ 728755 w 1247214"/>
                    <a:gd name="connsiteY1" fmla="*/ 842591 h 934535"/>
                    <a:gd name="connsiteX2" fmla="*/ 0 w 1247214"/>
                    <a:gd name="connsiteY2" fmla="*/ 891071 h 934535"/>
                    <a:gd name="connsiteX3" fmla="*/ 298938 w 1247214"/>
                    <a:gd name="connsiteY3" fmla="*/ 0 h 934535"/>
                    <a:gd name="connsiteX4" fmla="*/ 1247214 w 1247214"/>
                    <a:gd name="connsiteY4" fmla="*/ 288992 h 934535"/>
                    <a:gd name="connsiteX0" fmla="*/ 1247214 w 1247214"/>
                    <a:gd name="connsiteY0" fmla="*/ 296029 h 941572"/>
                    <a:gd name="connsiteX1" fmla="*/ 728755 w 1247214"/>
                    <a:gd name="connsiteY1" fmla="*/ 849628 h 941572"/>
                    <a:gd name="connsiteX2" fmla="*/ 0 w 1247214"/>
                    <a:gd name="connsiteY2" fmla="*/ 898108 h 941572"/>
                    <a:gd name="connsiteX3" fmla="*/ 301271 w 1247214"/>
                    <a:gd name="connsiteY3" fmla="*/ 0 h 941572"/>
                    <a:gd name="connsiteX4" fmla="*/ 1247214 w 1247214"/>
                    <a:gd name="connsiteY4" fmla="*/ 296029 h 941572"/>
                    <a:gd name="connsiteX0" fmla="*/ 1247214 w 1247214"/>
                    <a:gd name="connsiteY0" fmla="*/ 306189 h 951732"/>
                    <a:gd name="connsiteX1" fmla="*/ 728755 w 1247214"/>
                    <a:gd name="connsiteY1" fmla="*/ 859788 h 951732"/>
                    <a:gd name="connsiteX2" fmla="*/ 0 w 1247214"/>
                    <a:gd name="connsiteY2" fmla="*/ 908268 h 951732"/>
                    <a:gd name="connsiteX3" fmla="*/ 302036 w 1247214"/>
                    <a:gd name="connsiteY3" fmla="*/ 0 h 951732"/>
                    <a:gd name="connsiteX4" fmla="*/ 1247214 w 1247214"/>
                    <a:gd name="connsiteY4" fmla="*/ 306189 h 951732"/>
                    <a:gd name="connsiteX0" fmla="*/ 1247214 w 1247214"/>
                    <a:gd name="connsiteY0" fmla="*/ 313226 h 958769"/>
                    <a:gd name="connsiteX1" fmla="*/ 728755 w 1247214"/>
                    <a:gd name="connsiteY1" fmla="*/ 866825 h 958769"/>
                    <a:gd name="connsiteX2" fmla="*/ 0 w 1247214"/>
                    <a:gd name="connsiteY2" fmla="*/ 915305 h 958769"/>
                    <a:gd name="connsiteX3" fmla="*/ 304370 w 1247214"/>
                    <a:gd name="connsiteY3" fmla="*/ 0 h 958769"/>
                    <a:gd name="connsiteX4" fmla="*/ 1247214 w 1247214"/>
                    <a:gd name="connsiteY4" fmla="*/ 313226 h 958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214" h="958769">
                      <a:moveTo>
                        <a:pt x="1247214" y="313226"/>
                      </a:moveTo>
                      <a:cubicBezTo>
                        <a:pt x="1162668" y="556463"/>
                        <a:pt x="936624" y="766479"/>
                        <a:pt x="728755" y="866825"/>
                      </a:cubicBezTo>
                      <a:cubicBezTo>
                        <a:pt x="520886" y="967172"/>
                        <a:pt x="242552" y="988521"/>
                        <a:pt x="0" y="915305"/>
                      </a:cubicBezTo>
                      <a:lnTo>
                        <a:pt x="304370" y="0"/>
                      </a:lnTo>
                      <a:lnTo>
                        <a:pt x="1247214" y="313226"/>
                      </a:lnTo>
                      <a:close/>
                    </a:path>
                  </a:pathLst>
                </a:cu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grpSp>
          <p:sp>
            <p:nvSpPr>
              <p:cNvPr id="72" name="任意多边形 90">
                <a:extLst>
                  <a:ext uri="{FF2B5EF4-FFF2-40B4-BE49-F238E27FC236}">
                    <a16:creationId xmlns="" xmlns:a16="http://schemas.microsoft.com/office/drawing/2014/main" id="{A3FF53B8-E4B4-46E6-82B9-50E699D92FF1}"/>
                  </a:ext>
                </a:extLst>
              </p:cNvPr>
              <p:cNvSpPr/>
              <p:nvPr/>
            </p:nvSpPr>
            <p:spPr>
              <a:xfrm>
                <a:off x="4752680" y="1943052"/>
                <a:ext cx="262234" cy="368299"/>
              </a:xfrm>
              <a:custGeom>
                <a:avLst/>
                <a:gdLst>
                  <a:gd name="connsiteX0" fmla="*/ 163450 w 239588"/>
                  <a:gd name="connsiteY0" fmla="*/ 147580 h 336493"/>
                  <a:gd name="connsiteX1" fmla="*/ 163450 w 239588"/>
                  <a:gd name="connsiteY1" fmla="*/ 307918 h 336493"/>
                  <a:gd name="connsiteX2" fmla="*/ 192025 w 239588"/>
                  <a:gd name="connsiteY2" fmla="*/ 307918 h 336493"/>
                  <a:gd name="connsiteX3" fmla="*/ 192025 w 239588"/>
                  <a:gd name="connsiteY3" fmla="*/ 147580 h 336493"/>
                  <a:gd name="connsiteX4" fmla="*/ 106300 w 239588"/>
                  <a:gd name="connsiteY4" fmla="*/ 147580 h 336493"/>
                  <a:gd name="connsiteX5" fmla="*/ 106300 w 239588"/>
                  <a:gd name="connsiteY5" fmla="*/ 307918 h 336493"/>
                  <a:gd name="connsiteX6" fmla="*/ 134875 w 239588"/>
                  <a:gd name="connsiteY6" fmla="*/ 307918 h 336493"/>
                  <a:gd name="connsiteX7" fmla="*/ 134875 w 239588"/>
                  <a:gd name="connsiteY7" fmla="*/ 147580 h 336493"/>
                  <a:gd name="connsiteX8" fmla="*/ 49150 w 239588"/>
                  <a:gd name="connsiteY8" fmla="*/ 147580 h 336493"/>
                  <a:gd name="connsiteX9" fmla="*/ 49150 w 239588"/>
                  <a:gd name="connsiteY9" fmla="*/ 307918 h 336493"/>
                  <a:gd name="connsiteX10" fmla="*/ 76138 w 239588"/>
                  <a:gd name="connsiteY10" fmla="*/ 307918 h 336493"/>
                  <a:gd name="connsiteX11" fmla="*/ 76138 w 239588"/>
                  <a:gd name="connsiteY11" fmla="*/ 147580 h 336493"/>
                  <a:gd name="connsiteX12" fmla="*/ 96775 w 239588"/>
                  <a:gd name="connsiteY12" fmla="*/ 33280 h 336493"/>
                  <a:gd name="connsiteX13" fmla="*/ 85663 w 239588"/>
                  <a:gd name="connsiteY13" fmla="*/ 58680 h 336493"/>
                  <a:gd name="connsiteX14" fmla="*/ 165039 w 239588"/>
                  <a:gd name="connsiteY14" fmla="*/ 92018 h 336493"/>
                  <a:gd name="connsiteX15" fmla="*/ 176151 w 239588"/>
                  <a:gd name="connsiteY15" fmla="*/ 65030 h 336493"/>
                  <a:gd name="connsiteX16" fmla="*/ 83493 w 239588"/>
                  <a:gd name="connsiteY16" fmla="*/ 986 h 336493"/>
                  <a:gd name="connsiteX17" fmla="*/ 94713 w 239588"/>
                  <a:gd name="connsiteY17" fmla="*/ 986 h 336493"/>
                  <a:gd name="connsiteX18" fmla="*/ 200317 w 239588"/>
                  <a:gd name="connsiteY18" fmla="*/ 44405 h 336493"/>
                  <a:gd name="connsiteX19" fmla="*/ 208237 w 239588"/>
                  <a:gd name="connsiteY19" fmla="*/ 62825 h 336493"/>
                  <a:gd name="connsiteX20" fmla="*/ 191077 w 239588"/>
                  <a:gd name="connsiteY20" fmla="*/ 102296 h 336493"/>
                  <a:gd name="connsiteX21" fmla="*/ 230678 w 239588"/>
                  <a:gd name="connsiteY21" fmla="*/ 119400 h 336493"/>
                  <a:gd name="connsiteX22" fmla="*/ 238598 w 239588"/>
                  <a:gd name="connsiteY22" fmla="*/ 137820 h 336493"/>
                  <a:gd name="connsiteX23" fmla="*/ 225398 w 239588"/>
                  <a:gd name="connsiteY23" fmla="*/ 147030 h 336493"/>
                  <a:gd name="connsiteX24" fmla="*/ 220118 w 239588"/>
                  <a:gd name="connsiteY24" fmla="*/ 145715 h 336493"/>
                  <a:gd name="connsiteX25" fmla="*/ 220118 w 239588"/>
                  <a:gd name="connsiteY25" fmla="*/ 322020 h 336493"/>
                  <a:gd name="connsiteX26" fmla="*/ 205597 w 239588"/>
                  <a:gd name="connsiteY26" fmla="*/ 336493 h 336493"/>
                  <a:gd name="connsiteX27" fmla="*/ 33991 w 239588"/>
                  <a:gd name="connsiteY27" fmla="*/ 336493 h 336493"/>
                  <a:gd name="connsiteX28" fmla="*/ 19470 w 239588"/>
                  <a:gd name="connsiteY28" fmla="*/ 322020 h 336493"/>
                  <a:gd name="connsiteX29" fmla="*/ 19470 w 239588"/>
                  <a:gd name="connsiteY29" fmla="*/ 132557 h 336493"/>
                  <a:gd name="connsiteX30" fmla="*/ 33991 w 239588"/>
                  <a:gd name="connsiteY30" fmla="*/ 118085 h 336493"/>
                  <a:gd name="connsiteX31" fmla="*/ 154115 w 239588"/>
                  <a:gd name="connsiteY31" fmla="*/ 118085 h 336493"/>
                  <a:gd name="connsiteX32" fmla="*/ 8910 w 239588"/>
                  <a:gd name="connsiteY32" fmla="*/ 57562 h 336493"/>
                  <a:gd name="connsiteX33" fmla="*/ 990 w 239588"/>
                  <a:gd name="connsiteY33" fmla="*/ 39142 h 336493"/>
                  <a:gd name="connsiteX34" fmla="*/ 19470 w 239588"/>
                  <a:gd name="connsiteY34" fmla="*/ 31248 h 336493"/>
                  <a:gd name="connsiteX35" fmla="*/ 59072 w 239588"/>
                  <a:gd name="connsiteY35" fmla="*/ 48352 h 336493"/>
                  <a:gd name="connsiteX36" fmla="*/ 76232 w 239588"/>
                  <a:gd name="connsiteY36" fmla="*/ 8880 h 336493"/>
                  <a:gd name="connsiteX37" fmla="*/ 83493 w 239588"/>
                  <a:gd name="connsiteY37" fmla="*/ 986 h 336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39588" h="336493">
                    <a:moveTo>
                      <a:pt x="163450" y="147580"/>
                    </a:moveTo>
                    <a:lnTo>
                      <a:pt x="163450" y="307918"/>
                    </a:lnTo>
                    <a:lnTo>
                      <a:pt x="192025" y="307918"/>
                    </a:lnTo>
                    <a:lnTo>
                      <a:pt x="192025" y="147580"/>
                    </a:lnTo>
                    <a:close/>
                    <a:moveTo>
                      <a:pt x="106300" y="147580"/>
                    </a:moveTo>
                    <a:lnTo>
                      <a:pt x="106300" y="307918"/>
                    </a:lnTo>
                    <a:lnTo>
                      <a:pt x="134875" y="307918"/>
                    </a:lnTo>
                    <a:lnTo>
                      <a:pt x="134875" y="147580"/>
                    </a:lnTo>
                    <a:close/>
                    <a:moveTo>
                      <a:pt x="49150" y="147580"/>
                    </a:moveTo>
                    <a:lnTo>
                      <a:pt x="49150" y="307918"/>
                    </a:lnTo>
                    <a:lnTo>
                      <a:pt x="76138" y="307918"/>
                    </a:lnTo>
                    <a:lnTo>
                      <a:pt x="76138" y="147580"/>
                    </a:lnTo>
                    <a:close/>
                    <a:moveTo>
                      <a:pt x="96775" y="33280"/>
                    </a:moveTo>
                    <a:lnTo>
                      <a:pt x="85663" y="58680"/>
                    </a:lnTo>
                    <a:lnTo>
                      <a:pt x="165039" y="92018"/>
                    </a:lnTo>
                    <a:lnTo>
                      <a:pt x="176151" y="65030"/>
                    </a:lnTo>
                    <a:close/>
                    <a:moveTo>
                      <a:pt x="83493" y="986"/>
                    </a:moveTo>
                    <a:cubicBezTo>
                      <a:pt x="86793" y="-329"/>
                      <a:pt x="90753" y="-329"/>
                      <a:pt x="94713" y="986"/>
                    </a:cubicBezTo>
                    <a:cubicBezTo>
                      <a:pt x="94713" y="986"/>
                      <a:pt x="94713" y="986"/>
                      <a:pt x="200317" y="44405"/>
                    </a:cubicBezTo>
                    <a:cubicBezTo>
                      <a:pt x="206917" y="47036"/>
                      <a:pt x="210877" y="56246"/>
                      <a:pt x="208237" y="62825"/>
                    </a:cubicBezTo>
                    <a:cubicBezTo>
                      <a:pt x="208237" y="62825"/>
                      <a:pt x="208237" y="62825"/>
                      <a:pt x="191077" y="102296"/>
                    </a:cubicBezTo>
                    <a:cubicBezTo>
                      <a:pt x="191077" y="102296"/>
                      <a:pt x="191077" y="102296"/>
                      <a:pt x="230678" y="119400"/>
                    </a:cubicBezTo>
                    <a:cubicBezTo>
                      <a:pt x="238598" y="122032"/>
                      <a:pt x="241238" y="129926"/>
                      <a:pt x="238598" y="137820"/>
                    </a:cubicBezTo>
                    <a:cubicBezTo>
                      <a:pt x="235958" y="143083"/>
                      <a:pt x="230678" y="147030"/>
                      <a:pt x="225398" y="147030"/>
                    </a:cubicBezTo>
                    <a:cubicBezTo>
                      <a:pt x="224078" y="147030"/>
                      <a:pt x="221438" y="145715"/>
                      <a:pt x="220118" y="145715"/>
                    </a:cubicBezTo>
                    <a:cubicBezTo>
                      <a:pt x="220118" y="145715"/>
                      <a:pt x="220118" y="145715"/>
                      <a:pt x="220118" y="322020"/>
                    </a:cubicBezTo>
                    <a:cubicBezTo>
                      <a:pt x="220118" y="329915"/>
                      <a:pt x="213517" y="336493"/>
                      <a:pt x="205597" y="336493"/>
                    </a:cubicBezTo>
                    <a:cubicBezTo>
                      <a:pt x="205597" y="336493"/>
                      <a:pt x="205597" y="336493"/>
                      <a:pt x="33991" y="336493"/>
                    </a:cubicBezTo>
                    <a:cubicBezTo>
                      <a:pt x="26071" y="336493"/>
                      <a:pt x="19470" y="329915"/>
                      <a:pt x="19470" y="322020"/>
                    </a:cubicBezTo>
                    <a:cubicBezTo>
                      <a:pt x="19470" y="322020"/>
                      <a:pt x="19470" y="322020"/>
                      <a:pt x="19470" y="132557"/>
                    </a:cubicBezTo>
                    <a:cubicBezTo>
                      <a:pt x="19470" y="124663"/>
                      <a:pt x="26071" y="118085"/>
                      <a:pt x="33991" y="118085"/>
                    </a:cubicBezTo>
                    <a:cubicBezTo>
                      <a:pt x="33991" y="118085"/>
                      <a:pt x="33991" y="118085"/>
                      <a:pt x="154115" y="118085"/>
                    </a:cubicBezTo>
                    <a:cubicBezTo>
                      <a:pt x="154115" y="118085"/>
                      <a:pt x="154115" y="118085"/>
                      <a:pt x="8910" y="57562"/>
                    </a:cubicBezTo>
                    <a:cubicBezTo>
                      <a:pt x="990" y="54930"/>
                      <a:pt x="-1650" y="47036"/>
                      <a:pt x="990" y="39142"/>
                    </a:cubicBezTo>
                    <a:cubicBezTo>
                      <a:pt x="3630" y="32563"/>
                      <a:pt x="12870" y="28616"/>
                      <a:pt x="19470" y="31248"/>
                    </a:cubicBezTo>
                    <a:cubicBezTo>
                      <a:pt x="19470" y="31248"/>
                      <a:pt x="19470" y="31248"/>
                      <a:pt x="59072" y="48352"/>
                    </a:cubicBezTo>
                    <a:cubicBezTo>
                      <a:pt x="59072" y="48352"/>
                      <a:pt x="59072" y="48352"/>
                      <a:pt x="76232" y="8880"/>
                    </a:cubicBezTo>
                    <a:cubicBezTo>
                      <a:pt x="77552" y="4933"/>
                      <a:pt x="80192" y="2302"/>
                      <a:pt x="83493" y="986"/>
                    </a:cubicBezTo>
                    <a:close/>
                  </a:path>
                </a:pathLst>
              </a:cu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endParaRPr>
              </a:p>
            </p:txBody>
          </p:sp>
        </p:grpSp>
        <p:grpSp>
          <p:nvGrpSpPr>
            <p:cNvPr id="68" name="组合 67">
              <a:extLst>
                <a:ext uri="{FF2B5EF4-FFF2-40B4-BE49-F238E27FC236}">
                  <a16:creationId xmlns="" xmlns:a16="http://schemas.microsoft.com/office/drawing/2014/main" id="{C57137B9-A417-4E74-88B5-0F7830E231A1}"/>
                </a:ext>
              </a:extLst>
            </p:cNvPr>
            <p:cNvGrpSpPr/>
            <p:nvPr/>
          </p:nvGrpSpPr>
          <p:grpSpPr>
            <a:xfrm>
              <a:off x="8046812" y="1441461"/>
              <a:ext cx="2714956" cy="848727"/>
              <a:chOff x="5794671" y="1353271"/>
              <a:chExt cx="2714956" cy="848727"/>
            </a:xfrm>
          </p:grpSpPr>
          <p:sp>
            <p:nvSpPr>
              <p:cNvPr id="69" name="文本框 87">
                <a:extLst>
                  <a:ext uri="{FF2B5EF4-FFF2-40B4-BE49-F238E27FC236}">
                    <a16:creationId xmlns="" xmlns:a16="http://schemas.microsoft.com/office/drawing/2014/main" id="{676F9A0E-14B1-48AA-ABE7-25868302DADA}"/>
                  </a:ext>
                </a:extLst>
              </p:cNvPr>
              <p:cNvSpPr txBox="1"/>
              <p:nvPr/>
            </p:nvSpPr>
            <p:spPr>
              <a:xfrm>
                <a:off x="5877558" y="1353271"/>
                <a:ext cx="2549181" cy="388226"/>
              </a:xfrm>
              <a:prstGeom prst="rect">
                <a:avLst/>
              </a:prstGeom>
              <a:noFill/>
            </p:spPr>
            <p:txBody>
              <a:bodyPr wrap="none" lIns="0" tIns="0" rIns="0" bIns="0" anchor="ctr" anchorCtr="1">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rPr>
                  <a:t>输入标题文本</a:t>
                </a:r>
              </a:p>
            </p:txBody>
          </p:sp>
          <p:sp>
            <p:nvSpPr>
              <p:cNvPr id="70" name="文本框 88">
                <a:extLst>
                  <a:ext uri="{FF2B5EF4-FFF2-40B4-BE49-F238E27FC236}">
                    <a16:creationId xmlns="" xmlns:a16="http://schemas.microsoft.com/office/drawing/2014/main" id="{9E18E106-3BCE-4E29-85E7-4E56CDFED169}"/>
                  </a:ext>
                </a:extLst>
              </p:cNvPr>
              <p:cNvSpPr txBox="1">
                <a:spLocks/>
              </p:cNvSpPr>
              <p:nvPr/>
            </p:nvSpPr>
            <p:spPr>
              <a:xfrm>
                <a:off x="5794671" y="1741496"/>
                <a:ext cx="2714956" cy="460502"/>
              </a:xfrm>
              <a:prstGeom prst="rect">
                <a:avLst/>
              </a:prstGeom>
            </p:spPr>
            <p:txBody>
              <a:bodyPr vert="horz" wrap="square" lIns="0" tIns="0" rIns="0" bIns="0" anchor="t" anchorCtr="1">
                <a:noAutofit/>
              </a:bodyPr>
              <a:lstStyle/>
              <a:p>
                <a:pPr lvl="0" algn="ctr">
                  <a:lnSpc>
                    <a:spcPct val="120000"/>
                  </a:lnSpc>
                  <a:defRPr/>
                </a:pPr>
                <a:r>
                  <a:rPr lang="zh-CN" altLang="en-US" sz="1400" kern="0" dirty="0">
                    <a:solidFill>
                      <a:srgbClr val="C00000"/>
                    </a:solidFill>
                    <a:latin typeface="微软雅黑" panose="020B0503020204020204" pitchFamily="34" charset="-122"/>
                    <a:ea typeface="微软雅黑" panose="020B0503020204020204" pitchFamily="34" charset="-122"/>
                  </a:rPr>
                  <a:t>请替换文字内容复制你的内容到此</a:t>
                </a:r>
              </a:p>
              <a:p>
                <a:pPr lvl="0" algn="ctr">
                  <a:lnSpc>
                    <a:spcPct val="120000"/>
                  </a:lnSpc>
                  <a:defRPr/>
                </a:pPr>
                <a:r>
                  <a:rPr lang="zh-CN" altLang="en-US" sz="1400" kern="0" dirty="0">
                    <a:solidFill>
                      <a:srgbClr val="C00000"/>
                    </a:solidFill>
                    <a:latin typeface="微软雅黑" panose="020B0503020204020204" pitchFamily="34" charset="-122"/>
                    <a:ea typeface="微软雅黑" panose="020B0503020204020204" pitchFamily="34" charset="-122"/>
                  </a:rPr>
                  <a:t>请替换文字内容复制你的内容到此</a:t>
                </a:r>
              </a:p>
            </p:txBody>
          </p:sp>
        </p:grpSp>
      </p:grpSp>
    </p:spTree>
    <p:extLst>
      <p:ext uri="{BB962C8B-B14F-4D97-AF65-F5344CB8AC3E}">
        <p14:creationId xmlns:p14="http://schemas.microsoft.com/office/powerpoint/2010/main" xmlns="" val="4293074322"/>
      </p:ext>
    </p:extLst>
  </p:cSld>
  <p:clrMapOvr>
    <a:masterClrMapping/>
  </p:clrMapOvr>
  <mc:AlternateContent xmlns:mc="http://schemas.openxmlformats.org/markup-compatibility/2006">
    <mc:Choice xmlns:p14="http://schemas.microsoft.com/office/powerpoint/2010/main" xmlns="" Requires="p14">
      <p:transition spd="slow" p14:dur="3400" advClick="0" advTm="3000">
        <p14:reveal/>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1000"/>
                                        <p:tgtEl>
                                          <p:spTgt spid="35"/>
                                        </p:tgtEl>
                                      </p:cBhvr>
                                    </p:animEffect>
                                    <p:anim calcmode="lin" valueType="num">
                                      <p:cBhvr>
                                        <p:cTn id="14" dur="1000" fill="hold"/>
                                        <p:tgtEl>
                                          <p:spTgt spid="35"/>
                                        </p:tgtEl>
                                        <p:attrNameLst>
                                          <p:attrName>ppt_x</p:attrName>
                                        </p:attrNameLst>
                                      </p:cBhvr>
                                      <p:tavLst>
                                        <p:tav tm="0">
                                          <p:val>
                                            <p:strVal val="#ppt_x"/>
                                          </p:val>
                                        </p:tav>
                                        <p:tav tm="100000">
                                          <p:val>
                                            <p:strVal val="#ppt_x"/>
                                          </p:val>
                                        </p:tav>
                                      </p:tavLst>
                                    </p:anim>
                                    <p:anim calcmode="lin" valueType="num">
                                      <p:cBhvr>
                                        <p:cTn id="15" dur="1000" fill="hold"/>
                                        <p:tgtEl>
                                          <p:spTgt spid="3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1000"/>
                                        <p:tgtEl>
                                          <p:spTgt spid="22"/>
                                        </p:tgtEl>
                                      </p:cBhvr>
                                    </p:animEffect>
                                    <p:anim calcmode="lin" valueType="num">
                                      <p:cBhvr>
                                        <p:cTn id="20" dur="1000" fill="hold"/>
                                        <p:tgtEl>
                                          <p:spTgt spid="22"/>
                                        </p:tgtEl>
                                        <p:attrNameLst>
                                          <p:attrName>ppt_x</p:attrName>
                                        </p:attrNameLst>
                                      </p:cBhvr>
                                      <p:tavLst>
                                        <p:tav tm="0">
                                          <p:val>
                                            <p:strVal val="#ppt_x"/>
                                          </p:val>
                                        </p:tav>
                                        <p:tav tm="100000">
                                          <p:val>
                                            <p:strVal val="#ppt_x"/>
                                          </p:val>
                                        </p:tav>
                                      </p:tavLst>
                                    </p:anim>
                                    <p:anim calcmode="lin" valueType="num">
                                      <p:cBhvr>
                                        <p:cTn id="21" dur="1000" fill="hold"/>
                                        <p:tgtEl>
                                          <p:spTgt spid="22"/>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fade">
                                      <p:cBhvr>
                                        <p:cTn id="25" dur="1000"/>
                                        <p:tgtEl>
                                          <p:spTgt spid="55"/>
                                        </p:tgtEl>
                                      </p:cBhvr>
                                    </p:animEffect>
                                    <p:anim calcmode="lin" valueType="num">
                                      <p:cBhvr>
                                        <p:cTn id="26" dur="1000" fill="hold"/>
                                        <p:tgtEl>
                                          <p:spTgt spid="55"/>
                                        </p:tgtEl>
                                        <p:attrNameLst>
                                          <p:attrName>ppt_x</p:attrName>
                                        </p:attrNameLst>
                                      </p:cBhvr>
                                      <p:tavLst>
                                        <p:tav tm="0">
                                          <p:val>
                                            <p:strVal val="#ppt_x"/>
                                          </p:val>
                                        </p:tav>
                                        <p:tav tm="100000">
                                          <p:val>
                                            <p:strVal val="#ppt_x"/>
                                          </p:val>
                                        </p:tav>
                                      </p:tavLst>
                                    </p:anim>
                                    <p:anim calcmode="lin" valueType="num">
                                      <p:cBhvr>
                                        <p:cTn id="27" dur="1000" fill="hold"/>
                                        <p:tgtEl>
                                          <p:spTgt spid="55"/>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7" presetClass="entr" presetSubtype="0" fill="hold" nodeType="afterEffect">
                                  <p:stCondLst>
                                    <p:cond delay="0"/>
                                  </p:stCondLst>
                                  <p:childTnLst>
                                    <p:set>
                                      <p:cBhvr>
                                        <p:cTn id="30" dur="1" fill="hold">
                                          <p:stCondLst>
                                            <p:cond delay="0"/>
                                          </p:stCondLst>
                                        </p:cTn>
                                        <p:tgtEl>
                                          <p:spTgt spid="66"/>
                                        </p:tgtEl>
                                        <p:attrNameLst>
                                          <p:attrName>style.visibility</p:attrName>
                                        </p:attrNameLst>
                                      </p:cBhvr>
                                      <p:to>
                                        <p:strVal val="visible"/>
                                      </p:to>
                                    </p:set>
                                    <p:animEffect transition="in" filter="fade">
                                      <p:cBhvr>
                                        <p:cTn id="31" dur="1000"/>
                                        <p:tgtEl>
                                          <p:spTgt spid="66"/>
                                        </p:tgtEl>
                                      </p:cBhvr>
                                    </p:animEffect>
                                    <p:anim calcmode="lin" valueType="num">
                                      <p:cBhvr>
                                        <p:cTn id="32" dur="1000" fill="hold"/>
                                        <p:tgtEl>
                                          <p:spTgt spid="66"/>
                                        </p:tgtEl>
                                        <p:attrNameLst>
                                          <p:attrName>ppt_x</p:attrName>
                                        </p:attrNameLst>
                                      </p:cBhvr>
                                      <p:tavLst>
                                        <p:tav tm="0">
                                          <p:val>
                                            <p:strVal val="#ppt_x"/>
                                          </p:val>
                                        </p:tav>
                                        <p:tav tm="100000">
                                          <p:val>
                                            <p:strVal val="#ppt_x"/>
                                          </p:val>
                                        </p:tav>
                                      </p:tavLst>
                                    </p:anim>
                                    <p:anim calcmode="lin" valueType="num">
                                      <p:cBhvr>
                                        <p:cTn id="33" dur="1000" fill="hold"/>
                                        <p:tgtEl>
                                          <p:spTgt spid="6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 xmlns:a16="http://schemas.microsoft.com/office/drawing/2014/main" id="{1C09B526-7FC3-497D-9D1D-04D2D0429BB8}"/>
              </a:ext>
            </a:extLst>
          </p:cNvPr>
          <p:cNvGrpSpPr/>
          <p:nvPr/>
        </p:nvGrpSpPr>
        <p:grpSpPr>
          <a:xfrm>
            <a:off x="2418126" y="1999745"/>
            <a:ext cx="2828790" cy="2858508"/>
            <a:chOff x="2063743" y="1634615"/>
            <a:chExt cx="1793859" cy="1812706"/>
          </a:xfrm>
        </p:grpSpPr>
        <p:grpSp>
          <p:nvGrpSpPr>
            <p:cNvPr id="9" name="组合 8">
              <a:extLst>
                <a:ext uri="{FF2B5EF4-FFF2-40B4-BE49-F238E27FC236}">
                  <a16:creationId xmlns="" xmlns:a16="http://schemas.microsoft.com/office/drawing/2014/main" id="{1140698E-EA43-4625-B2A1-AD02A8DF75EE}"/>
                </a:ext>
              </a:extLst>
            </p:cNvPr>
            <p:cNvGrpSpPr/>
            <p:nvPr/>
          </p:nvGrpSpPr>
          <p:grpSpPr>
            <a:xfrm>
              <a:off x="2063743" y="1634615"/>
              <a:ext cx="1793859" cy="1812706"/>
              <a:chOff x="2071801" y="1634615"/>
              <a:chExt cx="1793859" cy="1812706"/>
            </a:xfrm>
          </p:grpSpPr>
          <p:pic>
            <p:nvPicPr>
              <p:cNvPr id="11" name="图片 10">
                <a:extLst>
                  <a:ext uri="{FF2B5EF4-FFF2-40B4-BE49-F238E27FC236}">
                    <a16:creationId xmlns="" xmlns:a16="http://schemas.microsoft.com/office/drawing/2014/main" id="{C96ED9EB-03CF-4FFE-8A38-AD61324C730C}"/>
                  </a:ext>
                </a:extLst>
              </p:cNvPr>
              <p:cNvPicPr>
                <a:picLocks noChangeAspect="1"/>
              </p:cNvPicPr>
              <p:nvPr/>
            </p:nvPicPr>
            <p:blipFill>
              <a:blip r:embed="rId3">
                <a:extLst>
                  <a:ext uri="{BEBA8EAE-BF5A-486C-A8C5-ECC9F3942E4B}">
                    <a14:imgProps xmlns:a14="http://schemas.microsoft.com/office/drawing/2010/main" xmlns="">
                      <a14:imgLayer r:embed="rId4">
                        <a14:imgEffect>
                          <a14:brightnessContrast bright="-20000" contrast="40000"/>
                        </a14:imgEffect>
                      </a14:imgLayer>
                    </a14:imgProps>
                  </a:ext>
                  <a:ext uri="{28A0092B-C50C-407E-A947-70E740481C1C}">
                    <a14:useLocalDpi xmlns:a14="http://schemas.microsoft.com/office/drawing/2010/main" xmlns=""/>
                  </a:ext>
                </a:extLst>
              </a:blip>
              <a:stretch>
                <a:fillRect/>
              </a:stretch>
            </p:blipFill>
            <p:spPr>
              <a:xfrm>
                <a:off x="2871761" y="1634615"/>
                <a:ext cx="993899" cy="1812706"/>
              </a:xfrm>
              <a:prstGeom prst="rect">
                <a:avLst/>
              </a:prstGeom>
            </p:spPr>
          </p:pic>
          <p:pic>
            <p:nvPicPr>
              <p:cNvPr id="12" name="图片 11">
                <a:extLst>
                  <a:ext uri="{FF2B5EF4-FFF2-40B4-BE49-F238E27FC236}">
                    <a16:creationId xmlns="" xmlns:a16="http://schemas.microsoft.com/office/drawing/2014/main" id="{CEDC72BF-7AC0-4DBE-99B8-E7AEF688B6D3}"/>
                  </a:ext>
                </a:extLst>
              </p:cNvPr>
              <p:cNvPicPr>
                <a:picLocks noChangeAspect="1"/>
              </p:cNvPicPr>
              <p:nvPr/>
            </p:nvPicPr>
            <p:blipFill>
              <a:blip r:embed="rId5">
                <a:extLst>
                  <a:ext uri="{BEBA8EAE-BF5A-486C-A8C5-ECC9F3942E4B}">
                    <a14:imgProps xmlns:a14="http://schemas.microsoft.com/office/drawing/2010/main" xmlns="">
                      <a14:imgLayer r:embed="rId4">
                        <a14:imgEffect>
                          <a14:brightnessContrast bright="-20000" contrast="40000"/>
                        </a14:imgEffect>
                      </a14:imgLayer>
                    </a14:imgProps>
                  </a:ext>
                  <a:ext uri="{28A0092B-C50C-407E-A947-70E740481C1C}">
                    <a14:useLocalDpi xmlns:a14="http://schemas.microsoft.com/office/drawing/2010/main" xmlns=""/>
                  </a:ext>
                </a:extLst>
              </a:blip>
              <a:stretch>
                <a:fillRect/>
              </a:stretch>
            </p:blipFill>
            <p:spPr>
              <a:xfrm flipH="1">
                <a:off x="2071801" y="1634615"/>
                <a:ext cx="993899" cy="1812706"/>
              </a:xfrm>
              <a:prstGeom prst="rect">
                <a:avLst/>
              </a:prstGeom>
            </p:spPr>
          </p:pic>
        </p:grpSp>
        <p:sp>
          <p:nvSpPr>
            <p:cNvPr id="10" name="文本框 9">
              <a:extLst>
                <a:ext uri="{FF2B5EF4-FFF2-40B4-BE49-F238E27FC236}">
                  <a16:creationId xmlns="" xmlns:a16="http://schemas.microsoft.com/office/drawing/2014/main" id="{CD6ACC0F-C775-4829-B34B-14AB537337CC}"/>
                </a:ext>
              </a:extLst>
            </p:cNvPr>
            <p:cNvSpPr txBox="1"/>
            <p:nvPr/>
          </p:nvSpPr>
          <p:spPr>
            <a:xfrm>
              <a:off x="2452864" y="2082307"/>
              <a:ext cx="1004758" cy="917321"/>
            </a:xfrm>
            <a:prstGeom prst="rect">
              <a:avLst/>
            </a:prstGeom>
            <a:noFill/>
          </p:spPr>
          <p:txBody>
            <a:bodyPr wrap="square" rtlCol="0" anchor="ctr">
              <a:spAutoFit/>
            </a:bodyPr>
            <a:lstStyle/>
            <a:p>
              <a:pPr algn="ctr"/>
              <a:r>
                <a:rPr lang="zh-CN" altLang="en-US" sz="8800" b="1" spc="-3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伍 </a:t>
              </a:r>
              <a:endParaRPr lang="en-US" altLang="zh-CN" sz="8800" b="1" spc="-3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 name="组合 1"/>
          <p:cNvGrpSpPr/>
          <p:nvPr/>
        </p:nvGrpSpPr>
        <p:grpSpPr>
          <a:xfrm>
            <a:off x="5749007" y="1309545"/>
            <a:ext cx="719138" cy="4238910"/>
            <a:chOff x="5749007" y="1309545"/>
            <a:chExt cx="719138" cy="4238910"/>
          </a:xfrm>
        </p:grpSpPr>
        <p:grpSp>
          <p:nvGrpSpPr>
            <p:cNvPr id="25" name="组合 24"/>
            <p:cNvGrpSpPr/>
            <p:nvPr/>
          </p:nvGrpSpPr>
          <p:grpSpPr>
            <a:xfrm>
              <a:off x="5749007" y="1309545"/>
              <a:ext cx="719138" cy="4238910"/>
              <a:chOff x="8008217" y="1357170"/>
              <a:chExt cx="719138" cy="4238910"/>
            </a:xfrm>
          </p:grpSpPr>
          <p:pic>
            <p:nvPicPr>
              <p:cNvPr id="26" name="图片 25">
                <a:extLst>
                  <a:ext uri="{FF2B5EF4-FFF2-40B4-BE49-F238E27FC236}">
                    <a16:creationId xmlns="" xmlns:a16="http://schemas.microsoft.com/office/drawing/2014/main" id="{4640DECB-5C47-4E9F-9AE9-CEA54AB0896C}"/>
                  </a:ext>
                </a:extLst>
              </p:cNvPr>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a:off x="8008217" y="1357170"/>
                <a:ext cx="719138" cy="2119455"/>
              </a:xfrm>
              <a:prstGeom prst="rect">
                <a:avLst/>
              </a:prstGeom>
            </p:spPr>
          </p:pic>
          <p:pic>
            <p:nvPicPr>
              <p:cNvPr id="27" name="图片 26">
                <a:extLst>
                  <a:ext uri="{FF2B5EF4-FFF2-40B4-BE49-F238E27FC236}">
                    <a16:creationId xmlns="" xmlns:a16="http://schemas.microsoft.com/office/drawing/2014/main" id="{4640DECB-5C47-4E9F-9AE9-CEA54AB0896C}"/>
                  </a:ext>
                </a:extLst>
              </p:cNvPr>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flipV="1">
                <a:off x="8008217" y="3476625"/>
                <a:ext cx="719138" cy="2119455"/>
              </a:xfrm>
              <a:prstGeom prst="rect">
                <a:avLst/>
              </a:prstGeom>
            </p:spPr>
          </p:pic>
        </p:grpSp>
        <p:sp>
          <p:nvSpPr>
            <p:cNvPr id="35" name="文本框 34"/>
            <p:cNvSpPr txBox="1"/>
            <p:nvPr/>
          </p:nvSpPr>
          <p:spPr>
            <a:xfrm>
              <a:off x="5812250" y="2215847"/>
              <a:ext cx="584775" cy="2426305"/>
            </a:xfrm>
            <a:prstGeom prst="rect">
              <a:avLst/>
            </a:prstGeom>
            <a:noFill/>
          </p:spPr>
          <p:txBody>
            <a:bodyPr vert="eaVert" wrap="none" rtlCol="0" anchor="ctr">
              <a:spAutoFit/>
            </a:bodyPr>
            <a:lstStyle/>
            <a:p>
              <a:pPr algn="ctr"/>
              <a:r>
                <a:rPr lang="zh-CN" altLang="en-US" sz="2600" dirty="0">
                  <a:solidFill>
                    <a:srgbClr val="C00000"/>
                  </a:solidFill>
                  <a:latin typeface="方正清刻本悦宋简体" panose="02000000000000000000" pitchFamily="2" charset="-122"/>
                  <a:ea typeface="方正清刻本悦宋简体" panose="02000000000000000000" pitchFamily="2" charset="-122"/>
                </a:rPr>
                <a:t>参考文献及总结</a:t>
              </a:r>
            </a:p>
          </p:txBody>
        </p:sp>
      </p:grpSp>
      <p:sp>
        <p:nvSpPr>
          <p:cNvPr id="36" name="文本框 35"/>
          <p:cNvSpPr txBox="1"/>
          <p:nvPr/>
        </p:nvSpPr>
        <p:spPr>
          <a:xfrm>
            <a:off x="6995532" y="1555042"/>
            <a:ext cx="2731517" cy="3747912"/>
          </a:xfrm>
          <a:prstGeom prst="rect">
            <a:avLst/>
          </a:prstGeom>
          <a:noFill/>
          <a:ln>
            <a:noFill/>
          </a:ln>
        </p:spPr>
        <p:txBody>
          <a:bodyPr vert="eaVert" wrap="square" rtlCol="0">
            <a:spAutoFit/>
          </a:bodyPr>
          <a:lstStyle/>
          <a:p>
            <a:pPr algn="ctr" fontAlgn="base">
              <a:lnSpc>
                <a:spcPct val="150000"/>
              </a:lnSpc>
            </a:pPr>
            <a:r>
              <a:rPr lang="zh-CN" altLang="en-US" sz="1400" spc="300" dirty="0">
                <a:solidFill>
                  <a:srgbClr val="C00000"/>
                </a:solidFill>
                <a:latin typeface="Arial"/>
                <a:ea typeface="微软雅黑"/>
                <a:cs typeface="Lato Light"/>
                <a:sym typeface="Arial"/>
              </a:rPr>
              <a:t>点击此处更换文本点击此处更换文本点击此处更换文本点击此处点击此处更换文本点击此处更换文本点击此处更换文本点击此处点击此处更换文本点击此处更换文本点击此处更换文本点击此处点击此处更换文本点击此处更换文本点击此处更换文本点击此处更换文本点击此处</a:t>
            </a:r>
            <a:endParaRPr lang="zh-CN" altLang="en-US" sz="1400" spc="300" dirty="0">
              <a:solidFill>
                <a:srgbClr val="C00000"/>
              </a:solidFill>
              <a:latin typeface="Arial"/>
              <a:ea typeface="微软雅黑"/>
              <a:cs typeface="+mn-ea"/>
              <a:sym typeface="Arial"/>
            </a:endParaRPr>
          </a:p>
        </p:txBody>
      </p:sp>
      <p:pic>
        <p:nvPicPr>
          <p:cNvPr id="37" name="图片 36"/>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9171166" y="885372"/>
            <a:ext cx="2733427" cy="650022"/>
          </a:xfrm>
          <a:prstGeom prst="rect">
            <a:avLst/>
          </a:prstGeom>
        </p:spPr>
      </p:pic>
      <p:pic>
        <p:nvPicPr>
          <p:cNvPr id="38" name="图片 37"/>
          <p:cNvPicPr>
            <a:picLocks noChangeAspect="1"/>
          </p:cNvPicPr>
          <p:nvPr/>
        </p:nvPicPr>
        <p:blipFill>
          <a:blip r:embed="rId8" cstate="screen">
            <a:extLst>
              <a:ext uri="{28A0092B-C50C-407E-A947-70E740481C1C}">
                <a14:useLocalDpi xmlns:a14="http://schemas.microsoft.com/office/drawing/2010/main" xmlns=""/>
              </a:ext>
            </a:extLst>
          </a:blip>
          <a:stretch>
            <a:fillRect/>
          </a:stretch>
        </p:blipFill>
        <p:spPr>
          <a:xfrm>
            <a:off x="300144" y="5095983"/>
            <a:ext cx="1877757" cy="904943"/>
          </a:xfrm>
          <a:prstGeom prst="rect">
            <a:avLst/>
          </a:prstGeom>
        </p:spPr>
      </p:pic>
    </p:spTree>
    <p:extLst>
      <p:ext uri="{BB962C8B-B14F-4D97-AF65-F5344CB8AC3E}">
        <p14:creationId xmlns:p14="http://schemas.microsoft.com/office/powerpoint/2010/main" xmlns="" val="3278201264"/>
      </p:ext>
    </p:extLst>
  </p:cSld>
  <p:clrMapOvr>
    <a:masterClrMapping/>
  </p:clrMapOvr>
  <mc:AlternateContent xmlns:mc="http://schemas.openxmlformats.org/markup-compatibility/2006">
    <mc:Choice xmlns:p14="http://schemas.microsoft.com/office/powerpoint/2010/main" xmlns="" Requires="p14">
      <p:transition spd="slow" p14:dur="3400" advClick="0" advTm="3000">
        <p14:reveal/>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31"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par>
                          <p:cTn id="11" fill="hold">
                            <p:stCondLst>
                              <p:cond delay="1500"/>
                            </p:stCondLst>
                            <p:childTnLst>
                              <p:par>
                                <p:cTn id="12" presetID="42"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par>
                          <p:cTn id="17" fill="hold">
                            <p:stCondLst>
                              <p:cond delay="2500"/>
                            </p:stCondLst>
                            <p:childTnLst>
                              <p:par>
                                <p:cTn id="18" presetID="10" presetClass="entr" presetSubtype="0" fill="hold" grpId="0" nodeType="after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bldLvl="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962" y="454909"/>
            <a:ext cx="6132077" cy="523220"/>
            <a:chOff x="3029962" y="302509"/>
            <a:chExt cx="6132077" cy="523220"/>
          </a:xfrm>
        </p:grpSpPr>
        <p:sp>
          <p:nvSpPr>
            <p:cNvPr id="3" name="矩形 2"/>
            <p:cNvSpPr/>
            <p:nvPr/>
          </p:nvSpPr>
          <p:spPr>
            <a:xfrm>
              <a:off x="3849231" y="302509"/>
              <a:ext cx="4493538" cy="523220"/>
            </a:xfrm>
            <a:prstGeom prst="rect">
              <a:avLst/>
            </a:prstGeom>
          </p:spPr>
          <p:txBody>
            <a:bodyPr wrap="none">
              <a:spAutoFit/>
            </a:bodyPr>
            <a:lstStyle/>
            <a:p>
              <a:pPr lvl="0" algn="ctr"/>
              <a:r>
                <a:rPr lang="zh-CN" altLang="en-US" sz="2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sym typeface="Arial" panose="020B0604020202020204" pitchFamily="34" charset="0"/>
                </a:rPr>
                <a:t>五、请在此输入第五章标题</a:t>
              </a:r>
            </a:p>
          </p:txBody>
        </p:sp>
        <p:grpSp>
          <p:nvGrpSpPr>
            <p:cNvPr id="4" name="组合 3"/>
            <p:cNvGrpSpPr/>
            <p:nvPr/>
          </p:nvGrpSpPr>
          <p:grpSpPr>
            <a:xfrm>
              <a:off x="3029962" y="430056"/>
              <a:ext cx="6132077" cy="268126"/>
              <a:chOff x="2932569" y="430056"/>
              <a:chExt cx="6132077" cy="268126"/>
            </a:xfrm>
          </p:grpSpPr>
          <p:pic>
            <p:nvPicPr>
              <p:cNvPr id="5" name="图片 4"/>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8342769" y="430056"/>
                <a:ext cx="721877" cy="268126"/>
              </a:xfrm>
              <a:prstGeom prst="rect">
                <a:avLst/>
              </a:prstGeom>
            </p:spPr>
          </p:pic>
          <p:pic>
            <p:nvPicPr>
              <p:cNvPr id="6" name="图片 5"/>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flipH="1">
                <a:off x="2932569" y="430056"/>
                <a:ext cx="721877" cy="268126"/>
              </a:xfrm>
              <a:prstGeom prst="rect">
                <a:avLst/>
              </a:prstGeom>
            </p:spPr>
          </p:pic>
        </p:grpSp>
      </p:grpSp>
      <p:grpSp>
        <p:nvGrpSpPr>
          <p:cNvPr id="7" name="组合 6"/>
          <p:cNvGrpSpPr/>
          <p:nvPr/>
        </p:nvGrpSpPr>
        <p:grpSpPr>
          <a:xfrm>
            <a:off x="1203815" y="2059059"/>
            <a:ext cx="1803667" cy="1803901"/>
            <a:chOff x="1003844" y="1472285"/>
            <a:chExt cx="1352926" cy="1352926"/>
          </a:xfrm>
        </p:grpSpPr>
        <p:sp>
          <p:nvSpPr>
            <p:cNvPr id="8" name="泪滴形 24"/>
            <p:cNvSpPr/>
            <p:nvPr/>
          </p:nvSpPr>
          <p:spPr bwMode="auto">
            <a:xfrm rot="10800000" flipH="1">
              <a:off x="1003844" y="1472285"/>
              <a:ext cx="1352926" cy="1352926"/>
            </a:xfrm>
            <a:custGeom>
              <a:avLst/>
              <a:gdLst>
                <a:gd name="T0" fmla="*/ 679134 w 1680168"/>
                <a:gd name="T1" fmla="*/ 1503514 h 1680168"/>
                <a:gd name="T2" fmla="*/ 176653 w 1680168"/>
                <a:gd name="T3" fmla="*/ 1001034 h 1680168"/>
                <a:gd name="T4" fmla="*/ 679134 w 1680168"/>
                <a:gd name="T5" fmla="*/ 498554 h 1680168"/>
                <a:gd name="T6" fmla="*/ 1181615 w 1680168"/>
                <a:gd name="T7" fmla="*/ 1001034 h 1680168"/>
                <a:gd name="T8" fmla="*/ 679134 w 1680168"/>
                <a:gd name="T9" fmla="*/ 1503514 h 1680168"/>
                <a:gd name="T10" fmla="*/ 840084 w 1680168"/>
                <a:gd name="T11" fmla="*/ 1680168 h 1680168"/>
                <a:gd name="T12" fmla="*/ 1680168 w 1680168"/>
                <a:gd name="T13" fmla="*/ 840084 h 1680168"/>
                <a:gd name="T14" fmla="*/ 1680168 w 1680168"/>
                <a:gd name="T15" fmla="*/ 0 h 1680168"/>
                <a:gd name="T16" fmla="*/ 840084 w 1680168"/>
                <a:gd name="T17" fmla="*/ 0 h 1680168"/>
                <a:gd name="T18" fmla="*/ 0 w 1680168"/>
                <a:gd name="T19" fmla="*/ 840084 h 1680168"/>
                <a:gd name="T20" fmla="*/ 840084 w 1680168"/>
                <a:gd name="T21" fmla="*/ 1680168 h 1680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0168" h="1680168">
                  <a:moveTo>
                    <a:pt x="679134" y="1503514"/>
                  </a:moveTo>
                  <a:cubicBezTo>
                    <a:pt x="401621" y="1503514"/>
                    <a:pt x="176653" y="1278546"/>
                    <a:pt x="176653" y="1001034"/>
                  </a:cubicBezTo>
                  <a:cubicBezTo>
                    <a:pt x="176653" y="723522"/>
                    <a:pt x="401621" y="498554"/>
                    <a:pt x="679134" y="498554"/>
                  </a:cubicBezTo>
                  <a:cubicBezTo>
                    <a:pt x="956647" y="498554"/>
                    <a:pt x="1181615" y="723522"/>
                    <a:pt x="1181615" y="1001034"/>
                  </a:cubicBezTo>
                  <a:cubicBezTo>
                    <a:pt x="1181615" y="1278546"/>
                    <a:pt x="956647" y="1503514"/>
                    <a:pt x="679134" y="1503514"/>
                  </a:cubicBezTo>
                  <a:close/>
                  <a:moveTo>
                    <a:pt x="840084" y="1680168"/>
                  </a:moveTo>
                  <a:cubicBezTo>
                    <a:pt x="1304050" y="1680168"/>
                    <a:pt x="1680168" y="1304050"/>
                    <a:pt x="1680168" y="840084"/>
                  </a:cubicBezTo>
                  <a:lnTo>
                    <a:pt x="1680168" y="0"/>
                  </a:lnTo>
                  <a:lnTo>
                    <a:pt x="840084" y="0"/>
                  </a:lnTo>
                  <a:cubicBezTo>
                    <a:pt x="376118" y="0"/>
                    <a:pt x="0" y="376118"/>
                    <a:pt x="0" y="840084"/>
                  </a:cubicBezTo>
                  <a:cubicBezTo>
                    <a:pt x="0" y="1304050"/>
                    <a:pt x="376118" y="1680168"/>
                    <a:pt x="840084" y="1680168"/>
                  </a:cubicBezTo>
                  <a:close/>
                </a:path>
              </a:pathLst>
            </a:custGeom>
            <a:solidFill>
              <a:srgbClr val="C00000"/>
            </a:solidFill>
            <a:ln>
              <a:noFill/>
            </a:ln>
          </p:spPr>
          <p:txBody>
            <a:bodyPr anchor="ctr"/>
            <a:lstStyle/>
            <a:p>
              <a:pPr marL="0" marR="0" lvl="0" indent="0" defTabSz="1218565"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Text" lastClr="000000"/>
                </a:solidFill>
                <a:effectLst/>
                <a:uLnTx/>
                <a:uFillTx/>
                <a:latin typeface="Arial"/>
                <a:ea typeface="微软雅黑"/>
              </a:endParaRPr>
            </a:p>
          </p:txBody>
        </p:sp>
        <p:sp>
          <p:nvSpPr>
            <p:cNvPr id="9" name="TextBox 35"/>
            <p:cNvSpPr txBox="1"/>
            <p:nvPr/>
          </p:nvSpPr>
          <p:spPr>
            <a:xfrm>
              <a:off x="1202218" y="1811239"/>
              <a:ext cx="730102" cy="438581"/>
            </a:xfrm>
            <a:prstGeom prst="rect">
              <a:avLst/>
            </a:prstGeom>
            <a:noFill/>
          </p:spPr>
          <p:txBody>
            <a:bodyPr wrap="none" rtlCol="0">
              <a:spAutoFit/>
            </a:bodyPr>
            <a:lstStyle/>
            <a:p>
              <a:pPr marL="0" marR="0" lvl="0" indent="0" defTabSz="1218565" eaLnBrk="1" fontAlgn="auto" latinLnBrk="0" hangingPunct="1">
                <a:lnSpc>
                  <a:spcPct val="100000"/>
                </a:lnSpc>
                <a:spcBef>
                  <a:spcPts val="0"/>
                </a:spcBef>
                <a:spcAft>
                  <a:spcPts val="0"/>
                </a:spcAft>
                <a:buClrTx/>
                <a:buSzTx/>
                <a:buFontTx/>
                <a:buNone/>
                <a:tabLst/>
                <a:defRPr/>
              </a:pPr>
              <a:r>
                <a:rPr kumimoji="0" lang="en-US" altLang="zh-CN" sz="3200" b="1" i="0" u="none" strike="noStrike" kern="0" cap="none" spc="0" normalizeH="0" baseline="0" noProof="0" dirty="0">
                  <a:ln>
                    <a:noFill/>
                  </a:ln>
                  <a:solidFill>
                    <a:sysClr val="windowText" lastClr="000000"/>
                  </a:solidFill>
                  <a:effectLst/>
                  <a:uLnTx/>
                  <a:uFillTx/>
                  <a:latin typeface="Charlemagne Std" panose="04020705060702020204" pitchFamily="82" charset="0"/>
                  <a:ea typeface="微软雅黑" panose="020B0503020204020204" pitchFamily="34" charset="-122"/>
                </a:rPr>
                <a:t>35%</a:t>
              </a:r>
              <a:endParaRPr kumimoji="0" lang="zh-CN" altLang="en-US" sz="3200" b="1" i="0" u="none" strike="noStrike" kern="0" cap="none" spc="0" normalizeH="0" baseline="0" noProof="0" dirty="0">
                <a:ln>
                  <a:noFill/>
                </a:ln>
                <a:solidFill>
                  <a:sysClr val="windowText" lastClr="000000"/>
                </a:solidFill>
                <a:effectLst/>
                <a:uLnTx/>
                <a:uFillTx/>
                <a:latin typeface="Charlemagne Std" panose="04020705060702020204" pitchFamily="82" charset="0"/>
                <a:ea typeface="微软雅黑" panose="020B0503020204020204" pitchFamily="34" charset="-122"/>
              </a:endParaRPr>
            </a:p>
          </p:txBody>
        </p:sp>
      </p:grpSp>
      <p:grpSp>
        <p:nvGrpSpPr>
          <p:cNvPr id="10" name="组合 9"/>
          <p:cNvGrpSpPr/>
          <p:nvPr/>
        </p:nvGrpSpPr>
        <p:grpSpPr>
          <a:xfrm>
            <a:off x="1008098" y="3910313"/>
            <a:ext cx="2016564" cy="2018531"/>
            <a:chOff x="827584" y="2860726"/>
            <a:chExt cx="1512620" cy="1513898"/>
          </a:xfrm>
        </p:grpSpPr>
        <p:sp>
          <p:nvSpPr>
            <p:cNvPr id="11" name="泪滴形 38"/>
            <p:cNvSpPr/>
            <p:nvPr/>
          </p:nvSpPr>
          <p:spPr bwMode="auto">
            <a:xfrm>
              <a:off x="827584" y="2860726"/>
              <a:ext cx="1512620" cy="1513898"/>
            </a:xfrm>
            <a:custGeom>
              <a:avLst/>
              <a:gdLst>
                <a:gd name="T0" fmla="*/ 811275 w 1879944"/>
                <a:gd name="T1" fmla="*/ 455670 h 1880638"/>
                <a:gd name="T2" fmla="*/ 198108 w 1879944"/>
                <a:gd name="T3" fmla="*/ 1069063 h 1880638"/>
                <a:gd name="T4" fmla="*/ 811275 w 1879944"/>
                <a:gd name="T5" fmla="*/ 1682456 h 1880638"/>
                <a:gd name="T6" fmla="*/ 1424442 w 1879944"/>
                <a:gd name="T7" fmla="*/ 1069063 h 1880638"/>
                <a:gd name="T8" fmla="*/ 811275 w 1879944"/>
                <a:gd name="T9" fmla="*/ 455670 h 1880638"/>
                <a:gd name="T10" fmla="*/ 939973 w 1879944"/>
                <a:gd name="T11" fmla="*/ 0 h 1880638"/>
                <a:gd name="T12" fmla="*/ 1879944 w 1879944"/>
                <a:gd name="T13" fmla="*/ 0 h 1880638"/>
                <a:gd name="T14" fmla="*/ 1879944 w 1879944"/>
                <a:gd name="T15" fmla="*/ 940319 h 1880638"/>
                <a:gd name="T16" fmla="*/ 939972 w 1879944"/>
                <a:gd name="T17" fmla="*/ 1880638 h 1880638"/>
                <a:gd name="T18" fmla="*/ 0 w 1879944"/>
                <a:gd name="T19" fmla="*/ 940319 h 1880638"/>
                <a:gd name="T20" fmla="*/ 1 w 1879944"/>
                <a:gd name="T21" fmla="*/ 940319 h 1880638"/>
                <a:gd name="T22" fmla="*/ 939973 w 1879944"/>
                <a:gd name="T23" fmla="*/ 0 h 1880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79944" h="1880638">
                  <a:moveTo>
                    <a:pt x="811275" y="455670"/>
                  </a:moveTo>
                  <a:cubicBezTo>
                    <a:pt x="472632" y="455670"/>
                    <a:pt x="198108" y="730295"/>
                    <a:pt x="198108" y="1069063"/>
                  </a:cubicBezTo>
                  <a:cubicBezTo>
                    <a:pt x="198108" y="1407831"/>
                    <a:pt x="472632" y="1682456"/>
                    <a:pt x="811275" y="1682456"/>
                  </a:cubicBezTo>
                  <a:cubicBezTo>
                    <a:pt x="1149918" y="1682456"/>
                    <a:pt x="1424442" y="1407831"/>
                    <a:pt x="1424442" y="1069063"/>
                  </a:cubicBezTo>
                  <a:cubicBezTo>
                    <a:pt x="1424442" y="730295"/>
                    <a:pt x="1149918" y="455670"/>
                    <a:pt x="811275" y="455670"/>
                  </a:cubicBezTo>
                  <a:close/>
                  <a:moveTo>
                    <a:pt x="939973" y="0"/>
                  </a:moveTo>
                  <a:lnTo>
                    <a:pt x="1879944" y="0"/>
                  </a:lnTo>
                  <a:lnTo>
                    <a:pt x="1879944" y="940319"/>
                  </a:lnTo>
                  <a:cubicBezTo>
                    <a:pt x="1879944" y="1459643"/>
                    <a:pt x="1459104" y="1880638"/>
                    <a:pt x="939972" y="1880638"/>
                  </a:cubicBezTo>
                  <a:cubicBezTo>
                    <a:pt x="420840" y="1880638"/>
                    <a:pt x="0" y="1459643"/>
                    <a:pt x="0" y="940319"/>
                  </a:cubicBezTo>
                  <a:lnTo>
                    <a:pt x="1" y="940319"/>
                  </a:lnTo>
                  <a:cubicBezTo>
                    <a:pt x="1" y="420995"/>
                    <a:pt x="420841" y="0"/>
                    <a:pt x="939973" y="0"/>
                  </a:cubicBezTo>
                  <a:close/>
                </a:path>
              </a:pathLst>
            </a:custGeom>
            <a:solidFill>
              <a:srgbClr val="C00000"/>
            </a:solidFill>
            <a:ln>
              <a:noFill/>
            </a:ln>
          </p:spPr>
          <p:txBody>
            <a:bodyPr anchor="ctr"/>
            <a:lstStyle/>
            <a:p>
              <a:pPr marL="0" marR="0" lvl="0" indent="0" defTabSz="1218565"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Text" lastClr="000000"/>
                </a:solidFill>
                <a:effectLst/>
                <a:uLnTx/>
                <a:uFillTx/>
                <a:latin typeface="Arial"/>
                <a:ea typeface="微软雅黑"/>
              </a:endParaRPr>
            </a:p>
          </p:txBody>
        </p:sp>
        <p:sp>
          <p:nvSpPr>
            <p:cNvPr id="12" name="TextBox 38"/>
            <p:cNvSpPr txBox="1"/>
            <p:nvPr/>
          </p:nvSpPr>
          <p:spPr>
            <a:xfrm>
              <a:off x="1115616" y="3493517"/>
              <a:ext cx="758960" cy="438581"/>
            </a:xfrm>
            <a:prstGeom prst="rect">
              <a:avLst/>
            </a:prstGeom>
            <a:noFill/>
          </p:spPr>
          <p:txBody>
            <a:bodyPr wrap="none" rtlCol="0">
              <a:spAutoFit/>
            </a:bodyPr>
            <a:lstStyle/>
            <a:p>
              <a:pPr marL="0" marR="0" lvl="0" indent="0" defTabSz="1218565" eaLnBrk="1" fontAlgn="auto" latinLnBrk="0" hangingPunct="1">
                <a:lnSpc>
                  <a:spcPct val="100000"/>
                </a:lnSpc>
                <a:spcBef>
                  <a:spcPts val="0"/>
                </a:spcBef>
                <a:spcAft>
                  <a:spcPts val="0"/>
                </a:spcAft>
                <a:buClrTx/>
                <a:buSzTx/>
                <a:buFontTx/>
                <a:buNone/>
                <a:tabLst/>
                <a:defRPr/>
              </a:pPr>
              <a:r>
                <a:rPr kumimoji="0" lang="en-US" altLang="zh-CN" sz="3200" b="1" i="0" u="none" strike="noStrike" kern="0" cap="none" spc="0" normalizeH="0" baseline="0" noProof="0" dirty="0">
                  <a:ln>
                    <a:noFill/>
                  </a:ln>
                  <a:solidFill>
                    <a:sysClr val="windowText" lastClr="000000"/>
                  </a:solidFill>
                  <a:effectLst/>
                  <a:uLnTx/>
                  <a:uFillTx/>
                  <a:latin typeface="Charlemagne Std" panose="04020705060702020204" pitchFamily="82" charset="0"/>
                  <a:ea typeface="微软雅黑" panose="020B0503020204020204" pitchFamily="34" charset="-122"/>
                </a:rPr>
                <a:t>50%</a:t>
              </a:r>
              <a:endParaRPr kumimoji="0" lang="zh-CN" altLang="en-US" sz="3200" b="1" i="0" u="none" strike="noStrike" kern="0" cap="none" spc="0" normalizeH="0" baseline="0" noProof="0" dirty="0">
                <a:ln>
                  <a:noFill/>
                </a:ln>
                <a:solidFill>
                  <a:sysClr val="windowText" lastClr="000000"/>
                </a:solidFill>
                <a:effectLst/>
                <a:uLnTx/>
                <a:uFillTx/>
                <a:latin typeface="Charlemagne Std" panose="04020705060702020204" pitchFamily="82" charset="0"/>
                <a:ea typeface="微软雅黑" panose="020B0503020204020204" pitchFamily="34" charset="-122"/>
              </a:endParaRPr>
            </a:p>
          </p:txBody>
        </p:sp>
      </p:grpSp>
      <p:grpSp>
        <p:nvGrpSpPr>
          <p:cNvPr id="13" name="组合 12"/>
          <p:cNvGrpSpPr/>
          <p:nvPr/>
        </p:nvGrpSpPr>
        <p:grpSpPr>
          <a:xfrm>
            <a:off x="3071216" y="1774591"/>
            <a:ext cx="2089801" cy="2088369"/>
            <a:chOff x="2375123" y="1258934"/>
            <a:chExt cx="1567555" cy="1566277"/>
          </a:xfrm>
        </p:grpSpPr>
        <p:sp>
          <p:nvSpPr>
            <p:cNvPr id="14" name="泪滴形 34"/>
            <p:cNvSpPr/>
            <p:nvPr/>
          </p:nvSpPr>
          <p:spPr bwMode="auto">
            <a:xfrm rot="16200000" flipH="1">
              <a:off x="2375762" y="1258295"/>
              <a:ext cx="1566277" cy="1567555"/>
            </a:xfrm>
            <a:custGeom>
              <a:avLst/>
              <a:gdLst>
                <a:gd name="T0" fmla="*/ 205247 w 1947680"/>
                <a:gd name="T1" fmla="*/ 1146936 h 1946960"/>
                <a:gd name="T2" fmla="*/ 800320 w 1947680"/>
                <a:gd name="T3" fmla="*/ 552082 h 1946960"/>
                <a:gd name="T4" fmla="*/ 1395393 w 1947680"/>
                <a:gd name="T5" fmla="*/ 1146936 h 1946960"/>
                <a:gd name="T6" fmla="*/ 800320 w 1947680"/>
                <a:gd name="T7" fmla="*/ 1741790 h 1946960"/>
                <a:gd name="T8" fmla="*/ 205247 w 1947680"/>
                <a:gd name="T9" fmla="*/ 1146936 h 1946960"/>
                <a:gd name="T10" fmla="*/ 0 w 1947680"/>
                <a:gd name="T11" fmla="*/ 973480 h 1946960"/>
                <a:gd name="T12" fmla="*/ 973840 w 1947680"/>
                <a:gd name="T13" fmla="*/ 1946960 h 1946960"/>
                <a:gd name="T14" fmla="*/ 1947680 w 1947680"/>
                <a:gd name="T15" fmla="*/ 973480 h 1946960"/>
                <a:gd name="T16" fmla="*/ 1947680 w 1947680"/>
                <a:gd name="T17" fmla="*/ 0 h 1946960"/>
                <a:gd name="T18" fmla="*/ 973841 w 1947680"/>
                <a:gd name="T19" fmla="*/ 0 h 1946960"/>
                <a:gd name="T20" fmla="*/ 1 w 1947680"/>
                <a:gd name="T21" fmla="*/ 973480 h 1946960"/>
                <a:gd name="T22" fmla="*/ 0 w 1947680"/>
                <a:gd name="T23" fmla="*/ 973480 h 1946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47680" h="1946960">
                  <a:moveTo>
                    <a:pt x="205247" y="1146936"/>
                  </a:moveTo>
                  <a:cubicBezTo>
                    <a:pt x="205247" y="818407"/>
                    <a:pt x="471670" y="552082"/>
                    <a:pt x="800320" y="552082"/>
                  </a:cubicBezTo>
                  <a:cubicBezTo>
                    <a:pt x="1128970" y="552082"/>
                    <a:pt x="1395393" y="818407"/>
                    <a:pt x="1395393" y="1146936"/>
                  </a:cubicBezTo>
                  <a:cubicBezTo>
                    <a:pt x="1395393" y="1475465"/>
                    <a:pt x="1128970" y="1741790"/>
                    <a:pt x="800320" y="1741790"/>
                  </a:cubicBezTo>
                  <a:cubicBezTo>
                    <a:pt x="471670" y="1741790"/>
                    <a:pt x="205247" y="1475465"/>
                    <a:pt x="205247" y="1146936"/>
                  </a:cubicBezTo>
                  <a:close/>
                  <a:moveTo>
                    <a:pt x="0" y="973480"/>
                  </a:moveTo>
                  <a:cubicBezTo>
                    <a:pt x="0" y="1511118"/>
                    <a:pt x="436003" y="1946960"/>
                    <a:pt x="973840" y="1946960"/>
                  </a:cubicBezTo>
                  <a:cubicBezTo>
                    <a:pt x="1511677" y="1946960"/>
                    <a:pt x="1947680" y="1511118"/>
                    <a:pt x="1947680" y="973480"/>
                  </a:cubicBezTo>
                  <a:lnTo>
                    <a:pt x="1947680" y="0"/>
                  </a:lnTo>
                  <a:lnTo>
                    <a:pt x="973841" y="0"/>
                  </a:lnTo>
                  <a:cubicBezTo>
                    <a:pt x="436004" y="0"/>
                    <a:pt x="1" y="435842"/>
                    <a:pt x="1" y="973480"/>
                  </a:cubicBezTo>
                  <a:lnTo>
                    <a:pt x="0" y="973480"/>
                  </a:lnTo>
                  <a:close/>
                </a:path>
              </a:pathLst>
            </a:custGeom>
            <a:solidFill>
              <a:srgbClr val="C00000"/>
            </a:solidFill>
            <a:ln>
              <a:noFill/>
            </a:ln>
          </p:spPr>
          <p:txBody>
            <a:bodyPr anchor="ctr"/>
            <a:lstStyle/>
            <a:p>
              <a:pPr marL="0" marR="0" lvl="0" indent="0" defTabSz="1218565"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Text" lastClr="000000"/>
                </a:solidFill>
                <a:effectLst/>
                <a:uLnTx/>
                <a:uFillTx/>
                <a:latin typeface="Arial"/>
                <a:ea typeface="微软雅黑"/>
              </a:endParaRPr>
            </a:p>
          </p:txBody>
        </p:sp>
        <p:sp>
          <p:nvSpPr>
            <p:cNvPr id="15" name="TextBox 41"/>
            <p:cNvSpPr txBox="1"/>
            <p:nvPr/>
          </p:nvSpPr>
          <p:spPr>
            <a:xfrm>
              <a:off x="2915816" y="1697812"/>
              <a:ext cx="758960" cy="438581"/>
            </a:xfrm>
            <a:prstGeom prst="rect">
              <a:avLst/>
            </a:prstGeom>
            <a:noFill/>
          </p:spPr>
          <p:txBody>
            <a:bodyPr wrap="none" rtlCol="0">
              <a:spAutoFit/>
            </a:bodyPr>
            <a:lstStyle/>
            <a:p>
              <a:pPr marL="0" marR="0" lvl="0" indent="0" defTabSz="1218565" eaLnBrk="1" fontAlgn="auto" latinLnBrk="0" hangingPunct="1">
                <a:lnSpc>
                  <a:spcPct val="100000"/>
                </a:lnSpc>
                <a:spcBef>
                  <a:spcPts val="0"/>
                </a:spcBef>
                <a:spcAft>
                  <a:spcPts val="0"/>
                </a:spcAft>
                <a:buClrTx/>
                <a:buSzTx/>
                <a:buFontTx/>
                <a:buNone/>
                <a:tabLst/>
                <a:defRPr/>
              </a:pPr>
              <a:r>
                <a:rPr kumimoji="0" lang="en-US" altLang="zh-CN" sz="3200" b="1" i="0" u="none" strike="noStrike" kern="0" cap="none" spc="0" normalizeH="0" baseline="0" noProof="0" dirty="0">
                  <a:ln>
                    <a:noFill/>
                  </a:ln>
                  <a:solidFill>
                    <a:sysClr val="windowText" lastClr="000000"/>
                  </a:solidFill>
                  <a:effectLst/>
                  <a:uLnTx/>
                  <a:uFillTx/>
                  <a:latin typeface="Charlemagne Std" panose="04020705060702020204" pitchFamily="82" charset="0"/>
                  <a:ea typeface="微软雅黑" panose="020B0503020204020204" pitchFamily="34" charset="-122"/>
                </a:rPr>
                <a:t>50%</a:t>
              </a:r>
              <a:endParaRPr kumimoji="0" lang="zh-CN" altLang="en-US" sz="3200" b="1" i="0" u="none" strike="noStrike" kern="0" cap="none" spc="0" normalizeH="0" baseline="0" noProof="0" dirty="0">
                <a:ln>
                  <a:noFill/>
                </a:ln>
                <a:solidFill>
                  <a:sysClr val="windowText" lastClr="000000"/>
                </a:solidFill>
                <a:effectLst/>
                <a:uLnTx/>
                <a:uFillTx/>
                <a:latin typeface="Charlemagne Std" panose="04020705060702020204" pitchFamily="82" charset="0"/>
                <a:ea typeface="微软雅黑" panose="020B0503020204020204" pitchFamily="34" charset="-122"/>
              </a:endParaRPr>
            </a:p>
          </p:txBody>
        </p:sp>
      </p:grpSp>
      <p:grpSp>
        <p:nvGrpSpPr>
          <p:cNvPr id="16" name="组合 15"/>
          <p:cNvGrpSpPr/>
          <p:nvPr/>
        </p:nvGrpSpPr>
        <p:grpSpPr>
          <a:xfrm>
            <a:off x="3072473" y="3910313"/>
            <a:ext cx="2302698" cy="2302997"/>
            <a:chOff x="2376067" y="2860726"/>
            <a:chExt cx="1727248" cy="1727248"/>
          </a:xfrm>
        </p:grpSpPr>
        <p:sp>
          <p:nvSpPr>
            <p:cNvPr id="17" name="泪滴形 36"/>
            <p:cNvSpPr/>
            <p:nvPr/>
          </p:nvSpPr>
          <p:spPr bwMode="auto">
            <a:xfrm flipH="1">
              <a:off x="2376067" y="2860726"/>
              <a:ext cx="1727248" cy="1727248"/>
            </a:xfrm>
            <a:custGeom>
              <a:avLst/>
              <a:gdLst>
                <a:gd name="T0" fmla="*/ 875297 w 2146050"/>
                <a:gd name="T1" fmla="*/ 621837 h 2146844"/>
                <a:gd name="T2" fmla="*/ 1524443 w 2146050"/>
                <a:gd name="T3" fmla="*/ 1271223 h 2146844"/>
                <a:gd name="T4" fmla="*/ 875297 w 2146050"/>
                <a:gd name="T5" fmla="*/ 1920609 h 2146844"/>
                <a:gd name="T6" fmla="*/ 226151 w 2146050"/>
                <a:gd name="T7" fmla="*/ 1271223 h 2146844"/>
                <a:gd name="T8" fmla="*/ 875297 w 2146050"/>
                <a:gd name="T9" fmla="*/ 621837 h 2146844"/>
                <a:gd name="T10" fmla="*/ 2146050 w 2146050"/>
                <a:gd name="T11" fmla="*/ 0 h 2146844"/>
                <a:gd name="T12" fmla="*/ 1073025 w 2146050"/>
                <a:gd name="T13" fmla="*/ 0 h 2146844"/>
                <a:gd name="T14" fmla="*/ 0 w 2146050"/>
                <a:gd name="T15" fmla="*/ 1073422 h 2146844"/>
                <a:gd name="T16" fmla="*/ 1073025 w 2146050"/>
                <a:gd name="T17" fmla="*/ 2146844 h 2146844"/>
                <a:gd name="T18" fmla="*/ 2146050 w 2146050"/>
                <a:gd name="T19" fmla="*/ 1073422 h 2146844"/>
                <a:gd name="T20" fmla="*/ 2146050 w 2146050"/>
                <a:gd name="T21" fmla="*/ 0 h 2146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6050" h="2146844">
                  <a:moveTo>
                    <a:pt x="875297" y="621837"/>
                  </a:moveTo>
                  <a:cubicBezTo>
                    <a:pt x="1233810" y="621837"/>
                    <a:pt x="1524443" y="912577"/>
                    <a:pt x="1524443" y="1271223"/>
                  </a:cubicBezTo>
                  <a:cubicBezTo>
                    <a:pt x="1524443" y="1629869"/>
                    <a:pt x="1233810" y="1920609"/>
                    <a:pt x="875297" y="1920609"/>
                  </a:cubicBezTo>
                  <a:cubicBezTo>
                    <a:pt x="516784" y="1920609"/>
                    <a:pt x="226151" y="1629869"/>
                    <a:pt x="226151" y="1271223"/>
                  </a:cubicBezTo>
                  <a:cubicBezTo>
                    <a:pt x="226151" y="912577"/>
                    <a:pt x="516784" y="621837"/>
                    <a:pt x="875297" y="621837"/>
                  </a:cubicBezTo>
                  <a:close/>
                  <a:moveTo>
                    <a:pt x="2146050" y="0"/>
                  </a:moveTo>
                  <a:lnTo>
                    <a:pt x="1073025" y="0"/>
                  </a:lnTo>
                  <a:cubicBezTo>
                    <a:pt x="480410" y="0"/>
                    <a:pt x="0" y="480587"/>
                    <a:pt x="0" y="1073422"/>
                  </a:cubicBezTo>
                  <a:cubicBezTo>
                    <a:pt x="0" y="1666257"/>
                    <a:pt x="480410" y="2146844"/>
                    <a:pt x="1073025" y="2146844"/>
                  </a:cubicBezTo>
                  <a:cubicBezTo>
                    <a:pt x="1665640" y="2146844"/>
                    <a:pt x="2146050" y="1666257"/>
                    <a:pt x="2146050" y="1073422"/>
                  </a:cubicBezTo>
                  <a:lnTo>
                    <a:pt x="2146050" y="0"/>
                  </a:lnTo>
                  <a:close/>
                </a:path>
              </a:pathLst>
            </a:custGeom>
            <a:solidFill>
              <a:srgbClr val="C00000"/>
            </a:solidFill>
            <a:ln>
              <a:noFill/>
            </a:ln>
          </p:spPr>
          <p:txBody>
            <a:bodyPr anchor="ctr"/>
            <a:lstStyle/>
            <a:p>
              <a:pPr marL="0" marR="0" lvl="0" indent="0" defTabSz="1218565"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Text" lastClr="000000"/>
                </a:solidFill>
                <a:effectLst/>
                <a:uLnTx/>
                <a:uFillTx/>
                <a:latin typeface="Arial"/>
                <a:ea typeface="微软雅黑"/>
              </a:endParaRPr>
            </a:p>
          </p:txBody>
        </p:sp>
        <p:sp>
          <p:nvSpPr>
            <p:cNvPr id="18" name="TextBox 44"/>
            <p:cNvSpPr txBox="1"/>
            <p:nvPr/>
          </p:nvSpPr>
          <p:spPr>
            <a:xfrm>
              <a:off x="2962059" y="3651870"/>
              <a:ext cx="770984" cy="438581"/>
            </a:xfrm>
            <a:prstGeom prst="rect">
              <a:avLst/>
            </a:prstGeom>
            <a:noFill/>
          </p:spPr>
          <p:txBody>
            <a:bodyPr wrap="none" rtlCol="0">
              <a:spAutoFit/>
            </a:bodyPr>
            <a:lstStyle/>
            <a:p>
              <a:pPr marL="0" marR="0" lvl="0" indent="0" defTabSz="1218565" eaLnBrk="1" fontAlgn="auto" latinLnBrk="0" hangingPunct="1">
                <a:lnSpc>
                  <a:spcPct val="100000"/>
                </a:lnSpc>
                <a:spcBef>
                  <a:spcPts val="0"/>
                </a:spcBef>
                <a:spcAft>
                  <a:spcPts val="0"/>
                </a:spcAft>
                <a:buClrTx/>
                <a:buSzTx/>
                <a:buFontTx/>
                <a:buNone/>
                <a:tabLst/>
                <a:defRPr/>
              </a:pPr>
              <a:r>
                <a:rPr kumimoji="0" lang="en-US" altLang="zh-CN" sz="3200" b="1" i="0" u="none" strike="noStrike" kern="0" cap="none" spc="0" normalizeH="0" baseline="0" noProof="0" dirty="0">
                  <a:ln>
                    <a:noFill/>
                  </a:ln>
                  <a:solidFill>
                    <a:sysClr val="windowText" lastClr="000000"/>
                  </a:solidFill>
                  <a:effectLst/>
                  <a:uLnTx/>
                  <a:uFillTx/>
                  <a:latin typeface="Charlemagne Std" panose="04020705060702020204" pitchFamily="82" charset="0"/>
                  <a:ea typeface="微软雅黑" panose="020B0503020204020204" pitchFamily="34" charset="-122"/>
                </a:rPr>
                <a:t>80%</a:t>
              </a:r>
              <a:endParaRPr kumimoji="0" lang="zh-CN" altLang="en-US" sz="3200" b="1" i="0" u="none" strike="noStrike" kern="0" cap="none" spc="0" normalizeH="0" baseline="0" noProof="0" dirty="0">
                <a:ln>
                  <a:noFill/>
                </a:ln>
                <a:solidFill>
                  <a:sysClr val="windowText" lastClr="000000"/>
                </a:solidFill>
                <a:effectLst/>
                <a:uLnTx/>
                <a:uFillTx/>
                <a:latin typeface="Charlemagne Std" panose="04020705060702020204" pitchFamily="82" charset="0"/>
                <a:ea typeface="微软雅黑" panose="020B0503020204020204" pitchFamily="34" charset="-122"/>
              </a:endParaRPr>
            </a:p>
          </p:txBody>
        </p:sp>
      </p:grpSp>
      <p:grpSp>
        <p:nvGrpSpPr>
          <p:cNvPr id="19" name="组合 18"/>
          <p:cNvGrpSpPr/>
          <p:nvPr/>
        </p:nvGrpSpPr>
        <p:grpSpPr>
          <a:xfrm>
            <a:off x="6126584" y="2139813"/>
            <a:ext cx="668780" cy="675216"/>
            <a:chOff x="4929188" y="1303338"/>
            <a:chExt cx="501650" cy="506412"/>
          </a:xfrm>
        </p:grpSpPr>
        <p:sp>
          <p:nvSpPr>
            <p:cNvPr id="20" name="Freeform 6"/>
            <p:cNvSpPr/>
            <p:nvPr/>
          </p:nvSpPr>
          <p:spPr bwMode="auto">
            <a:xfrm>
              <a:off x="4929188" y="1303338"/>
              <a:ext cx="501650" cy="506412"/>
            </a:xfrm>
            <a:custGeom>
              <a:avLst/>
              <a:gdLst>
                <a:gd name="T0" fmla="*/ 134 w 134"/>
                <a:gd name="T1" fmla="*/ 36 h 135"/>
                <a:gd name="T2" fmla="*/ 134 w 134"/>
                <a:gd name="T3" fmla="*/ 98 h 135"/>
                <a:gd name="T4" fmla="*/ 98 w 134"/>
                <a:gd name="T5" fmla="*/ 135 h 135"/>
                <a:gd name="T6" fmla="*/ 36 w 134"/>
                <a:gd name="T7" fmla="*/ 135 h 135"/>
                <a:gd name="T8" fmla="*/ 0 w 134"/>
                <a:gd name="T9" fmla="*/ 98 h 135"/>
                <a:gd name="T10" fmla="*/ 0 w 134"/>
                <a:gd name="T11" fmla="*/ 36 h 135"/>
                <a:gd name="T12" fmla="*/ 36 w 134"/>
                <a:gd name="T13" fmla="*/ 0 h 135"/>
                <a:gd name="T14" fmla="*/ 134 w 134"/>
                <a:gd name="T15" fmla="*/ 0 h 135"/>
                <a:gd name="T16" fmla="*/ 134 w 134"/>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6"/>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4" y="0"/>
                    <a:pt x="134" y="0"/>
                    <a:pt x="134" y="0"/>
                  </a:cubicBezTo>
                  <a:lnTo>
                    <a:pt x="134" y="36"/>
                  </a:lnTo>
                  <a:close/>
                </a:path>
              </a:pathLst>
            </a:custGeom>
            <a:solidFill>
              <a:srgbClr val="C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1218565"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Text" lastClr="000000"/>
                </a:solidFill>
                <a:effectLst/>
                <a:uLnTx/>
                <a:uFillTx/>
                <a:latin typeface="Arial"/>
                <a:ea typeface="微软雅黑"/>
              </a:endParaRPr>
            </a:p>
          </p:txBody>
        </p:sp>
        <p:sp>
          <p:nvSpPr>
            <p:cNvPr id="21" name="Freeform 7"/>
            <p:cNvSpPr/>
            <p:nvPr/>
          </p:nvSpPr>
          <p:spPr bwMode="auto">
            <a:xfrm>
              <a:off x="4995863" y="1358900"/>
              <a:ext cx="371475" cy="206375"/>
            </a:xfrm>
            <a:custGeom>
              <a:avLst/>
              <a:gdLst>
                <a:gd name="T0" fmla="*/ 97 w 99"/>
                <a:gd name="T1" fmla="*/ 44 h 55"/>
                <a:gd name="T2" fmla="*/ 50 w 99"/>
                <a:gd name="T3" fmla="*/ 0 h 55"/>
                <a:gd name="T4" fmla="*/ 3 w 99"/>
                <a:gd name="T5" fmla="*/ 44 h 55"/>
                <a:gd name="T6" fmla="*/ 3 w 99"/>
                <a:gd name="T7" fmla="*/ 53 h 55"/>
                <a:gd name="T8" fmla="*/ 8 w 99"/>
                <a:gd name="T9" fmla="*/ 55 h 55"/>
                <a:gd name="T10" fmla="*/ 12 w 99"/>
                <a:gd name="T11" fmla="*/ 53 h 55"/>
                <a:gd name="T12" fmla="*/ 50 w 99"/>
                <a:gd name="T13" fmla="*/ 18 h 55"/>
                <a:gd name="T14" fmla="*/ 87 w 99"/>
                <a:gd name="T15" fmla="*/ 53 h 55"/>
                <a:gd name="T16" fmla="*/ 92 w 99"/>
                <a:gd name="T17" fmla="*/ 55 h 55"/>
                <a:gd name="T18" fmla="*/ 97 w 99"/>
                <a:gd name="T19" fmla="*/ 53 h 55"/>
                <a:gd name="T20" fmla="*/ 97 w 99"/>
                <a:gd name="T21" fmla="*/ 4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55">
                  <a:moveTo>
                    <a:pt x="97" y="44"/>
                  </a:moveTo>
                  <a:cubicBezTo>
                    <a:pt x="50" y="0"/>
                    <a:pt x="50" y="0"/>
                    <a:pt x="50" y="0"/>
                  </a:cubicBezTo>
                  <a:cubicBezTo>
                    <a:pt x="3" y="44"/>
                    <a:pt x="3" y="44"/>
                    <a:pt x="3" y="44"/>
                  </a:cubicBezTo>
                  <a:cubicBezTo>
                    <a:pt x="1" y="46"/>
                    <a:pt x="0" y="50"/>
                    <a:pt x="3" y="53"/>
                  </a:cubicBezTo>
                  <a:cubicBezTo>
                    <a:pt x="4" y="54"/>
                    <a:pt x="6" y="55"/>
                    <a:pt x="8" y="55"/>
                  </a:cubicBezTo>
                  <a:cubicBezTo>
                    <a:pt x="9" y="55"/>
                    <a:pt x="11" y="54"/>
                    <a:pt x="12" y="53"/>
                  </a:cubicBezTo>
                  <a:cubicBezTo>
                    <a:pt x="50" y="18"/>
                    <a:pt x="50" y="18"/>
                    <a:pt x="50" y="18"/>
                  </a:cubicBezTo>
                  <a:cubicBezTo>
                    <a:pt x="87" y="53"/>
                    <a:pt x="87" y="53"/>
                    <a:pt x="87" y="53"/>
                  </a:cubicBezTo>
                  <a:cubicBezTo>
                    <a:pt x="89" y="54"/>
                    <a:pt x="90" y="55"/>
                    <a:pt x="92" y="55"/>
                  </a:cubicBezTo>
                  <a:cubicBezTo>
                    <a:pt x="94" y="55"/>
                    <a:pt x="96" y="54"/>
                    <a:pt x="97" y="53"/>
                  </a:cubicBezTo>
                  <a:cubicBezTo>
                    <a:pt x="99" y="50"/>
                    <a:pt x="99" y="46"/>
                    <a:pt x="97" y="44"/>
                  </a:cubicBezTo>
                  <a:close/>
                </a:path>
              </a:pathLst>
            </a:custGeom>
            <a:solidFill>
              <a:sysClr val="window" lastClr="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marL="0" marR="0" lvl="0" indent="0" defTabSz="1218565"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Text" lastClr="000000"/>
                </a:solidFill>
                <a:effectLst/>
                <a:uLnTx/>
                <a:uFillTx/>
                <a:latin typeface="Arial"/>
                <a:ea typeface="微软雅黑"/>
              </a:endParaRPr>
            </a:p>
          </p:txBody>
        </p:sp>
        <p:sp>
          <p:nvSpPr>
            <p:cNvPr id="22" name="Freeform 8"/>
            <p:cNvSpPr/>
            <p:nvPr/>
          </p:nvSpPr>
          <p:spPr bwMode="auto">
            <a:xfrm>
              <a:off x="5056188" y="1446213"/>
              <a:ext cx="255588" cy="265112"/>
            </a:xfrm>
            <a:custGeom>
              <a:avLst/>
              <a:gdLst>
                <a:gd name="T0" fmla="*/ 0 w 68"/>
                <a:gd name="T1" fmla="*/ 32 h 71"/>
                <a:gd name="T2" fmla="*/ 0 w 68"/>
                <a:gd name="T3" fmla="*/ 68 h 71"/>
                <a:gd name="T4" fmla="*/ 5 w 68"/>
                <a:gd name="T5" fmla="*/ 71 h 71"/>
                <a:gd name="T6" fmla="*/ 22 w 68"/>
                <a:gd name="T7" fmla="*/ 71 h 71"/>
                <a:gd name="T8" fmla="*/ 22 w 68"/>
                <a:gd name="T9" fmla="*/ 44 h 71"/>
                <a:gd name="T10" fmla="*/ 46 w 68"/>
                <a:gd name="T11" fmla="*/ 44 h 71"/>
                <a:gd name="T12" fmla="*/ 46 w 68"/>
                <a:gd name="T13" fmla="*/ 71 h 71"/>
                <a:gd name="T14" fmla="*/ 63 w 68"/>
                <a:gd name="T15" fmla="*/ 71 h 71"/>
                <a:gd name="T16" fmla="*/ 68 w 68"/>
                <a:gd name="T17" fmla="*/ 68 h 71"/>
                <a:gd name="T18" fmla="*/ 68 w 68"/>
                <a:gd name="T19" fmla="*/ 32 h 71"/>
                <a:gd name="T20" fmla="*/ 34 w 68"/>
                <a:gd name="T21" fmla="*/ 0 h 71"/>
                <a:gd name="T22" fmla="*/ 0 w 68"/>
                <a:gd name="T2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71">
                  <a:moveTo>
                    <a:pt x="0" y="32"/>
                  </a:moveTo>
                  <a:cubicBezTo>
                    <a:pt x="0" y="68"/>
                    <a:pt x="0" y="68"/>
                    <a:pt x="0" y="68"/>
                  </a:cubicBezTo>
                  <a:cubicBezTo>
                    <a:pt x="0" y="70"/>
                    <a:pt x="2" y="71"/>
                    <a:pt x="5" y="71"/>
                  </a:cubicBezTo>
                  <a:cubicBezTo>
                    <a:pt x="22" y="71"/>
                    <a:pt x="22" y="71"/>
                    <a:pt x="22" y="71"/>
                  </a:cubicBezTo>
                  <a:cubicBezTo>
                    <a:pt x="22" y="44"/>
                    <a:pt x="22" y="44"/>
                    <a:pt x="22" y="44"/>
                  </a:cubicBezTo>
                  <a:cubicBezTo>
                    <a:pt x="46" y="44"/>
                    <a:pt x="46" y="44"/>
                    <a:pt x="46" y="44"/>
                  </a:cubicBezTo>
                  <a:cubicBezTo>
                    <a:pt x="46" y="71"/>
                    <a:pt x="46" y="71"/>
                    <a:pt x="46" y="71"/>
                  </a:cubicBezTo>
                  <a:cubicBezTo>
                    <a:pt x="63" y="71"/>
                    <a:pt x="63" y="71"/>
                    <a:pt x="63" y="71"/>
                  </a:cubicBezTo>
                  <a:cubicBezTo>
                    <a:pt x="66" y="71"/>
                    <a:pt x="68" y="70"/>
                    <a:pt x="68" y="68"/>
                  </a:cubicBezTo>
                  <a:cubicBezTo>
                    <a:pt x="68" y="32"/>
                    <a:pt x="68" y="32"/>
                    <a:pt x="68" y="32"/>
                  </a:cubicBezTo>
                  <a:cubicBezTo>
                    <a:pt x="34" y="0"/>
                    <a:pt x="34" y="0"/>
                    <a:pt x="34" y="0"/>
                  </a:cubicBezTo>
                  <a:lnTo>
                    <a:pt x="0" y="32"/>
                  </a:lnTo>
                  <a:close/>
                </a:path>
              </a:pathLst>
            </a:custGeom>
            <a:solidFill>
              <a:sysClr val="window" lastClr="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marL="0" marR="0" lvl="0" indent="0" defTabSz="1218565"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Text" lastClr="000000"/>
                </a:solidFill>
                <a:effectLst/>
                <a:uLnTx/>
                <a:uFillTx/>
                <a:latin typeface="Arial"/>
                <a:ea typeface="微软雅黑"/>
              </a:endParaRPr>
            </a:p>
          </p:txBody>
        </p:sp>
      </p:grpSp>
      <p:grpSp>
        <p:nvGrpSpPr>
          <p:cNvPr id="23" name="组合 22"/>
          <p:cNvGrpSpPr/>
          <p:nvPr/>
        </p:nvGrpSpPr>
        <p:grpSpPr>
          <a:xfrm>
            <a:off x="6120237" y="3143705"/>
            <a:ext cx="675129" cy="675216"/>
            <a:chOff x="1339850" y="2163763"/>
            <a:chExt cx="506413" cy="506412"/>
          </a:xfrm>
        </p:grpSpPr>
        <p:sp>
          <p:nvSpPr>
            <p:cNvPr id="24" name="Freeform 13"/>
            <p:cNvSpPr/>
            <p:nvPr/>
          </p:nvSpPr>
          <p:spPr bwMode="auto">
            <a:xfrm>
              <a:off x="1339850" y="2163763"/>
              <a:ext cx="506413" cy="506412"/>
            </a:xfrm>
            <a:custGeom>
              <a:avLst/>
              <a:gdLst>
                <a:gd name="T0" fmla="*/ 135 w 135"/>
                <a:gd name="T1" fmla="*/ 36 h 135"/>
                <a:gd name="T2" fmla="*/ 135 w 135"/>
                <a:gd name="T3" fmla="*/ 98 h 135"/>
                <a:gd name="T4" fmla="*/ 98 w 135"/>
                <a:gd name="T5" fmla="*/ 135 h 135"/>
                <a:gd name="T6" fmla="*/ 37 w 135"/>
                <a:gd name="T7" fmla="*/ 135 h 135"/>
                <a:gd name="T8" fmla="*/ 0 w 135"/>
                <a:gd name="T9" fmla="*/ 98 h 135"/>
                <a:gd name="T10" fmla="*/ 0 w 135"/>
                <a:gd name="T11" fmla="*/ 36 h 135"/>
                <a:gd name="T12" fmla="*/ 37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7" y="135"/>
                    <a:pt x="37" y="135"/>
                    <a:pt x="37" y="135"/>
                  </a:cubicBezTo>
                  <a:cubicBezTo>
                    <a:pt x="16" y="135"/>
                    <a:pt x="0" y="118"/>
                    <a:pt x="0" y="98"/>
                  </a:cubicBezTo>
                  <a:cubicBezTo>
                    <a:pt x="0" y="36"/>
                    <a:pt x="0" y="36"/>
                    <a:pt x="0" y="36"/>
                  </a:cubicBezTo>
                  <a:cubicBezTo>
                    <a:pt x="0" y="16"/>
                    <a:pt x="16" y="0"/>
                    <a:pt x="37" y="0"/>
                  </a:cubicBezTo>
                  <a:cubicBezTo>
                    <a:pt x="135" y="0"/>
                    <a:pt x="135" y="0"/>
                    <a:pt x="135" y="0"/>
                  </a:cubicBezTo>
                  <a:lnTo>
                    <a:pt x="135" y="36"/>
                  </a:lnTo>
                  <a:close/>
                </a:path>
              </a:pathLst>
            </a:custGeom>
            <a:solidFill>
              <a:srgbClr val="C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1218565"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Text" lastClr="000000"/>
                </a:solidFill>
                <a:effectLst/>
                <a:uLnTx/>
                <a:uFillTx/>
                <a:latin typeface="Arial"/>
                <a:ea typeface="微软雅黑"/>
              </a:endParaRPr>
            </a:p>
          </p:txBody>
        </p:sp>
        <p:sp>
          <p:nvSpPr>
            <p:cNvPr id="25" name="Freeform 14"/>
            <p:cNvSpPr/>
            <p:nvPr/>
          </p:nvSpPr>
          <p:spPr bwMode="auto">
            <a:xfrm>
              <a:off x="1500188" y="2276475"/>
              <a:ext cx="176213" cy="104775"/>
            </a:xfrm>
            <a:custGeom>
              <a:avLst/>
              <a:gdLst>
                <a:gd name="T0" fmla="*/ 111 w 111"/>
                <a:gd name="T1" fmla="*/ 0 h 66"/>
                <a:gd name="T2" fmla="*/ 55 w 111"/>
                <a:gd name="T3" fmla="*/ 0 h 66"/>
                <a:gd name="T4" fmla="*/ 55 w 111"/>
                <a:gd name="T5" fmla="*/ 54 h 66"/>
                <a:gd name="T6" fmla="*/ 14 w 111"/>
                <a:gd name="T7" fmla="*/ 54 h 66"/>
                <a:gd name="T8" fmla="*/ 14 w 111"/>
                <a:gd name="T9" fmla="*/ 0 h 66"/>
                <a:gd name="T10" fmla="*/ 0 w 111"/>
                <a:gd name="T11" fmla="*/ 0 h 66"/>
                <a:gd name="T12" fmla="*/ 0 w 111"/>
                <a:gd name="T13" fmla="*/ 66 h 66"/>
                <a:gd name="T14" fmla="*/ 111 w 111"/>
                <a:gd name="T15" fmla="*/ 66 h 66"/>
                <a:gd name="T16" fmla="*/ 111 w 111"/>
                <a:gd name="T1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66">
                  <a:moveTo>
                    <a:pt x="111" y="0"/>
                  </a:moveTo>
                  <a:lnTo>
                    <a:pt x="55" y="0"/>
                  </a:lnTo>
                  <a:lnTo>
                    <a:pt x="55" y="54"/>
                  </a:lnTo>
                  <a:lnTo>
                    <a:pt x="14" y="54"/>
                  </a:lnTo>
                  <a:lnTo>
                    <a:pt x="14" y="0"/>
                  </a:lnTo>
                  <a:lnTo>
                    <a:pt x="0" y="0"/>
                  </a:lnTo>
                  <a:lnTo>
                    <a:pt x="0" y="66"/>
                  </a:lnTo>
                  <a:lnTo>
                    <a:pt x="111" y="66"/>
                  </a:lnTo>
                  <a:lnTo>
                    <a:pt x="111" y="0"/>
                  </a:lnTo>
                  <a:close/>
                </a:path>
              </a:pathLst>
            </a:custGeom>
            <a:solidFill>
              <a:schemeClr val="bg1"/>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marL="0" marR="0" lvl="0" indent="0" defTabSz="1218565"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Text" lastClr="000000"/>
                </a:solidFill>
                <a:effectLst/>
                <a:uLnTx/>
                <a:uFillTx/>
                <a:latin typeface="Arial"/>
                <a:ea typeface="微软雅黑"/>
              </a:endParaRPr>
            </a:p>
          </p:txBody>
        </p:sp>
        <p:sp>
          <p:nvSpPr>
            <p:cNvPr id="26" name="Freeform 15"/>
            <p:cNvSpPr>
              <a:spLocks noEditPoints="1"/>
            </p:cNvSpPr>
            <p:nvPr/>
          </p:nvSpPr>
          <p:spPr bwMode="auto">
            <a:xfrm>
              <a:off x="1447800" y="2276475"/>
              <a:ext cx="288925" cy="277812"/>
            </a:xfrm>
            <a:custGeom>
              <a:avLst/>
              <a:gdLst>
                <a:gd name="T0" fmla="*/ 72 w 77"/>
                <a:gd name="T1" fmla="*/ 0 h 74"/>
                <a:gd name="T2" fmla="*/ 64 w 77"/>
                <a:gd name="T3" fmla="*/ 0 h 74"/>
                <a:gd name="T4" fmla="*/ 64 w 77"/>
                <a:gd name="T5" fmla="*/ 31 h 74"/>
                <a:gd name="T6" fmla="*/ 10 w 77"/>
                <a:gd name="T7" fmla="*/ 31 h 74"/>
                <a:gd name="T8" fmla="*/ 10 w 77"/>
                <a:gd name="T9" fmla="*/ 0 h 74"/>
                <a:gd name="T10" fmla="*/ 5 w 77"/>
                <a:gd name="T11" fmla="*/ 0 h 74"/>
                <a:gd name="T12" fmla="*/ 0 w 77"/>
                <a:gd name="T13" fmla="*/ 6 h 74"/>
                <a:gd name="T14" fmla="*/ 0 w 77"/>
                <a:gd name="T15" fmla="*/ 68 h 74"/>
                <a:gd name="T16" fmla="*/ 5 w 77"/>
                <a:gd name="T17" fmla="*/ 74 h 74"/>
                <a:gd name="T18" fmla="*/ 72 w 77"/>
                <a:gd name="T19" fmla="*/ 74 h 74"/>
                <a:gd name="T20" fmla="*/ 77 w 77"/>
                <a:gd name="T21" fmla="*/ 68 h 74"/>
                <a:gd name="T22" fmla="*/ 77 w 77"/>
                <a:gd name="T23" fmla="*/ 6 h 74"/>
                <a:gd name="T24" fmla="*/ 72 w 77"/>
                <a:gd name="T25" fmla="*/ 0 h 74"/>
                <a:gd name="T26" fmla="*/ 38 w 77"/>
                <a:gd name="T27" fmla="*/ 65 h 74"/>
                <a:gd name="T28" fmla="*/ 22 w 77"/>
                <a:gd name="T29" fmla="*/ 49 h 74"/>
                <a:gd name="T30" fmla="*/ 38 w 77"/>
                <a:gd name="T31" fmla="*/ 33 h 74"/>
                <a:gd name="T32" fmla="*/ 54 w 77"/>
                <a:gd name="T33" fmla="*/ 49 h 74"/>
                <a:gd name="T34" fmla="*/ 38 w 77"/>
                <a:gd name="T35" fmla="*/ 6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4">
                  <a:moveTo>
                    <a:pt x="72" y="0"/>
                  </a:moveTo>
                  <a:cubicBezTo>
                    <a:pt x="64" y="0"/>
                    <a:pt x="64" y="0"/>
                    <a:pt x="64" y="0"/>
                  </a:cubicBezTo>
                  <a:cubicBezTo>
                    <a:pt x="64" y="31"/>
                    <a:pt x="64" y="31"/>
                    <a:pt x="64" y="31"/>
                  </a:cubicBezTo>
                  <a:cubicBezTo>
                    <a:pt x="10" y="31"/>
                    <a:pt x="10" y="31"/>
                    <a:pt x="10" y="31"/>
                  </a:cubicBezTo>
                  <a:cubicBezTo>
                    <a:pt x="10" y="0"/>
                    <a:pt x="10" y="0"/>
                    <a:pt x="10" y="0"/>
                  </a:cubicBezTo>
                  <a:cubicBezTo>
                    <a:pt x="5" y="0"/>
                    <a:pt x="5" y="0"/>
                    <a:pt x="5" y="0"/>
                  </a:cubicBezTo>
                  <a:cubicBezTo>
                    <a:pt x="2" y="0"/>
                    <a:pt x="0" y="3"/>
                    <a:pt x="0" y="6"/>
                  </a:cubicBezTo>
                  <a:cubicBezTo>
                    <a:pt x="0" y="68"/>
                    <a:pt x="0" y="68"/>
                    <a:pt x="0" y="68"/>
                  </a:cubicBezTo>
                  <a:cubicBezTo>
                    <a:pt x="0" y="72"/>
                    <a:pt x="2" y="74"/>
                    <a:pt x="5" y="74"/>
                  </a:cubicBezTo>
                  <a:cubicBezTo>
                    <a:pt x="72" y="74"/>
                    <a:pt x="72" y="74"/>
                    <a:pt x="72" y="74"/>
                  </a:cubicBezTo>
                  <a:cubicBezTo>
                    <a:pt x="75" y="74"/>
                    <a:pt x="77" y="72"/>
                    <a:pt x="77" y="68"/>
                  </a:cubicBezTo>
                  <a:cubicBezTo>
                    <a:pt x="77" y="6"/>
                    <a:pt x="77" y="6"/>
                    <a:pt x="77" y="6"/>
                  </a:cubicBezTo>
                  <a:cubicBezTo>
                    <a:pt x="77" y="3"/>
                    <a:pt x="75" y="0"/>
                    <a:pt x="72" y="0"/>
                  </a:cubicBezTo>
                  <a:close/>
                  <a:moveTo>
                    <a:pt x="38" y="65"/>
                  </a:moveTo>
                  <a:cubicBezTo>
                    <a:pt x="29" y="65"/>
                    <a:pt x="22" y="58"/>
                    <a:pt x="22" y="49"/>
                  </a:cubicBezTo>
                  <a:cubicBezTo>
                    <a:pt x="22" y="40"/>
                    <a:pt x="29" y="33"/>
                    <a:pt x="38" y="33"/>
                  </a:cubicBezTo>
                  <a:cubicBezTo>
                    <a:pt x="46" y="33"/>
                    <a:pt x="54" y="40"/>
                    <a:pt x="54" y="49"/>
                  </a:cubicBezTo>
                  <a:cubicBezTo>
                    <a:pt x="54" y="58"/>
                    <a:pt x="46" y="65"/>
                    <a:pt x="38" y="65"/>
                  </a:cubicBezTo>
                  <a:close/>
                </a:path>
              </a:pathLst>
            </a:custGeom>
            <a:solidFill>
              <a:schemeClr val="bg1"/>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marL="0" marR="0" lvl="0" indent="0" defTabSz="1218565"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Text" lastClr="000000"/>
                </a:solidFill>
                <a:effectLst/>
                <a:uLnTx/>
                <a:uFillTx/>
                <a:latin typeface="Arial"/>
                <a:ea typeface="微软雅黑"/>
              </a:endParaRPr>
            </a:p>
          </p:txBody>
        </p:sp>
        <p:sp>
          <p:nvSpPr>
            <p:cNvPr id="27" name="Oval 16"/>
            <p:cNvSpPr>
              <a:spLocks noChangeArrowheads="1"/>
            </p:cNvSpPr>
            <p:nvPr/>
          </p:nvSpPr>
          <p:spPr bwMode="auto">
            <a:xfrm>
              <a:off x="1549400" y="2419350"/>
              <a:ext cx="82550" cy="82550"/>
            </a:xfrm>
            <a:prstGeom prst="ellipse">
              <a:avLst/>
            </a:prstGeom>
            <a:solidFill>
              <a:schemeClr val="bg1"/>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marL="0" marR="0" lvl="0" indent="0" defTabSz="1218565"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Text" lastClr="000000"/>
                </a:solidFill>
                <a:effectLst/>
                <a:uLnTx/>
                <a:uFillTx/>
                <a:latin typeface="Arial"/>
                <a:ea typeface="微软雅黑"/>
              </a:endParaRPr>
            </a:p>
          </p:txBody>
        </p:sp>
      </p:grpSp>
      <p:grpSp>
        <p:nvGrpSpPr>
          <p:cNvPr id="28" name="组合 27"/>
          <p:cNvGrpSpPr/>
          <p:nvPr/>
        </p:nvGrpSpPr>
        <p:grpSpPr>
          <a:xfrm>
            <a:off x="6126584" y="4147599"/>
            <a:ext cx="668780" cy="675217"/>
            <a:chOff x="5093055" y="2766720"/>
            <a:chExt cx="501650" cy="506413"/>
          </a:xfrm>
        </p:grpSpPr>
        <p:sp>
          <p:nvSpPr>
            <p:cNvPr id="29" name="Freeform 21"/>
            <p:cNvSpPr/>
            <p:nvPr/>
          </p:nvSpPr>
          <p:spPr bwMode="auto">
            <a:xfrm>
              <a:off x="5093055" y="2766720"/>
              <a:ext cx="501650" cy="506413"/>
            </a:xfrm>
            <a:custGeom>
              <a:avLst/>
              <a:gdLst>
                <a:gd name="T0" fmla="*/ 134 w 134"/>
                <a:gd name="T1" fmla="*/ 37 h 135"/>
                <a:gd name="T2" fmla="*/ 134 w 134"/>
                <a:gd name="T3" fmla="*/ 98 h 135"/>
                <a:gd name="T4" fmla="*/ 98 w 134"/>
                <a:gd name="T5" fmla="*/ 135 h 135"/>
                <a:gd name="T6" fmla="*/ 36 w 134"/>
                <a:gd name="T7" fmla="*/ 135 h 135"/>
                <a:gd name="T8" fmla="*/ 0 w 134"/>
                <a:gd name="T9" fmla="*/ 98 h 135"/>
                <a:gd name="T10" fmla="*/ 0 w 134"/>
                <a:gd name="T11" fmla="*/ 37 h 135"/>
                <a:gd name="T12" fmla="*/ 36 w 134"/>
                <a:gd name="T13" fmla="*/ 0 h 135"/>
                <a:gd name="T14" fmla="*/ 134 w 134"/>
                <a:gd name="T15" fmla="*/ 0 h 135"/>
                <a:gd name="T16" fmla="*/ 134 w 134"/>
                <a:gd name="T17" fmla="*/ 3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7"/>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7"/>
                    <a:pt x="0" y="37"/>
                    <a:pt x="0" y="37"/>
                  </a:cubicBezTo>
                  <a:cubicBezTo>
                    <a:pt x="0" y="16"/>
                    <a:pt x="16" y="0"/>
                    <a:pt x="36" y="0"/>
                  </a:cubicBezTo>
                  <a:cubicBezTo>
                    <a:pt x="134" y="0"/>
                    <a:pt x="134" y="0"/>
                    <a:pt x="134" y="0"/>
                  </a:cubicBezTo>
                  <a:lnTo>
                    <a:pt x="134" y="37"/>
                  </a:lnTo>
                  <a:close/>
                </a:path>
              </a:pathLst>
            </a:custGeom>
            <a:solidFill>
              <a:srgbClr val="C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1218565"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Text" lastClr="000000"/>
                </a:solidFill>
                <a:effectLst/>
                <a:uLnTx/>
                <a:uFillTx/>
                <a:latin typeface="Arial"/>
                <a:ea typeface="微软雅黑"/>
              </a:endParaRPr>
            </a:p>
          </p:txBody>
        </p:sp>
        <p:sp>
          <p:nvSpPr>
            <p:cNvPr id="30" name="Oval 22"/>
            <p:cNvSpPr>
              <a:spLocks noChangeArrowheads="1"/>
            </p:cNvSpPr>
            <p:nvPr/>
          </p:nvSpPr>
          <p:spPr bwMode="auto">
            <a:xfrm>
              <a:off x="5201005" y="3069933"/>
              <a:ext cx="98425" cy="98425"/>
            </a:xfrm>
            <a:prstGeom prst="ellipse">
              <a:avLst/>
            </a:prstGeom>
            <a:solidFill>
              <a:schemeClr val="bg1"/>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marL="0" marR="0" lvl="0" indent="0" defTabSz="1218565"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Text" lastClr="000000"/>
                </a:solidFill>
                <a:effectLst/>
                <a:uLnTx/>
                <a:uFillTx/>
                <a:latin typeface="Arial"/>
                <a:ea typeface="微软雅黑"/>
              </a:endParaRPr>
            </a:p>
          </p:txBody>
        </p:sp>
        <p:sp>
          <p:nvSpPr>
            <p:cNvPr id="31" name="Freeform 23"/>
            <p:cNvSpPr/>
            <p:nvPr/>
          </p:nvSpPr>
          <p:spPr bwMode="auto">
            <a:xfrm>
              <a:off x="5212118" y="2969920"/>
              <a:ext cx="180975" cy="179388"/>
            </a:xfrm>
            <a:custGeom>
              <a:avLst/>
              <a:gdLst>
                <a:gd name="T0" fmla="*/ 6 w 48"/>
                <a:gd name="T1" fmla="*/ 0 h 48"/>
                <a:gd name="T2" fmla="*/ 0 w 48"/>
                <a:gd name="T3" fmla="*/ 7 h 48"/>
                <a:gd name="T4" fmla="*/ 6 w 48"/>
                <a:gd name="T5" fmla="*/ 13 h 48"/>
                <a:gd name="T6" fmla="*/ 35 w 48"/>
                <a:gd name="T7" fmla="*/ 42 h 48"/>
                <a:gd name="T8" fmla="*/ 42 w 48"/>
                <a:gd name="T9" fmla="*/ 48 h 48"/>
                <a:gd name="T10" fmla="*/ 48 w 48"/>
                <a:gd name="T11" fmla="*/ 42 h 48"/>
                <a:gd name="T12" fmla="*/ 6 w 48"/>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48" h="48">
                  <a:moveTo>
                    <a:pt x="6" y="0"/>
                  </a:moveTo>
                  <a:cubicBezTo>
                    <a:pt x="3" y="0"/>
                    <a:pt x="0" y="3"/>
                    <a:pt x="0" y="7"/>
                  </a:cubicBezTo>
                  <a:cubicBezTo>
                    <a:pt x="0" y="10"/>
                    <a:pt x="3" y="13"/>
                    <a:pt x="6" y="13"/>
                  </a:cubicBezTo>
                  <a:cubicBezTo>
                    <a:pt x="22" y="13"/>
                    <a:pt x="35" y="26"/>
                    <a:pt x="35" y="42"/>
                  </a:cubicBezTo>
                  <a:cubicBezTo>
                    <a:pt x="35" y="45"/>
                    <a:pt x="38" y="48"/>
                    <a:pt x="42" y="48"/>
                  </a:cubicBezTo>
                  <a:cubicBezTo>
                    <a:pt x="45" y="48"/>
                    <a:pt x="48" y="45"/>
                    <a:pt x="48" y="42"/>
                  </a:cubicBezTo>
                  <a:cubicBezTo>
                    <a:pt x="48" y="19"/>
                    <a:pt x="29" y="0"/>
                    <a:pt x="6" y="0"/>
                  </a:cubicBezTo>
                  <a:close/>
                </a:path>
              </a:pathLst>
            </a:custGeom>
            <a:solidFill>
              <a:schemeClr val="bg1"/>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marL="0" marR="0" lvl="0" indent="0" defTabSz="1218565"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Text" lastClr="000000"/>
                </a:solidFill>
                <a:effectLst/>
                <a:uLnTx/>
                <a:uFillTx/>
                <a:latin typeface="Arial"/>
                <a:ea typeface="微软雅黑"/>
              </a:endParaRPr>
            </a:p>
          </p:txBody>
        </p:sp>
        <p:sp>
          <p:nvSpPr>
            <p:cNvPr id="32" name="Freeform 24"/>
            <p:cNvSpPr/>
            <p:nvPr/>
          </p:nvSpPr>
          <p:spPr bwMode="auto">
            <a:xfrm>
              <a:off x="5212118" y="2871495"/>
              <a:ext cx="277813" cy="277813"/>
            </a:xfrm>
            <a:custGeom>
              <a:avLst/>
              <a:gdLst>
                <a:gd name="T0" fmla="*/ 6 w 74"/>
                <a:gd name="T1" fmla="*/ 0 h 74"/>
                <a:gd name="T2" fmla="*/ 0 w 74"/>
                <a:gd name="T3" fmla="*/ 7 h 74"/>
                <a:gd name="T4" fmla="*/ 6 w 74"/>
                <a:gd name="T5" fmla="*/ 13 h 74"/>
                <a:gd name="T6" fmla="*/ 61 w 74"/>
                <a:gd name="T7" fmla="*/ 68 h 74"/>
                <a:gd name="T8" fmla="*/ 68 w 74"/>
                <a:gd name="T9" fmla="*/ 74 h 74"/>
                <a:gd name="T10" fmla="*/ 74 w 74"/>
                <a:gd name="T11" fmla="*/ 68 h 74"/>
                <a:gd name="T12" fmla="*/ 6 w 74"/>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74" h="74">
                  <a:moveTo>
                    <a:pt x="6" y="0"/>
                  </a:moveTo>
                  <a:cubicBezTo>
                    <a:pt x="3" y="0"/>
                    <a:pt x="0" y="3"/>
                    <a:pt x="0" y="7"/>
                  </a:cubicBezTo>
                  <a:cubicBezTo>
                    <a:pt x="0" y="10"/>
                    <a:pt x="3" y="13"/>
                    <a:pt x="6" y="13"/>
                  </a:cubicBezTo>
                  <a:cubicBezTo>
                    <a:pt x="37" y="13"/>
                    <a:pt x="61" y="38"/>
                    <a:pt x="61" y="68"/>
                  </a:cubicBezTo>
                  <a:cubicBezTo>
                    <a:pt x="61" y="71"/>
                    <a:pt x="64" y="74"/>
                    <a:pt x="68" y="74"/>
                  </a:cubicBezTo>
                  <a:cubicBezTo>
                    <a:pt x="71" y="74"/>
                    <a:pt x="74" y="71"/>
                    <a:pt x="74" y="68"/>
                  </a:cubicBezTo>
                  <a:cubicBezTo>
                    <a:pt x="74" y="30"/>
                    <a:pt x="44" y="0"/>
                    <a:pt x="6" y="0"/>
                  </a:cubicBezTo>
                  <a:close/>
                </a:path>
              </a:pathLst>
            </a:custGeom>
            <a:solidFill>
              <a:schemeClr val="bg1"/>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marL="0" marR="0" lvl="0" indent="0" defTabSz="1218565"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Text" lastClr="000000"/>
                </a:solidFill>
                <a:effectLst/>
                <a:uLnTx/>
                <a:uFillTx/>
                <a:latin typeface="Arial"/>
                <a:ea typeface="微软雅黑"/>
              </a:endParaRPr>
            </a:p>
          </p:txBody>
        </p:sp>
      </p:grpSp>
      <p:grpSp>
        <p:nvGrpSpPr>
          <p:cNvPr id="33" name="组合 32"/>
          <p:cNvGrpSpPr/>
          <p:nvPr/>
        </p:nvGrpSpPr>
        <p:grpSpPr>
          <a:xfrm>
            <a:off x="6120237" y="5151492"/>
            <a:ext cx="675129" cy="675216"/>
            <a:chOff x="6137274" y="1900165"/>
            <a:chExt cx="506413" cy="506412"/>
          </a:xfrm>
        </p:grpSpPr>
        <p:sp>
          <p:nvSpPr>
            <p:cNvPr id="34" name="Freeform 29"/>
            <p:cNvSpPr/>
            <p:nvPr/>
          </p:nvSpPr>
          <p:spPr bwMode="auto">
            <a:xfrm>
              <a:off x="6137274" y="1900165"/>
              <a:ext cx="506413" cy="506412"/>
            </a:xfrm>
            <a:custGeom>
              <a:avLst/>
              <a:gdLst>
                <a:gd name="T0" fmla="*/ 135 w 135"/>
                <a:gd name="T1" fmla="*/ 36 h 135"/>
                <a:gd name="T2" fmla="*/ 135 w 135"/>
                <a:gd name="T3" fmla="*/ 98 h 135"/>
                <a:gd name="T4" fmla="*/ 98 w 135"/>
                <a:gd name="T5" fmla="*/ 135 h 135"/>
                <a:gd name="T6" fmla="*/ 36 w 135"/>
                <a:gd name="T7" fmla="*/ 135 h 135"/>
                <a:gd name="T8" fmla="*/ 0 w 135"/>
                <a:gd name="T9" fmla="*/ 98 h 135"/>
                <a:gd name="T10" fmla="*/ 0 w 135"/>
                <a:gd name="T11" fmla="*/ 36 h 135"/>
                <a:gd name="T12" fmla="*/ 36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5" y="0"/>
                    <a:pt x="135" y="0"/>
                    <a:pt x="135" y="0"/>
                  </a:cubicBezTo>
                  <a:lnTo>
                    <a:pt x="135" y="36"/>
                  </a:lnTo>
                  <a:close/>
                </a:path>
              </a:pathLst>
            </a:custGeom>
            <a:solidFill>
              <a:srgbClr val="C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1218565"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Text" lastClr="000000"/>
                </a:solidFill>
                <a:effectLst/>
                <a:uLnTx/>
                <a:uFillTx/>
                <a:latin typeface="Arial"/>
                <a:ea typeface="微软雅黑"/>
              </a:endParaRPr>
            </a:p>
          </p:txBody>
        </p:sp>
        <p:sp>
          <p:nvSpPr>
            <p:cNvPr id="35" name="Freeform 30"/>
            <p:cNvSpPr>
              <a:spLocks noEditPoints="1"/>
            </p:cNvSpPr>
            <p:nvPr/>
          </p:nvSpPr>
          <p:spPr bwMode="auto">
            <a:xfrm>
              <a:off x="6208712" y="1979540"/>
              <a:ext cx="327025" cy="325437"/>
            </a:xfrm>
            <a:custGeom>
              <a:avLst/>
              <a:gdLst>
                <a:gd name="T0" fmla="*/ 64 w 87"/>
                <a:gd name="T1" fmla="*/ 14 h 87"/>
                <a:gd name="T2" fmla="*/ 14 w 87"/>
                <a:gd name="T3" fmla="*/ 14 h 87"/>
                <a:gd name="T4" fmla="*/ 14 w 87"/>
                <a:gd name="T5" fmla="*/ 64 h 87"/>
                <a:gd name="T6" fmla="*/ 59 w 87"/>
                <a:gd name="T7" fmla="*/ 69 h 87"/>
                <a:gd name="T8" fmla="*/ 74 w 87"/>
                <a:gd name="T9" fmla="*/ 84 h 87"/>
                <a:gd name="T10" fmla="*/ 83 w 87"/>
                <a:gd name="T11" fmla="*/ 84 h 87"/>
                <a:gd name="T12" fmla="*/ 84 w 87"/>
                <a:gd name="T13" fmla="*/ 83 h 87"/>
                <a:gd name="T14" fmla="*/ 84 w 87"/>
                <a:gd name="T15" fmla="*/ 74 h 87"/>
                <a:gd name="T16" fmla="*/ 69 w 87"/>
                <a:gd name="T17" fmla="*/ 59 h 87"/>
                <a:gd name="T18" fmla="*/ 64 w 87"/>
                <a:gd name="T19" fmla="*/ 14 h 87"/>
                <a:gd name="T20" fmla="*/ 58 w 87"/>
                <a:gd name="T21" fmla="*/ 58 h 87"/>
                <a:gd name="T22" fmla="*/ 20 w 87"/>
                <a:gd name="T23" fmla="*/ 58 h 87"/>
                <a:gd name="T24" fmla="*/ 20 w 87"/>
                <a:gd name="T25" fmla="*/ 21 h 87"/>
                <a:gd name="T26" fmla="*/ 58 w 87"/>
                <a:gd name="T27" fmla="*/ 21 h 87"/>
                <a:gd name="T28" fmla="*/ 58 w 87"/>
                <a:gd name="T29" fmla="*/ 58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7" h="87">
                  <a:moveTo>
                    <a:pt x="64" y="14"/>
                  </a:moveTo>
                  <a:cubicBezTo>
                    <a:pt x="50" y="0"/>
                    <a:pt x="28" y="0"/>
                    <a:pt x="14" y="14"/>
                  </a:cubicBezTo>
                  <a:cubicBezTo>
                    <a:pt x="0" y="28"/>
                    <a:pt x="0" y="51"/>
                    <a:pt x="14" y="64"/>
                  </a:cubicBezTo>
                  <a:cubicBezTo>
                    <a:pt x="26" y="77"/>
                    <a:pt x="45" y="78"/>
                    <a:pt x="59" y="69"/>
                  </a:cubicBezTo>
                  <a:cubicBezTo>
                    <a:pt x="74" y="84"/>
                    <a:pt x="74" y="84"/>
                    <a:pt x="74" y="84"/>
                  </a:cubicBezTo>
                  <a:cubicBezTo>
                    <a:pt x="76" y="87"/>
                    <a:pt x="80" y="87"/>
                    <a:pt x="83" y="84"/>
                  </a:cubicBezTo>
                  <a:cubicBezTo>
                    <a:pt x="84" y="83"/>
                    <a:pt x="84" y="83"/>
                    <a:pt x="84" y="83"/>
                  </a:cubicBezTo>
                  <a:cubicBezTo>
                    <a:pt x="87" y="81"/>
                    <a:pt x="87" y="77"/>
                    <a:pt x="84" y="74"/>
                  </a:cubicBezTo>
                  <a:cubicBezTo>
                    <a:pt x="69" y="59"/>
                    <a:pt x="69" y="59"/>
                    <a:pt x="69" y="59"/>
                  </a:cubicBezTo>
                  <a:cubicBezTo>
                    <a:pt x="78" y="45"/>
                    <a:pt x="76" y="26"/>
                    <a:pt x="64" y="14"/>
                  </a:cubicBezTo>
                  <a:close/>
                  <a:moveTo>
                    <a:pt x="58" y="58"/>
                  </a:moveTo>
                  <a:cubicBezTo>
                    <a:pt x="47" y="68"/>
                    <a:pt x="31" y="68"/>
                    <a:pt x="20" y="58"/>
                  </a:cubicBezTo>
                  <a:cubicBezTo>
                    <a:pt x="10" y="48"/>
                    <a:pt x="10" y="31"/>
                    <a:pt x="20" y="21"/>
                  </a:cubicBezTo>
                  <a:cubicBezTo>
                    <a:pt x="31" y="10"/>
                    <a:pt x="47" y="10"/>
                    <a:pt x="58" y="21"/>
                  </a:cubicBezTo>
                  <a:cubicBezTo>
                    <a:pt x="68" y="31"/>
                    <a:pt x="68" y="48"/>
                    <a:pt x="58" y="58"/>
                  </a:cubicBezTo>
                  <a:close/>
                </a:path>
              </a:pathLst>
            </a:custGeom>
            <a:solidFill>
              <a:schemeClr val="bg1"/>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marL="0" marR="0" lvl="0" indent="0" defTabSz="1218565"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Text" lastClr="000000"/>
                </a:solidFill>
                <a:effectLst/>
                <a:uLnTx/>
                <a:uFillTx/>
                <a:latin typeface="Arial"/>
                <a:ea typeface="微软雅黑"/>
              </a:endParaRPr>
            </a:p>
          </p:txBody>
        </p:sp>
      </p:grpSp>
      <p:sp>
        <p:nvSpPr>
          <p:cNvPr id="36" name="Text Box 11"/>
          <p:cNvSpPr txBox="1">
            <a:spLocks noChangeArrowheads="1"/>
          </p:cNvSpPr>
          <p:nvPr/>
        </p:nvSpPr>
        <p:spPr bwMode="auto">
          <a:xfrm>
            <a:off x="6987421" y="2041452"/>
            <a:ext cx="4196483" cy="7694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21908" tIns="60954" rIns="121908" bIns="60954">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zh-CN" altLang="en-US" sz="1400" dirty="0">
                <a:solidFill>
                  <a:srgbClr val="C00000"/>
                </a:solidFill>
                <a:latin typeface="微软雅黑" panose="020B0503020204020204" pitchFamily="34" charset="-122"/>
                <a:ea typeface="微软雅黑" panose="020B0503020204020204" pitchFamily="34" charset="-122"/>
              </a:rPr>
              <a:t>设计的发展存在着一个时代价值观的问题即什么是设计？为什么而设计？对于多元化的今天，围绕这个问题，不同的时期就会形成不同的设计面貌。</a:t>
            </a:r>
            <a:endParaRPr lang="en-US" altLang="zh-CN" sz="1400" dirty="0">
              <a:solidFill>
                <a:srgbClr val="C00000"/>
              </a:solidFill>
              <a:latin typeface="微软雅黑" panose="020B0503020204020204" pitchFamily="34" charset="-122"/>
              <a:ea typeface="微软雅黑" panose="020B0503020204020204" pitchFamily="34" charset="-122"/>
            </a:endParaRPr>
          </a:p>
        </p:txBody>
      </p:sp>
      <p:sp>
        <p:nvSpPr>
          <p:cNvPr id="37" name="Text Box 11"/>
          <p:cNvSpPr txBox="1">
            <a:spLocks noChangeArrowheads="1"/>
          </p:cNvSpPr>
          <p:nvPr/>
        </p:nvSpPr>
        <p:spPr bwMode="auto">
          <a:xfrm>
            <a:off x="6987421" y="3088184"/>
            <a:ext cx="4196483" cy="7694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21908" tIns="60954" rIns="121908" bIns="60954">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zh-CN" altLang="en-US" sz="1400" dirty="0">
                <a:solidFill>
                  <a:srgbClr val="C00000"/>
                </a:solidFill>
                <a:latin typeface="微软雅黑" panose="020B0503020204020204" pitchFamily="34" charset="-122"/>
                <a:ea typeface="微软雅黑" panose="020B0503020204020204" pitchFamily="34" charset="-122"/>
              </a:rPr>
              <a:t>设计的发展存在着一个时代价值观</a:t>
            </a:r>
            <a:r>
              <a:rPr lang="zh-CN" altLang="en-US" sz="1400">
                <a:solidFill>
                  <a:srgbClr val="C00000"/>
                </a:solidFill>
                <a:latin typeface="微软雅黑" panose="020B0503020204020204" pitchFamily="34" charset="-122"/>
                <a:ea typeface="微软雅黑" panose="020B0503020204020204" pitchFamily="34" charset="-122"/>
              </a:rPr>
              <a:t>的问题即</a:t>
            </a:r>
            <a:r>
              <a:rPr lang="zh-CN" altLang="en-US" sz="1400" dirty="0">
                <a:solidFill>
                  <a:srgbClr val="C00000"/>
                </a:solidFill>
                <a:latin typeface="微软雅黑" panose="020B0503020204020204" pitchFamily="34" charset="-122"/>
                <a:ea typeface="微软雅黑" panose="020B0503020204020204" pitchFamily="34" charset="-122"/>
              </a:rPr>
              <a:t>什么是设计？为什么而</a:t>
            </a:r>
            <a:r>
              <a:rPr lang="zh-CN" altLang="en-US" sz="1400">
                <a:solidFill>
                  <a:srgbClr val="C00000"/>
                </a:solidFill>
                <a:latin typeface="微软雅黑" panose="020B0503020204020204" pitchFamily="34" charset="-122"/>
                <a:ea typeface="微软雅黑" panose="020B0503020204020204" pitchFamily="34" charset="-122"/>
              </a:rPr>
              <a:t>设计？对于多元化的今天，围绕</a:t>
            </a:r>
            <a:r>
              <a:rPr lang="zh-CN" altLang="en-US" sz="1400" dirty="0">
                <a:solidFill>
                  <a:srgbClr val="C00000"/>
                </a:solidFill>
                <a:latin typeface="微软雅黑" panose="020B0503020204020204" pitchFamily="34" charset="-122"/>
                <a:ea typeface="微软雅黑" panose="020B0503020204020204" pitchFamily="34" charset="-122"/>
              </a:rPr>
              <a:t>这个问题，不同的时期就会形成不同的</a:t>
            </a:r>
            <a:r>
              <a:rPr lang="zh-CN" altLang="en-US" sz="1400">
                <a:solidFill>
                  <a:srgbClr val="C00000"/>
                </a:solidFill>
                <a:latin typeface="微软雅黑" panose="020B0503020204020204" pitchFamily="34" charset="-122"/>
                <a:ea typeface="微软雅黑" panose="020B0503020204020204" pitchFamily="34" charset="-122"/>
              </a:rPr>
              <a:t>设计面貌。</a:t>
            </a:r>
            <a:endParaRPr lang="en-US" altLang="zh-CN" sz="1400" dirty="0">
              <a:solidFill>
                <a:srgbClr val="C00000"/>
              </a:solidFill>
              <a:latin typeface="微软雅黑" panose="020B0503020204020204" pitchFamily="34" charset="-122"/>
              <a:ea typeface="微软雅黑" panose="020B0503020204020204" pitchFamily="34" charset="-122"/>
            </a:endParaRPr>
          </a:p>
        </p:txBody>
      </p:sp>
      <p:sp>
        <p:nvSpPr>
          <p:cNvPr id="38" name="Text Box 11"/>
          <p:cNvSpPr txBox="1">
            <a:spLocks noChangeArrowheads="1"/>
          </p:cNvSpPr>
          <p:nvPr/>
        </p:nvSpPr>
        <p:spPr bwMode="auto">
          <a:xfrm>
            <a:off x="6987421" y="4134916"/>
            <a:ext cx="4196483" cy="7694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21908" tIns="60954" rIns="121908" bIns="60954">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zh-CN" altLang="en-US" sz="1400" dirty="0">
                <a:solidFill>
                  <a:srgbClr val="C00000"/>
                </a:solidFill>
                <a:latin typeface="微软雅黑" panose="020B0503020204020204" pitchFamily="34" charset="-122"/>
                <a:ea typeface="微软雅黑" panose="020B0503020204020204" pitchFamily="34" charset="-122"/>
              </a:rPr>
              <a:t>设计的发展存在着一个时代价值观</a:t>
            </a:r>
            <a:r>
              <a:rPr lang="zh-CN" altLang="en-US" sz="1400">
                <a:solidFill>
                  <a:srgbClr val="C00000"/>
                </a:solidFill>
                <a:latin typeface="微软雅黑" panose="020B0503020204020204" pitchFamily="34" charset="-122"/>
                <a:ea typeface="微软雅黑" panose="020B0503020204020204" pitchFamily="34" charset="-122"/>
              </a:rPr>
              <a:t>的问题即</a:t>
            </a:r>
            <a:r>
              <a:rPr lang="zh-CN" altLang="en-US" sz="1400" dirty="0">
                <a:solidFill>
                  <a:srgbClr val="C00000"/>
                </a:solidFill>
                <a:latin typeface="微软雅黑" panose="020B0503020204020204" pitchFamily="34" charset="-122"/>
                <a:ea typeface="微软雅黑" panose="020B0503020204020204" pitchFamily="34" charset="-122"/>
              </a:rPr>
              <a:t>什么是设计？为什么而</a:t>
            </a:r>
            <a:r>
              <a:rPr lang="zh-CN" altLang="en-US" sz="1400">
                <a:solidFill>
                  <a:srgbClr val="C00000"/>
                </a:solidFill>
                <a:latin typeface="微软雅黑" panose="020B0503020204020204" pitchFamily="34" charset="-122"/>
                <a:ea typeface="微软雅黑" panose="020B0503020204020204" pitchFamily="34" charset="-122"/>
              </a:rPr>
              <a:t>设计？对于多元化的今天，围绕</a:t>
            </a:r>
            <a:r>
              <a:rPr lang="zh-CN" altLang="en-US" sz="1400" dirty="0">
                <a:solidFill>
                  <a:srgbClr val="C00000"/>
                </a:solidFill>
                <a:latin typeface="微软雅黑" panose="020B0503020204020204" pitchFamily="34" charset="-122"/>
                <a:ea typeface="微软雅黑" panose="020B0503020204020204" pitchFamily="34" charset="-122"/>
              </a:rPr>
              <a:t>这个问题，不同的时期就会形成不同的</a:t>
            </a:r>
            <a:r>
              <a:rPr lang="zh-CN" altLang="en-US" sz="1400">
                <a:solidFill>
                  <a:srgbClr val="C00000"/>
                </a:solidFill>
                <a:latin typeface="微软雅黑" panose="020B0503020204020204" pitchFamily="34" charset="-122"/>
                <a:ea typeface="微软雅黑" panose="020B0503020204020204" pitchFamily="34" charset="-122"/>
              </a:rPr>
              <a:t>设计面貌。</a:t>
            </a:r>
            <a:endParaRPr lang="en-US" altLang="zh-CN" sz="1400" dirty="0">
              <a:solidFill>
                <a:srgbClr val="C00000"/>
              </a:solidFill>
              <a:latin typeface="微软雅黑" panose="020B0503020204020204" pitchFamily="34" charset="-122"/>
              <a:ea typeface="微软雅黑" panose="020B0503020204020204" pitchFamily="34" charset="-122"/>
            </a:endParaRPr>
          </a:p>
        </p:txBody>
      </p:sp>
      <p:sp>
        <p:nvSpPr>
          <p:cNvPr id="39" name="Text Box 11"/>
          <p:cNvSpPr txBox="1">
            <a:spLocks noChangeArrowheads="1"/>
          </p:cNvSpPr>
          <p:nvPr/>
        </p:nvSpPr>
        <p:spPr bwMode="auto">
          <a:xfrm>
            <a:off x="6987421" y="5181649"/>
            <a:ext cx="4196483" cy="7694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21908" tIns="60954" rIns="121908" bIns="60954">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zh-CN" altLang="en-US" sz="1400" dirty="0">
                <a:solidFill>
                  <a:srgbClr val="C00000"/>
                </a:solidFill>
                <a:latin typeface="微软雅黑" panose="020B0503020204020204" pitchFamily="34" charset="-122"/>
                <a:ea typeface="微软雅黑" panose="020B0503020204020204" pitchFamily="34" charset="-122"/>
              </a:rPr>
              <a:t>设计的发展存在着一个时代价值观的问题即什么是设计？为什么而设计？对于多元化的今天，围绕这个问题，不同的时期就会形成不同的设计面貌。</a:t>
            </a:r>
            <a:endParaRPr lang="en-US" altLang="zh-CN" sz="1400" dirty="0">
              <a:solidFill>
                <a:srgbClr val="C0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644884618"/>
      </p:ext>
    </p:extLst>
  </p:cSld>
  <p:clrMapOvr>
    <a:masterClrMapping/>
  </p:clrMapOvr>
  <mc:AlternateContent xmlns:mc="http://schemas.openxmlformats.org/markup-compatibility/2006">
    <mc:Choice xmlns:p14="http://schemas.microsoft.com/office/powerpoint/2010/main" xmlns="" Requires="p14">
      <p:transition spd="slow" p14:dur="3400" advClick="0" advTm="3000">
        <p14:reveal/>
      </p:transition>
    </mc:Choice>
    <mc:Fallback>
      <p:transition spd="slow" advClick="0" advTm="3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666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300" fill="hold"/>
                                            <p:tgtEl>
                                              <p:spTgt spid="7"/>
                                            </p:tgtEl>
                                            <p:attrNameLst>
                                              <p:attrName>ppt_x</p:attrName>
                                            </p:attrNameLst>
                                          </p:cBhvr>
                                          <p:tavLst>
                                            <p:tav tm="0">
                                              <p:val>
                                                <p:strVal val="0-#ppt_w/2"/>
                                              </p:val>
                                            </p:tav>
                                            <p:tav tm="100000">
                                              <p:val>
                                                <p:strVal val="#ppt_x"/>
                                              </p:val>
                                            </p:tav>
                                          </p:tavLst>
                                        </p:anim>
                                        <p:anim calcmode="lin" valueType="num">
                                          <p:cBhvr additive="base">
                                            <p:cTn id="8" dur="3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300"/>
                                </p:stCondLst>
                                <p:childTnLst>
                                  <p:par>
                                    <p:cTn id="10" presetID="2" presetClass="entr" presetSubtype="12" decel="6660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300" fill="hold"/>
                                            <p:tgtEl>
                                              <p:spTgt spid="10"/>
                                            </p:tgtEl>
                                            <p:attrNameLst>
                                              <p:attrName>ppt_x</p:attrName>
                                            </p:attrNameLst>
                                          </p:cBhvr>
                                          <p:tavLst>
                                            <p:tav tm="0">
                                              <p:val>
                                                <p:strVal val="0-#ppt_w/2"/>
                                              </p:val>
                                            </p:tav>
                                            <p:tav tm="100000">
                                              <p:val>
                                                <p:strVal val="#ppt_x"/>
                                              </p:val>
                                            </p:tav>
                                          </p:tavLst>
                                        </p:anim>
                                        <p:anim calcmode="lin" valueType="num">
                                          <p:cBhvr additive="base">
                                            <p:cTn id="13" dur="300" fill="hold"/>
                                            <p:tgtEl>
                                              <p:spTgt spid="10"/>
                                            </p:tgtEl>
                                            <p:attrNameLst>
                                              <p:attrName>ppt_y</p:attrName>
                                            </p:attrNameLst>
                                          </p:cBhvr>
                                          <p:tavLst>
                                            <p:tav tm="0">
                                              <p:val>
                                                <p:strVal val="1+#ppt_h/2"/>
                                              </p:val>
                                            </p:tav>
                                            <p:tav tm="100000">
                                              <p:val>
                                                <p:strVal val="#ppt_y"/>
                                              </p:val>
                                            </p:tav>
                                          </p:tavLst>
                                        </p:anim>
                                      </p:childTnLst>
                                    </p:cTn>
                                  </p:par>
                                </p:childTnLst>
                              </p:cTn>
                            </p:par>
                            <p:par>
                              <p:cTn id="14" fill="hold">
                                <p:stCondLst>
                                  <p:cond delay="600"/>
                                </p:stCondLst>
                                <p:childTnLst>
                                  <p:par>
                                    <p:cTn id="15" presetID="2" presetClass="entr" presetSubtype="3" decel="66600"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300" fill="hold"/>
                                            <p:tgtEl>
                                              <p:spTgt spid="13"/>
                                            </p:tgtEl>
                                            <p:attrNameLst>
                                              <p:attrName>ppt_x</p:attrName>
                                            </p:attrNameLst>
                                          </p:cBhvr>
                                          <p:tavLst>
                                            <p:tav tm="0">
                                              <p:val>
                                                <p:strVal val="1+#ppt_w/2"/>
                                              </p:val>
                                            </p:tav>
                                            <p:tav tm="100000">
                                              <p:val>
                                                <p:strVal val="#ppt_x"/>
                                              </p:val>
                                            </p:tav>
                                          </p:tavLst>
                                        </p:anim>
                                        <p:anim calcmode="lin" valueType="num">
                                          <p:cBhvr additive="base">
                                            <p:cTn id="18" dur="300" fill="hold"/>
                                            <p:tgtEl>
                                              <p:spTgt spid="13"/>
                                            </p:tgtEl>
                                            <p:attrNameLst>
                                              <p:attrName>ppt_y</p:attrName>
                                            </p:attrNameLst>
                                          </p:cBhvr>
                                          <p:tavLst>
                                            <p:tav tm="0">
                                              <p:val>
                                                <p:strVal val="0-#ppt_h/2"/>
                                              </p:val>
                                            </p:tav>
                                            <p:tav tm="100000">
                                              <p:val>
                                                <p:strVal val="#ppt_y"/>
                                              </p:val>
                                            </p:tav>
                                          </p:tavLst>
                                        </p:anim>
                                      </p:childTnLst>
                                    </p:cTn>
                                  </p:par>
                                </p:childTnLst>
                              </p:cTn>
                            </p:par>
                            <p:par>
                              <p:cTn id="19" fill="hold">
                                <p:stCondLst>
                                  <p:cond delay="900"/>
                                </p:stCondLst>
                                <p:childTnLst>
                                  <p:par>
                                    <p:cTn id="20" presetID="2" presetClass="entr" presetSubtype="6" decel="66600"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300" fill="hold"/>
                                            <p:tgtEl>
                                              <p:spTgt spid="16"/>
                                            </p:tgtEl>
                                            <p:attrNameLst>
                                              <p:attrName>ppt_x</p:attrName>
                                            </p:attrNameLst>
                                          </p:cBhvr>
                                          <p:tavLst>
                                            <p:tav tm="0">
                                              <p:val>
                                                <p:strVal val="1+#ppt_w/2"/>
                                              </p:val>
                                            </p:tav>
                                            <p:tav tm="100000">
                                              <p:val>
                                                <p:strVal val="#ppt_x"/>
                                              </p:val>
                                            </p:tav>
                                          </p:tavLst>
                                        </p:anim>
                                        <p:anim calcmode="lin" valueType="num">
                                          <p:cBhvr additive="base">
                                            <p:cTn id="23" dur="300" fill="hold"/>
                                            <p:tgtEl>
                                              <p:spTgt spid="16"/>
                                            </p:tgtEl>
                                            <p:attrNameLst>
                                              <p:attrName>ppt_y</p:attrName>
                                            </p:attrNameLst>
                                          </p:cBhvr>
                                          <p:tavLst>
                                            <p:tav tm="0">
                                              <p:val>
                                                <p:strVal val="1+#ppt_h/2"/>
                                              </p:val>
                                            </p:tav>
                                            <p:tav tm="100000">
                                              <p:val>
                                                <p:strVal val="#ppt_y"/>
                                              </p:val>
                                            </p:tav>
                                          </p:tavLst>
                                        </p:anim>
                                      </p:childTnLst>
                                    </p:cTn>
                                  </p:par>
                                </p:childTnLst>
                              </p:cTn>
                            </p:par>
                            <p:par>
                              <p:cTn id="24" fill="hold">
                                <p:stCondLst>
                                  <p:cond delay="1200"/>
                                </p:stCondLst>
                                <p:childTnLst>
                                  <p:par>
                                    <p:cTn id="25" presetID="53" presetClass="entr" presetSubtype="16"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fltVal val="0"/>
                                              </p:val>
                                            </p:tav>
                                            <p:tav tm="100000">
                                              <p:val>
                                                <p:strVal val="#ppt_w"/>
                                              </p:val>
                                            </p:tav>
                                          </p:tavLst>
                                        </p:anim>
                                        <p:anim calcmode="lin" valueType="num">
                                          <p:cBhvr>
                                            <p:cTn id="28" dur="500" fill="hold"/>
                                            <p:tgtEl>
                                              <p:spTgt spid="19"/>
                                            </p:tgtEl>
                                            <p:attrNameLst>
                                              <p:attrName>ppt_h</p:attrName>
                                            </p:attrNameLst>
                                          </p:cBhvr>
                                          <p:tavLst>
                                            <p:tav tm="0">
                                              <p:val>
                                                <p:fltVal val="0"/>
                                              </p:val>
                                            </p:tav>
                                            <p:tav tm="100000">
                                              <p:val>
                                                <p:strVal val="#ppt_h"/>
                                              </p:val>
                                            </p:tav>
                                          </p:tavLst>
                                        </p:anim>
                                        <p:animEffect transition="in" filter="fade">
                                          <p:cBhvr>
                                            <p:cTn id="29" dur="500"/>
                                            <p:tgtEl>
                                              <p:spTgt spid="19"/>
                                            </p:tgtEl>
                                          </p:cBhvr>
                                        </p:animEffect>
                                      </p:childTnLst>
                                    </p:cTn>
                                  </p:par>
                                  <p:par>
                                    <p:cTn id="30" presetID="53" presetClass="entr" presetSubtype="16"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p:cTn id="32" dur="500" fill="hold"/>
                                            <p:tgtEl>
                                              <p:spTgt spid="23"/>
                                            </p:tgtEl>
                                            <p:attrNameLst>
                                              <p:attrName>ppt_w</p:attrName>
                                            </p:attrNameLst>
                                          </p:cBhvr>
                                          <p:tavLst>
                                            <p:tav tm="0">
                                              <p:val>
                                                <p:fltVal val="0"/>
                                              </p:val>
                                            </p:tav>
                                            <p:tav tm="100000">
                                              <p:val>
                                                <p:strVal val="#ppt_w"/>
                                              </p:val>
                                            </p:tav>
                                          </p:tavLst>
                                        </p:anim>
                                        <p:anim calcmode="lin" valueType="num">
                                          <p:cBhvr>
                                            <p:cTn id="33" dur="500" fill="hold"/>
                                            <p:tgtEl>
                                              <p:spTgt spid="23"/>
                                            </p:tgtEl>
                                            <p:attrNameLst>
                                              <p:attrName>ppt_h</p:attrName>
                                            </p:attrNameLst>
                                          </p:cBhvr>
                                          <p:tavLst>
                                            <p:tav tm="0">
                                              <p:val>
                                                <p:fltVal val="0"/>
                                              </p:val>
                                            </p:tav>
                                            <p:tav tm="100000">
                                              <p:val>
                                                <p:strVal val="#ppt_h"/>
                                              </p:val>
                                            </p:tav>
                                          </p:tavLst>
                                        </p:anim>
                                        <p:animEffect transition="in" filter="fade">
                                          <p:cBhvr>
                                            <p:cTn id="34" dur="500"/>
                                            <p:tgtEl>
                                              <p:spTgt spid="23"/>
                                            </p:tgtEl>
                                          </p:cBhvr>
                                        </p:animEffect>
                                      </p:childTnLst>
                                    </p:cTn>
                                  </p:par>
                                  <p:par>
                                    <p:cTn id="35" presetID="53" presetClass="entr" presetSubtype="16"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p:cTn id="37" dur="500" fill="hold"/>
                                            <p:tgtEl>
                                              <p:spTgt spid="28"/>
                                            </p:tgtEl>
                                            <p:attrNameLst>
                                              <p:attrName>ppt_w</p:attrName>
                                            </p:attrNameLst>
                                          </p:cBhvr>
                                          <p:tavLst>
                                            <p:tav tm="0">
                                              <p:val>
                                                <p:fltVal val="0"/>
                                              </p:val>
                                            </p:tav>
                                            <p:tav tm="100000">
                                              <p:val>
                                                <p:strVal val="#ppt_w"/>
                                              </p:val>
                                            </p:tav>
                                          </p:tavLst>
                                        </p:anim>
                                        <p:anim calcmode="lin" valueType="num">
                                          <p:cBhvr>
                                            <p:cTn id="38" dur="500" fill="hold"/>
                                            <p:tgtEl>
                                              <p:spTgt spid="28"/>
                                            </p:tgtEl>
                                            <p:attrNameLst>
                                              <p:attrName>ppt_h</p:attrName>
                                            </p:attrNameLst>
                                          </p:cBhvr>
                                          <p:tavLst>
                                            <p:tav tm="0">
                                              <p:val>
                                                <p:fltVal val="0"/>
                                              </p:val>
                                            </p:tav>
                                            <p:tav tm="100000">
                                              <p:val>
                                                <p:strVal val="#ppt_h"/>
                                              </p:val>
                                            </p:tav>
                                          </p:tavLst>
                                        </p:anim>
                                        <p:animEffect transition="in" filter="fade">
                                          <p:cBhvr>
                                            <p:cTn id="39" dur="500"/>
                                            <p:tgtEl>
                                              <p:spTgt spid="28"/>
                                            </p:tgtEl>
                                          </p:cBhvr>
                                        </p:animEffect>
                                      </p:childTnLst>
                                    </p:cTn>
                                  </p:par>
                                  <p:par>
                                    <p:cTn id="40" presetID="53" presetClass="entr" presetSubtype="16" fill="hold" nodeType="with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p:cTn id="42" dur="500" fill="hold"/>
                                            <p:tgtEl>
                                              <p:spTgt spid="33"/>
                                            </p:tgtEl>
                                            <p:attrNameLst>
                                              <p:attrName>ppt_w</p:attrName>
                                            </p:attrNameLst>
                                          </p:cBhvr>
                                          <p:tavLst>
                                            <p:tav tm="0">
                                              <p:val>
                                                <p:fltVal val="0"/>
                                              </p:val>
                                            </p:tav>
                                            <p:tav tm="100000">
                                              <p:val>
                                                <p:strVal val="#ppt_w"/>
                                              </p:val>
                                            </p:tav>
                                          </p:tavLst>
                                        </p:anim>
                                        <p:anim calcmode="lin" valueType="num">
                                          <p:cBhvr>
                                            <p:cTn id="43" dur="500" fill="hold"/>
                                            <p:tgtEl>
                                              <p:spTgt spid="33"/>
                                            </p:tgtEl>
                                            <p:attrNameLst>
                                              <p:attrName>ppt_h</p:attrName>
                                            </p:attrNameLst>
                                          </p:cBhvr>
                                          <p:tavLst>
                                            <p:tav tm="0">
                                              <p:val>
                                                <p:fltVal val="0"/>
                                              </p:val>
                                            </p:tav>
                                            <p:tav tm="100000">
                                              <p:val>
                                                <p:strVal val="#ppt_h"/>
                                              </p:val>
                                            </p:tav>
                                          </p:tavLst>
                                        </p:anim>
                                        <p:animEffect transition="in" filter="fade">
                                          <p:cBhvr>
                                            <p:cTn id="44" dur="500"/>
                                            <p:tgtEl>
                                              <p:spTgt spid="33"/>
                                            </p:tgtEl>
                                          </p:cBhvr>
                                        </p:animEffect>
                                      </p:childTnLst>
                                    </p:cTn>
                                  </p:par>
                                </p:childTnLst>
                              </p:cTn>
                            </p:par>
                            <p:par>
                              <p:cTn id="45" fill="hold">
                                <p:stCondLst>
                                  <p:cond delay="1700"/>
                                </p:stCondLst>
                                <p:childTnLst>
                                  <p:par>
                                    <p:cTn id="46" presetID="2" presetClass="entr" presetSubtype="2" fill="hold" grpId="0" nodeType="afterEffect" p14:presetBounceEnd="53000">
                                      <p:stCondLst>
                                        <p:cond delay="0"/>
                                      </p:stCondLst>
                                      <p:childTnLst>
                                        <p:set>
                                          <p:cBhvr>
                                            <p:cTn id="47" dur="1" fill="hold">
                                              <p:stCondLst>
                                                <p:cond delay="0"/>
                                              </p:stCondLst>
                                            </p:cTn>
                                            <p:tgtEl>
                                              <p:spTgt spid="36"/>
                                            </p:tgtEl>
                                            <p:attrNameLst>
                                              <p:attrName>style.visibility</p:attrName>
                                            </p:attrNameLst>
                                          </p:cBhvr>
                                          <p:to>
                                            <p:strVal val="visible"/>
                                          </p:to>
                                        </p:set>
                                        <p:anim calcmode="lin" valueType="num" p14:bounceEnd="53000">
                                          <p:cBhvr additive="base">
                                            <p:cTn id="48" dur="300" fill="hold"/>
                                            <p:tgtEl>
                                              <p:spTgt spid="36"/>
                                            </p:tgtEl>
                                            <p:attrNameLst>
                                              <p:attrName>ppt_x</p:attrName>
                                            </p:attrNameLst>
                                          </p:cBhvr>
                                          <p:tavLst>
                                            <p:tav tm="0">
                                              <p:val>
                                                <p:strVal val="1+#ppt_w/2"/>
                                              </p:val>
                                            </p:tav>
                                            <p:tav tm="100000">
                                              <p:val>
                                                <p:strVal val="#ppt_x"/>
                                              </p:val>
                                            </p:tav>
                                          </p:tavLst>
                                        </p:anim>
                                        <p:anim calcmode="lin" valueType="num" p14:bounceEnd="53000">
                                          <p:cBhvr additive="base">
                                            <p:cTn id="49" dur="300" fill="hold"/>
                                            <p:tgtEl>
                                              <p:spTgt spid="36"/>
                                            </p:tgtEl>
                                            <p:attrNameLst>
                                              <p:attrName>ppt_y</p:attrName>
                                            </p:attrNameLst>
                                          </p:cBhvr>
                                          <p:tavLst>
                                            <p:tav tm="0">
                                              <p:val>
                                                <p:strVal val="#ppt_y"/>
                                              </p:val>
                                            </p:tav>
                                            <p:tav tm="100000">
                                              <p:val>
                                                <p:strVal val="#ppt_y"/>
                                              </p:val>
                                            </p:tav>
                                          </p:tavLst>
                                        </p:anim>
                                      </p:childTnLst>
                                    </p:cTn>
                                  </p:par>
                                </p:childTnLst>
                              </p:cTn>
                            </p:par>
                            <p:par>
                              <p:cTn id="50" fill="hold">
                                <p:stCondLst>
                                  <p:cond delay="2000"/>
                                </p:stCondLst>
                                <p:childTnLst>
                                  <p:par>
                                    <p:cTn id="51" presetID="2" presetClass="entr" presetSubtype="2" fill="hold" grpId="0" nodeType="afterEffect" p14:presetBounceEnd="53000">
                                      <p:stCondLst>
                                        <p:cond delay="0"/>
                                      </p:stCondLst>
                                      <p:childTnLst>
                                        <p:set>
                                          <p:cBhvr>
                                            <p:cTn id="52" dur="1" fill="hold">
                                              <p:stCondLst>
                                                <p:cond delay="0"/>
                                              </p:stCondLst>
                                            </p:cTn>
                                            <p:tgtEl>
                                              <p:spTgt spid="37"/>
                                            </p:tgtEl>
                                            <p:attrNameLst>
                                              <p:attrName>style.visibility</p:attrName>
                                            </p:attrNameLst>
                                          </p:cBhvr>
                                          <p:to>
                                            <p:strVal val="visible"/>
                                          </p:to>
                                        </p:set>
                                        <p:anim calcmode="lin" valueType="num" p14:bounceEnd="53000">
                                          <p:cBhvr additive="base">
                                            <p:cTn id="53" dur="300" fill="hold"/>
                                            <p:tgtEl>
                                              <p:spTgt spid="37"/>
                                            </p:tgtEl>
                                            <p:attrNameLst>
                                              <p:attrName>ppt_x</p:attrName>
                                            </p:attrNameLst>
                                          </p:cBhvr>
                                          <p:tavLst>
                                            <p:tav tm="0">
                                              <p:val>
                                                <p:strVal val="1+#ppt_w/2"/>
                                              </p:val>
                                            </p:tav>
                                            <p:tav tm="100000">
                                              <p:val>
                                                <p:strVal val="#ppt_x"/>
                                              </p:val>
                                            </p:tav>
                                          </p:tavLst>
                                        </p:anim>
                                        <p:anim calcmode="lin" valueType="num" p14:bounceEnd="53000">
                                          <p:cBhvr additive="base">
                                            <p:cTn id="54" dur="300" fill="hold"/>
                                            <p:tgtEl>
                                              <p:spTgt spid="37"/>
                                            </p:tgtEl>
                                            <p:attrNameLst>
                                              <p:attrName>ppt_y</p:attrName>
                                            </p:attrNameLst>
                                          </p:cBhvr>
                                          <p:tavLst>
                                            <p:tav tm="0">
                                              <p:val>
                                                <p:strVal val="#ppt_y"/>
                                              </p:val>
                                            </p:tav>
                                            <p:tav tm="100000">
                                              <p:val>
                                                <p:strVal val="#ppt_y"/>
                                              </p:val>
                                            </p:tav>
                                          </p:tavLst>
                                        </p:anim>
                                      </p:childTnLst>
                                    </p:cTn>
                                  </p:par>
                                </p:childTnLst>
                              </p:cTn>
                            </p:par>
                            <p:par>
                              <p:cTn id="55" fill="hold">
                                <p:stCondLst>
                                  <p:cond delay="2300"/>
                                </p:stCondLst>
                                <p:childTnLst>
                                  <p:par>
                                    <p:cTn id="56" presetID="2" presetClass="entr" presetSubtype="2" fill="hold" grpId="0" nodeType="afterEffect" p14:presetBounceEnd="53000">
                                      <p:stCondLst>
                                        <p:cond delay="0"/>
                                      </p:stCondLst>
                                      <p:childTnLst>
                                        <p:set>
                                          <p:cBhvr>
                                            <p:cTn id="57" dur="1" fill="hold">
                                              <p:stCondLst>
                                                <p:cond delay="0"/>
                                              </p:stCondLst>
                                            </p:cTn>
                                            <p:tgtEl>
                                              <p:spTgt spid="38"/>
                                            </p:tgtEl>
                                            <p:attrNameLst>
                                              <p:attrName>style.visibility</p:attrName>
                                            </p:attrNameLst>
                                          </p:cBhvr>
                                          <p:to>
                                            <p:strVal val="visible"/>
                                          </p:to>
                                        </p:set>
                                        <p:anim calcmode="lin" valueType="num" p14:bounceEnd="53000">
                                          <p:cBhvr additive="base">
                                            <p:cTn id="58" dur="300" fill="hold"/>
                                            <p:tgtEl>
                                              <p:spTgt spid="38"/>
                                            </p:tgtEl>
                                            <p:attrNameLst>
                                              <p:attrName>ppt_x</p:attrName>
                                            </p:attrNameLst>
                                          </p:cBhvr>
                                          <p:tavLst>
                                            <p:tav tm="0">
                                              <p:val>
                                                <p:strVal val="1+#ppt_w/2"/>
                                              </p:val>
                                            </p:tav>
                                            <p:tav tm="100000">
                                              <p:val>
                                                <p:strVal val="#ppt_x"/>
                                              </p:val>
                                            </p:tav>
                                          </p:tavLst>
                                        </p:anim>
                                        <p:anim calcmode="lin" valueType="num" p14:bounceEnd="53000">
                                          <p:cBhvr additive="base">
                                            <p:cTn id="59" dur="300" fill="hold"/>
                                            <p:tgtEl>
                                              <p:spTgt spid="38"/>
                                            </p:tgtEl>
                                            <p:attrNameLst>
                                              <p:attrName>ppt_y</p:attrName>
                                            </p:attrNameLst>
                                          </p:cBhvr>
                                          <p:tavLst>
                                            <p:tav tm="0">
                                              <p:val>
                                                <p:strVal val="#ppt_y"/>
                                              </p:val>
                                            </p:tav>
                                            <p:tav tm="100000">
                                              <p:val>
                                                <p:strVal val="#ppt_y"/>
                                              </p:val>
                                            </p:tav>
                                          </p:tavLst>
                                        </p:anim>
                                      </p:childTnLst>
                                    </p:cTn>
                                  </p:par>
                                </p:childTnLst>
                              </p:cTn>
                            </p:par>
                            <p:par>
                              <p:cTn id="60" fill="hold">
                                <p:stCondLst>
                                  <p:cond delay="2600"/>
                                </p:stCondLst>
                                <p:childTnLst>
                                  <p:par>
                                    <p:cTn id="61" presetID="2" presetClass="entr" presetSubtype="2" fill="hold" grpId="0" nodeType="afterEffect" p14:presetBounceEnd="53000">
                                      <p:stCondLst>
                                        <p:cond delay="0"/>
                                      </p:stCondLst>
                                      <p:childTnLst>
                                        <p:set>
                                          <p:cBhvr>
                                            <p:cTn id="62" dur="1" fill="hold">
                                              <p:stCondLst>
                                                <p:cond delay="0"/>
                                              </p:stCondLst>
                                            </p:cTn>
                                            <p:tgtEl>
                                              <p:spTgt spid="39"/>
                                            </p:tgtEl>
                                            <p:attrNameLst>
                                              <p:attrName>style.visibility</p:attrName>
                                            </p:attrNameLst>
                                          </p:cBhvr>
                                          <p:to>
                                            <p:strVal val="visible"/>
                                          </p:to>
                                        </p:set>
                                        <p:anim calcmode="lin" valueType="num" p14:bounceEnd="53000">
                                          <p:cBhvr additive="base">
                                            <p:cTn id="63" dur="300" fill="hold"/>
                                            <p:tgtEl>
                                              <p:spTgt spid="39"/>
                                            </p:tgtEl>
                                            <p:attrNameLst>
                                              <p:attrName>ppt_x</p:attrName>
                                            </p:attrNameLst>
                                          </p:cBhvr>
                                          <p:tavLst>
                                            <p:tav tm="0">
                                              <p:val>
                                                <p:strVal val="1+#ppt_w/2"/>
                                              </p:val>
                                            </p:tav>
                                            <p:tav tm="100000">
                                              <p:val>
                                                <p:strVal val="#ppt_x"/>
                                              </p:val>
                                            </p:tav>
                                          </p:tavLst>
                                        </p:anim>
                                        <p:anim calcmode="lin" valueType="num" p14:bounceEnd="53000">
                                          <p:cBhvr additive="base">
                                            <p:cTn id="64" dur="3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666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300" fill="hold"/>
                                            <p:tgtEl>
                                              <p:spTgt spid="7"/>
                                            </p:tgtEl>
                                            <p:attrNameLst>
                                              <p:attrName>ppt_x</p:attrName>
                                            </p:attrNameLst>
                                          </p:cBhvr>
                                          <p:tavLst>
                                            <p:tav tm="0">
                                              <p:val>
                                                <p:strVal val="0-#ppt_w/2"/>
                                              </p:val>
                                            </p:tav>
                                            <p:tav tm="100000">
                                              <p:val>
                                                <p:strVal val="#ppt_x"/>
                                              </p:val>
                                            </p:tav>
                                          </p:tavLst>
                                        </p:anim>
                                        <p:anim calcmode="lin" valueType="num">
                                          <p:cBhvr additive="base">
                                            <p:cTn id="8" dur="3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300"/>
                                </p:stCondLst>
                                <p:childTnLst>
                                  <p:par>
                                    <p:cTn id="10" presetID="2" presetClass="entr" presetSubtype="12" decel="6660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300" fill="hold"/>
                                            <p:tgtEl>
                                              <p:spTgt spid="10"/>
                                            </p:tgtEl>
                                            <p:attrNameLst>
                                              <p:attrName>ppt_x</p:attrName>
                                            </p:attrNameLst>
                                          </p:cBhvr>
                                          <p:tavLst>
                                            <p:tav tm="0">
                                              <p:val>
                                                <p:strVal val="0-#ppt_w/2"/>
                                              </p:val>
                                            </p:tav>
                                            <p:tav tm="100000">
                                              <p:val>
                                                <p:strVal val="#ppt_x"/>
                                              </p:val>
                                            </p:tav>
                                          </p:tavLst>
                                        </p:anim>
                                        <p:anim calcmode="lin" valueType="num">
                                          <p:cBhvr additive="base">
                                            <p:cTn id="13" dur="300" fill="hold"/>
                                            <p:tgtEl>
                                              <p:spTgt spid="10"/>
                                            </p:tgtEl>
                                            <p:attrNameLst>
                                              <p:attrName>ppt_y</p:attrName>
                                            </p:attrNameLst>
                                          </p:cBhvr>
                                          <p:tavLst>
                                            <p:tav tm="0">
                                              <p:val>
                                                <p:strVal val="1+#ppt_h/2"/>
                                              </p:val>
                                            </p:tav>
                                            <p:tav tm="100000">
                                              <p:val>
                                                <p:strVal val="#ppt_y"/>
                                              </p:val>
                                            </p:tav>
                                          </p:tavLst>
                                        </p:anim>
                                      </p:childTnLst>
                                    </p:cTn>
                                  </p:par>
                                </p:childTnLst>
                              </p:cTn>
                            </p:par>
                            <p:par>
                              <p:cTn id="14" fill="hold">
                                <p:stCondLst>
                                  <p:cond delay="600"/>
                                </p:stCondLst>
                                <p:childTnLst>
                                  <p:par>
                                    <p:cTn id="15" presetID="2" presetClass="entr" presetSubtype="3" decel="66600"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300" fill="hold"/>
                                            <p:tgtEl>
                                              <p:spTgt spid="13"/>
                                            </p:tgtEl>
                                            <p:attrNameLst>
                                              <p:attrName>ppt_x</p:attrName>
                                            </p:attrNameLst>
                                          </p:cBhvr>
                                          <p:tavLst>
                                            <p:tav tm="0">
                                              <p:val>
                                                <p:strVal val="1+#ppt_w/2"/>
                                              </p:val>
                                            </p:tav>
                                            <p:tav tm="100000">
                                              <p:val>
                                                <p:strVal val="#ppt_x"/>
                                              </p:val>
                                            </p:tav>
                                          </p:tavLst>
                                        </p:anim>
                                        <p:anim calcmode="lin" valueType="num">
                                          <p:cBhvr additive="base">
                                            <p:cTn id="18" dur="300" fill="hold"/>
                                            <p:tgtEl>
                                              <p:spTgt spid="13"/>
                                            </p:tgtEl>
                                            <p:attrNameLst>
                                              <p:attrName>ppt_y</p:attrName>
                                            </p:attrNameLst>
                                          </p:cBhvr>
                                          <p:tavLst>
                                            <p:tav tm="0">
                                              <p:val>
                                                <p:strVal val="0-#ppt_h/2"/>
                                              </p:val>
                                            </p:tav>
                                            <p:tav tm="100000">
                                              <p:val>
                                                <p:strVal val="#ppt_y"/>
                                              </p:val>
                                            </p:tav>
                                          </p:tavLst>
                                        </p:anim>
                                      </p:childTnLst>
                                    </p:cTn>
                                  </p:par>
                                </p:childTnLst>
                              </p:cTn>
                            </p:par>
                            <p:par>
                              <p:cTn id="19" fill="hold">
                                <p:stCondLst>
                                  <p:cond delay="900"/>
                                </p:stCondLst>
                                <p:childTnLst>
                                  <p:par>
                                    <p:cTn id="20" presetID="2" presetClass="entr" presetSubtype="6" decel="66600"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300" fill="hold"/>
                                            <p:tgtEl>
                                              <p:spTgt spid="16"/>
                                            </p:tgtEl>
                                            <p:attrNameLst>
                                              <p:attrName>ppt_x</p:attrName>
                                            </p:attrNameLst>
                                          </p:cBhvr>
                                          <p:tavLst>
                                            <p:tav tm="0">
                                              <p:val>
                                                <p:strVal val="1+#ppt_w/2"/>
                                              </p:val>
                                            </p:tav>
                                            <p:tav tm="100000">
                                              <p:val>
                                                <p:strVal val="#ppt_x"/>
                                              </p:val>
                                            </p:tav>
                                          </p:tavLst>
                                        </p:anim>
                                        <p:anim calcmode="lin" valueType="num">
                                          <p:cBhvr additive="base">
                                            <p:cTn id="23" dur="300" fill="hold"/>
                                            <p:tgtEl>
                                              <p:spTgt spid="16"/>
                                            </p:tgtEl>
                                            <p:attrNameLst>
                                              <p:attrName>ppt_y</p:attrName>
                                            </p:attrNameLst>
                                          </p:cBhvr>
                                          <p:tavLst>
                                            <p:tav tm="0">
                                              <p:val>
                                                <p:strVal val="1+#ppt_h/2"/>
                                              </p:val>
                                            </p:tav>
                                            <p:tav tm="100000">
                                              <p:val>
                                                <p:strVal val="#ppt_y"/>
                                              </p:val>
                                            </p:tav>
                                          </p:tavLst>
                                        </p:anim>
                                      </p:childTnLst>
                                    </p:cTn>
                                  </p:par>
                                </p:childTnLst>
                              </p:cTn>
                            </p:par>
                            <p:par>
                              <p:cTn id="24" fill="hold">
                                <p:stCondLst>
                                  <p:cond delay="1200"/>
                                </p:stCondLst>
                                <p:childTnLst>
                                  <p:par>
                                    <p:cTn id="25" presetID="53" presetClass="entr" presetSubtype="16"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fltVal val="0"/>
                                              </p:val>
                                            </p:tav>
                                            <p:tav tm="100000">
                                              <p:val>
                                                <p:strVal val="#ppt_w"/>
                                              </p:val>
                                            </p:tav>
                                          </p:tavLst>
                                        </p:anim>
                                        <p:anim calcmode="lin" valueType="num">
                                          <p:cBhvr>
                                            <p:cTn id="28" dur="500" fill="hold"/>
                                            <p:tgtEl>
                                              <p:spTgt spid="19"/>
                                            </p:tgtEl>
                                            <p:attrNameLst>
                                              <p:attrName>ppt_h</p:attrName>
                                            </p:attrNameLst>
                                          </p:cBhvr>
                                          <p:tavLst>
                                            <p:tav tm="0">
                                              <p:val>
                                                <p:fltVal val="0"/>
                                              </p:val>
                                            </p:tav>
                                            <p:tav tm="100000">
                                              <p:val>
                                                <p:strVal val="#ppt_h"/>
                                              </p:val>
                                            </p:tav>
                                          </p:tavLst>
                                        </p:anim>
                                        <p:animEffect transition="in" filter="fade">
                                          <p:cBhvr>
                                            <p:cTn id="29" dur="500"/>
                                            <p:tgtEl>
                                              <p:spTgt spid="19"/>
                                            </p:tgtEl>
                                          </p:cBhvr>
                                        </p:animEffect>
                                      </p:childTnLst>
                                    </p:cTn>
                                  </p:par>
                                  <p:par>
                                    <p:cTn id="30" presetID="53" presetClass="entr" presetSubtype="16"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p:cTn id="32" dur="500" fill="hold"/>
                                            <p:tgtEl>
                                              <p:spTgt spid="23"/>
                                            </p:tgtEl>
                                            <p:attrNameLst>
                                              <p:attrName>ppt_w</p:attrName>
                                            </p:attrNameLst>
                                          </p:cBhvr>
                                          <p:tavLst>
                                            <p:tav tm="0">
                                              <p:val>
                                                <p:fltVal val="0"/>
                                              </p:val>
                                            </p:tav>
                                            <p:tav tm="100000">
                                              <p:val>
                                                <p:strVal val="#ppt_w"/>
                                              </p:val>
                                            </p:tav>
                                          </p:tavLst>
                                        </p:anim>
                                        <p:anim calcmode="lin" valueType="num">
                                          <p:cBhvr>
                                            <p:cTn id="33" dur="500" fill="hold"/>
                                            <p:tgtEl>
                                              <p:spTgt spid="23"/>
                                            </p:tgtEl>
                                            <p:attrNameLst>
                                              <p:attrName>ppt_h</p:attrName>
                                            </p:attrNameLst>
                                          </p:cBhvr>
                                          <p:tavLst>
                                            <p:tav tm="0">
                                              <p:val>
                                                <p:fltVal val="0"/>
                                              </p:val>
                                            </p:tav>
                                            <p:tav tm="100000">
                                              <p:val>
                                                <p:strVal val="#ppt_h"/>
                                              </p:val>
                                            </p:tav>
                                          </p:tavLst>
                                        </p:anim>
                                        <p:animEffect transition="in" filter="fade">
                                          <p:cBhvr>
                                            <p:cTn id="34" dur="500"/>
                                            <p:tgtEl>
                                              <p:spTgt spid="23"/>
                                            </p:tgtEl>
                                          </p:cBhvr>
                                        </p:animEffect>
                                      </p:childTnLst>
                                    </p:cTn>
                                  </p:par>
                                  <p:par>
                                    <p:cTn id="35" presetID="53" presetClass="entr" presetSubtype="16"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p:cTn id="37" dur="500" fill="hold"/>
                                            <p:tgtEl>
                                              <p:spTgt spid="28"/>
                                            </p:tgtEl>
                                            <p:attrNameLst>
                                              <p:attrName>ppt_w</p:attrName>
                                            </p:attrNameLst>
                                          </p:cBhvr>
                                          <p:tavLst>
                                            <p:tav tm="0">
                                              <p:val>
                                                <p:fltVal val="0"/>
                                              </p:val>
                                            </p:tav>
                                            <p:tav tm="100000">
                                              <p:val>
                                                <p:strVal val="#ppt_w"/>
                                              </p:val>
                                            </p:tav>
                                          </p:tavLst>
                                        </p:anim>
                                        <p:anim calcmode="lin" valueType="num">
                                          <p:cBhvr>
                                            <p:cTn id="38" dur="500" fill="hold"/>
                                            <p:tgtEl>
                                              <p:spTgt spid="28"/>
                                            </p:tgtEl>
                                            <p:attrNameLst>
                                              <p:attrName>ppt_h</p:attrName>
                                            </p:attrNameLst>
                                          </p:cBhvr>
                                          <p:tavLst>
                                            <p:tav tm="0">
                                              <p:val>
                                                <p:fltVal val="0"/>
                                              </p:val>
                                            </p:tav>
                                            <p:tav tm="100000">
                                              <p:val>
                                                <p:strVal val="#ppt_h"/>
                                              </p:val>
                                            </p:tav>
                                          </p:tavLst>
                                        </p:anim>
                                        <p:animEffect transition="in" filter="fade">
                                          <p:cBhvr>
                                            <p:cTn id="39" dur="500"/>
                                            <p:tgtEl>
                                              <p:spTgt spid="28"/>
                                            </p:tgtEl>
                                          </p:cBhvr>
                                        </p:animEffect>
                                      </p:childTnLst>
                                    </p:cTn>
                                  </p:par>
                                  <p:par>
                                    <p:cTn id="40" presetID="53" presetClass="entr" presetSubtype="16" fill="hold" nodeType="with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p:cTn id="42" dur="500" fill="hold"/>
                                            <p:tgtEl>
                                              <p:spTgt spid="33"/>
                                            </p:tgtEl>
                                            <p:attrNameLst>
                                              <p:attrName>ppt_w</p:attrName>
                                            </p:attrNameLst>
                                          </p:cBhvr>
                                          <p:tavLst>
                                            <p:tav tm="0">
                                              <p:val>
                                                <p:fltVal val="0"/>
                                              </p:val>
                                            </p:tav>
                                            <p:tav tm="100000">
                                              <p:val>
                                                <p:strVal val="#ppt_w"/>
                                              </p:val>
                                            </p:tav>
                                          </p:tavLst>
                                        </p:anim>
                                        <p:anim calcmode="lin" valueType="num">
                                          <p:cBhvr>
                                            <p:cTn id="43" dur="500" fill="hold"/>
                                            <p:tgtEl>
                                              <p:spTgt spid="33"/>
                                            </p:tgtEl>
                                            <p:attrNameLst>
                                              <p:attrName>ppt_h</p:attrName>
                                            </p:attrNameLst>
                                          </p:cBhvr>
                                          <p:tavLst>
                                            <p:tav tm="0">
                                              <p:val>
                                                <p:fltVal val="0"/>
                                              </p:val>
                                            </p:tav>
                                            <p:tav tm="100000">
                                              <p:val>
                                                <p:strVal val="#ppt_h"/>
                                              </p:val>
                                            </p:tav>
                                          </p:tavLst>
                                        </p:anim>
                                        <p:animEffect transition="in" filter="fade">
                                          <p:cBhvr>
                                            <p:cTn id="44" dur="500"/>
                                            <p:tgtEl>
                                              <p:spTgt spid="33"/>
                                            </p:tgtEl>
                                          </p:cBhvr>
                                        </p:animEffect>
                                      </p:childTnLst>
                                    </p:cTn>
                                  </p:par>
                                </p:childTnLst>
                              </p:cTn>
                            </p:par>
                            <p:par>
                              <p:cTn id="45" fill="hold">
                                <p:stCondLst>
                                  <p:cond delay="1700"/>
                                </p:stCondLst>
                                <p:childTnLst>
                                  <p:par>
                                    <p:cTn id="46" presetID="2" presetClass="entr" presetSubtype="2" fill="hold" grpId="0" nodeType="afterEffect">
                                      <p:stCondLst>
                                        <p:cond delay="0"/>
                                      </p:stCondLst>
                                      <p:childTnLst>
                                        <p:set>
                                          <p:cBhvr>
                                            <p:cTn id="47" dur="1" fill="hold">
                                              <p:stCondLst>
                                                <p:cond delay="0"/>
                                              </p:stCondLst>
                                            </p:cTn>
                                            <p:tgtEl>
                                              <p:spTgt spid="36"/>
                                            </p:tgtEl>
                                            <p:attrNameLst>
                                              <p:attrName>style.visibility</p:attrName>
                                            </p:attrNameLst>
                                          </p:cBhvr>
                                          <p:to>
                                            <p:strVal val="visible"/>
                                          </p:to>
                                        </p:set>
                                        <p:anim calcmode="lin" valueType="num">
                                          <p:cBhvr additive="base">
                                            <p:cTn id="48" dur="300" fill="hold"/>
                                            <p:tgtEl>
                                              <p:spTgt spid="36"/>
                                            </p:tgtEl>
                                            <p:attrNameLst>
                                              <p:attrName>ppt_x</p:attrName>
                                            </p:attrNameLst>
                                          </p:cBhvr>
                                          <p:tavLst>
                                            <p:tav tm="0">
                                              <p:val>
                                                <p:strVal val="1+#ppt_w/2"/>
                                              </p:val>
                                            </p:tav>
                                            <p:tav tm="100000">
                                              <p:val>
                                                <p:strVal val="#ppt_x"/>
                                              </p:val>
                                            </p:tav>
                                          </p:tavLst>
                                        </p:anim>
                                        <p:anim calcmode="lin" valueType="num">
                                          <p:cBhvr additive="base">
                                            <p:cTn id="49" dur="300" fill="hold"/>
                                            <p:tgtEl>
                                              <p:spTgt spid="36"/>
                                            </p:tgtEl>
                                            <p:attrNameLst>
                                              <p:attrName>ppt_y</p:attrName>
                                            </p:attrNameLst>
                                          </p:cBhvr>
                                          <p:tavLst>
                                            <p:tav tm="0">
                                              <p:val>
                                                <p:strVal val="#ppt_y"/>
                                              </p:val>
                                            </p:tav>
                                            <p:tav tm="100000">
                                              <p:val>
                                                <p:strVal val="#ppt_y"/>
                                              </p:val>
                                            </p:tav>
                                          </p:tavLst>
                                        </p:anim>
                                      </p:childTnLst>
                                    </p:cTn>
                                  </p:par>
                                </p:childTnLst>
                              </p:cTn>
                            </p:par>
                            <p:par>
                              <p:cTn id="50" fill="hold">
                                <p:stCondLst>
                                  <p:cond delay="2000"/>
                                </p:stCondLst>
                                <p:childTnLst>
                                  <p:par>
                                    <p:cTn id="51" presetID="2" presetClass="entr" presetSubtype="2" fill="hold" grpId="0" nodeType="afterEffect">
                                      <p:stCondLst>
                                        <p:cond delay="0"/>
                                      </p:stCondLst>
                                      <p:childTnLst>
                                        <p:set>
                                          <p:cBhvr>
                                            <p:cTn id="52" dur="1" fill="hold">
                                              <p:stCondLst>
                                                <p:cond delay="0"/>
                                              </p:stCondLst>
                                            </p:cTn>
                                            <p:tgtEl>
                                              <p:spTgt spid="37"/>
                                            </p:tgtEl>
                                            <p:attrNameLst>
                                              <p:attrName>style.visibility</p:attrName>
                                            </p:attrNameLst>
                                          </p:cBhvr>
                                          <p:to>
                                            <p:strVal val="visible"/>
                                          </p:to>
                                        </p:set>
                                        <p:anim calcmode="lin" valueType="num">
                                          <p:cBhvr additive="base">
                                            <p:cTn id="53" dur="300" fill="hold"/>
                                            <p:tgtEl>
                                              <p:spTgt spid="37"/>
                                            </p:tgtEl>
                                            <p:attrNameLst>
                                              <p:attrName>ppt_x</p:attrName>
                                            </p:attrNameLst>
                                          </p:cBhvr>
                                          <p:tavLst>
                                            <p:tav tm="0">
                                              <p:val>
                                                <p:strVal val="1+#ppt_w/2"/>
                                              </p:val>
                                            </p:tav>
                                            <p:tav tm="100000">
                                              <p:val>
                                                <p:strVal val="#ppt_x"/>
                                              </p:val>
                                            </p:tav>
                                          </p:tavLst>
                                        </p:anim>
                                        <p:anim calcmode="lin" valueType="num">
                                          <p:cBhvr additive="base">
                                            <p:cTn id="54" dur="300" fill="hold"/>
                                            <p:tgtEl>
                                              <p:spTgt spid="37"/>
                                            </p:tgtEl>
                                            <p:attrNameLst>
                                              <p:attrName>ppt_y</p:attrName>
                                            </p:attrNameLst>
                                          </p:cBhvr>
                                          <p:tavLst>
                                            <p:tav tm="0">
                                              <p:val>
                                                <p:strVal val="#ppt_y"/>
                                              </p:val>
                                            </p:tav>
                                            <p:tav tm="100000">
                                              <p:val>
                                                <p:strVal val="#ppt_y"/>
                                              </p:val>
                                            </p:tav>
                                          </p:tavLst>
                                        </p:anim>
                                      </p:childTnLst>
                                    </p:cTn>
                                  </p:par>
                                </p:childTnLst>
                              </p:cTn>
                            </p:par>
                            <p:par>
                              <p:cTn id="55" fill="hold">
                                <p:stCondLst>
                                  <p:cond delay="2300"/>
                                </p:stCondLst>
                                <p:childTnLst>
                                  <p:par>
                                    <p:cTn id="56" presetID="2" presetClass="entr" presetSubtype="2" fill="hold" grpId="0" nodeType="afterEffect">
                                      <p:stCondLst>
                                        <p:cond delay="0"/>
                                      </p:stCondLst>
                                      <p:childTnLst>
                                        <p:set>
                                          <p:cBhvr>
                                            <p:cTn id="57" dur="1" fill="hold">
                                              <p:stCondLst>
                                                <p:cond delay="0"/>
                                              </p:stCondLst>
                                            </p:cTn>
                                            <p:tgtEl>
                                              <p:spTgt spid="38"/>
                                            </p:tgtEl>
                                            <p:attrNameLst>
                                              <p:attrName>style.visibility</p:attrName>
                                            </p:attrNameLst>
                                          </p:cBhvr>
                                          <p:to>
                                            <p:strVal val="visible"/>
                                          </p:to>
                                        </p:set>
                                        <p:anim calcmode="lin" valueType="num">
                                          <p:cBhvr additive="base">
                                            <p:cTn id="58" dur="300" fill="hold"/>
                                            <p:tgtEl>
                                              <p:spTgt spid="38"/>
                                            </p:tgtEl>
                                            <p:attrNameLst>
                                              <p:attrName>ppt_x</p:attrName>
                                            </p:attrNameLst>
                                          </p:cBhvr>
                                          <p:tavLst>
                                            <p:tav tm="0">
                                              <p:val>
                                                <p:strVal val="1+#ppt_w/2"/>
                                              </p:val>
                                            </p:tav>
                                            <p:tav tm="100000">
                                              <p:val>
                                                <p:strVal val="#ppt_x"/>
                                              </p:val>
                                            </p:tav>
                                          </p:tavLst>
                                        </p:anim>
                                        <p:anim calcmode="lin" valueType="num">
                                          <p:cBhvr additive="base">
                                            <p:cTn id="59" dur="300" fill="hold"/>
                                            <p:tgtEl>
                                              <p:spTgt spid="38"/>
                                            </p:tgtEl>
                                            <p:attrNameLst>
                                              <p:attrName>ppt_y</p:attrName>
                                            </p:attrNameLst>
                                          </p:cBhvr>
                                          <p:tavLst>
                                            <p:tav tm="0">
                                              <p:val>
                                                <p:strVal val="#ppt_y"/>
                                              </p:val>
                                            </p:tav>
                                            <p:tav tm="100000">
                                              <p:val>
                                                <p:strVal val="#ppt_y"/>
                                              </p:val>
                                            </p:tav>
                                          </p:tavLst>
                                        </p:anim>
                                      </p:childTnLst>
                                    </p:cTn>
                                  </p:par>
                                </p:childTnLst>
                              </p:cTn>
                            </p:par>
                            <p:par>
                              <p:cTn id="60" fill="hold">
                                <p:stCondLst>
                                  <p:cond delay="2600"/>
                                </p:stCondLst>
                                <p:childTnLst>
                                  <p:par>
                                    <p:cTn id="61" presetID="2" presetClass="entr" presetSubtype="2" fill="hold" grpId="0" nodeType="afterEffect">
                                      <p:stCondLst>
                                        <p:cond delay="0"/>
                                      </p:stCondLst>
                                      <p:childTnLst>
                                        <p:set>
                                          <p:cBhvr>
                                            <p:cTn id="62" dur="1" fill="hold">
                                              <p:stCondLst>
                                                <p:cond delay="0"/>
                                              </p:stCondLst>
                                            </p:cTn>
                                            <p:tgtEl>
                                              <p:spTgt spid="39"/>
                                            </p:tgtEl>
                                            <p:attrNameLst>
                                              <p:attrName>style.visibility</p:attrName>
                                            </p:attrNameLst>
                                          </p:cBhvr>
                                          <p:to>
                                            <p:strVal val="visible"/>
                                          </p:to>
                                        </p:set>
                                        <p:anim calcmode="lin" valueType="num">
                                          <p:cBhvr additive="base">
                                            <p:cTn id="63" dur="300" fill="hold"/>
                                            <p:tgtEl>
                                              <p:spTgt spid="39"/>
                                            </p:tgtEl>
                                            <p:attrNameLst>
                                              <p:attrName>ppt_x</p:attrName>
                                            </p:attrNameLst>
                                          </p:cBhvr>
                                          <p:tavLst>
                                            <p:tav tm="0">
                                              <p:val>
                                                <p:strVal val="1+#ppt_w/2"/>
                                              </p:val>
                                            </p:tav>
                                            <p:tav tm="100000">
                                              <p:val>
                                                <p:strVal val="#ppt_x"/>
                                              </p:val>
                                            </p:tav>
                                          </p:tavLst>
                                        </p:anim>
                                        <p:anim calcmode="lin" valueType="num">
                                          <p:cBhvr additive="base">
                                            <p:cTn id="64" dur="3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962" y="454909"/>
            <a:ext cx="6132077" cy="523220"/>
            <a:chOff x="3029962" y="302509"/>
            <a:chExt cx="6132077" cy="523220"/>
          </a:xfrm>
        </p:grpSpPr>
        <p:sp>
          <p:nvSpPr>
            <p:cNvPr id="3" name="矩形 2"/>
            <p:cNvSpPr/>
            <p:nvPr/>
          </p:nvSpPr>
          <p:spPr>
            <a:xfrm>
              <a:off x="3849231" y="302509"/>
              <a:ext cx="4493538" cy="523220"/>
            </a:xfrm>
            <a:prstGeom prst="rect">
              <a:avLst/>
            </a:prstGeom>
          </p:spPr>
          <p:txBody>
            <a:bodyPr wrap="none">
              <a:spAutoFit/>
            </a:bodyPr>
            <a:lstStyle/>
            <a:p>
              <a:pPr lvl="0" algn="ctr"/>
              <a:r>
                <a:rPr lang="zh-CN" altLang="en-US" sz="2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sym typeface="Arial" panose="020B0604020202020204" pitchFamily="34" charset="0"/>
                </a:rPr>
                <a:t>五、请在此输入第五章标题</a:t>
              </a:r>
            </a:p>
          </p:txBody>
        </p:sp>
        <p:grpSp>
          <p:nvGrpSpPr>
            <p:cNvPr id="4" name="组合 3"/>
            <p:cNvGrpSpPr/>
            <p:nvPr/>
          </p:nvGrpSpPr>
          <p:grpSpPr>
            <a:xfrm>
              <a:off x="3029962" y="430056"/>
              <a:ext cx="6132077" cy="268126"/>
              <a:chOff x="2932569" y="430056"/>
              <a:chExt cx="6132077" cy="268126"/>
            </a:xfrm>
          </p:grpSpPr>
          <p:pic>
            <p:nvPicPr>
              <p:cNvPr id="5" name="图片 4"/>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8342769" y="430056"/>
                <a:ext cx="721877" cy="268126"/>
              </a:xfrm>
              <a:prstGeom prst="rect">
                <a:avLst/>
              </a:prstGeom>
            </p:spPr>
          </p:pic>
          <p:pic>
            <p:nvPicPr>
              <p:cNvPr id="6" name="图片 5"/>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flipH="1">
                <a:off x="2932569" y="430056"/>
                <a:ext cx="721877" cy="268126"/>
              </a:xfrm>
              <a:prstGeom prst="rect">
                <a:avLst/>
              </a:prstGeom>
            </p:spPr>
          </p:pic>
        </p:grpSp>
      </p:grpSp>
      <p:sp>
        <p:nvSpPr>
          <p:cNvPr id="7" name="Freeform: Shape 3">
            <a:extLst>
              <a:ext uri="{FF2B5EF4-FFF2-40B4-BE49-F238E27FC236}">
                <a16:creationId xmlns="" xmlns:a16="http://schemas.microsoft.com/office/drawing/2014/main" id="{1012C59E-C367-48CD-BEDA-9717D32F9F01}"/>
              </a:ext>
            </a:extLst>
          </p:cNvPr>
          <p:cNvSpPr/>
          <p:nvPr/>
        </p:nvSpPr>
        <p:spPr>
          <a:xfrm>
            <a:off x="3352800" y="4673426"/>
            <a:ext cx="914400" cy="721516"/>
          </a:xfrm>
          <a:custGeom>
            <a:avLst/>
            <a:gdLst>
              <a:gd name="connsiteX0" fmla="*/ 914400 w 914400"/>
              <a:gd name="connsiteY0" fmla="*/ 0 h 721516"/>
              <a:gd name="connsiteX1" fmla="*/ 914400 w 914400"/>
              <a:gd name="connsiteY1" fmla="*/ 721516 h 721516"/>
              <a:gd name="connsiteX2" fmla="*/ 0 w 914400"/>
              <a:gd name="connsiteY2" fmla="*/ 721516 h 721516"/>
              <a:gd name="connsiteX3" fmla="*/ 806637 w 914400"/>
              <a:gd name="connsiteY3" fmla="*/ 115049 h 721516"/>
            </a:gdLst>
            <a:ahLst/>
            <a:cxnLst>
              <a:cxn ang="0">
                <a:pos x="connsiteX0" y="connsiteY0"/>
              </a:cxn>
              <a:cxn ang="0">
                <a:pos x="connsiteX1" y="connsiteY1"/>
              </a:cxn>
              <a:cxn ang="0">
                <a:pos x="connsiteX2" y="connsiteY2"/>
              </a:cxn>
              <a:cxn ang="0">
                <a:pos x="connsiteX3" y="connsiteY3"/>
              </a:cxn>
            </a:cxnLst>
            <a:rect l="l" t="t" r="r" b="b"/>
            <a:pathLst>
              <a:path w="914400" h="721516">
                <a:moveTo>
                  <a:pt x="914400" y="0"/>
                </a:moveTo>
                <a:lnTo>
                  <a:pt x="914400" y="721516"/>
                </a:lnTo>
                <a:lnTo>
                  <a:pt x="0" y="721516"/>
                </a:lnTo>
                <a:cubicBezTo>
                  <a:pt x="319035" y="544894"/>
                  <a:pt x="582726" y="336725"/>
                  <a:pt x="806637" y="115049"/>
                </a:cubicBezTo>
                <a:close/>
              </a:path>
            </a:pathLst>
          </a:custGeom>
          <a:solidFill>
            <a:srgbClr val="C00000"/>
          </a:solidFill>
          <a:ln w="12700" cap="flat" cmpd="sng" algn="ctr">
            <a:solidFill>
              <a:srgbClr val="FFFFFF"/>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ea"/>
              <a:sym typeface="+mn-lt"/>
            </a:endParaRPr>
          </a:p>
        </p:txBody>
      </p:sp>
      <p:sp>
        <p:nvSpPr>
          <p:cNvPr id="8" name="Freeform: Shape 4">
            <a:extLst>
              <a:ext uri="{FF2B5EF4-FFF2-40B4-BE49-F238E27FC236}">
                <a16:creationId xmlns="" xmlns:a16="http://schemas.microsoft.com/office/drawing/2014/main" id="{EE1896C9-C22A-439F-8FB7-60C83D208C22}"/>
              </a:ext>
            </a:extLst>
          </p:cNvPr>
          <p:cNvSpPr/>
          <p:nvPr/>
        </p:nvSpPr>
        <p:spPr>
          <a:xfrm>
            <a:off x="4267200" y="3391298"/>
            <a:ext cx="914400" cy="2003644"/>
          </a:xfrm>
          <a:custGeom>
            <a:avLst/>
            <a:gdLst>
              <a:gd name="connsiteX0" fmla="*/ 914400 w 914400"/>
              <a:gd name="connsiteY0" fmla="*/ 0 h 2003644"/>
              <a:gd name="connsiteX1" fmla="*/ 914400 w 914400"/>
              <a:gd name="connsiteY1" fmla="*/ 2003644 h 2003644"/>
              <a:gd name="connsiteX2" fmla="*/ 0 w 914400"/>
              <a:gd name="connsiteY2" fmla="*/ 2003644 h 2003644"/>
              <a:gd name="connsiteX3" fmla="*/ 0 w 914400"/>
              <a:gd name="connsiteY3" fmla="*/ 1282128 h 2003644"/>
              <a:gd name="connsiteX4" fmla="*/ 103466 w 914400"/>
              <a:gd name="connsiteY4" fmla="*/ 1171666 h 2003644"/>
              <a:gd name="connsiteX5" fmla="*/ 882888 w 914400"/>
              <a:gd name="connsiteY5" fmla="*/ 49346 h 2003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 h="2003644">
                <a:moveTo>
                  <a:pt x="914400" y="0"/>
                </a:moveTo>
                <a:lnTo>
                  <a:pt x="914400" y="2003644"/>
                </a:lnTo>
                <a:lnTo>
                  <a:pt x="0" y="2003644"/>
                </a:lnTo>
                <a:lnTo>
                  <a:pt x="0" y="1282128"/>
                </a:lnTo>
                <a:lnTo>
                  <a:pt x="103466" y="1171666"/>
                </a:lnTo>
                <a:cubicBezTo>
                  <a:pt x="435336" y="790538"/>
                  <a:pt x="671123" y="388593"/>
                  <a:pt x="882888" y="49346"/>
                </a:cubicBezTo>
                <a:close/>
              </a:path>
            </a:pathLst>
          </a:custGeom>
          <a:solidFill>
            <a:srgbClr val="C00000"/>
          </a:solidFill>
          <a:ln w="12700" cap="flat" cmpd="sng" algn="ctr">
            <a:solidFill>
              <a:srgbClr val="FFFFFF"/>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ea"/>
              <a:sym typeface="+mn-lt"/>
            </a:endParaRPr>
          </a:p>
        </p:txBody>
      </p:sp>
      <p:sp>
        <p:nvSpPr>
          <p:cNvPr id="9" name="Freeform: Shape 5">
            <a:extLst>
              <a:ext uri="{FF2B5EF4-FFF2-40B4-BE49-F238E27FC236}">
                <a16:creationId xmlns="" xmlns:a16="http://schemas.microsoft.com/office/drawing/2014/main" id="{637BB4F3-8885-444B-A087-75B6035E344B}"/>
              </a:ext>
            </a:extLst>
          </p:cNvPr>
          <p:cNvSpPr/>
          <p:nvPr/>
        </p:nvSpPr>
        <p:spPr>
          <a:xfrm>
            <a:off x="5181600" y="2613642"/>
            <a:ext cx="914400" cy="2781300"/>
          </a:xfrm>
          <a:custGeom>
            <a:avLst/>
            <a:gdLst>
              <a:gd name="connsiteX0" fmla="*/ 914400 w 914400"/>
              <a:gd name="connsiteY0" fmla="*/ 0 h 2781300"/>
              <a:gd name="connsiteX1" fmla="*/ 914400 w 914400"/>
              <a:gd name="connsiteY1" fmla="*/ 2781300 h 2781300"/>
              <a:gd name="connsiteX2" fmla="*/ 0 w 914400"/>
              <a:gd name="connsiteY2" fmla="*/ 2781300 h 2781300"/>
              <a:gd name="connsiteX3" fmla="*/ 0 w 914400"/>
              <a:gd name="connsiteY3" fmla="*/ 777656 h 2781300"/>
              <a:gd name="connsiteX4" fmla="*/ 93241 w 914400"/>
              <a:gd name="connsiteY4" fmla="*/ 631646 h 2781300"/>
              <a:gd name="connsiteX5" fmla="*/ 914400 w 914400"/>
              <a:gd name="connsiteY5" fmla="*/ 0 h 278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 h="2781300">
                <a:moveTo>
                  <a:pt x="914400" y="0"/>
                </a:moveTo>
                <a:lnTo>
                  <a:pt x="914400" y="2781300"/>
                </a:lnTo>
                <a:lnTo>
                  <a:pt x="0" y="2781300"/>
                </a:lnTo>
                <a:lnTo>
                  <a:pt x="0" y="777656"/>
                </a:lnTo>
                <a:lnTo>
                  <a:pt x="93241" y="631646"/>
                </a:lnTo>
                <a:cubicBezTo>
                  <a:pt x="339289" y="258654"/>
                  <a:pt x="571500" y="0"/>
                  <a:pt x="914400" y="0"/>
                </a:cubicBezTo>
                <a:close/>
              </a:path>
            </a:pathLst>
          </a:custGeom>
          <a:solidFill>
            <a:srgbClr val="C00000"/>
          </a:solidFill>
          <a:ln w="12700" cap="flat" cmpd="sng" algn="ctr">
            <a:solidFill>
              <a:srgbClr val="FFFFFF"/>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0" name="Freeform: Shape 6">
            <a:extLst>
              <a:ext uri="{FF2B5EF4-FFF2-40B4-BE49-F238E27FC236}">
                <a16:creationId xmlns="" xmlns:a16="http://schemas.microsoft.com/office/drawing/2014/main" id="{9D40B7B8-A5D9-4540-9523-B3045AC0263B}"/>
              </a:ext>
            </a:extLst>
          </p:cNvPr>
          <p:cNvSpPr/>
          <p:nvPr/>
        </p:nvSpPr>
        <p:spPr>
          <a:xfrm>
            <a:off x="6096000" y="2613642"/>
            <a:ext cx="914400" cy="2781300"/>
          </a:xfrm>
          <a:custGeom>
            <a:avLst/>
            <a:gdLst>
              <a:gd name="connsiteX0" fmla="*/ 0 w 914400"/>
              <a:gd name="connsiteY0" fmla="*/ 0 h 2781300"/>
              <a:gd name="connsiteX1" fmla="*/ 821159 w 914400"/>
              <a:gd name="connsiteY1" fmla="*/ 631646 h 2781300"/>
              <a:gd name="connsiteX2" fmla="*/ 914400 w 914400"/>
              <a:gd name="connsiteY2" fmla="*/ 777656 h 2781300"/>
              <a:gd name="connsiteX3" fmla="*/ 914400 w 914400"/>
              <a:gd name="connsiteY3" fmla="*/ 2781300 h 2781300"/>
              <a:gd name="connsiteX4" fmla="*/ 0 w 914400"/>
              <a:gd name="connsiteY4" fmla="*/ 2781300 h 2781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 h="2781300">
                <a:moveTo>
                  <a:pt x="0" y="0"/>
                </a:moveTo>
                <a:cubicBezTo>
                  <a:pt x="342900" y="0"/>
                  <a:pt x="575112" y="258654"/>
                  <a:pt x="821159" y="631646"/>
                </a:cubicBezTo>
                <a:lnTo>
                  <a:pt x="914400" y="777656"/>
                </a:lnTo>
                <a:lnTo>
                  <a:pt x="914400" y="2781300"/>
                </a:lnTo>
                <a:lnTo>
                  <a:pt x="0" y="2781300"/>
                </a:lnTo>
                <a:close/>
              </a:path>
            </a:pathLst>
          </a:custGeom>
          <a:solidFill>
            <a:srgbClr val="C00000"/>
          </a:solidFill>
          <a:ln w="12700" cap="flat" cmpd="sng" algn="ctr">
            <a:solidFill>
              <a:srgbClr val="FFFFFF"/>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1" name="Freeform: Shape 7">
            <a:extLst>
              <a:ext uri="{FF2B5EF4-FFF2-40B4-BE49-F238E27FC236}">
                <a16:creationId xmlns="" xmlns:a16="http://schemas.microsoft.com/office/drawing/2014/main" id="{943C36B3-27E5-47C0-BBC9-C8E7ACF3BA92}"/>
              </a:ext>
            </a:extLst>
          </p:cNvPr>
          <p:cNvSpPr/>
          <p:nvPr/>
        </p:nvSpPr>
        <p:spPr>
          <a:xfrm>
            <a:off x="7010400" y="3391298"/>
            <a:ext cx="914400" cy="2003644"/>
          </a:xfrm>
          <a:custGeom>
            <a:avLst/>
            <a:gdLst>
              <a:gd name="connsiteX0" fmla="*/ 0 w 914400"/>
              <a:gd name="connsiteY0" fmla="*/ 0 h 2003644"/>
              <a:gd name="connsiteX1" fmla="*/ 31512 w 914400"/>
              <a:gd name="connsiteY1" fmla="*/ 49346 h 2003644"/>
              <a:gd name="connsiteX2" fmla="*/ 810934 w 914400"/>
              <a:gd name="connsiteY2" fmla="*/ 1171666 h 2003644"/>
              <a:gd name="connsiteX3" fmla="*/ 914400 w 914400"/>
              <a:gd name="connsiteY3" fmla="*/ 1282128 h 2003644"/>
              <a:gd name="connsiteX4" fmla="*/ 914400 w 914400"/>
              <a:gd name="connsiteY4" fmla="*/ 2003644 h 2003644"/>
              <a:gd name="connsiteX5" fmla="*/ 0 w 914400"/>
              <a:gd name="connsiteY5" fmla="*/ 2003644 h 2003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 h="2003644">
                <a:moveTo>
                  <a:pt x="0" y="0"/>
                </a:moveTo>
                <a:lnTo>
                  <a:pt x="31512" y="49346"/>
                </a:lnTo>
                <a:cubicBezTo>
                  <a:pt x="243278" y="388593"/>
                  <a:pt x="479064" y="790538"/>
                  <a:pt x="810934" y="1171666"/>
                </a:cubicBezTo>
                <a:lnTo>
                  <a:pt x="914400" y="1282128"/>
                </a:lnTo>
                <a:lnTo>
                  <a:pt x="914400" y="2003644"/>
                </a:lnTo>
                <a:lnTo>
                  <a:pt x="0" y="2003644"/>
                </a:lnTo>
                <a:close/>
              </a:path>
            </a:pathLst>
          </a:custGeom>
          <a:solidFill>
            <a:srgbClr val="C00000"/>
          </a:solidFill>
          <a:ln w="12700" cap="flat" cmpd="sng" algn="ctr">
            <a:solidFill>
              <a:srgbClr val="FFFFFF"/>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2" name="Freeform: Shape 8">
            <a:extLst>
              <a:ext uri="{FF2B5EF4-FFF2-40B4-BE49-F238E27FC236}">
                <a16:creationId xmlns="" xmlns:a16="http://schemas.microsoft.com/office/drawing/2014/main" id="{FC0323AA-0BBA-4685-9202-223450B465A5}"/>
              </a:ext>
            </a:extLst>
          </p:cNvPr>
          <p:cNvSpPr/>
          <p:nvPr/>
        </p:nvSpPr>
        <p:spPr>
          <a:xfrm>
            <a:off x="7924800" y="4673426"/>
            <a:ext cx="914400" cy="721516"/>
          </a:xfrm>
          <a:custGeom>
            <a:avLst/>
            <a:gdLst>
              <a:gd name="connsiteX0" fmla="*/ 0 w 914400"/>
              <a:gd name="connsiteY0" fmla="*/ 0 h 721516"/>
              <a:gd name="connsiteX1" fmla="*/ 107763 w 914400"/>
              <a:gd name="connsiteY1" fmla="*/ 115049 h 721516"/>
              <a:gd name="connsiteX2" fmla="*/ 914400 w 914400"/>
              <a:gd name="connsiteY2" fmla="*/ 721516 h 721516"/>
              <a:gd name="connsiteX3" fmla="*/ 0 w 914400"/>
              <a:gd name="connsiteY3" fmla="*/ 721516 h 721516"/>
            </a:gdLst>
            <a:ahLst/>
            <a:cxnLst>
              <a:cxn ang="0">
                <a:pos x="connsiteX0" y="connsiteY0"/>
              </a:cxn>
              <a:cxn ang="0">
                <a:pos x="connsiteX1" y="connsiteY1"/>
              </a:cxn>
              <a:cxn ang="0">
                <a:pos x="connsiteX2" y="connsiteY2"/>
              </a:cxn>
              <a:cxn ang="0">
                <a:pos x="connsiteX3" y="connsiteY3"/>
              </a:cxn>
            </a:cxnLst>
            <a:rect l="l" t="t" r="r" b="b"/>
            <a:pathLst>
              <a:path w="914400" h="721516">
                <a:moveTo>
                  <a:pt x="0" y="0"/>
                </a:moveTo>
                <a:lnTo>
                  <a:pt x="107763" y="115049"/>
                </a:lnTo>
                <a:cubicBezTo>
                  <a:pt x="331675" y="336725"/>
                  <a:pt x="595365" y="544894"/>
                  <a:pt x="914400" y="721516"/>
                </a:cubicBezTo>
                <a:lnTo>
                  <a:pt x="0" y="721516"/>
                </a:lnTo>
                <a:close/>
              </a:path>
            </a:pathLst>
          </a:custGeom>
          <a:solidFill>
            <a:srgbClr val="C00000"/>
          </a:solidFill>
          <a:ln w="12700" cap="flat" cmpd="sng" algn="ctr">
            <a:solidFill>
              <a:srgbClr val="FFFFFF"/>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3" name="Oval 15">
            <a:extLst>
              <a:ext uri="{FF2B5EF4-FFF2-40B4-BE49-F238E27FC236}">
                <a16:creationId xmlns="" xmlns:a16="http://schemas.microsoft.com/office/drawing/2014/main" id="{7F42EE41-E47F-4800-9B0A-A9C1B871894F}"/>
              </a:ext>
            </a:extLst>
          </p:cNvPr>
          <p:cNvSpPr/>
          <p:nvPr/>
        </p:nvSpPr>
        <p:spPr>
          <a:xfrm>
            <a:off x="8305799" y="4592463"/>
            <a:ext cx="161925" cy="161925"/>
          </a:xfrm>
          <a:prstGeom prst="ellipse">
            <a:avLst/>
          </a:prstGeom>
          <a:noFill/>
          <a:ln w="38100" cap="flat" cmpd="sng" algn="ctr">
            <a:solidFill>
              <a:srgbClr val="C00000"/>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4" name="Oval 16">
            <a:extLst>
              <a:ext uri="{FF2B5EF4-FFF2-40B4-BE49-F238E27FC236}">
                <a16:creationId xmlns="" xmlns:a16="http://schemas.microsoft.com/office/drawing/2014/main" id="{462291B0-356A-481F-8EFD-8058091850B4}"/>
              </a:ext>
            </a:extLst>
          </p:cNvPr>
          <p:cNvSpPr/>
          <p:nvPr/>
        </p:nvSpPr>
        <p:spPr>
          <a:xfrm>
            <a:off x="3733799" y="4592463"/>
            <a:ext cx="161925" cy="161925"/>
          </a:xfrm>
          <a:prstGeom prst="ellipse">
            <a:avLst/>
          </a:prstGeom>
          <a:noFill/>
          <a:ln w="38100" cap="flat" cmpd="sng" algn="ctr">
            <a:solidFill>
              <a:srgbClr val="C00000"/>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5" name="Oval 17">
            <a:extLst>
              <a:ext uri="{FF2B5EF4-FFF2-40B4-BE49-F238E27FC236}">
                <a16:creationId xmlns="" xmlns:a16="http://schemas.microsoft.com/office/drawing/2014/main" id="{3F144859-411D-4F81-85D4-172CAF1B5426}"/>
              </a:ext>
            </a:extLst>
          </p:cNvPr>
          <p:cNvSpPr/>
          <p:nvPr/>
        </p:nvSpPr>
        <p:spPr>
          <a:xfrm>
            <a:off x="4643438" y="3414608"/>
            <a:ext cx="161925" cy="161925"/>
          </a:xfrm>
          <a:prstGeom prst="ellipse">
            <a:avLst/>
          </a:prstGeom>
          <a:noFill/>
          <a:ln w="38100" cap="flat" cmpd="sng" algn="ctr">
            <a:solidFill>
              <a:srgbClr val="C00000"/>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6" name="Oval 18">
            <a:extLst>
              <a:ext uri="{FF2B5EF4-FFF2-40B4-BE49-F238E27FC236}">
                <a16:creationId xmlns="" xmlns:a16="http://schemas.microsoft.com/office/drawing/2014/main" id="{E3BFF980-62F3-437D-B9B1-58A937950C33}"/>
              </a:ext>
            </a:extLst>
          </p:cNvPr>
          <p:cNvSpPr/>
          <p:nvPr/>
        </p:nvSpPr>
        <p:spPr>
          <a:xfrm>
            <a:off x="5557837" y="2375012"/>
            <a:ext cx="161925" cy="161925"/>
          </a:xfrm>
          <a:prstGeom prst="ellipse">
            <a:avLst/>
          </a:prstGeom>
          <a:noFill/>
          <a:ln w="38100" cap="flat" cmpd="sng" algn="ctr">
            <a:solidFill>
              <a:srgbClr val="C00000"/>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7" name="Oval 19">
            <a:extLst>
              <a:ext uri="{FF2B5EF4-FFF2-40B4-BE49-F238E27FC236}">
                <a16:creationId xmlns="" xmlns:a16="http://schemas.microsoft.com/office/drawing/2014/main" id="{45E898ED-80D7-4F75-8754-C7C460016C8C}"/>
              </a:ext>
            </a:extLst>
          </p:cNvPr>
          <p:cNvSpPr/>
          <p:nvPr/>
        </p:nvSpPr>
        <p:spPr>
          <a:xfrm>
            <a:off x="6472237" y="2375012"/>
            <a:ext cx="161925" cy="161925"/>
          </a:xfrm>
          <a:prstGeom prst="ellipse">
            <a:avLst/>
          </a:prstGeom>
          <a:noFill/>
          <a:ln w="38100" cap="flat" cmpd="sng" algn="ctr">
            <a:solidFill>
              <a:srgbClr val="C00000"/>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8" name="Oval 20">
            <a:extLst>
              <a:ext uri="{FF2B5EF4-FFF2-40B4-BE49-F238E27FC236}">
                <a16:creationId xmlns="" xmlns:a16="http://schemas.microsoft.com/office/drawing/2014/main" id="{E16BE1C3-CC97-48B2-8953-2B2A1E11FDB6}"/>
              </a:ext>
            </a:extLst>
          </p:cNvPr>
          <p:cNvSpPr/>
          <p:nvPr/>
        </p:nvSpPr>
        <p:spPr>
          <a:xfrm>
            <a:off x="7386637" y="3414608"/>
            <a:ext cx="161925" cy="161925"/>
          </a:xfrm>
          <a:prstGeom prst="ellipse">
            <a:avLst/>
          </a:prstGeom>
          <a:noFill/>
          <a:ln w="38100" cap="flat" cmpd="sng" algn="ctr">
            <a:solidFill>
              <a:srgbClr val="C00000"/>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cs typeface="+mn-ea"/>
              <a:sym typeface="+mn-lt"/>
            </a:endParaRPr>
          </a:p>
        </p:txBody>
      </p:sp>
      <p:cxnSp>
        <p:nvCxnSpPr>
          <p:cNvPr id="19" name="Straight Connector 21">
            <a:extLst>
              <a:ext uri="{FF2B5EF4-FFF2-40B4-BE49-F238E27FC236}">
                <a16:creationId xmlns="" xmlns:a16="http://schemas.microsoft.com/office/drawing/2014/main" id="{9B2B9B9F-AF1B-4672-A7CE-3CE64682A03D}"/>
              </a:ext>
            </a:extLst>
          </p:cNvPr>
          <p:cNvCxnSpPr/>
          <p:nvPr/>
        </p:nvCxnSpPr>
        <p:spPr>
          <a:xfrm>
            <a:off x="6553199" y="2128372"/>
            <a:ext cx="0" cy="182880"/>
          </a:xfrm>
          <a:prstGeom prst="line">
            <a:avLst/>
          </a:prstGeom>
          <a:noFill/>
          <a:ln w="6350" cap="flat" cmpd="sng" algn="ctr">
            <a:solidFill>
              <a:srgbClr val="7F8C8D"/>
            </a:solidFill>
            <a:prstDash val="dash"/>
            <a:miter lim="800000"/>
          </a:ln>
          <a:effectLst/>
        </p:spPr>
      </p:cxnSp>
      <p:cxnSp>
        <p:nvCxnSpPr>
          <p:cNvPr id="20" name="Straight Connector 22">
            <a:extLst>
              <a:ext uri="{FF2B5EF4-FFF2-40B4-BE49-F238E27FC236}">
                <a16:creationId xmlns="" xmlns:a16="http://schemas.microsoft.com/office/drawing/2014/main" id="{C964567D-D1B4-426A-A348-560C390152E9}"/>
              </a:ext>
            </a:extLst>
          </p:cNvPr>
          <p:cNvCxnSpPr/>
          <p:nvPr/>
        </p:nvCxnSpPr>
        <p:spPr>
          <a:xfrm>
            <a:off x="5629273" y="2128372"/>
            <a:ext cx="0" cy="182880"/>
          </a:xfrm>
          <a:prstGeom prst="line">
            <a:avLst/>
          </a:prstGeom>
          <a:noFill/>
          <a:ln w="6350" cap="flat" cmpd="sng" algn="ctr">
            <a:solidFill>
              <a:srgbClr val="7F8C8D"/>
            </a:solidFill>
            <a:prstDash val="dash"/>
            <a:miter lim="800000"/>
          </a:ln>
          <a:effectLst/>
        </p:spPr>
      </p:cxnSp>
      <p:cxnSp>
        <p:nvCxnSpPr>
          <p:cNvPr id="21" name="Straight Connector 23">
            <a:extLst>
              <a:ext uri="{FF2B5EF4-FFF2-40B4-BE49-F238E27FC236}">
                <a16:creationId xmlns="" xmlns:a16="http://schemas.microsoft.com/office/drawing/2014/main" id="{88AE6AC2-0747-498A-9133-E1092C3A317A}"/>
              </a:ext>
            </a:extLst>
          </p:cNvPr>
          <p:cNvCxnSpPr/>
          <p:nvPr/>
        </p:nvCxnSpPr>
        <p:spPr>
          <a:xfrm>
            <a:off x="6553198" y="2099797"/>
            <a:ext cx="1371601" cy="0"/>
          </a:xfrm>
          <a:prstGeom prst="line">
            <a:avLst/>
          </a:prstGeom>
          <a:noFill/>
          <a:ln w="6350" cap="flat" cmpd="sng" algn="ctr">
            <a:solidFill>
              <a:srgbClr val="7F8C8D"/>
            </a:solidFill>
            <a:prstDash val="dash"/>
            <a:miter lim="800000"/>
            <a:tailEnd type="oval"/>
          </a:ln>
          <a:effectLst/>
        </p:spPr>
      </p:cxnSp>
      <p:cxnSp>
        <p:nvCxnSpPr>
          <p:cNvPr id="22" name="Straight Connector 24">
            <a:extLst>
              <a:ext uri="{FF2B5EF4-FFF2-40B4-BE49-F238E27FC236}">
                <a16:creationId xmlns="" xmlns:a16="http://schemas.microsoft.com/office/drawing/2014/main" id="{F7CCCD21-12A0-4BD0-8629-CDCE41A7F02C}"/>
              </a:ext>
            </a:extLst>
          </p:cNvPr>
          <p:cNvCxnSpPr/>
          <p:nvPr/>
        </p:nvCxnSpPr>
        <p:spPr>
          <a:xfrm>
            <a:off x="4257672" y="2099797"/>
            <a:ext cx="1371601" cy="0"/>
          </a:xfrm>
          <a:prstGeom prst="line">
            <a:avLst/>
          </a:prstGeom>
          <a:noFill/>
          <a:ln w="6350" cap="flat" cmpd="sng" algn="ctr">
            <a:solidFill>
              <a:srgbClr val="7F8C8D"/>
            </a:solidFill>
            <a:prstDash val="dash"/>
            <a:miter lim="800000"/>
            <a:headEnd type="oval"/>
          </a:ln>
          <a:effectLst/>
        </p:spPr>
      </p:cxnSp>
      <p:cxnSp>
        <p:nvCxnSpPr>
          <p:cNvPr id="23" name="Straight Connector 25">
            <a:extLst>
              <a:ext uri="{FF2B5EF4-FFF2-40B4-BE49-F238E27FC236}">
                <a16:creationId xmlns="" xmlns:a16="http://schemas.microsoft.com/office/drawing/2014/main" id="{246C2DFE-F2DC-4BDB-A42D-D74A9245D7A6}"/>
              </a:ext>
            </a:extLst>
          </p:cNvPr>
          <p:cNvCxnSpPr/>
          <p:nvPr/>
        </p:nvCxnSpPr>
        <p:spPr>
          <a:xfrm>
            <a:off x="7458073" y="3157072"/>
            <a:ext cx="0" cy="182880"/>
          </a:xfrm>
          <a:prstGeom prst="line">
            <a:avLst/>
          </a:prstGeom>
          <a:noFill/>
          <a:ln w="6350" cap="flat" cmpd="sng" algn="ctr">
            <a:solidFill>
              <a:srgbClr val="7F8C8D"/>
            </a:solidFill>
            <a:prstDash val="dash"/>
            <a:miter lim="800000"/>
          </a:ln>
          <a:effectLst/>
        </p:spPr>
      </p:cxnSp>
      <p:cxnSp>
        <p:nvCxnSpPr>
          <p:cNvPr id="24" name="Straight Connector 26">
            <a:extLst>
              <a:ext uri="{FF2B5EF4-FFF2-40B4-BE49-F238E27FC236}">
                <a16:creationId xmlns="" xmlns:a16="http://schemas.microsoft.com/office/drawing/2014/main" id="{23E7E19D-7DF7-4B3C-BEB9-3F0D58C334B9}"/>
              </a:ext>
            </a:extLst>
          </p:cNvPr>
          <p:cNvCxnSpPr/>
          <p:nvPr/>
        </p:nvCxnSpPr>
        <p:spPr>
          <a:xfrm>
            <a:off x="4714873" y="3157072"/>
            <a:ext cx="0" cy="182880"/>
          </a:xfrm>
          <a:prstGeom prst="line">
            <a:avLst/>
          </a:prstGeom>
          <a:noFill/>
          <a:ln w="6350" cap="flat" cmpd="sng" algn="ctr">
            <a:solidFill>
              <a:srgbClr val="7F8C8D"/>
            </a:solidFill>
            <a:prstDash val="dash"/>
            <a:miter lim="800000"/>
          </a:ln>
          <a:effectLst/>
        </p:spPr>
      </p:cxnSp>
      <p:cxnSp>
        <p:nvCxnSpPr>
          <p:cNvPr id="25" name="Straight Connector 27">
            <a:extLst>
              <a:ext uri="{FF2B5EF4-FFF2-40B4-BE49-F238E27FC236}">
                <a16:creationId xmlns="" xmlns:a16="http://schemas.microsoft.com/office/drawing/2014/main" id="{778F7341-DD9C-4DE8-9B27-E8CF3824FF0D}"/>
              </a:ext>
            </a:extLst>
          </p:cNvPr>
          <p:cNvCxnSpPr/>
          <p:nvPr/>
        </p:nvCxnSpPr>
        <p:spPr>
          <a:xfrm>
            <a:off x="7467599" y="3142784"/>
            <a:ext cx="1371601" cy="0"/>
          </a:xfrm>
          <a:prstGeom prst="line">
            <a:avLst/>
          </a:prstGeom>
          <a:noFill/>
          <a:ln w="6350" cap="flat" cmpd="sng" algn="ctr">
            <a:solidFill>
              <a:srgbClr val="7F8C8D"/>
            </a:solidFill>
            <a:prstDash val="dash"/>
            <a:miter lim="800000"/>
            <a:tailEnd type="oval"/>
          </a:ln>
          <a:effectLst/>
        </p:spPr>
      </p:cxnSp>
      <p:cxnSp>
        <p:nvCxnSpPr>
          <p:cNvPr id="26" name="Straight Connector 28">
            <a:extLst>
              <a:ext uri="{FF2B5EF4-FFF2-40B4-BE49-F238E27FC236}">
                <a16:creationId xmlns="" xmlns:a16="http://schemas.microsoft.com/office/drawing/2014/main" id="{588F6E69-D422-4211-A0C3-28A942FF2100}"/>
              </a:ext>
            </a:extLst>
          </p:cNvPr>
          <p:cNvCxnSpPr/>
          <p:nvPr/>
        </p:nvCxnSpPr>
        <p:spPr>
          <a:xfrm>
            <a:off x="3343274" y="3142784"/>
            <a:ext cx="1371601" cy="0"/>
          </a:xfrm>
          <a:prstGeom prst="line">
            <a:avLst/>
          </a:prstGeom>
          <a:noFill/>
          <a:ln w="6350" cap="flat" cmpd="sng" algn="ctr">
            <a:solidFill>
              <a:srgbClr val="7F8C8D"/>
            </a:solidFill>
            <a:prstDash val="dash"/>
            <a:miter lim="800000"/>
            <a:headEnd type="oval"/>
          </a:ln>
          <a:effectLst/>
        </p:spPr>
      </p:cxnSp>
      <p:cxnSp>
        <p:nvCxnSpPr>
          <p:cNvPr id="27" name="Straight Connector 29">
            <a:extLst>
              <a:ext uri="{FF2B5EF4-FFF2-40B4-BE49-F238E27FC236}">
                <a16:creationId xmlns="" xmlns:a16="http://schemas.microsoft.com/office/drawing/2014/main" id="{D28F2544-AD5D-4A3C-912E-7D964A9CA8D8}"/>
              </a:ext>
            </a:extLst>
          </p:cNvPr>
          <p:cNvCxnSpPr/>
          <p:nvPr/>
        </p:nvCxnSpPr>
        <p:spPr>
          <a:xfrm>
            <a:off x="8382000" y="4345495"/>
            <a:ext cx="0" cy="182880"/>
          </a:xfrm>
          <a:prstGeom prst="line">
            <a:avLst/>
          </a:prstGeom>
          <a:noFill/>
          <a:ln w="6350" cap="flat" cmpd="sng" algn="ctr">
            <a:solidFill>
              <a:srgbClr val="7F8C8D"/>
            </a:solidFill>
            <a:prstDash val="dash"/>
            <a:miter lim="800000"/>
          </a:ln>
          <a:effectLst/>
        </p:spPr>
      </p:cxnSp>
      <p:cxnSp>
        <p:nvCxnSpPr>
          <p:cNvPr id="28" name="Straight Connector 30">
            <a:extLst>
              <a:ext uri="{FF2B5EF4-FFF2-40B4-BE49-F238E27FC236}">
                <a16:creationId xmlns="" xmlns:a16="http://schemas.microsoft.com/office/drawing/2014/main" id="{55A2F930-C73D-44EE-A06D-3154A336F923}"/>
              </a:ext>
            </a:extLst>
          </p:cNvPr>
          <p:cNvCxnSpPr/>
          <p:nvPr/>
        </p:nvCxnSpPr>
        <p:spPr>
          <a:xfrm>
            <a:off x="3810000" y="4345495"/>
            <a:ext cx="0" cy="182880"/>
          </a:xfrm>
          <a:prstGeom prst="line">
            <a:avLst/>
          </a:prstGeom>
          <a:noFill/>
          <a:ln w="6350" cap="flat" cmpd="sng" algn="ctr">
            <a:solidFill>
              <a:srgbClr val="7F8C8D"/>
            </a:solidFill>
            <a:prstDash val="dash"/>
            <a:miter lim="800000"/>
          </a:ln>
          <a:effectLst/>
        </p:spPr>
      </p:cxnSp>
      <p:cxnSp>
        <p:nvCxnSpPr>
          <p:cNvPr id="29" name="Straight Connector 31">
            <a:extLst>
              <a:ext uri="{FF2B5EF4-FFF2-40B4-BE49-F238E27FC236}">
                <a16:creationId xmlns="" xmlns:a16="http://schemas.microsoft.com/office/drawing/2014/main" id="{49AA376E-AB0F-41E9-B5F1-7B467CCEE4BE}"/>
              </a:ext>
            </a:extLst>
          </p:cNvPr>
          <p:cNvCxnSpPr/>
          <p:nvPr/>
        </p:nvCxnSpPr>
        <p:spPr>
          <a:xfrm>
            <a:off x="8382000" y="4330106"/>
            <a:ext cx="914400" cy="0"/>
          </a:xfrm>
          <a:prstGeom prst="line">
            <a:avLst/>
          </a:prstGeom>
          <a:noFill/>
          <a:ln w="6350" cap="flat" cmpd="sng" algn="ctr">
            <a:solidFill>
              <a:srgbClr val="7F8C8D"/>
            </a:solidFill>
            <a:prstDash val="dash"/>
            <a:miter lim="800000"/>
            <a:tailEnd type="oval"/>
          </a:ln>
          <a:effectLst/>
        </p:spPr>
      </p:cxnSp>
      <p:cxnSp>
        <p:nvCxnSpPr>
          <p:cNvPr id="30" name="Straight Connector 32">
            <a:extLst>
              <a:ext uri="{FF2B5EF4-FFF2-40B4-BE49-F238E27FC236}">
                <a16:creationId xmlns="" xmlns:a16="http://schemas.microsoft.com/office/drawing/2014/main" id="{C9F56EB0-747D-46E1-B141-8EB1275D04F4}"/>
              </a:ext>
            </a:extLst>
          </p:cNvPr>
          <p:cNvCxnSpPr/>
          <p:nvPr/>
        </p:nvCxnSpPr>
        <p:spPr>
          <a:xfrm>
            <a:off x="2886074" y="4330106"/>
            <a:ext cx="914400" cy="0"/>
          </a:xfrm>
          <a:prstGeom prst="line">
            <a:avLst/>
          </a:prstGeom>
          <a:noFill/>
          <a:ln w="6350" cap="flat" cmpd="sng" algn="ctr">
            <a:solidFill>
              <a:srgbClr val="7F8C8D"/>
            </a:solidFill>
            <a:prstDash val="dash"/>
            <a:miter lim="800000"/>
            <a:headEnd type="oval"/>
          </a:ln>
          <a:effectLst/>
        </p:spPr>
      </p:cxnSp>
      <p:grpSp>
        <p:nvGrpSpPr>
          <p:cNvPr id="31" name="Group 11">
            <a:extLst>
              <a:ext uri="{FF2B5EF4-FFF2-40B4-BE49-F238E27FC236}">
                <a16:creationId xmlns="" xmlns:a16="http://schemas.microsoft.com/office/drawing/2014/main" id="{3B3268D7-AC97-409C-820C-5B098039D58E}"/>
              </a:ext>
            </a:extLst>
          </p:cNvPr>
          <p:cNvGrpSpPr/>
          <p:nvPr/>
        </p:nvGrpSpPr>
        <p:grpSpPr>
          <a:xfrm>
            <a:off x="1918379" y="1897821"/>
            <a:ext cx="2348822" cy="891638"/>
            <a:chOff x="1918379" y="1734048"/>
            <a:chExt cx="2348822" cy="891638"/>
          </a:xfrm>
        </p:grpSpPr>
        <p:sp>
          <p:nvSpPr>
            <p:cNvPr id="32" name="TextBox 36">
              <a:extLst>
                <a:ext uri="{FF2B5EF4-FFF2-40B4-BE49-F238E27FC236}">
                  <a16:creationId xmlns="" xmlns:a16="http://schemas.microsoft.com/office/drawing/2014/main" id="{0BC268A0-4B5F-4405-B8FF-97E293386191}"/>
                </a:ext>
              </a:extLst>
            </p:cNvPr>
            <p:cNvSpPr txBox="1"/>
            <p:nvPr/>
          </p:nvSpPr>
          <p:spPr>
            <a:xfrm>
              <a:off x="1918379" y="2071688"/>
              <a:ext cx="2348822" cy="553998"/>
            </a:xfrm>
            <a:prstGeom prst="rect">
              <a:avLst/>
            </a:prstGeom>
            <a:noFill/>
          </p:spPr>
          <p:txBody>
            <a:bodyPr wrap="square" rIns="216000" anchor="t" anchorCtr="0">
              <a:normAutofit/>
            </a:bodyPr>
            <a:lstStyle/>
            <a:p>
              <a:pPr algn="r">
                <a:lnSpc>
                  <a:spcPct val="120000"/>
                </a:lnSpc>
              </a:pPr>
              <a:r>
                <a:rPr lang="zh-CN" altLang="en-US" sz="1200" dirty="0">
                  <a:solidFill>
                    <a:srgbClr val="C00000"/>
                  </a:solidFill>
                  <a:latin typeface="微软雅黑" panose="020B0503020204020204" pitchFamily="34" charset="-122"/>
                  <a:ea typeface="微软雅黑" panose="020B0503020204020204" pitchFamily="34" charset="-122"/>
                  <a:cs typeface="+mn-ea"/>
                  <a:sym typeface="+mn-lt"/>
                </a:rPr>
                <a:t>此部分内容作为文字排版占位显示 （建议使用主题字体）</a:t>
              </a:r>
            </a:p>
          </p:txBody>
        </p:sp>
        <p:sp>
          <p:nvSpPr>
            <p:cNvPr id="33" name="Rectangle 10">
              <a:extLst>
                <a:ext uri="{FF2B5EF4-FFF2-40B4-BE49-F238E27FC236}">
                  <a16:creationId xmlns="" xmlns:a16="http://schemas.microsoft.com/office/drawing/2014/main" id="{DAD3CF43-D3CC-4473-B656-FC0A985CDBC0}"/>
                </a:ext>
              </a:extLst>
            </p:cNvPr>
            <p:cNvSpPr/>
            <p:nvPr/>
          </p:nvSpPr>
          <p:spPr>
            <a:xfrm>
              <a:off x="2971874" y="1734048"/>
              <a:ext cx="1295327" cy="323165"/>
            </a:xfrm>
            <a:prstGeom prst="rect">
              <a:avLst/>
            </a:prstGeom>
          </p:spPr>
          <p:txBody>
            <a:bodyPr wrap="none" lIns="0" tIns="0" rIns="216000" bIns="0" anchor="b" anchorCtr="0">
              <a:normAutofit/>
            </a:bodyPr>
            <a:lstStyle/>
            <a:p>
              <a:pPr algn="r"/>
              <a:r>
                <a:rPr lang="zh-CN" altLang="en-US" b="1" dirty="0">
                  <a:solidFill>
                    <a:srgbClr val="C00000"/>
                  </a:solidFill>
                  <a:latin typeface="微软雅黑" panose="020B0503020204020204" pitchFamily="34" charset="-122"/>
                  <a:ea typeface="微软雅黑" panose="020B0503020204020204" pitchFamily="34" charset="-122"/>
                  <a:cs typeface="+mn-ea"/>
                  <a:sym typeface="+mn-lt"/>
                </a:rPr>
                <a:t>标题文本预设</a:t>
              </a:r>
            </a:p>
          </p:txBody>
        </p:sp>
      </p:grpSp>
      <p:grpSp>
        <p:nvGrpSpPr>
          <p:cNvPr id="34" name="Group 39">
            <a:extLst>
              <a:ext uri="{FF2B5EF4-FFF2-40B4-BE49-F238E27FC236}">
                <a16:creationId xmlns="" xmlns:a16="http://schemas.microsoft.com/office/drawing/2014/main" id="{12765638-CE1A-489E-8578-003B0AA2225E}"/>
              </a:ext>
            </a:extLst>
          </p:cNvPr>
          <p:cNvGrpSpPr/>
          <p:nvPr/>
        </p:nvGrpSpPr>
        <p:grpSpPr>
          <a:xfrm>
            <a:off x="994452" y="2959072"/>
            <a:ext cx="2348822" cy="891638"/>
            <a:chOff x="1918379" y="1734048"/>
            <a:chExt cx="2348822" cy="891638"/>
          </a:xfrm>
        </p:grpSpPr>
        <p:sp>
          <p:nvSpPr>
            <p:cNvPr id="35" name="TextBox 40">
              <a:extLst>
                <a:ext uri="{FF2B5EF4-FFF2-40B4-BE49-F238E27FC236}">
                  <a16:creationId xmlns="" xmlns:a16="http://schemas.microsoft.com/office/drawing/2014/main" id="{C5E4B5C4-7798-4735-A0B9-E67D8221E24D}"/>
                </a:ext>
              </a:extLst>
            </p:cNvPr>
            <p:cNvSpPr txBox="1"/>
            <p:nvPr/>
          </p:nvSpPr>
          <p:spPr>
            <a:xfrm>
              <a:off x="1918379" y="2071688"/>
              <a:ext cx="2348822" cy="553998"/>
            </a:xfrm>
            <a:prstGeom prst="rect">
              <a:avLst/>
            </a:prstGeom>
            <a:noFill/>
          </p:spPr>
          <p:txBody>
            <a:bodyPr wrap="square" rIns="216000" anchor="t" anchorCtr="0">
              <a:normAutofit/>
            </a:bodyPr>
            <a:lstStyle/>
            <a:p>
              <a:pPr algn="r">
                <a:lnSpc>
                  <a:spcPct val="120000"/>
                </a:lnSpc>
              </a:pPr>
              <a:r>
                <a:rPr lang="zh-CN" altLang="en-US" sz="1200" dirty="0">
                  <a:solidFill>
                    <a:srgbClr val="C00000"/>
                  </a:solidFill>
                  <a:latin typeface="微软雅黑" panose="020B0503020204020204" pitchFamily="34" charset="-122"/>
                  <a:ea typeface="微软雅黑" panose="020B0503020204020204" pitchFamily="34" charset="-122"/>
                  <a:cs typeface="+mn-ea"/>
                  <a:sym typeface="+mn-lt"/>
                </a:rPr>
                <a:t>此部分内容作为文字排版占位显示 （建议使用主题字体）</a:t>
              </a:r>
            </a:p>
          </p:txBody>
        </p:sp>
        <p:sp>
          <p:nvSpPr>
            <p:cNvPr id="36" name="Rectangle 41">
              <a:extLst>
                <a:ext uri="{FF2B5EF4-FFF2-40B4-BE49-F238E27FC236}">
                  <a16:creationId xmlns="" xmlns:a16="http://schemas.microsoft.com/office/drawing/2014/main" id="{854E1AD4-7A6C-4D72-8F9D-FB2A0874F837}"/>
                </a:ext>
              </a:extLst>
            </p:cNvPr>
            <p:cNvSpPr/>
            <p:nvPr/>
          </p:nvSpPr>
          <p:spPr>
            <a:xfrm>
              <a:off x="2971874" y="1734048"/>
              <a:ext cx="1295327" cy="323165"/>
            </a:xfrm>
            <a:prstGeom prst="rect">
              <a:avLst/>
            </a:prstGeom>
          </p:spPr>
          <p:txBody>
            <a:bodyPr wrap="none" lIns="0" tIns="0" rIns="216000" bIns="0" anchor="b" anchorCtr="0">
              <a:normAutofit/>
            </a:bodyPr>
            <a:lstStyle/>
            <a:p>
              <a:pPr algn="r"/>
              <a:r>
                <a:rPr lang="zh-CN" altLang="en-US" b="1" dirty="0">
                  <a:solidFill>
                    <a:srgbClr val="C00000"/>
                  </a:solidFill>
                  <a:latin typeface="微软雅黑" panose="020B0503020204020204" pitchFamily="34" charset="-122"/>
                  <a:ea typeface="微软雅黑" panose="020B0503020204020204" pitchFamily="34" charset="-122"/>
                  <a:cs typeface="+mn-ea"/>
                  <a:sym typeface="+mn-lt"/>
                </a:rPr>
                <a:t>标题文本预设</a:t>
              </a:r>
            </a:p>
          </p:txBody>
        </p:sp>
      </p:grpSp>
      <p:grpSp>
        <p:nvGrpSpPr>
          <p:cNvPr id="37" name="Group 42">
            <a:extLst>
              <a:ext uri="{FF2B5EF4-FFF2-40B4-BE49-F238E27FC236}">
                <a16:creationId xmlns="" xmlns:a16="http://schemas.microsoft.com/office/drawing/2014/main" id="{D970972B-7102-42DF-BCB5-9412014BB3A1}"/>
              </a:ext>
            </a:extLst>
          </p:cNvPr>
          <p:cNvGrpSpPr/>
          <p:nvPr/>
        </p:nvGrpSpPr>
        <p:grpSpPr>
          <a:xfrm>
            <a:off x="537252" y="4141194"/>
            <a:ext cx="2348822" cy="891638"/>
            <a:chOff x="1918379" y="1734048"/>
            <a:chExt cx="2348822" cy="891638"/>
          </a:xfrm>
        </p:grpSpPr>
        <p:sp>
          <p:nvSpPr>
            <p:cNvPr id="38" name="TextBox 43">
              <a:extLst>
                <a:ext uri="{FF2B5EF4-FFF2-40B4-BE49-F238E27FC236}">
                  <a16:creationId xmlns="" xmlns:a16="http://schemas.microsoft.com/office/drawing/2014/main" id="{05F2FBFD-2B37-46A1-985B-47972EBEB580}"/>
                </a:ext>
              </a:extLst>
            </p:cNvPr>
            <p:cNvSpPr txBox="1"/>
            <p:nvPr/>
          </p:nvSpPr>
          <p:spPr>
            <a:xfrm>
              <a:off x="1918379" y="2071688"/>
              <a:ext cx="2348822" cy="553998"/>
            </a:xfrm>
            <a:prstGeom prst="rect">
              <a:avLst/>
            </a:prstGeom>
            <a:noFill/>
          </p:spPr>
          <p:txBody>
            <a:bodyPr wrap="square" rIns="216000" anchor="t" anchorCtr="0">
              <a:normAutofit/>
            </a:bodyPr>
            <a:lstStyle/>
            <a:p>
              <a:pPr algn="r">
                <a:lnSpc>
                  <a:spcPct val="120000"/>
                </a:lnSpc>
              </a:pPr>
              <a:r>
                <a:rPr lang="zh-CN" altLang="en-US" sz="1200" dirty="0">
                  <a:solidFill>
                    <a:srgbClr val="C00000"/>
                  </a:solidFill>
                  <a:latin typeface="微软雅黑" panose="020B0503020204020204" pitchFamily="34" charset="-122"/>
                  <a:ea typeface="微软雅黑" panose="020B0503020204020204" pitchFamily="34" charset="-122"/>
                  <a:cs typeface="+mn-ea"/>
                  <a:sym typeface="+mn-lt"/>
                </a:rPr>
                <a:t>此部分内容作为文字排版占位显示 （建议使用主题字体）</a:t>
              </a:r>
            </a:p>
          </p:txBody>
        </p:sp>
        <p:sp>
          <p:nvSpPr>
            <p:cNvPr id="39" name="Rectangle 44">
              <a:extLst>
                <a:ext uri="{FF2B5EF4-FFF2-40B4-BE49-F238E27FC236}">
                  <a16:creationId xmlns="" xmlns:a16="http://schemas.microsoft.com/office/drawing/2014/main" id="{92ABCEDA-1D1E-4683-B7FF-D6F2E9BD985A}"/>
                </a:ext>
              </a:extLst>
            </p:cNvPr>
            <p:cNvSpPr/>
            <p:nvPr/>
          </p:nvSpPr>
          <p:spPr>
            <a:xfrm>
              <a:off x="2971874" y="1734048"/>
              <a:ext cx="1295327" cy="323165"/>
            </a:xfrm>
            <a:prstGeom prst="rect">
              <a:avLst/>
            </a:prstGeom>
          </p:spPr>
          <p:txBody>
            <a:bodyPr wrap="none" lIns="0" tIns="0" rIns="216000" bIns="0" anchor="b" anchorCtr="0">
              <a:normAutofit/>
            </a:bodyPr>
            <a:lstStyle/>
            <a:p>
              <a:pPr algn="r"/>
              <a:r>
                <a:rPr lang="zh-CN" altLang="en-US" b="1" dirty="0">
                  <a:solidFill>
                    <a:srgbClr val="C00000"/>
                  </a:solidFill>
                  <a:latin typeface="微软雅黑" panose="020B0503020204020204" pitchFamily="34" charset="-122"/>
                  <a:ea typeface="微软雅黑" panose="020B0503020204020204" pitchFamily="34" charset="-122"/>
                  <a:cs typeface="+mn-ea"/>
                  <a:sym typeface="+mn-lt"/>
                </a:rPr>
                <a:t>标题文本预设</a:t>
              </a:r>
            </a:p>
          </p:txBody>
        </p:sp>
      </p:grpSp>
      <p:grpSp>
        <p:nvGrpSpPr>
          <p:cNvPr id="40" name="Group 12">
            <a:extLst>
              <a:ext uri="{FF2B5EF4-FFF2-40B4-BE49-F238E27FC236}">
                <a16:creationId xmlns="" xmlns:a16="http://schemas.microsoft.com/office/drawing/2014/main" id="{B364CCF0-F7CF-4992-BB60-8F9C4BDACBC1}"/>
              </a:ext>
            </a:extLst>
          </p:cNvPr>
          <p:cNvGrpSpPr/>
          <p:nvPr/>
        </p:nvGrpSpPr>
        <p:grpSpPr>
          <a:xfrm>
            <a:off x="7996808" y="1898703"/>
            <a:ext cx="2348822" cy="877163"/>
            <a:chOff x="7996808" y="1734930"/>
            <a:chExt cx="2348822" cy="877163"/>
          </a:xfrm>
        </p:grpSpPr>
        <p:sp>
          <p:nvSpPr>
            <p:cNvPr id="41" name="TextBox 46">
              <a:extLst>
                <a:ext uri="{FF2B5EF4-FFF2-40B4-BE49-F238E27FC236}">
                  <a16:creationId xmlns="" xmlns:a16="http://schemas.microsoft.com/office/drawing/2014/main" id="{BCDE5631-1789-4162-959F-EA40DB27EFC3}"/>
                </a:ext>
              </a:extLst>
            </p:cNvPr>
            <p:cNvSpPr txBox="1"/>
            <p:nvPr/>
          </p:nvSpPr>
          <p:spPr>
            <a:xfrm>
              <a:off x="7996808" y="2058095"/>
              <a:ext cx="2348822" cy="553998"/>
            </a:xfrm>
            <a:prstGeom prst="rect">
              <a:avLst/>
            </a:prstGeom>
            <a:noFill/>
          </p:spPr>
          <p:txBody>
            <a:bodyPr wrap="square" lIns="216000" rIns="216000" anchor="ctr" anchorCtr="0">
              <a:normAutofit/>
            </a:bodyPr>
            <a:lstStyle/>
            <a:p>
              <a:pPr>
                <a:lnSpc>
                  <a:spcPct val="120000"/>
                </a:lnSpc>
              </a:pPr>
              <a:r>
                <a:rPr lang="zh-CN" altLang="en-US" sz="1200" dirty="0">
                  <a:solidFill>
                    <a:srgbClr val="C00000"/>
                  </a:solidFill>
                  <a:latin typeface="微软雅黑" panose="020B0503020204020204" pitchFamily="34" charset="-122"/>
                  <a:ea typeface="微软雅黑" panose="020B0503020204020204" pitchFamily="34" charset="-122"/>
                  <a:cs typeface="+mn-ea"/>
                  <a:sym typeface="+mn-lt"/>
                </a:rPr>
                <a:t>此部分内容作为文字排版占位显示 （建议使用主题字体）</a:t>
              </a:r>
            </a:p>
          </p:txBody>
        </p:sp>
        <p:sp>
          <p:nvSpPr>
            <p:cNvPr id="42" name="Rectangle 47">
              <a:extLst>
                <a:ext uri="{FF2B5EF4-FFF2-40B4-BE49-F238E27FC236}">
                  <a16:creationId xmlns="" xmlns:a16="http://schemas.microsoft.com/office/drawing/2014/main" id="{F9B9086B-2705-4B59-A5DE-3019D90BDCE8}"/>
                </a:ext>
              </a:extLst>
            </p:cNvPr>
            <p:cNvSpPr/>
            <p:nvPr/>
          </p:nvSpPr>
          <p:spPr>
            <a:xfrm>
              <a:off x="7996808" y="1734930"/>
              <a:ext cx="1513437" cy="323165"/>
            </a:xfrm>
            <a:prstGeom prst="rect">
              <a:avLst/>
            </a:prstGeom>
          </p:spPr>
          <p:txBody>
            <a:bodyPr wrap="none" lIns="216000" tIns="0" rIns="216000" bIns="0" anchor="ctr" anchorCtr="0">
              <a:normAutofit/>
            </a:bodyPr>
            <a:lstStyle/>
            <a:p>
              <a:r>
                <a:rPr lang="zh-CN" altLang="en-US" b="1" dirty="0">
                  <a:solidFill>
                    <a:srgbClr val="C00000"/>
                  </a:solidFill>
                  <a:latin typeface="微软雅黑" panose="020B0503020204020204" pitchFamily="34" charset="-122"/>
                  <a:ea typeface="微软雅黑" panose="020B0503020204020204" pitchFamily="34" charset="-122"/>
                  <a:cs typeface="+mn-ea"/>
                  <a:sym typeface="+mn-lt"/>
                </a:rPr>
                <a:t>标题文本预设</a:t>
              </a:r>
            </a:p>
          </p:txBody>
        </p:sp>
      </p:grpSp>
      <p:grpSp>
        <p:nvGrpSpPr>
          <p:cNvPr id="43" name="Group 13">
            <a:extLst>
              <a:ext uri="{FF2B5EF4-FFF2-40B4-BE49-F238E27FC236}">
                <a16:creationId xmlns="" xmlns:a16="http://schemas.microsoft.com/office/drawing/2014/main" id="{E7D6DA72-BA75-49F1-A82B-0202F1DF15A1}"/>
              </a:ext>
            </a:extLst>
          </p:cNvPr>
          <p:cNvGrpSpPr/>
          <p:nvPr/>
        </p:nvGrpSpPr>
        <p:grpSpPr>
          <a:xfrm>
            <a:off x="8839200" y="2978116"/>
            <a:ext cx="2348822" cy="877163"/>
            <a:chOff x="9660396" y="2814343"/>
            <a:chExt cx="2348822" cy="877163"/>
          </a:xfrm>
        </p:grpSpPr>
        <p:sp>
          <p:nvSpPr>
            <p:cNvPr id="44" name="TextBox 49">
              <a:extLst>
                <a:ext uri="{FF2B5EF4-FFF2-40B4-BE49-F238E27FC236}">
                  <a16:creationId xmlns="" xmlns:a16="http://schemas.microsoft.com/office/drawing/2014/main" id="{AD14C66B-4536-4629-8ADC-9A759A069FD7}"/>
                </a:ext>
              </a:extLst>
            </p:cNvPr>
            <p:cNvSpPr txBox="1"/>
            <p:nvPr/>
          </p:nvSpPr>
          <p:spPr>
            <a:xfrm>
              <a:off x="9660396" y="3137508"/>
              <a:ext cx="2348822" cy="553998"/>
            </a:xfrm>
            <a:prstGeom prst="rect">
              <a:avLst/>
            </a:prstGeom>
            <a:noFill/>
          </p:spPr>
          <p:txBody>
            <a:bodyPr wrap="square" lIns="216000" rIns="216000" anchor="ctr" anchorCtr="0">
              <a:normAutofit/>
            </a:bodyPr>
            <a:lstStyle/>
            <a:p>
              <a:pPr>
                <a:lnSpc>
                  <a:spcPct val="120000"/>
                </a:lnSpc>
              </a:pPr>
              <a:r>
                <a:rPr lang="zh-CN" altLang="en-US" sz="1200" dirty="0">
                  <a:solidFill>
                    <a:srgbClr val="C00000"/>
                  </a:solidFill>
                  <a:latin typeface="微软雅黑" panose="020B0503020204020204" pitchFamily="34" charset="-122"/>
                  <a:ea typeface="微软雅黑" panose="020B0503020204020204" pitchFamily="34" charset="-122"/>
                  <a:cs typeface="+mn-ea"/>
                  <a:sym typeface="+mn-lt"/>
                </a:rPr>
                <a:t>此部分内容作为文字排版占位显示 （建议使用主题字体）</a:t>
              </a:r>
            </a:p>
          </p:txBody>
        </p:sp>
        <p:sp>
          <p:nvSpPr>
            <p:cNvPr id="45" name="Rectangle 50">
              <a:extLst>
                <a:ext uri="{FF2B5EF4-FFF2-40B4-BE49-F238E27FC236}">
                  <a16:creationId xmlns="" xmlns:a16="http://schemas.microsoft.com/office/drawing/2014/main" id="{4CB17EEA-D951-4D81-9FFE-22AF0A98C89B}"/>
                </a:ext>
              </a:extLst>
            </p:cNvPr>
            <p:cNvSpPr/>
            <p:nvPr/>
          </p:nvSpPr>
          <p:spPr>
            <a:xfrm>
              <a:off x="9660396" y="2814343"/>
              <a:ext cx="1513437" cy="323165"/>
            </a:xfrm>
            <a:prstGeom prst="rect">
              <a:avLst/>
            </a:prstGeom>
          </p:spPr>
          <p:txBody>
            <a:bodyPr wrap="none" lIns="216000" tIns="0" rIns="216000" bIns="0" anchor="ctr" anchorCtr="0">
              <a:normAutofit/>
            </a:bodyPr>
            <a:lstStyle/>
            <a:p>
              <a:r>
                <a:rPr lang="zh-CN" altLang="en-US" b="1" dirty="0">
                  <a:solidFill>
                    <a:srgbClr val="C00000"/>
                  </a:solidFill>
                  <a:latin typeface="微软雅黑" panose="020B0503020204020204" pitchFamily="34" charset="-122"/>
                  <a:ea typeface="微软雅黑" panose="020B0503020204020204" pitchFamily="34" charset="-122"/>
                  <a:cs typeface="+mn-ea"/>
                  <a:sym typeface="+mn-lt"/>
                </a:rPr>
                <a:t>标题文本预设</a:t>
              </a:r>
            </a:p>
          </p:txBody>
        </p:sp>
      </p:grpSp>
      <p:grpSp>
        <p:nvGrpSpPr>
          <p:cNvPr id="46" name="Group 14">
            <a:extLst>
              <a:ext uri="{FF2B5EF4-FFF2-40B4-BE49-F238E27FC236}">
                <a16:creationId xmlns="" xmlns:a16="http://schemas.microsoft.com/office/drawing/2014/main" id="{E8FDCCA1-3676-4545-A73E-74C9F8D28F0C}"/>
              </a:ext>
            </a:extLst>
          </p:cNvPr>
          <p:cNvGrpSpPr/>
          <p:nvPr/>
        </p:nvGrpSpPr>
        <p:grpSpPr>
          <a:xfrm>
            <a:off x="9296400" y="4160238"/>
            <a:ext cx="2348822" cy="877163"/>
            <a:chOff x="9660396" y="3996465"/>
            <a:chExt cx="2348822" cy="877163"/>
          </a:xfrm>
        </p:grpSpPr>
        <p:sp>
          <p:nvSpPr>
            <p:cNvPr id="47" name="TextBox 52">
              <a:extLst>
                <a:ext uri="{FF2B5EF4-FFF2-40B4-BE49-F238E27FC236}">
                  <a16:creationId xmlns="" xmlns:a16="http://schemas.microsoft.com/office/drawing/2014/main" id="{4C559183-52D3-4D3B-B7E2-5630C43FD55E}"/>
                </a:ext>
              </a:extLst>
            </p:cNvPr>
            <p:cNvSpPr txBox="1"/>
            <p:nvPr/>
          </p:nvSpPr>
          <p:spPr>
            <a:xfrm>
              <a:off x="9660396" y="4319630"/>
              <a:ext cx="2348822" cy="553998"/>
            </a:xfrm>
            <a:prstGeom prst="rect">
              <a:avLst/>
            </a:prstGeom>
            <a:noFill/>
          </p:spPr>
          <p:txBody>
            <a:bodyPr wrap="square" lIns="216000" rIns="216000" anchor="ctr" anchorCtr="0">
              <a:normAutofit/>
            </a:bodyPr>
            <a:lstStyle/>
            <a:p>
              <a:pPr>
                <a:lnSpc>
                  <a:spcPct val="120000"/>
                </a:lnSpc>
              </a:pPr>
              <a:r>
                <a:rPr lang="zh-CN" altLang="en-US" sz="1200" dirty="0">
                  <a:solidFill>
                    <a:srgbClr val="C00000"/>
                  </a:solidFill>
                  <a:latin typeface="微软雅黑" panose="020B0503020204020204" pitchFamily="34" charset="-122"/>
                  <a:ea typeface="微软雅黑" panose="020B0503020204020204" pitchFamily="34" charset="-122"/>
                  <a:cs typeface="+mn-ea"/>
                  <a:sym typeface="+mn-lt"/>
                </a:rPr>
                <a:t>此部分内容作为文字排版占位显示 （建议使用主题字体）</a:t>
              </a:r>
            </a:p>
          </p:txBody>
        </p:sp>
        <p:sp>
          <p:nvSpPr>
            <p:cNvPr id="48" name="Rectangle 53">
              <a:extLst>
                <a:ext uri="{FF2B5EF4-FFF2-40B4-BE49-F238E27FC236}">
                  <a16:creationId xmlns="" xmlns:a16="http://schemas.microsoft.com/office/drawing/2014/main" id="{2FFBB478-442C-4448-9D8F-56AF796CAEE5}"/>
                </a:ext>
              </a:extLst>
            </p:cNvPr>
            <p:cNvSpPr/>
            <p:nvPr/>
          </p:nvSpPr>
          <p:spPr>
            <a:xfrm>
              <a:off x="9660396" y="3996465"/>
              <a:ext cx="1513437" cy="323165"/>
            </a:xfrm>
            <a:prstGeom prst="rect">
              <a:avLst/>
            </a:prstGeom>
          </p:spPr>
          <p:txBody>
            <a:bodyPr wrap="none" lIns="216000" tIns="0" rIns="216000" bIns="0" anchor="ctr" anchorCtr="0">
              <a:normAutofit/>
            </a:bodyPr>
            <a:lstStyle/>
            <a:p>
              <a:r>
                <a:rPr lang="zh-CN" altLang="en-US" b="1" dirty="0">
                  <a:solidFill>
                    <a:srgbClr val="C00000"/>
                  </a:solidFill>
                  <a:latin typeface="微软雅黑" panose="020B0503020204020204" pitchFamily="34" charset="-122"/>
                  <a:ea typeface="微软雅黑" panose="020B0503020204020204" pitchFamily="34" charset="-122"/>
                  <a:cs typeface="+mn-ea"/>
                  <a:sym typeface="+mn-lt"/>
                </a:rPr>
                <a:t>标题文本预设</a:t>
              </a:r>
            </a:p>
          </p:txBody>
        </p:sp>
      </p:grpSp>
    </p:spTree>
    <p:extLst>
      <p:ext uri="{BB962C8B-B14F-4D97-AF65-F5344CB8AC3E}">
        <p14:creationId xmlns:p14="http://schemas.microsoft.com/office/powerpoint/2010/main" xmlns="" val="3238562877"/>
      </p:ext>
    </p:extLst>
  </p:cSld>
  <p:clrMapOvr>
    <a:masterClrMapping/>
  </p:clrMapOvr>
  <mc:AlternateContent xmlns:mc="http://schemas.openxmlformats.org/markup-compatibility/2006">
    <mc:Choice xmlns:p14="http://schemas.microsoft.com/office/powerpoint/2010/main" xmlns="" Requires="p14">
      <p:transition spd="slow" p14:dur="3400" advClick="0" advTm="3000">
        <p14:reveal/>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animEffect transition="in" filter="fade">
                                      <p:cBhvr>
                                        <p:cTn id="45" dur="500"/>
                                        <p:tgtEl>
                                          <p:spTgt spid="13"/>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p:cTn id="55" dur="500" fill="hold"/>
                                        <p:tgtEl>
                                          <p:spTgt spid="15"/>
                                        </p:tgtEl>
                                        <p:attrNameLst>
                                          <p:attrName>ppt_w</p:attrName>
                                        </p:attrNameLst>
                                      </p:cBhvr>
                                      <p:tavLst>
                                        <p:tav tm="0">
                                          <p:val>
                                            <p:fltVal val="0"/>
                                          </p:val>
                                        </p:tav>
                                        <p:tav tm="100000">
                                          <p:val>
                                            <p:strVal val="#ppt_w"/>
                                          </p:val>
                                        </p:tav>
                                      </p:tavLst>
                                    </p:anim>
                                    <p:anim calcmode="lin" valueType="num">
                                      <p:cBhvr>
                                        <p:cTn id="56" dur="500" fill="hold"/>
                                        <p:tgtEl>
                                          <p:spTgt spid="15"/>
                                        </p:tgtEl>
                                        <p:attrNameLst>
                                          <p:attrName>ppt_h</p:attrName>
                                        </p:attrNameLst>
                                      </p:cBhvr>
                                      <p:tavLst>
                                        <p:tav tm="0">
                                          <p:val>
                                            <p:fltVal val="0"/>
                                          </p:val>
                                        </p:tav>
                                        <p:tav tm="100000">
                                          <p:val>
                                            <p:strVal val="#ppt_h"/>
                                          </p:val>
                                        </p:tav>
                                      </p:tavLst>
                                    </p:anim>
                                    <p:animEffect transition="in" filter="fade">
                                      <p:cBhvr>
                                        <p:cTn id="57" dur="500"/>
                                        <p:tgtEl>
                                          <p:spTgt spid="15"/>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p:cTn id="61" dur="500" fill="hold"/>
                                        <p:tgtEl>
                                          <p:spTgt spid="16"/>
                                        </p:tgtEl>
                                        <p:attrNameLst>
                                          <p:attrName>ppt_w</p:attrName>
                                        </p:attrNameLst>
                                      </p:cBhvr>
                                      <p:tavLst>
                                        <p:tav tm="0">
                                          <p:val>
                                            <p:fltVal val="0"/>
                                          </p:val>
                                        </p:tav>
                                        <p:tav tm="100000">
                                          <p:val>
                                            <p:strVal val="#ppt_w"/>
                                          </p:val>
                                        </p:tav>
                                      </p:tavLst>
                                    </p:anim>
                                    <p:anim calcmode="lin" valueType="num">
                                      <p:cBhvr>
                                        <p:cTn id="62" dur="500" fill="hold"/>
                                        <p:tgtEl>
                                          <p:spTgt spid="16"/>
                                        </p:tgtEl>
                                        <p:attrNameLst>
                                          <p:attrName>ppt_h</p:attrName>
                                        </p:attrNameLst>
                                      </p:cBhvr>
                                      <p:tavLst>
                                        <p:tav tm="0">
                                          <p:val>
                                            <p:fltVal val="0"/>
                                          </p:val>
                                        </p:tav>
                                        <p:tav tm="100000">
                                          <p:val>
                                            <p:strVal val="#ppt_h"/>
                                          </p:val>
                                        </p:tav>
                                      </p:tavLst>
                                    </p:anim>
                                    <p:animEffect transition="in" filter="fade">
                                      <p:cBhvr>
                                        <p:cTn id="63" dur="500"/>
                                        <p:tgtEl>
                                          <p:spTgt spid="16"/>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p:cTn id="67" dur="500" fill="hold"/>
                                        <p:tgtEl>
                                          <p:spTgt spid="17"/>
                                        </p:tgtEl>
                                        <p:attrNameLst>
                                          <p:attrName>ppt_w</p:attrName>
                                        </p:attrNameLst>
                                      </p:cBhvr>
                                      <p:tavLst>
                                        <p:tav tm="0">
                                          <p:val>
                                            <p:fltVal val="0"/>
                                          </p:val>
                                        </p:tav>
                                        <p:tav tm="100000">
                                          <p:val>
                                            <p:strVal val="#ppt_w"/>
                                          </p:val>
                                        </p:tav>
                                      </p:tavLst>
                                    </p:anim>
                                    <p:anim calcmode="lin" valueType="num">
                                      <p:cBhvr>
                                        <p:cTn id="68" dur="500" fill="hold"/>
                                        <p:tgtEl>
                                          <p:spTgt spid="17"/>
                                        </p:tgtEl>
                                        <p:attrNameLst>
                                          <p:attrName>ppt_h</p:attrName>
                                        </p:attrNameLst>
                                      </p:cBhvr>
                                      <p:tavLst>
                                        <p:tav tm="0">
                                          <p:val>
                                            <p:fltVal val="0"/>
                                          </p:val>
                                        </p:tav>
                                        <p:tav tm="100000">
                                          <p:val>
                                            <p:strVal val="#ppt_h"/>
                                          </p:val>
                                        </p:tav>
                                      </p:tavLst>
                                    </p:anim>
                                    <p:animEffect transition="in" filter="fade">
                                      <p:cBhvr>
                                        <p:cTn id="69" dur="500"/>
                                        <p:tgtEl>
                                          <p:spTgt spid="17"/>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18"/>
                                        </p:tgtEl>
                                        <p:attrNameLst>
                                          <p:attrName>style.visibility</p:attrName>
                                        </p:attrNameLst>
                                      </p:cBhvr>
                                      <p:to>
                                        <p:strVal val="visible"/>
                                      </p:to>
                                    </p:set>
                                    <p:anim calcmode="lin" valueType="num">
                                      <p:cBhvr>
                                        <p:cTn id="73" dur="500" fill="hold"/>
                                        <p:tgtEl>
                                          <p:spTgt spid="18"/>
                                        </p:tgtEl>
                                        <p:attrNameLst>
                                          <p:attrName>ppt_w</p:attrName>
                                        </p:attrNameLst>
                                      </p:cBhvr>
                                      <p:tavLst>
                                        <p:tav tm="0">
                                          <p:val>
                                            <p:fltVal val="0"/>
                                          </p:val>
                                        </p:tav>
                                        <p:tav tm="100000">
                                          <p:val>
                                            <p:strVal val="#ppt_w"/>
                                          </p:val>
                                        </p:tav>
                                      </p:tavLst>
                                    </p:anim>
                                    <p:anim calcmode="lin" valueType="num">
                                      <p:cBhvr>
                                        <p:cTn id="74" dur="500" fill="hold"/>
                                        <p:tgtEl>
                                          <p:spTgt spid="18"/>
                                        </p:tgtEl>
                                        <p:attrNameLst>
                                          <p:attrName>ppt_h</p:attrName>
                                        </p:attrNameLst>
                                      </p:cBhvr>
                                      <p:tavLst>
                                        <p:tav tm="0">
                                          <p:val>
                                            <p:fltVal val="0"/>
                                          </p:val>
                                        </p:tav>
                                        <p:tav tm="100000">
                                          <p:val>
                                            <p:strVal val="#ppt_h"/>
                                          </p:val>
                                        </p:tav>
                                      </p:tavLst>
                                    </p:anim>
                                    <p:animEffect transition="in" filter="fade">
                                      <p:cBhvr>
                                        <p:cTn id="75" dur="500"/>
                                        <p:tgtEl>
                                          <p:spTgt spid="18"/>
                                        </p:tgtEl>
                                      </p:cBhvr>
                                    </p:animEffect>
                                  </p:childTnLst>
                                </p:cTn>
                              </p:par>
                            </p:childTnLst>
                          </p:cTn>
                        </p:par>
                        <p:par>
                          <p:cTn id="76" fill="hold">
                            <p:stCondLst>
                              <p:cond delay="6000"/>
                            </p:stCondLst>
                            <p:childTnLst>
                              <p:par>
                                <p:cTn id="77" presetID="53" presetClass="entr" presetSubtype="16" fill="hold" nodeType="afterEffect">
                                  <p:stCondLst>
                                    <p:cond delay="0"/>
                                  </p:stCondLst>
                                  <p:childTnLst>
                                    <p:set>
                                      <p:cBhvr>
                                        <p:cTn id="78" dur="1" fill="hold">
                                          <p:stCondLst>
                                            <p:cond delay="0"/>
                                          </p:stCondLst>
                                        </p:cTn>
                                        <p:tgtEl>
                                          <p:spTgt spid="19"/>
                                        </p:tgtEl>
                                        <p:attrNameLst>
                                          <p:attrName>style.visibility</p:attrName>
                                        </p:attrNameLst>
                                      </p:cBhvr>
                                      <p:to>
                                        <p:strVal val="visible"/>
                                      </p:to>
                                    </p:set>
                                    <p:anim calcmode="lin" valueType="num">
                                      <p:cBhvr>
                                        <p:cTn id="79" dur="500" fill="hold"/>
                                        <p:tgtEl>
                                          <p:spTgt spid="19"/>
                                        </p:tgtEl>
                                        <p:attrNameLst>
                                          <p:attrName>ppt_w</p:attrName>
                                        </p:attrNameLst>
                                      </p:cBhvr>
                                      <p:tavLst>
                                        <p:tav tm="0">
                                          <p:val>
                                            <p:fltVal val="0"/>
                                          </p:val>
                                        </p:tav>
                                        <p:tav tm="100000">
                                          <p:val>
                                            <p:strVal val="#ppt_w"/>
                                          </p:val>
                                        </p:tav>
                                      </p:tavLst>
                                    </p:anim>
                                    <p:anim calcmode="lin" valueType="num">
                                      <p:cBhvr>
                                        <p:cTn id="80" dur="500" fill="hold"/>
                                        <p:tgtEl>
                                          <p:spTgt spid="19"/>
                                        </p:tgtEl>
                                        <p:attrNameLst>
                                          <p:attrName>ppt_h</p:attrName>
                                        </p:attrNameLst>
                                      </p:cBhvr>
                                      <p:tavLst>
                                        <p:tav tm="0">
                                          <p:val>
                                            <p:fltVal val="0"/>
                                          </p:val>
                                        </p:tav>
                                        <p:tav tm="100000">
                                          <p:val>
                                            <p:strVal val="#ppt_h"/>
                                          </p:val>
                                        </p:tav>
                                      </p:tavLst>
                                    </p:anim>
                                    <p:animEffect transition="in" filter="fade">
                                      <p:cBhvr>
                                        <p:cTn id="81" dur="500"/>
                                        <p:tgtEl>
                                          <p:spTgt spid="19"/>
                                        </p:tgtEl>
                                      </p:cBhvr>
                                    </p:animEffect>
                                  </p:childTnLst>
                                </p:cTn>
                              </p:par>
                            </p:childTnLst>
                          </p:cTn>
                        </p:par>
                        <p:par>
                          <p:cTn id="82" fill="hold">
                            <p:stCondLst>
                              <p:cond delay="6500"/>
                            </p:stCondLst>
                            <p:childTnLst>
                              <p:par>
                                <p:cTn id="83" presetID="53" presetClass="entr" presetSubtype="16" fill="hold" nodeType="afterEffect">
                                  <p:stCondLst>
                                    <p:cond delay="0"/>
                                  </p:stCondLst>
                                  <p:childTnLst>
                                    <p:set>
                                      <p:cBhvr>
                                        <p:cTn id="84" dur="1" fill="hold">
                                          <p:stCondLst>
                                            <p:cond delay="0"/>
                                          </p:stCondLst>
                                        </p:cTn>
                                        <p:tgtEl>
                                          <p:spTgt spid="20"/>
                                        </p:tgtEl>
                                        <p:attrNameLst>
                                          <p:attrName>style.visibility</p:attrName>
                                        </p:attrNameLst>
                                      </p:cBhvr>
                                      <p:to>
                                        <p:strVal val="visible"/>
                                      </p:to>
                                    </p:set>
                                    <p:anim calcmode="lin" valueType="num">
                                      <p:cBhvr>
                                        <p:cTn id="85" dur="500" fill="hold"/>
                                        <p:tgtEl>
                                          <p:spTgt spid="20"/>
                                        </p:tgtEl>
                                        <p:attrNameLst>
                                          <p:attrName>ppt_w</p:attrName>
                                        </p:attrNameLst>
                                      </p:cBhvr>
                                      <p:tavLst>
                                        <p:tav tm="0">
                                          <p:val>
                                            <p:fltVal val="0"/>
                                          </p:val>
                                        </p:tav>
                                        <p:tav tm="100000">
                                          <p:val>
                                            <p:strVal val="#ppt_w"/>
                                          </p:val>
                                        </p:tav>
                                      </p:tavLst>
                                    </p:anim>
                                    <p:anim calcmode="lin" valueType="num">
                                      <p:cBhvr>
                                        <p:cTn id="86" dur="500" fill="hold"/>
                                        <p:tgtEl>
                                          <p:spTgt spid="20"/>
                                        </p:tgtEl>
                                        <p:attrNameLst>
                                          <p:attrName>ppt_h</p:attrName>
                                        </p:attrNameLst>
                                      </p:cBhvr>
                                      <p:tavLst>
                                        <p:tav tm="0">
                                          <p:val>
                                            <p:fltVal val="0"/>
                                          </p:val>
                                        </p:tav>
                                        <p:tav tm="100000">
                                          <p:val>
                                            <p:strVal val="#ppt_h"/>
                                          </p:val>
                                        </p:tav>
                                      </p:tavLst>
                                    </p:anim>
                                    <p:animEffect transition="in" filter="fade">
                                      <p:cBhvr>
                                        <p:cTn id="87" dur="500"/>
                                        <p:tgtEl>
                                          <p:spTgt spid="20"/>
                                        </p:tgtEl>
                                      </p:cBhvr>
                                    </p:animEffect>
                                  </p:childTnLst>
                                </p:cTn>
                              </p:par>
                            </p:childTnLst>
                          </p:cTn>
                        </p:par>
                        <p:par>
                          <p:cTn id="88" fill="hold">
                            <p:stCondLst>
                              <p:cond delay="7000"/>
                            </p:stCondLst>
                            <p:childTnLst>
                              <p:par>
                                <p:cTn id="89" presetID="53" presetClass="entr" presetSubtype="16" fill="hold" nodeType="afterEffect">
                                  <p:stCondLst>
                                    <p:cond delay="0"/>
                                  </p:stCondLst>
                                  <p:childTnLst>
                                    <p:set>
                                      <p:cBhvr>
                                        <p:cTn id="90" dur="1" fill="hold">
                                          <p:stCondLst>
                                            <p:cond delay="0"/>
                                          </p:stCondLst>
                                        </p:cTn>
                                        <p:tgtEl>
                                          <p:spTgt spid="21"/>
                                        </p:tgtEl>
                                        <p:attrNameLst>
                                          <p:attrName>style.visibility</p:attrName>
                                        </p:attrNameLst>
                                      </p:cBhvr>
                                      <p:to>
                                        <p:strVal val="visible"/>
                                      </p:to>
                                    </p:set>
                                    <p:anim calcmode="lin" valueType="num">
                                      <p:cBhvr>
                                        <p:cTn id="91" dur="500" fill="hold"/>
                                        <p:tgtEl>
                                          <p:spTgt spid="21"/>
                                        </p:tgtEl>
                                        <p:attrNameLst>
                                          <p:attrName>ppt_w</p:attrName>
                                        </p:attrNameLst>
                                      </p:cBhvr>
                                      <p:tavLst>
                                        <p:tav tm="0">
                                          <p:val>
                                            <p:fltVal val="0"/>
                                          </p:val>
                                        </p:tav>
                                        <p:tav tm="100000">
                                          <p:val>
                                            <p:strVal val="#ppt_w"/>
                                          </p:val>
                                        </p:tav>
                                      </p:tavLst>
                                    </p:anim>
                                    <p:anim calcmode="lin" valueType="num">
                                      <p:cBhvr>
                                        <p:cTn id="92" dur="500" fill="hold"/>
                                        <p:tgtEl>
                                          <p:spTgt spid="21"/>
                                        </p:tgtEl>
                                        <p:attrNameLst>
                                          <p:attrName>ppt_h</p:attrName>
                                        </p:attrNameLst>
                                      </p:cBhvr>
                                      <p:tavLst>
                                        <p:tav tm="0">
                                          <p:val>
                                            <p:fltVal val="0"/>
                                          </p:val>
                                        </p:tav>
                                        <p:tav tm="100000">
                                          <p:val>
                                            <p:strVal val="#ppt_h"/>
                                          </p:val>
                                        </p:tav>
                                      </p:tavLst>
                                    </p:anim>
                                    <p:animEffect transition="in" filter="fade">
                                      <p:cBhvr>
                                        <p:cTn id="93" dur="500"/>
                                        <p:tgtEl>
                                          <p:spTgt spid="21"/>
                                        </p:tgtEl>
                                      </p:cBhvr>
                                    </p:animEffect>
                                  </p:childTnLst>
                                </p:cTn>
                              </p:par>
                            </p:childTnLst>
                          </p:cTn>
                        </p:par>
                        <p:par>
                          <p:cTn id="94" fill="hold">
                            <p:stCondLst>
                              <p:cond delay="7500"/>
                            </p:stCondLst>
                            <p:childTnLst>
                              <p:par>
                                <p:cTn id="95" presetID="53" presetClass="entr" presetSubtype="16" fill="hold" nodeType="afterEffect">
                                  <p:stCondLst>
                                    <p:cond delay="0"/>
                                  </p:stCondLst>
                                  <p:childTnLst>
                                    <p:set>
                                      <p:cBhvr>
                                        <p:cTn id="96" dur="1" fill="hold">
                                          <p:stCondLst>
                                            <p:cond delay="0"/>
                                          </p:stCondLst>
                                        </p:cTn>
                                        <p:tgtEl>
                                          <p:spTgt spid="22"/>
                                        </p:tgtEl>
                                        <p:attrNameLst>
                                          <p:attrName>style.visibility</p:attrName>
                                        </p:attrNameLst>
                                      </p:cBhvr>
                                      <p:to>
                                        <p:strVal val="visible"/>
                                      </p:to>
                                    </p:set>
                                    <p:anim calcmode="lin" valueType="num">
                                      <p:cBhvr>
                                        <p:cTn id="97" dur="500" fill="hold"/>
                                        <p:tgtEl>
                                          <p:spTgt spid="22"/>
                                        </p:tgtEl>
                                        <p:attrNameLst>
                                          <p:attrName>ppt_w</p:attrName>
                                        </p:attrNameLst>
                                      </p:cBhvr>
                                      <p:tavLst>
                                        <p:tav tm="0">
                                          <p:val>
                                            <p:fltVal val="0"/>
                                          </p:val>
                                        </p:tav>
                                        <p:tav tm="100000">
                                          <p:val>
                                            <p:strVal val="#ppt_w"/>
                                          </p:val>
                                        </p:tav>
                                      </p:tavLst>
                                    </p:anim>
                                    <p:anim calcmode="lin" valueType="num">
                                      <p:cBhvr>
                                        <p:cTn id="98" dur="500" fill="hold"/>
                                        <p:tgtEl>
                                          <p:spTgt spid="22"/>
                                        </p:tgtEl>
                                        <p:attrNameLst>
                                          <p:attrName>ppt_h</p:attrName>
                                        </p:attrNameLst>
                                      </p:cBhvr>
                                      <p:tavLst>
                                        <p:tav tm="0">
                                          <p:val>
                                            <p:fltVal val="0"/>
                                          </p:val>
                                        </p:tav>
                                        <p:tav tm="100000">
                                          <p:val>
                                            <p:strVal val="#ppt_h"/>
                                          </p:val>
                                        </p:tav>
                                      </p:tavLst>
                                    </p:anim>
                                    <p:animEffect transition="in" filter="fade">
                                      <p:cBhvr>
                                        <p:cTn id="99" dur="500"/>
                                        <p:tgtEl>
                                          <p:spTgt spid="22"/>
                                        </p:tgtEl>
                                      </p:cBhvr>
                                    </p:animEffect>
                                  </p:childTnLst>
                                </p:cTn>
                              </p:par>
                            </p:childTnLst>
                          </p:cTn>
                        </p:par>
                        <p:par>
                          <p:cTn id="100" fill="hold">
                            <p:stCondLst>
                              <p:cond delay="8000"/>
                            </p:stCondLst>
                            <p:childTnLst>
                              <p:par>
                                <p:cTn id="101" presetID="53" presetClass="entr" presetSubtype="16" fill="hold" nodeType="afterEffect">
                                  <p:stCondLst>
                                    <p:cond delay="0"/>
                                  </p:stCondLst>
                                  <p:childTnLst>
                                    <p:set>
                                      <p:cBhvr>
                                        <p:cTn id="102" dur="1" fill="hold">
                                          <p:stCondLst>
                                            <p:cond delay="0"/>
                                          </p:stCondLst>
                                        </p:cTn>
                                        <p:tgtEl>
                                          <p:spTgt spid="23"/>
                                        </p:tgtEl>
                                        <p:attrNameLst>
                                          <p:attrName>style.visibility</p:attrName>
                                        </p:attrNameLst>
                                      </p:cBhvr>
                                      <p:to>
                                        <p:strVal val="visible"/>
                                      </p:to>
                                    </p:set>
                                    <p:anim calcmode="lin" valueType="num">
                                      <p:cBhvr>
                                        <p:cTn id="103" dur="500" fill="hold"/>
                                        <p:tgtEl>
                                          <p:spTgt spid="23"/>
                                        </p:tgtEl>
                                        <p:attrNameLst>
                                          <p:attrName>ppt_w</p:attrName>
                                        </p:attrNameLst>
                                      </p:cBhvr>
                                      <p:tavLst>
                                        <p:tav tm="0">
                                          <p:val>
                                            <p:fltVal val="0"/>
                                          </p:val>
                                        </p:tav>
                                        <p:tav tm="100000">
                                          <p:val>
                                            <p:strVal val="#ppt_w"/>
                                          </p:val>
                                        </p:tav>
                                      </p:tavLst>
                                    </p:anim>
                                    <p:anim calcmode="lin" valueType="num">
                                      <p:cBhvr>
                                        <p:cTn id="104" dur="500" fill="hold"/>
                                        <p:tgtEl>
                                          <p:spTgt spid="23"/>
                                        </p:tgtEl>
                                        <p:attrNameLst>
                                          <p:attrName>ppt_h</p:attrName>
                                        </p:attrNameLst>
                                      </p:cBhvr>
                                      <p:tavLst>
                                        <p:tav tm="0">
                                          <p:val>
                                            <p:fltVal val="0"/>
                                          </p:val>
                                        </p:tav>
                                        <p:tav tm="100000">
                                          <p:val>
                                            <p:strVal val="#ppt_h"/>
                                          </p:val>
                                        </p:tav>
                                      </p:tavLst>
                                    </p:anim>
                                    <p:animEffect transition="in" filter="fade">
                                      <p:cBhvr>
                                        <p:cTn id="105" dur="500"/>
                                        <p:tgtEl>
                                          <p:spTgt spid="23"/>
                                        </p:tgtEl>
                                      </p:cBhvr>
                                    </p:animEffect>
                                  </p:childTnLst>
                                </p:cTn>
                              </p:par>
                            </p:childTnLst>
                          </p:cTn>
                        </p:par>
                        <p:par>
                          <p:cTn id="106" fill="hold">
                            <p:stCondLst>
                              <p:cond delay="8500"/>
                            </p:stCondLst>
                            <p:childTnLst>
                              <p:par>
                                <p:cTn id="107" presetID="53" presetClass="entr" presetSubtype="16" fill="hold" nodeType="afterEffect">
                                  <p:stCondLst>
                                    <p:cond delay="0"/>
                                  </p:stCondLst>
                                  <p:childTnLst>
                                    <p:set>
                                      <p:cBhvr>
                                        <p:cTn id="108" dur="1" fill="hold">
                                          <p:stCondLst>
                                            <p:cond delay="0"/>
                                          </p:stCondLst>
                                        </p:cTn>
                                        <p:tgtEl>
                                          <p:spTgt spid="24"/>
                                        </p:tgtEl>
                                        <p:attrNameLst>
                                          <p:attrName>style.visibility</p:attrName>
                                        </p:attrNameLst>
                                      </p:cBhvr>
                                      <p:to>
                                        <p:strVal val="visible"/>
                                      </p:to>
                                    </p:set>
                                    <p:anim calcmode="lin" valueType="num">
                                      <p:cBhvr>
                                        <p:cTn id="109" dur="500" fill="hold"/>
                                        <p:tgtEl>
                                          <p:spTgt spid="24"/>
                                        </p:tgtEl>
                                        <p:attrNameLst>
                                          <p:attrName>ppt_w</p:attrName>
                                        </p:attrNameLst>
                                      </p:cBhvr>
                                      <p:tavLst>
                                        <p:tav tm="0">
                                          <p:val>
                                            <p:fltVal val="0"/>
                                          </p:val>
                                        </p:tav>
                                        <p:tav tm="100000">
                                          <p:val>
                                            <p:strVal val="#ppt_w"/>
                                          </p:val>
                                        </p:tav>
                                      </p:tavLst>
                                    </p:anim>
                                    <p:anim calcmode="lin" valueType="num">
                                      <p:cBhvr>
                                        <p:cTn id="110" dur="500" fill="hold"/>
                                        <p:tgtEl>
                                          <p:spTgt spid="24"/>
                                        </p:tgtEl>
                                        <p:attrNameLst>
                                          <p:attrName>ppt_h</p:attrName>
                                        </p:attrNameLst>
                                      </p:cBhvr>
                                      <p:tavLst>
                                        <p:tav tm="0">
                                          <p:val>
                                            <p:fltVal val="0"/>
                                          </p:val>
                                        </p:tav>
                                        <p:tav tm="100000">
                                          <p:val>
                                            <p:strVal val="#ppt_h"/>
                                          </p:val>
                                        </p:tav>
                                      </p:tavLst>
                                    </p:anim>
                                    <p:animEffect transition="in" filter="fade">
                                      <p:cBhvr>
                                        <p:cTn id="111" dur="500"/>
                                        <p:tgtEl>
                                          <p:spTgt spid="24"/>
                                        </p:tgtEl>
                                      </p:cBhvr>
                                    </p:animEffect>
                                  </p:childTnLst>
                                </p:cTn>
                              </p:par>
                            </p:childTnLst>
                          </p:cTn>
                        </p:par>
                        <p:par>
                          <p:cTn id="112" fill="hold">
                            <p:stCondLst>
                              <p:cond delay="9000"/>
                            </p:stCondLst>
                            <p:childTnLst>
                              <p:par>
                                <p:cTn id="113" presetID="53" presetClass="entr" presetSubtype="16" fill="hold" nodeType="afterEffect">
                                  <p:stCondLst>
                                    <p:cond delay="0"/>
                                  </p:stCondLst>
                                  <p:childTnLst>
                                    <p:set>
                                      <p:cBhvr>
                                        <p:cTn id="114" dur="1" fill="hold">
                                          <p:stCondLst>
                                            <p:cond delay="0"/>
                                          </p:stCondLst>
                                        </p:cTn>
                                        <p:tgtEl>
                                          <p:spTgt spid="25"/>
                                        </p:tgtEl>
                                        <p:attrNameLst>
                                          <p:attrName>style.visibility</p:attrName>
                                        </p:attrNameLst>
                                      </p:cBhvr>
                                      <p:to>
                                        <p:strVal val="visible"/>
                                      </p:to>
                                    </p:set>
                                    <p:anim calcmode="lin" valueType="num">
                                      <p:cBhvr>
                                        <p:cTn id="115" dur="500" fill="hold"/>
                                        <p:tgtEl>
                                          <p:spTgt spid="25"/>
                                        </p:tgtEl>
                                        <p:attrNameLst>
                                          <p:attrName>ppt_w</p:attrName>
                                        </p:attrNameLst>
                                      </p:cBhvr>
                                      <p:tavLst>
                                        <p:tav tm="0">
                                          <p:val>
                                            <p:fltVal val="0"/>
                                          </p:val>
                                        </p:tav>
                                        <p:tav tm="100000">
                                          <p:val>
                                            <p:strVal val="#ppt_w"/>
                                          </p:val>
                                        </p:tav>
                                      </p:tavLst>
                                    </p:anim>
                                    <p:anim calcmode="lin" valueType="num">
                                      <p:cBhvr>
                                        <p:cTn id="116" dur="500" fill="hold"/>
                                        <p:tgtEl>
                                          <p:spTgt spid="25"/>
                                        </p:tgtEl>
                                        <p:attrNameLst>
                                          <p:attrName>ppt_h</p:attrName>
                                        </p:attrNameLst>
                                      </p:cBhvr>
                                      <p:tavLst>
                                        <p:tav tm="0">
                                          <p:val>
                                            <p:fltVal val="0"/>
                                          </p:val>
                                        </p:tav>
                                        <p:tav tm="100000">
                                          <p:val>
                                            <p:strVal val="#ppt_h"/>
                                          </p:val>
                                        </p:tav>
                                      </p:tavLst>
                                    </p:anim>
                                    <p:animEffect transition="in" filter="fade">
                                      <p:cBhvr>
                                        <p:cTn id="117" dur="500"/>
                                        <p:tgtEl>
                                          <p:spTgt spid="25"/>
                                        </p:tgtEl>
                                      </p:cBhvr>
                                    </p:animEffect>
                                  </p:childTnLst>
                                </p:cTn>
                              </p:par>
                            </p:childTnLst>
                          </p:cTn>
                        </p:par>
                        <p:par>
                          <p:cTn id="118" fill="hold">
                            <p:stCondLst>
                              <p:cond delay="9500"/>
                            </p:stCondLst>
                            <p:childTnLst>
                              <p:par>
                                <p:cTn id="119" presetID="53" presetClass="entr" presetSubtype="16" fill="hold" nodeType="afterEffect">
                                  <p:stCondLst>
                                    <p:cond delay="0"/>
                                  </p:stCondLst>
                                  <p:childTnLst>
                                    <p:set>
                                      <p:cBhvr>
                                        <p:cTn id="120" dur="1" fill="hold">
                                          <p:stCondLst>
                                            <p:cond delay="0"/>
                                          </p:stCondLst>
                                        </p:cTn>
                                        <p:tgtEl>
                                          <p:spTgt spid="26"/>
                                        </p:tgtEl>
                                        <p:attrNameLst>
                                          <p:attrName>style.visibility</p:attrName>
                                        </p:attrNameLst>
                                      </p:cBhvr>
                                      <p:to>
                                        <p:strVal val="visible"/>
                                      </p:to>
                                    </p:set>
                                    <p:anim calcmode="lin" valueType="num">
                                      <p:cBhvr>
                                        <p:cTn id="121" dur="500" fill="hold"/>
                                        <p:tgtEl>
                                          <p:spTgt spid="26"/>
                                        </p:tgtEl>
                                        <p:attrNameLst>
                                          <p:attrName>ppt_w</p:attrName>
                                        </p:attrNameLst>
                                      </p:cBhvr>
                                      <p:tavLst>
                                        <p:tav tm="0">
                                          <p:val>
                                            <p:fltVal val="0"/>
                                          </p:val>
                                        </p:tav>
                                        <p:tav tm="100000">
                                          <p:val>
                                            <p:strVal val="#ppt_w"/>
                                          </p:val>
                                        </p:tav>
                                      </p:tavLst>
                                    </p:anim>
                                    <p:anim calcmode="lin" valueType="num">
                                      <p:cBhvr>
                                        <p:cTn id="122" dur="500" fill="hold"/>
                                        <p:tgtEl>
                                          <p:spTgt spid="26"/>
                                        </p:tgtEl>
                                        <p:attrNameLst>
                                          <p:attrName>ppt_h</p:attrName>
                                        </p:attrNameLst>
                                      </p:cBhvr>
                                      <p:tavLst>
                                        <p:tav tm="0">
                                          <p:val>
                                            <p:fltVal val="0"/>
                                          </p:val>
                                        </p:tav>
                                        <p:tav tm="100000">
                                          <p:val>
                                            <p:strVal val="#ppt_h"/>
                                          </p:val>
                                        </p:tav>
                                      </p:tavLst>
                                    </p:anim>
                                    <p:animEffect transition="in" filter="fade">
                                      <p:cBhvr>
                                        <p:cTn id="123" dur="500"/>
                                        <p:tgtEl>
                                          <p:spTgt spid="26"/>
                                        </p:tgtEl>
                                      </p:cBhvr>
                                    </p:animEffect>
                                  </p:childTnLst>
                                </p:cTn>
                              </p:par>
                            </p:childTnLst>
                          </p:cTn>
                        </p:par>
                        <p:par>
                          <p:cTn id="124" fill="hold">
                            <p:stCondLst>
                              <p:cond delay="10000"/>
                            </p:stCondLst>
                            <p:childTnLst>
                              <p:par>
                                <p:cTn id="125" presetID="53" presetClass="entr" presetSubtype="16" fill="hold" nodeType="afterEffect">
                                  <p:stCondLst>
                                    <p:cond delay="0"/>
                                  </p:stCondLst>
                                  <p:childTnLst>
                                    <p:set>
                                      <p:cBhvr>
                                        <p:cTn id="126" dur="1" fill="hold">
                                          <p:stCondLst>
                                            <p:cond delay="0"/>
                                          </p:stCondLst>
                                        </p:cTn>
                                        <p:tgtEl>
                                          <p:spTgt spid="27"/>
                                        </p:tgtEl>
                                        <p:attrNameLst>
                                          <p:attrName>style.visibility</p:attrName>
                                        </p:attrNameLst>
                                      </p:cBhvr>
                                      <p:to>
                                        <p:strVal val="visible"/>
                                      </p:to>
                                    </p:set>
                                    <p:anim calcmode="lin" valueType="num">
                                      <p:cBhvr>
                                        <p:cTn id="127" dur="500" fill="hold"/>
                                        <p:tgtEl>
                                          <p:spTgt spid="27"/>
                                        </p:tgtEl>
                                        <p:attrNameLst>
                                          <p:attrName>ppt_w</p:attrName>
                                        </p:attrNameLst>
                                      </p:cBhvr>
                                      <p:tavLst>
                                        <p:tav tm="0">
                                          <p:val>
                                            <p:fltVal val="0"/>
                                          </p:val>
                                        </p:tav>
                                        <p:tav tm="100000">
                                          <p:val>
                                            <p:strVal val="#ppt_w"/>
                                          </p:val>
                                        </p:tav>
                                      </p:tavLst>
                                    </p:anim>
                                    <p:anim calcmode="lin" valueType="num">
                                      <p:cBhvr>
                                        <p:cTn id="128" dur="500" fill="hold"/>
                                        <p:tgtEl>
                                          <p:spTgt spid="27"/>
                                        </p:tgtEl>
                                        <p:attrNameLst>
                                          <p:attrName>ppt_h</p:attrName>
                                        </p:attrNameLst>
                                      </p:cBhvr>
                                      <p:tavLst>
                                        <p:tav tm="0">
                                          <p:val>
                                            <p:fltVal val="0"/>
                                          </p:val>
                                        </p:tav>
                                        <p:tav tm="100000">
                                          <p:val>
                                            <p:strVal val="#ppt_h"/>
                                          </p:val>
                                        </p:tav>
                                      </p:tavLst>
                                    </p:anim>
                                    <p:animEffect transition="in" filter="fade">
                                      <p:cBhvr>
                                        <p:cTn id="129" dur="500"/>
                                        <p:tgtEl>
                                          <p:spTgt spid="27"/>
                                        </p:tgtEl>
                                      </p:cBhvr>
                                    </p:animEffect>
                                  </p:childTnLst>
                                </p:cTn>
                              </p:par>
                            </p:childTnLst>
                          </p:cTn>
                        </p:par>
                        <p:par>
                          <p:cTn id="130" fill="hold">
                            <p:stCondLst>
                              <p:cond delay="10500"/>
                            </p:stCondLst>
                            <p:childTnLst>
                              <p:par>
                                <p:cTn id="131" presetID="53" presetClass="entr" presetSubtype="16" fill="hold" nodeType="afterEffect">
                                  <p:stCondLst>
                                    <p:cond delay="0"/>
                                  </p:stCondLst>
                                  <p:childTnLst>
                                    <p:set>
                                      <p:cBhvr>
                                        <p:cTn id="132" dur="1" fill="hold">
                                          <p:stCondLst>
                                            <p:cond delay="0"/>
                                          </p:stCondLst>
                                        </p:cTn>
                                        <p:tgtEl>
                                          <p:spTgt spid="28"/>
                                        </p:tgtEl>
                                        <p:attrNameLst>
                                          <p:attrName>style.visibility</p:attrName>
                                        </p:attrNameLst>
                                      </p:cBhvr>
                                      <p:to>
                                        <p:strVal val="visible"/>
                                      </p:to>
                                    </p:set>
                                    <p:anim calcmode="lin" valueType="num">
                                      <p:cBhvr>
                                        <p:cTn id="133" dur="500" fill="hold"/>
                                        <p:tgtEl>
                                          <p:spTgt spid="28"/>
                                        </p:tgtEl>
                                        <p:attrNameLst>
                                          <p:attrName>ppt_w</p:attrName>
                                        </p:attrNameLst>
                                      </p:cBhvr>
                                      <p:tavLst>
                                        <p:tav tm="0">
                                          <p:val>
                                            <p:fltVal val="0"/>
                                          </p:val>
                                        </p:tav>
                                        <p:tav tm="100000">
                                          <p:val>
                                            <p:strVal val="#ppt_w"/>
                                          </p:val>
                                        </p:tav>
                                      </p:tavLst>
                                    </p:anim>
                                    <p:anim calcmode="lin" valueType="num">
                                      <p:cBhvr>
                                        <p:cTn id="134" dur="500" fill="hold"/>
                                        <p:tgtEl>
                                          <p:spTgt spid="28"/>
                                        </p:tgtEl>
                                        <p:attrNameLst>
                                          <p:attrName>ppt_h</p:attrName>
                                        </p:attrNameLst>
                                      </p:cBhvr>
                                      <p:tavLst>
                                        <p:tav tm="0">
                                          <p:val>
                                            <p:fltVal val="0"/>
                                          </p:val>
                                        </p:tav>
                                        <p:tav tm="100000">
                                          <p:val>
                                            <p:strVal val="#ppt_h"/>
                                          </p:val>
                                        </p:tav>
                                      </p:tavLst>
                                    </p:anim>
                                    <p:animEffect transition="in" filter="fade">
                                      <p:cBhvr>
                                        <p:cTn id="135" dur="500"/>
                                        <p:tgtEl>
                                          <p:spTgt spid="28"/>
                                        </p:tgtEl>
                                      </p:cBhvr>
                                    </p:animEffect>
                                  </p:childTnLst>
                                </p:cTn>
                              </p:par>
                            </p:childTnLst>
                          </p:cTn>
                        </p:par>
                        <p:par>
                          <p:cTn id="136" fill="hold">
                            <p:stCondLst>
                              <p:cond delay="11000"/>
                            </p:stCondLst>
                            <p:childTnLst>
                              <p:par>
                                <p:cTn id="137" presetID="53" presetClass="entr" presetSubtype="16" fill="hold" nodeType="afterEffect">
                                  <p:stCondLst>
                                    <p:cond delay="0"/>
                                  </p:stCondLst>
                                  <p:childTnLst>
                                    <p:set>
                                      <p:cBhvr>
                                        <p:cTn id="138" dur="1" fill="hold">
                                          <p:stCondLst>
                                            <p:cond delay="0"/>
                                          </p:stCondLst>
                                        </p:cTn>
                                        <p:tgtEl>
                                          <p:spTgt spid="29"/>
                                        </p:tgtEl>
                                        <p:attrNameLst>
                                          <p:attrName>style.visibility</p:attrName>
                                        </p:attrNameLst>
                                      </p:cBhvr>
                                      <p:to>
                                        <p:strVal val="visible"/>
                                      </p:to>
                                    </p:set>
                                    <p:anim calcmode="lin" valueType="num">
                                      <p:cBhvr>
                                        <p:cTn id="139" dur="500" fill="hold"/>
                                        <p:tgtEl>
                                          <p:spTgt spid="29"/>
                                        </p:tgtEl>
                                        <p:attrNameLst>
                                          <p:attrName>ppt_w</p:attrName>
                                        </p:attrNameLst>
                                      </p:cBhvr>
                                      <p:tavLst>
                                        <p:tav tm="0">
                                          <p:val>
                                            <p:fltVal val="0"/>
                                          </p:val>
                                        </p:tav>
                                        <p:tav tm="100000">
                                          <p:val>
                                            <p:strVal val="#ppt_w"/>
                                          </p:val>
                                        </p:tav>
                                      </p:tavLst>
                                    </p:anim>
                                    <p:anim calcmode="lin" valueType="num">
                                      <p:cBhvr>
                                        <p:cTn id="140" dur="500" fill="hold"/>
                                        <p:tgtEl>
                                          <p:spTgt spid="29"/>
                                        </p:tgtEl>
                                        <p:attrNameLst>
                                          <p:attrName>ppt_h</p:attrName>
                                        </p:attrNameLst>
                                      </p:cBhvr>
                                      <p:tavLst>
                                        <p:tav tm="0">
                                          <p:val>
                                            <p:fltVal val="0"/>
                                          </p:val>
                                        </p:tav>
                                        <p:tav tm="100000">
                                          <p:val>
                                            <p:strVal val="#ppt_h"/>
                                          </p:val>
                                        </p:tav>
                                      </p:tavLst>
                                    </p:anim>
                                    <p:animEffect transition="in" filter="fade">
                                      <p:cBhvr>
                                        <p:cTn id="141" dur="500"/>
                                        <p:tgtEl>
                                          <p:spTgt spid="29"/>
                                        </p:tgtEl>
                                      </p:cBhvr>
                                    </p:animEffect>
                                  </p:childTnLst>
                                </p:cTn>
                              </p:par>
                            </p:childTnLst>
                          </p:cTn>
                        </p:par>
                        <p:par>
                          <p:cTn id="142" fill="hold">
                            <p:stCondLst>
                              <p:cond delay="11500"/>
                            </p:stCondLst>
                            <p:childTnLst>
                              <p:par>
                                <p:cTn id="143" presetID="53" presetClass="entr" presetSubtype="16" fill="hold" nodeType="afterEffect">
                                  <p:stCondLst>
                                    <p:cond delay="0"/>
                                  </p:stCondLst>
                                  <p:childTnLst>
                                    <p:set>
                                      <p:cBhvr>
                                        <p:cTn id="144" dur="1" fill="hold">
                                          <p:stCondLst>
                                            <p:cond delay="0"/>
                                          </p:stCondLst>
                                        </p:cTn>
                                        <p:tgtEl>
                                          <p:spTgt spid="30"/>
                                        </p:tgtEl>
                                        <p:attrNameLst>
                                          <p:attrName>style.visibility</p:attrName>
                                        </p:attrNameLst>
                                      </p:cBhvr>
                                      <p:to>
                                        <p:strVal val="visible"/>
                                      </p:to>
                                    </p:set>
                                    <p:anim calcmode="lin" valueType="num">
                                      <p:cBhvr>
                                        <p:cTn id="145" dur="500" fill="hold"/>
                                        <p:tgtEl>
                                          <p:spTgt spid="30"/>
                                        </p:tgtEl>
                                        <p:attrNameLst>
                                          <p:attrName>ppt_w</p:attrName>
                                        </p:attrNameLst>
                                      </p:cBhvr>
                                      <p:tavLst>
                                        <p:tav tm="0">
                                          <p:val>
                                            <p:fltVal val="0"/>
                                          </p:val>
                                        </p:tav>
                                        <p:tav tm="100000">
                                          <p:val>
                                            <p:strVal val="#ppt_w"/>
                                          </p:val>
                                        </p:tav>
                                      </p:tavLst>
                                    </p:anim>
                                    <p:anim calcmode="lin" valueType="num">
                                      <p:cBhvr>
                                        <p:cTn id="146" dur="500" fill="hold"/>
                                        <p:tgtEl>
                                          <p:spTgt spid="30"/>
                                        </p:tgtEl>
                                        <p:attrNameLst>
                                          <p:attrName>ppt_h</p:attrName>
                                        </p:attrNameLst>
                                      </p:cBhvr>
                                      <p:tavLst>
                                        <p:tav tm="0">
                                          <p:val>
                                            <p:fltVal val="0"/>
                                          </p:val>
                                        </p:tav>
                                        <p:tav tm="100000">
                                          <p:val>
                                            <p:strVal val="#ppt_h"/>
                                          </p:val>
                                        </p:tav>
                                      </p:tavLst>
                                    </p:anim>
                                    <p:animEffect transition="in" filter="fade">
                                      <p:cBhvr>
                                        <p:cTn id="147" dur="500"/>
                                        <p:tgtEl>
                                          <p:spTgt spid="30"/>
                                        </p:tgtEl>
                                      </p:cBhvr>
                                    </p:animEffect>
                                  </p:childTnLst>
                                </p:cTn>
                              </p:par>
                            </p:childTnLst>
                          </p:cTn>
                        </p:par>
                        <p:par>
                          <p:cTn id="148" fill="hold">
                            <p:stCondLst>
                              <p:cond delay="12000"/>
                            </p:stCondLst>
                            <p:childTnLst>
                              <p:par>
                                <p:cTn id="149" presetID="53" presetClass="entr" presetSubtype="16" fill="hold" nodeType="afterEffect">
                                  <p:stCondLst>
                                    <p:cond delay="0"/>
                                  </p:stCondLst>
                                  <p:childTnLst>
                                    <p:set>
                                      <p:cBhvr>
                                        <p:cTn id="150" dur="1" fill="hold">
                                          <p:stCondLst>
                                            <p:cond delay="0"/>
                                          </p:stCondLst>
                                        </p:cTn>
                                        <p:tgtEl>
                                          <p:spTgt spid="31"/>
                                        </p:tgtEl>
                                        <p:attrNameLst>
                                          <p:attrName>style.visibility</p:attrName>
                                        </p:attrNameLst>
                                      </p:cBhvr>
                                      <p:to>
                                        <p:strVal val="visible"/>
                                      </p:to>
                                    </p:set>
                                    <p:anim calcmode="lin" valueType="num">
                                      <p:cBhvr>
                                        <p:cTn id="151" dur="500" fill="hold"/>
                                        <p:tgtEl>
                                          <p:spTgt spid="31"/>
                                        </p:tgtEl>
                                        <p:attrNameLst>
                                          <p:attrName>ppt_w</p:attrName>
                                        </p:attrNameLst>
                                      </p:cBhvr>
                                      <p:tavLst>
                                        <p:tav tm="0">
                                          <p:val>
                                            <p:fltVal val="0"/>
                                          </p:val>
                                        </p:tav>
                                        <p:tav tm="100000">
                                          <p:val>
                                            <p:strVal val="#ppt_w"/>
                                          </p:val>
                                        </p:tav>
                                      </p:tavLst>
                                    </p:anim>
                                    <p:anim calcmode="lin" valueType="num">
                                      <p:cBhvr>
                                        <p:cTn id="152" dur="500" fill="hold"/>
                                        <p:tgtEl>
                                          <p:spTgt spid="31"/>
                                        </p:tgtEl>
                                        <p:attrNameLst>
                                          <p:attrName>ppt_h</p:attrName>
                                        </p:attrNameLst>
                                      </p:cBhvr>
                                      <p:tavLst>
                                        <p:tav tm="0">
                                          <p:val>
                                            <p:fltVal val="0"/>
                                          </p:val>
                                        </p:tav>
                                        <p:tav tm="100000">
                                          <p:val>
                                            <p:strVal val="#ppt_h"/>
                                          </p:val>
                                        </p:tav>
                                      </p:tavLst>
                                    </p:anim>
                                    <p:animEffect transition="in" filter="fade">
                                      <p:cBhvr>
                                        <p:cTn id="153" dur="500"/>
                                        <p:tgtEl>
                                          <p:spTgt spid="31"/>
                                        </p:tgtEl>
                                      </p:cBhvr>
                                    </p:animEffect>
                                  </p:childTnLst>
                                </p:cTn>
                              </p:par>
                            </p:childTnLst>
                          </p:cTn>
                        </p:par>
                        <p:par>
                          <p:cTn id="154" fill="hold">
                            <p:stCondLst>
                              <p:cond delay="12500"/>
                            </p:stCondLst>
                            <p:childTnLst>
                              <p:par>
                                <p:cTn id="155" presetID="53" presetClass="entr" presetSubtype="16" fill="hold" nodeType="afterEffect">
                                  <p:stCondLst>
                                    <p:cond delay="0"/>
                                  </p:stCondLst>
                                  <p:childTnLst>
                                    <p:set>
                                      <p:cBhvr>
                                        <p:cTn id="156" dur="1" fill="hold">
                                          <p:stCondLst>
                                            <p:cond delay="0"/>
                                          </p:stCondLst>
                                        </p:cTn>
                                        <p:tgtEl>
                                          <p:spTgt spid="34"/>
                                        </p:tgtEl>
                                        <p:attrNameLst>
                                          <p:attrName>style.visibility</p:attrName>
                                        </p:attrNameLst>
                                      </p:cBhvr>
                                      <p:to>
                                        <p:strVal val="visible"/>
                                      </p:to>
                                    </p:set>
                                    <p:anim calcmode="lin" valueType="num">
                                      <p:cBhvr>
                                        <p:cTn id="157" dur="500" fill="hold"/>
                                        <p:tgtEl>
                                          <p:spTgt spid="34"/>
                                        </p:tgtEl>
                                        <p:attrNameLst>
                                          <p:attrName>ppt_w</p:attrName>
                                        </p:attrNameLst>
                                      </p:cBhvr>
                                      <p:tavLst>
                                        <p:tav tm="0">
                                          <p:val>
                                            <p:fltVal val="0"/>
                                          </p:val>
                                        </p:tav>
                                        <p:tav tm="100000">
                                          <p:val>
                                            <p:strVal val="#ppt_w"/>
                                          </p:val>
                                        </p:tav>
                                      </p:tavLst>
                                    </p:anim>
                                    <p:anim calcmode="lin" valueType="num">
                                      <p:cBhvr>
                                        <p:cTn id="158" dur="500" fill="hold"/>
                                        <p:tgtEl>
                                          <p:spTgt spid="34"/>
                                        </p:tgtEl>
                                        <p:attrNameLst>
                                          <p:attrName>ppt_h</p:attrName>
                                        </p:attrNameLst>
                                      </p:cBhvr>
                                      <p:tavLst>
                                        <p:tav tm="0">
                                          <p:val>
                                            <p:fltVal val="0"/>
                                          </p:val>
                                        </p:tav>
                                        <p:tav tm="100000">
                                          <p:val>
                                            <p:strVal val="#ppt_h"/>
                                          </p:val>
                                        </p:tav>
                                      </p:tavLst>
                                    </p:anim>
                                    <p:animEffect transition="in" filter="fade">
                                      <p:cBhvr>
                                        <p:cTn id="159" dur="500"/>
                                        <p:tgtEl>
                                          <p:spTgt spid="34"/>
                                        </p:tgtEl>
                                      </p:cBhvr>
                                    </p:animEffect>
                                  </p:childTnLst>
                                </p:cTn>
                              </p:par>
                            </p:childTnLst>
                          </p:cTn>
                        </p:par>
                        <p:par>
                          <p:cTn id="160" fill="hold">
                            <p:stCondLst>
                              <p:cond delay="13000"/>
                            </p:stCondLst>
                            <p:childTnLst>
                              <p:par>
                                <p:cTn id="161" presetID="53" presetClass="entr" presetSubtype="16" fill="hold" nodeType="afterEffect">
                                  <p:stCondLst>
                                    <p:cond delay="0"/>
                                  </p:stCondLst>
                                  <p:childTnLst>
                                    <p:set>
                                      <p:cBhvr>
                                        <p:cTn id="162" dur="1" fill="hold">
                                          <p:stCondLst>
                                            <p:cond delay="0"/>
                                          </p:stCondLst>
                                        </p:cTn>
                                        <p:tgtEl>
                                          <p:spTgt spid="37"/>
                                        </p:tgtEl>
                                        <p:attrNameLst>
                                          <p:attrName>style.visibility</p:attrName>
                                        </p:attrNameLst>
                                      </p:cBhvr>
                                      <p:to>
                                        <p:strVal val="visible"/>
                                      </p:to>
                                    </p:set>
                                    <p:anim calcmode="lin" valueType="num">
                                      <p:cBhvr>
                                        <p:cTn id="163" dur="500" fill="hold"/>
                                        <p:tgtEl>
                                          <p:spTgt spid="37"/>
                                        </p:tgtEl>
                                        <p:attrNameLst>
                                          <p:attrName>ppt_w</p:attrName>
                                        </p:attrNameLst>
                                      </p:cBhvr>
                                      <p:tavLst>
                                        <p:tav tm="0">
                                          <p:val>
                                            <p:fltVal val="0"/>
                                          </p:val>
                                        </p:tav>
                                        <p:tav tm="100000">
                                          <p:val>
                                            <p:strVal val="#ppt_w"/>
                                          </p:val>
                                        </p:tav>
                                      </p:tavLst>
                                    </p:anim>
                                    <p:anim calcmode="lin" valueType="num">
                                      <p:cBhvr>
                                        <p:cTn id="164" dur="500" fill="hold"/>
                                        <p:tgtEl>
                                          <p:spTgt spid="37"/>
                                        </p:tgtEl>
                                        <p:attrNameLst>
                                          <p:attrName>ppt_h</p:attrName>
                                        </p:attrNameLst>
                                      </p:cBhvr>
                                      <p:tavLst>
                                        <p:tav tm="0">
                                          <p:val>
                                            <p:fltVal val="0"/>
                                          </p:val>
                                        </p:tav>
                                        <p:tav tm="100000">
                                          <p:val>
                                            <p:strVal val="#ppt_h"/>
                                          </p:val>
                                        </p:tav>
                                      </p:tavLst>
                                    </p:anim>
                                    <p:animEffect transition="in" filter="fade">
                                      <p:cBhvr>
                                        <p:cTn id="165" dur="500"/>
                                        <p:tgtEl>
                                          <p:spTgt spid="37"/>
                                        </p:tgtEl>
                                      </p:cBhvr>
                                    </p:animEffect>
                                  </p:childTnLst>
                                </p:cTn>
                              </p:par>
                            </p:childTnLst>
                          </p:cTn>
                        </p:par>
                        <p:par>
                          <p:cTn id="166" fill="hold">
                            <p:stCondLst>
                              <p:cond delay="13500"/>
                            </p:stCondLst>
                            <p:childTnLst>
                              <p:par>
                                <p:cTn id="167" presetID="53" presetClass="entr" presetSubtype="16" fill="hold" nodeType="afterEffect">
                                  <p:stCondLst>
                                    <p:cond delay="0"/>
                                  </p:stCondLst>
                                  <p:childTnLst>
                                    <p:set>
                                      <p:cBhvr>
                                        <p:cTn id="168" dur="1" fill="hold">
                                          <p:stCondLst>
                                            <p:cond delay="0"/>
                                          </p:stCondLst>
                                        </p:cTn>
                                        <p:tgtEl>
                                          <p:spTgt spid="40"/>
                                        </p:tgtEl>
                                        <p:attrNameLst>
                                          <p:attrName>style.visibility</p:attrName>
                                        </p:attrNameLst>
                                      </p:cBhvr>
                                      <p:to>
                                        <p:strVal val="visible"/>
                                      </p:to>
                                    </p:set>
                                    <p:anim calcmode="lin" valueType="num">
                                      <p:cBhvr>
                                        <p:cTn id="169" dur="500" fill="hold"/>
                                        <p:tgtEl>
                                          <p:spTgt spid="40"/>
                                        </p:tgtEl>
                                        <p:attrNameLst>
                                          <p:attrName>ppt_w</p:attrName>
                                        </p:attrNameLst>
                                      </p:cBhvr>
                                      <p:tavLst>
                                        <p:tav tm="0">
                                          <p:val>
                                            <p:fltVal val="0"/>
                                          </p:val>
                                        </p:tav>
                                        <p:tav tm="100000">
                                          <p:val>
                                            <p:strVal val="#ppt_w"/>
                                          </p:val>
                                        </p:tav>
                                      </p:tavLst>
                                    </p:anim>
                                    <p:anim calcmode="lin" valueType="num">
                                      <p:cBhvr>
                                        <p:cTn id="170" dur="500" fill="hold"/>
                                        <p:tgtEl>
                                          <p:spTgt spid="40"/>
                                        </p:tgtEl>
                                        <p:attrNameLst>
                                          <p:attrName>ppt_h</p:attrName>
                                        </p:attrNameLst>
                                      </p:cBhvr>
                                      <p:tavLst>
                                        <p:tav tm="0">
                                          <p:val>
                                            <p:fltVal val="0"/>
                                          </p:val>
                                        </p:tav>
                                        <p:tav tm="100000">
                                          <p:val>
                                            <p:strVal val="#ppt_h"/>
                                          </p:val>
                                        </p:tav>
                                      </p:tavLst>
                                    </p:anim>
                                    <p:animEffect transition="in" filter="fade">
                                      <p:cBhvr>
                                        <p:cTn id="171" dur="500"/>
                                        <p:tgtEl>
                                          <p:spTgt spid="40"/>
                                        </p:tgtEl>
                                      </p:cBhvr>
                                    </p:animEffect>
                                  </p:childTnLst>
                                </p:cTn>
                              </p:par>
                            </p:childTnLst>
                          </p:cTn>
                        </p:par>
                        <p:par>
                          <p:cTn id="172" fill="hold">
                            <p:stCondLst>
                              <p:cond delay="14000"/>
                            </p:stCondLst>
                            <p:childTnLst>
                              <p:par>
                                <p:cTn id="173" presetID="53" presetClass="entr" presetSubtype="16" fill="hold" nodeType="afterEffect">
                                  <p:stCondLst>
                                    <p:cond delay="0"/>
                                  </p:stCondLst>
                                  <p:childTnLst>
                                    <p:set>
                                      <p:cBhvr>
                                        <p:cTn id="174" dur="1" fill="hold">
                                          <p:stCondLst>
                                            <p:cond delay="0"/>
                                          </p:stCondLst>
                                        </p:cTn>
                                        <p:tgtEl>
                                          <p:spTgt spid="43"/>
                                        </p:tgtEl>
                                        <p:attrNameLst>
                                          <p:attrName>style.visibility</p:attrName>
                                        </p:attrNameLst>
                                      </p:cBhvr>
                                      <p:to>
                                        <p:strVal val="visible"/>
                                      </p:to>
                                    </p:set>
                                    <p:anim calcmode="lin" valueType="num">
                                      <p:cBhvr>
                                        <p:cTn id="175" dur="500" fill="hold"/>
                                        <p:tgtEl>
                                          <p:spTgt spid="43"/>
                                        </p:tgtEl>
                                        <p:attrNameLst>
                                          <p:attrName>ppt_w</p:attrName>
                                        </p:attrNameLst>
                                      </p:cBhvr>
                                      <p:tavLst>
                                        <p:tav tm="0">
                                          <p:val>
                                            <p:fltVal val="0"/>
                                          </p:val>
                                        </p:tav>
                                        <p:tav tm="100000">
                                          <p:val>
                                            <p:strVal val="#ppt_w"/>
                                          </p:val>
                                        </p:tav>
                                      </p:tavLst>
                                    </p:anim>
                                    <p:anim calcmode="lin" valueType="num">
                                      <p:cBhvr>
                                        <p:cTn id="176" dur="500" fill="hold"/>
                                        <p:tgtEl>
                                          <p:spTgt spid="43"/>
                                        </p:tgtEl>
                                        <p:attrNameLst>
                                          <p:attrName>ppt_h</p:attrName>
                                        </p:attrNameLst>
                                      </p:cBhvr>
                                      <p:tavLst>
                                        <p:tav tm="0">
                                          <p:val>
                                            <p:fltVal val="0"/>
                                          </p:val>
                                        </p:tav>
                                        <p:tav tm="100000">
                                          <p:val>
                                            <p:strVal val="#ppt_h"/>
                                          </p:val>
                                        </p:tav>
                                      </p:tavLst>
                                    </p:anim>
                                    <p:animEffect transition="in" filter="fade">
                                      <p:cBhvr>
                                        <p:cTn id="177" dur="500"/>
                                        <p:tgtEl>
                                          <p:spTgt spid="43"/>
                                        </p:tgtEl>
                                      </p:cBhvr>
                                    </p:animEffect>
                                  </p:childTnLst>
                                </p:cTn>
                              </p:par>
                            </p:childTnLst>
                          </p:cTn>
                        </p:par>
                        <p:par>
                          <p:cTn id="178" fill="hold">
                            <p:stCondLst>
                              <p:cond delay="14500"/>
                            </p:stCondLst>
                            <p:childTnLst>
                              <p:par>
                                <p:cTn id="179" presetID="53" presetClass="entr" presetSubtype="16" fill="hold" nodeType="afterEffect">
                                  <p:stCondLst>
                                    <p:cond delay="0"/>
                                  </p:stCondLst>
                                  <p:childTnLst>
                                    <p:set>
                                      <p:cBhvr>
                                        <p:cTn id="180" dur="1" fill="hold">
                                          <p:stCondLst>
                                            <p:cond delay="0"/>
                                          </p:stCondLst>
                                        </p:cTn>
                                        <p:tgtEl>
                                          <p:spTgt spid="46"/>
                                        </p:tgtEl>
                                        <p:attrNameLst>
                                          <p:attrName>style.visibility</p:attrName>
                                        </p:attrNameLst>
                                      </p:cBhvr>
                                      <p:to>
                                        <p:strVal val="visible"/>
                                      </p:to>
                                    </p:set>
                                    <p:anim calcmode="lin" valueType="num">
                                      <p:cBhvr>
                                        <p:cTn id="181" dur="500" fill="hold"/>
                                        <p:tgtEl>
                                          <p:spTgt spid="46"/>
                                        </p:tgtEl>
                                        <p:attrNameLst>
                                          <p:attrName>ppt_w</p:attrName>
                                        </p:attrNameLst>
                                      </p:cBhvr>
                                      <p:tavLst>
                                        <p:tav tm="0">
                                          <p:val>
                                            <p:fltVal val="0"/>
                                          </p:val>
                                        </p:tav>
                                        <p:tav tm="100000">
                                          <p:val>
                                            <p:strVal val="#ppt_w"/>
                                          </p:val>
                                        </p:tav>
                                      </p:tavLst>
                                    </p:anim>
                                    <p:anim calcmode="lin" valueType="num">
                                      <p:cBhvr>
                                        <p:cTn id="182" dur="500" fill="hold"/>
                                        <p:tgtEl>
                                          <p:spTgt spid="46"/>
                                        </p:tgtEl>
                                        <p:attrNameLst>
                                          <p:attrName>ppt_h</p:attrName>
                                        </p:attrNameLst>
                                      </p:cBhvr>
                                      <p:tavLst>
                                        <p:tav tm="0">
                                          <p:val>
                                            <p:fltVal val="0"/>
                                          </p:val>
                                        </p:tav>
                                        <p:tav tm="100000">
                                          <p:val>
                                            <p:strVal val="#ppt_h"/>
                                          </p:val>
                                        </p:tav>
                                      </p:tavLst>
                                    </p:anim>
                                    <p:animEffect transition="in" filter="fade">
                                      <p:cBhvr>
                                        <p:cTn id="183"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2720147" y="2788743"/>
            <a:ext cx="6751706" cy="1213280"/>
            <a:chOff x="2597190" y="2739756"/>
            <a:chExt cx="6751706" cy="1213280"/>
          </a:xfrm>
        </p:grpSpPr>
        <p:sp>
          <p:nvSpPr>
            <p:cNvPr id="3" name="文本框 2">
              <a:extLst>
                <a:ext uri="{FF2B5EF4-FFF2-40B4-BE49-F238E27FC236}">
                  <a16:creationId xmlns="" xmlns:a16="http://schemas.microsoft.com/office/drawing/2014/main" id="{723A4293-DDAC-44FC-9080-87FAC443B9F1}"/>
                </a:ext>
              </a:extLst>
            </p:cNvPr>
            <p:cNvSpPr txBox="1"/>
            <p:nvPr/>
          </p:nvSpPr>
          <p:spPr>
            <a:xfrm>
              <a:off x="3336720" y="2752707"/>
              <a:ext cx="5660572" cy="1200329"/>
            </a:xfrm>
            <a:prstGeom prst="rect">
              <a:avLst/>
            </a:prstGeom>
            <a:noFill/>
          </p:spPr>
          <p:txBody>
            <a:bodyPr wrap="square" rtlCol="0">
              <a:spAutoFit/>
            </a:bodyPr>
            <a:lstStyle/>
            <a:p>
              <a:pPr algn="ctr"/>
              <a:r>
                <a:rPr lang="zh-CN" altLang="en-US" sz="7200" b="1" dirty="0" smtClean="0">
                  <a:solidFill>
                    <a:srgbClr val="C00000"/>
                  </a:solidFill>
                  <a:latin typeface="微软雅黑" panose="020B0503020204020204" pitchFamily="34" charset="-122"/>
                  <a:ea typeface="微软雅黑" panose="020B0503020204020204" pitchFamily="34" charset="-122"/>
                  <a:sym typeface="Arial"/>
                </a:rPr>
                <a:t>谢谢观看！</a:t>
              </a:r>
              <a:endParaRPr lang="zh-CN" altLang="en-US" sz="7200" b="1" dirty="0">
                <a:solidFill>
                  <a:srgbClr val="C00000"/>
                </a:solidFill>
                <a:latin typeface="微软雅黑" panose="020B0503020204020204" pitchFamily="34" charset="-122"/>
                <a:ea typeface="微软雅黑" panose="020B0503020204020204" pitchFamily="34" charset="-122"/>
                <a:sym typeface="Arial"/>
              </a:endParaRPr>
            </a:p>
          </p:txBody>
        </p:sp>
        <p:grpSp>
          <p:nvGrpSpPr>
            <p:cNvPr id="6" name="组合 5"/>
            <p:cNvGrpSpPr/>
            <p:nvPr/>
          </p:nvGrpSpPr>
          <p:grpSpPr>
            <a:xfrm>
              <a:off x="2597190" y="2739756"/>
              <a:ext cx="6751706" cy="949232"/>
              <a:chOff x="2637280" y="2612756"/>
              <a:chExt cx="6751706" cy="949232"/>
            </a:xfrm>
          </p:grpSpPr>
          <p:pic>
            <p:nvPicPr>
              <p:cNvPr id="2" name="图片 1"/>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2637280" y="2612756"/>
                <a:ext cx="491830" cy="949232"/>
              </a:xfrm>
              <a:prstGeom prst="rect">
                <a:avLst/>
              </a:prstGeom>
            </p:spPr>
          </p:pic>
          <p:pic>
            <p:nvPicPr>
              <p:cNvPr id="5" name="图片 4"/>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flipH="1">
                <a:off x="8897156" y="2612756"/>
                <a:ext cx="491830" cy="949232"/>
              </a:xfrm>
              <a:prstGeom prst="rect">
                <a:avLst/>
              </a:prstGeom>
            </p:spPr>
          </p:pic>
        </p:grpSp>
      </p:grpSp>
      <p:grpSp>
        <p:nvGrpSpPr>
          <p:cNvPr id="8" name="组合 7">
            <a:extLst>
              <a:ext uri="{FF2B5EF4-FFF2-40B4-BE49-F238E27FC236}">
                <a16:creationId xmlns="" xmlns:a16="http://schemas.microsoft.com/office/drawing/2014/main" id="{1C09B526-7FC3-497D-9D1D-04D2D0429BB8}"/>
              </a:ext>
            </a:extLst>
          </p:cNvPr>
          <p:cNvGrpSpPr/>
          <p:nvPr/>
        </p:nvGrpSpPr>
        <p:grpSpPr>
          <a:xfrm>
            <a:off x="3835566" y="1625601"/>
            <a:ext cx="847006" cy="856092"/>
            <a:chOff x="2063743" y="1634615"/>
            <a:chExt cx="1793467" cy="1812706"/>
          </a:xfrm>
        </p:grpSpPr>
        <p:grpSp>
          <p:nvGrpSpPr>
            <p:cNvPr id="9" name="组合 8">
              <a:extLst>
                <a:ext uri="{FF2B5EF4-FFF2-40B4-BE49-F238E27FC236}">
                  <a16:creationId xmlns="" xmlns:a16="http://schemas.microsoft.com/office/drawing/2014/main" id="{1140698E-EA43-4625-B2A1-AD02A8DF75EE}"/>
                </a:ext>
              </a:extLst>
            </p:cNvPr>
            <p:cNvGrpSpPr/>
            <p:nvPr/>
          </p:nvGrpSpPr>
          <p:grpSpPr>
            <a:xfrm>
              <a:off x="2063743" y="1634615"/>
              <a:ext cx="1793467" cy="1812706"/>
              <a:chOff x="2071801" y="1634615"/>
              <a:chExt cx="1793467" cy="1812706"/>
            </a:xfrm>
          </p:grpSpPr>
          <p:pic>
            <p:nvPicPr>
              <p:cNvPr id="11" name="图片 10">
                <a:extLst>
                  <a:ext uri="{FF2B5EF4-FFF2-40B4-BE49-F238E27FC236}">
                    <a16:creationId xmlns="" xmlns:a16="http://schemas.microsoft.com/office/drawing/2014/main" id="{C96ED9EB-03CF-4FFE-8A38-AD61324C730C}"/>
                  </a:ext>
                </a:extLst>
              </p:cNvPr>
              <p:cNvPicPr>
                <a:picLocks noChangeAspect="1"/>
              </p:cNvPicPr>
              <p:nvPr/>
            </p:nvPicPr>
            <p:blipFill>
              <a:blip r:embed="rId4" cstate="screen">
                <a:extLst>
                  <a:ext uri="{BEBA8EAE-BF5A-486C-A8C5-ECC9F3942E4B}">
                    <a14:imgProps xmlns:a14="http://schemas.microsoft.com/office/drawing/2010/main" xmlns="">
                      <a14:imgLayer r:embed="rId5">
                        <a14:imgEffect>
                          <a14:brightnessContrast bright="-20000" contrast="40000"/>
                        </a14:imgEffect>
                      </a14:imgLayer>
                    </a14:imgProps>
                  </a:ext>
                  <a:ext uri="{28A0092B-C50C-407E-A947-70E740481C1C}">
                    <a14:useLocalDpi xmlns:a14="http://schemas.microsoft.com/office/drawing/2010/main" xmlns=""/>
                  </a:ext>
                </a:extLst>
              </a:blip>
              <a:stretch>
                <a:fillRect/>
              </a:stretch>
            </p:blipFill>
            <p:spPr>
              <a:xfrm>
                <a:off x="2871370" y="1634615"/>
                <a:ext cx="993898" cy="1812706"/>
              </a:xfrm>
              <a:prstGeom prst="rect">
                <a:avLst/>
              </a:prstGeom>
            </p:spPr>
          </p:pic>
          <p:pic>
            <p:nvPicPr>
              <p:cNvPr id="12" name="图片 11">
                <a:extLst>
                  <a:ext uri="{FF2B5EF4-FFF2-40B4-BE49-F238E27FC236}">
                    <a16:creationId xmlns="" xmlns:a16="http://schemas.microsoft.com/office/drawing/2014/main" id="{CEDC72BF-7AC0-4DBE-99B8-E7AEF688B6D3}"/>
                  </a:ext>
                </a:extLst>
              </p:cNvPr>
              <p:cNvPicPr>
                <a:picLocks noChangeAspect="1"/>
              </p:cNvPicPr>
              <p:nvPr/>
            </p:nvPicPr>
            <p:blipFill>
              <a:blip r:embed="rId4" cstate="screen">
                <a:extLst>
                  <a:ext uri="{BEBA8EAE-BF5A-486C-A8C5-ECC9F3942E4B}">
                    <a14:imgProps xmlns:a14="http://schemas.microsoft.com/office/drawing/2010/main" xmlns="">
                      <a14:imgLayer r:embed="rId5">
                        <a14:imgEffect>
                          <a14:brightnessContrast bright="-20000" contrast="40000"/>
                        </a14:imgEffect>
                      </a14:imgLayer>
                    </a14:imgProps>
                  </a:ext>
                  <a:ext uri="{28A0092B-C50C-407E-A947-70E740481C1C}">
                    <a14:useLocalDpi xmlns:a14="http://schemas.microsoft.com/office/drawing/2010/main" xmlns=""/>
                  </a:ext>
                </a:extLst>
              </a:blip>
              <a:stretch>
                <a:fillRect/>
              </a:stretch>
            </p:blipFill>
            <p:spPr>
              <a:xfrm flipH="1">
                <a:off x="2071801" y="1634615"/>
                <a:ext cx="993899" cy="1812706"/>
              </a:xfrm>
              <a:prstGeom prst="rect">
                <a:avLst/>
              </a:prstGeom>
            </p:spPr>
          </p:pic>
        </p:grpSp>
        <p:sp>
          <p:nvSpPr>
            <p:cNvPr id="10" name="文本框 9">
              <a:extLst>
                <a:ext uri="{FF2B5EF4-FFF2-40B4-BE49-F238E27FC236}">
                  <a16:creationId xmlns="" xmlns:a16="http://schemas.microsoft.com/office/drawing/2014/main" id="{CD6ACC0F-C775-4829-B34B-14AB537337CC}"/>
                </a:ext>
              </a:extLst>
            </p:cNvPr>
            <p:cNvSpPr txBox="1"/>
            <p:nvPr/>
          </p:nvSpPr>
          <p:spPr>
            <a:xfrm>
              <a:off x="2452666" y="1921858"/>
              <a:ext cx="1004760" cy="1238214"/>
            </a:xfrm>
            <a:prstGeom prst="rect">
              <a:avLst/>
            </a:prstGeom>
            <a:noFill/>
          </p:spPr>
          <p:txBody>
            <a:bodyPr wrap="square" rtlCol="0" anchor="ctr">
              <a:spAutoFit/>
            </a:bodyPr>
            <a:lstStyle/>
            <a:p>
              <a:pPr algn="ctr"/>
              <a:r>
                <a:rPr lang="en-US" altLang="zh-CN" sz="3200" b="1" spc="-3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2</a:t>
              </a:r>
              <a:r>
                <a:rPr lang="zh-CN" altLang="en-US" sz="3200" b="1" spc="-300" dirty="0" smtClean="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 </a:t>
              </a:r>
              <a:endParaRPr lang="en-US" altLang="zh-CN" sz="3200" b="1" spc="-3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3" name="组合 12">
            <a:extLst>
              <a:ext uri="{FF2B5EF4-FFF2-40B4-BE49-F238E27FC236}">
                <a16:creationId xmlns="" xmlns:a16="http://schemas.microsoft.com/office/drawing/2014/main" id="{1C09B526-7FC3-497D-9D1D-04D2D0429BB8}"/>
              </a:ext>
            </a:extLst>
          </p:cNvPr>
          <p:cNvGrpSpPr/>
          <p:nvPr/>
        </p:nvGrpSpPr>
        <p:grpSpPr>
          <a:xfrm>
            <a:off x="5060187" y="1625601"/>
            <a:ext cx="847006" cy="856092"/>
            <a:chOff x="2063743" y="1634615"/>
            <a:chExt cx="1793467" cy="1812706"/>
          </a:xfrm>
        </p:grpSpPr>
        <p:grpSp>
          <p:nvGrpSpPr>
            <p:cNvPr id="14" name="组合 13">
              <a:extLst>
                <a:ext uri="{FF2B5EF4-FFF2-40B4-BE49-F238E27FC236}">
                  <a16:creationId xmlns="" xmlns:a16="http://schemas.microsoft.com/office/drawing/2014/main" id="{1140698E-EA43-4625-B2A1-AD02A8DF75EE}"/>
                </a:ext>
              </a:extLst>
            </p:cNvPr>
            <p:cNvGrpSpPr/>
            <p:nvPr/>
          </p:nvGrpSpPr>
          <p:grpSpPr>
            <a:xfrm>
              <a:off x="2063743" y="1634615"/>
              <a:ext cx="1793467" cy="1812706"/>
              <a:chOff x="2071801" y="1634615"/>
              <a:chExt cx="1793467" cy="1812706"/>
            </a:xfrm>
          </p:grpSpPr>
          <p:pic>
            <p:nvPicPr>
              <p:cNvPr id="16" name="图片 15">
                <a:extLst>
                  <a:ext uri="{FF2B5EF4-FFF2-40B4-BE49-F238E27FC236}">
                    <a16:creationId xmlns="" xmlns:a16="http://schemas.microsoft.com/office/drawing/2014/main" id="{C96ED9EB-03CF-4FFE-8A38-AD61324C730C}"/>
                  </a:ext>
                </a:extLst>
              </p:cNvPr>
              <p:cNvPicPr>
                <a:picLocks noChangeAspect="1"/>
              </p:cNvPicPr>
              <p:nvPr/>
            </p:nvPicPr>
            <p:blipFill>
              <a:blip r:embed="rId4" cstate="screen">
                <a:extLst>
                  <a:ext uri="{BEBA8EAE-BF5A-486C-A8C5-ECC9F3942E4B}">
                    <a14:imgProps xmlns:a14="http://schemas.microsoft.com/office/drawing/2010/main" xmlns="">
                      <a14:imgLayer r:embed="rId5">
                        <a14:imgEffect>
                          <a14:brightnessContrast bright="-20000" contrast="40000"/>
                        </a14:imgEffect>
                      </a14:imgLayer>
                    </a14:imgProps>
                  </a:ext>
                  <a:ext uri="{28A0092B-C50C-407E-A947-70E740481C1C}">
                    <a14:useLocalDpi xmlns:a14="http://schemas.microsoft.com/office/drawing/2010/main" xmlns=""/>
                  </a:ext>
                </a:extLst>
              </a:blip>
              <a:stretch>
                <a:fillRect/>
              </a:stretch>
            </p:blipFill>
            <p:spPr>
              <a:xfrm>
                <a:off x="2871370" y="1634615"/>
                <a:ext cx="993898" cy="1812706"/>
              </a:xfrm>
              <a:prstGeom prst="rect">
                <a:avLst/>
              </a:prstGeom>
            </p:spPr>
          </p:pic>
          <p:pic>
            <p:nvPicPr>
              <p:cNvPr id="17" name="图片 16">
                <a:extLst>
                  <a:ext uri="{FF2B5EF4-FFF2-40B4-BE49-F238E27FC236}">
                    <a16:creationId xmlns="" xmlns:a16="http://schemas.microsoft.com/office/drawing/2014/main" id="{CEDC72BF-7AC0-4DBE-99B8-E7AEF688B6D3}"/>
                  </a:ext>
                </a:extLst>
              </p:cNvPr>
              <p:cNvPicPr>
                <a:picLocks noChangeAspect="1"/>
              </p:cNvPicPr>
              <p:nvPr/>
            </p:nvPicPr>
            <p:blipFill>
              <a:blip r:embed="rId4" cstate="screen">
                <a:extLst>
                  <a:ext uri="{BEBA8EAE-BF5A-486C-A8C5-ECC9F3942E4B}">
                    <a14:imgProps xmlns:a14="http://schemas.microsoft.com/office/drawing/2010/main" xmlns="">
                      <a14:imgLayer r:embed="rId5">
                        <a14:imgEffect>
                          <a14:brightnessContrast bright="-20000" contrast="40000"/>
                        </a14:imgEffect>
                      </a14:imgLayer>
                    </a14:imgProps>
                  </a:ext>
                  <a:ext uri="{28A0092B-C50C-407E-A947-70E740481C1C}">
                    <a14:useLocalDpi xmlns:a14="http://schemas.microsoft.com/office/drawing/2010/main" xmlns=""/>
                  </a:ext>
                </a:extLst>
              </a:blip>
              <a:stretch>
                <a:fillRect/>
              </a:stretch>
            </p:blipFill>
            <p:spPr>
              <a:xfrm flipH="1">
                <a:off x="2071801" y="1634615"/>
                <a:ext cx="993899" cy="1812706"/>
              </a:xfrm>
              <a:prstGeom prst="rect">
                <a:avLst/>
              </a:prstGeom>
            </p:spPr>
          </p:pic>
        </p:grpSp>
        <p:sp>
          <p:nvSpPr>
            <p:cNvPr id="15" name="文本框 14">
              <a:extLst>
                <a:ext uri="{FF2B5EF4-FFF2-40B4-BE49-F238E27FC236}">
                  <a16:creationId xmlns="" xmlns:a16="http://schemas.microsoft.com/office/drawing/2014/main" id="{CD6ACC0F-C775-4829-B34B-14AB537337CC}"/>
                </a:ext>
              </a:extLst>
            </p:cNvPr>
            <p:cNvSpPr txBox="1"/>
            <p:nvPr/>
          </p:nvSpPr>
          <p:spPr>
            <a:xfrm>
              <a:off x="2452666" y="1921858"/>
              <a:ext cx="1004760" cy="1238214"/>
            </a:xfrm>
            <a:prstGeom prst="rect">
              <a:avLst/>
            </a:prstGeom>
            <a:noFill/>
          </p:spPr>
          <p:txBody>
            <a:bodyPr wrap="square" rtlCol="0" anchor="ctr">
              <a:spAutoFit/>
            </a:bodyPr>
            <a:lstStyle/>
            <a:p>
              <a:pPr algn="ctr"/>
              <a:r>
                <a:rPr lang="en-US" altLang="zh-CN" sz="3200" b="1" spc="-3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0</a:t>
              </a:r>
              <a:r>
                <a:rPr lang="zh-CN" altLang="en-US" sz="3200" b="1" spc="-300" dirty="0" smtClean="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 </a:t>
              </a:r>
              <a:endParaRPr lang="en-US" altLang="zh-CN" sz="3200" b="1" spc="-3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 name="组合 17">
            <a:extLst>
              <a:ext uri="{FF2B5EF4-FFF2-40B4-BE49-F238E27FC236}">
                <a16:creationId xmlns="" xmlns:a16="http://schemas.microsoft.com/office/drawing/2014/main" id="{1C09B526-7FC3-497D-9D1D-04D2D0429BB8}"/>
              </a:ext>
            </a:extLst>
          </p:cNvPr>
          <p:cNvGrpSpPr/>
          <p:nvPr/>
        </p:nvGrpSpPr>
        <p:grpSpPr>
          <a:xfrm>
            <a:off x="6284808" y="1625601"/>
            <a:ext cx="847006" cy="856092"/>
            <a:chOff x="2063743" y="1634615"/>
            <a:chExt cx="1793467" cy="1812706"/>
          </a:xfrm>
        </p:grpSpPr>
        <p:grpSp>
          <p:nvGrpSpPr>
            <p:cNvPr id="19" name="组合 18">
              <a:extLst>
                <a:ext uri="{FF2B5EF4-FFF2-40B4-BE49-F238E27FC236}">
                  <a16:creationId xmlns="" xmlns:a16="http://schemas.microsoft.com/office/drawing/2014/main" id="{1140698E-EA43-4625-B2A1-AD02A8DF75EE}"/>
                </a:ext>
              </a:extLst>
            </p:cNvPr>
            <p:cNvGrpSpPr/>
            <p:nvPr/>
          </p:nvGrpSpPr>
          <p:grpSpPr>
            <a:xfrm>
              <a:off x="2063743" y="1634615"/>
              <a:ext cx="1793467" cy="1812706"/>
              <a:chOff x="2071801" y="1634615"/>
              <a:chExt cx="1793467" cy="1812706"/>
            </a:xfrm>
          </p:grpSpPr>
          <p:pic>
            <p:nvPicPr>
              <p:cNvPr id="21" name="图片 20">
                <a:extLst>
                  <a:ext uri="{FF2B5EF4-FFF2-40B4-BE49-F238E27FC236}">
                    <a16:creationId xmlns="" xmlns:a16="http://schemas.microsoft.com/office/drawing/2014/main" id="{C96ED9EB-03CF-4FFE-8A38-AD61324C730C}"/>
                  </a:ext>
                </a:extLst>
              </p:cNvPr>
              <p:cNvPicPr>
                <a:picLocks noChangeAspect="1"/>
              </p:cNvPicPr>
              <p:nvPr/>
            </p:nvPicPr>
            <p:blipFill>
              <a:blip r:embed="rId4" cstate="screen">
                <a:extLst>
                  <a:ext uri="{BEBA8EAE-BF5A-486C-A8C5-ECC9F3942E4B}">
                    <a14:imgProps xmlns:a14="http://schemas.microsoft.com/office/drawing/2010/main" xmlns="">
                      <a14:imgLayer r:embed="rId5">
                        <a14:imgEffect>
                          <a14:brightnessContrast bright="-20000" contrast="40000"/>
                        </a14:imgEffect>
                      </a14:imgLayer>
                    </a14:imgProps>
                  </a:ext>
                  <a:ext uri="{28A0092B-C50C-407E-A947-70E740481C1C}">
                    <a14:useLocalDpi xmlns:a14="http://schemas.microsoft.com/office/drawing/2010/main" xmlns=""/>
                  </a:ext>
                </a:extLst>
              </a:blip>
              <a:stretch>
                <a:fillRect/>
              </a:stretch>
            </p:blipFill>
            <p:spPr>
              <a:xfrm>
                <a:off x="2871370" y="1634615"/>
                <a:ext cx="993898" cy="1812706"/>
              </a:xfrm>
              <a:prstGeom prst="rect">
                <a:avLst/>
              </a:prstGeom>
            </p:spPr>
          </p:pic>
          <p:pic>
            <p:nvPicPr>
              <p:cNvPr id="22" name="图片 21">
                <a:extLst>
                  <a:ext uri="{FF2B5EF4-FFF2-40B4-BE49-F238E27FC236}">
                    <a16:creationId xmlns="" xmlns:a16="http://schemas.microsoft.com/office/drawing/2014/main" id="{CEDC72BF-7AC0-4DBE-99B8-E7AEF688B6D3}"/>
                  </a:ext>
                </a:extLst>
              </p:cNvPr>
              <p:cNvPicPr>
                <a:picLocks noChangeAspect="1"/>
              </p:cNvPicPr>
              <p:nvPr/>
            </p:nvPicPr>
            <p:blipFill>
              <a:blip r:embed="rId4" cstate="screen">
                <a:extLst>
                  <a:ext uri="{BEBA8EAE-BF5A-486C-A8C5-ECC9F3942E4B}">
                    <a14:imgProps xmlns:a14="http://schemas.microsoft.com/office/drawing/2010/main" xmlns="">
                      <a14:imgLayer r:embed="rId5">
                        <a14:imgEffect>
                          <a14:brightnessContrast bright="-20000" contrast="40000"/>
                        </a14:imgEffect>
                      </a14:imgLayer>
                    </a14:imgProps>
                  </a:ext>
                  <a:ext uri="{28A0092B-C50C-407E-A947-70E740481C1C}">
                    <a14:useLocalDpi xmlns:a14="http://schemas.microsoft.com/office/drawing/2010/main" xmlns=""/>
                  </a:ext>
                </a:extLst>
              </a:blip>
              <a:stretch>
                <a:fillRect/>
              </a:stretch>
            </p:blipFill>
            <p:spPr>
              <a:xfrm flipH="1">
                <a:off x="2071801" y="1634615"/>
                <a:ext cx="993899" cy="1812706"/>
              </a:xfrm>
              <a:prstGeom prst="rect">
                <a:avLst/>
              </a:prstGeom>
            </p:spPr>
          </p:pic>
        </p:grpSp>
        <p:sp>
          <p:nvSpPr>
            <p:cNvPr id="20" name="文本框 19">
              <a:extLst>
                <a:ext uri="{FF2B5EF4-FFF2-40B4-BE49-F238E27FC236}">
                  <a16:creationId xmlns="" xmlns:a16="http://schemas.microsoft.com/office/drawing/2014/main" id="{CD6ACC0F-C775-4829-B34B-14AB537337CC}"/>
                </a:ext>
              </a:extLst>
            </p:cNvPr>
            <p:cNvSpPr txBox="1"/>
            <p:nvPr/>
          </p:nvSpPr>
          <p:spPr>
            <a:xfrm>
              <a:off x="2452666" y="1921858"/>
              <a:ext cx="1004760" cy="1238214"/>
            </a:xfrm>
            <a:prstGeom prst="rect">
              <a:avLst/>
            </a:prstGeom>
            <a:noFill/>
          </p:spPr>
          <p:txBody>
            <a:bodyPr wrap="square" rtlCol="0" anchor="ctr">
              <a:spAutoFit/>
            </a:bodyPr>
            <a:lstStyle/>
            <a:p>
              <a:pPr algn="ctr"/>
              <a:r>
                <a:rPr lang="en-US" altLang="zh-CN" sz="3200" b="1" spc="-300" dirty="0" smtClean="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2</a:t>
              </a:r>
              <a:r>
                <a:rPr lang="zh-CN" altLang="en-US" sz="3200" b="1" spc="-300" dirty="0" smtClean="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 </a:t>
              </a:r>
              <a:endParaRPr lang="en-US" altLang="zh-CN" sz="3200" b="1" spc="-3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3" name="组合 22">
            <a:extLst>
              <a:ext uri="{FF2B5EF4-FFF2-40B4-BE49-F238E27FC236}">
                <a16:creationId xmlns="" xmlns:a16="http://schemas.microsoft.com/office/drawing/2014/main" id="{1C09B526-7FC3-497D-9D1D-04D2D0429BB8}"/>
              </a:ext>
            </a:extLst>
          </p:cNvPr>
          <p:cNvGrpSpPr/>
          <p:nvPr/>
        </p:nvGrpSpPr>
        <p:grpSpPr>
          <a:xfrm>
            <a:off x="7509429" y="1625601"/>
            <a:ext cx="847006" cy="856092"/>
            <a:chOff x="2063743" y="1634615"/>
            <a:chExt cx="1793467" cy="1812706"/>
          </a:xfrm>
        </p:grpSpPr>
        <p:grpSp>
          <p:nvGrpSpPr>
            <p:cNvPr id="24" name="组合 23">
              <a:extLst>
                <a:ext uri="{FF2B5EF4-FFF2-40B4-BE49-F238E27FC236}">
                  <a16:creationId xmlns="" xmlns:a16="http://schemas.microsoft.com/office/drawing/2014/main" id="{1140698E-EA43-4625-B2A1-AD02A8DF75EE}"/>
                </a:ext>
              </a:extLst>
            </p:cNvPr>
            <p:cNvGrpSpPr/>
            <p:nvPr/>
          </p:nvGrpSpPr>
          <p:grpSpPr>
            <a:xfrm>
              <a:off x="2063743" y="1634615"/>
              <a:ext cx="1793467" cy="1812706"/>
              <a:chOff x="2071801" y="1634615"/>
              <a:chExt cx="1793467" cy="1812706"/>
            </a:xfrm>
          </p:grpSpPr>
          <p:pic>
            <p:nvPicPr>
              <p:cNvPr id="26" name="图片 25">
                <a:extLst>
                  <a:ext uri="{FF2B5EF4-FFF2-40B4-BE49-F238E27FC236}">
                    <a16:creationId xmlns="" xmlns:a16="http://schemas.microsoft.com/office/drawing/2014/main" id="{C96ED9EB-03CF-4FFE-8A38-AD61324C730C}"/>
                  </a:ext>
                </a:extLst>
              </p:cNvPr>
              <p:cNvPicPr>
                <a:picLocks noChangeAspect="1"/>
              </p:cNvPicPr>
              <p:nvPr/>
            </p:nvPicPr>
            <p:blipFill>
              <a:blip r:embed="rId4" cstate="screen">
                <a:extLst>
                  <a:ext uri="{BEBA8EAE-BF5A-486C-A8C5-ECC9F3942E4B}">
                    <a14:imgProps xmlns:a14="http://schemas.microsoft.com/office/drawing/2010/main" xmlns="">
                      <a14:imgLayer r:embed="rId5">
                        <a14:imgEffect>
                          <a14:brightnessContrast bright="-20000" contrast="40000"/>
                        </a14:imgEffect>
                      </a14:imgLayer>
                    </a14:imgProps>
                  </a:ext>
                  <a:ext uri="{28A0092B-C50C-407E-A947-70E740481C1C}">
                    <a14:useLocalDpi xmlns:a14="http://schemas.microsoft.com/office/drawing/2010/main" xmlns=""/>
                  </a:ext>
                </a:extLst>
              </a:blip>
              <a:stretch>
                <a:fillRect/>
              </a:stretch>
            </p:blipFill>
            <p:spPr>
              <a:xfrm>
                <a:off x="2871370" y="1634615"/>
                <a:ext cx="993898" cy="1812706"/>
              </a:xfrm>
              <a:prstGeom prst="rect">
                <a:avLst/>
              </a:prstGeom>
            </p:spPr>
          </p:pic>
          <p:pic>
            <p:nvPicPr>
              <p:cNvPr id="27" name="图片 26">
                <a:extLst>
                  <a:ext uri="{FF2B5EF4-FFF2-40B4-BE49-F238E27FC236}">
                    <a16:creationId xmlns="" xmlns:a16="http://schemas.microsoft.com/office/drawing/2014/main" id="{CEDC72BF-7AC0-4DBE-99B8-E7AEF688B6D3}"/>
                  </a:ext>
                </a:extLst>
              </p:cNvPr>
              <p:cNvPicPr>
                <a:picLocks noChangeAspect="1"/>
              </p:cNvPicPr>
              <p:nvPr/>
            </p:nvPicPr>
            <p:blipFill>
              <a:blip r:embed="rId4" cstate="screen">
                <a:extLst>
                  <a:ext uri="{BEBA8EAE-BF5A-486C-A8C5-ECC9F3942E4B}">
                    <a14:imgProps xmlns:a14="http://schemas.microsoft.com/office/drawing/2010/main" xmlns="">
                      <a14:imgLayer r:embed="rId5">
                        <a14:imgEffect>
                          <a14:brightnessContrast bright="-20000" contrast="40000"/>
                        </a14:imgEffect>
                      </a14:imgLayer>
                    </a14:imgProps>
                  </a:ext>
                  <a:ext uri="{28A0092B-C50C-407E-A947-70E740481C1C}">
                    <a14:useLocalDpi xmlns:a14="http://schemas.microsoft.com/office/drawing/2010/main" xmlns=""/>
                  </a:ext>
                </a:extLst>
              </a:blip>
              <a:stretch>
                <a:fillRect/>
              </a:stretch>
            </p:blipFill>
            <p:spPr>
              <a:xfrm flipH="1">
                <a:off x="2071801" y="1634615"/>
                <a:ext cx="993899" cy="1812706"/>
              </a:xfrm>
              <a:prstGeom prst="rect">
                <a:avLst/>
              </a:prstGeom>
            </p:spPr>
          </p:pic>
        </p:grpSp>
        <p:sp>
          <p:nvSpPr>
            <p:cNvPr id="25" name="文本框 24">
              <a:extLst>
                <a:ext uri="{FF2B5EF4-FFF2-40B4-BE49-F238E27FC236}">
                  <a16:creationId xmlns="" xmlns:a16="http://schemas.microsoft.com/office/drawing/2014/main" id="{CD6ACC0F-C775-4829-B34B-14AB537337CC}"/>
                </a:ext>
              </a:extLst>
            </p:cNvPr>
            <p:cNvSpPr txBox="1"/>
            <p:nvPr/>
          </p:nvSpPr>
          <p:spPr>
            <a:xfrm>
              <a:off x="2452666" y="1921858"/>
              <a:ext cx="1004760" cy="1238214"/>
            </a:xfrm>
            <a:prstGeom prst="rect">
              <a:avLst/>
            </a:prstGeom>
            <a:noFill/>
          </p:spPr>
          <p:txBody>
            <a:bodyPr wrap="square" rtlCol="0" anchor="ctr">
              <a:spAutoFit/>
            </a:bodyPr>
            <a:lstStyle/>
            <a:p>
              <a:pPr algn="ctr"/>
              <a:r>
                <a:rPr lang="en-US" altLang="zh-CN" sz="3200" b="1" spc="-3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0</a:t>
              </a:r>
              <a:r>
                <a:rPr lang="zh-CN" altLang="en-US" sz="3200" b="1" spc="-300" dirty="0" smtClean="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 </a:t>
              </a:r>
              <a:endParaRPr lang="en-US" altLang="zh-CN" sz="3200" b="1" spc="-3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extLst>
      <p:ext uri="{BB962C8B-B14F-4D97-AF65-F5344CB8AC3E}">
        <p14:creationId xmlns:p14="http://schemas.microsoft.com/office/powerpoint/2010/main" xmlns="" val="1395675537"/>
      </p:ext>
    </p:extLst>
  </p:cSld>
  <p:clrMapOvr>
    <a:masterClrMapping/>
  </p:clrMapOvr>
  <mc:AlternateContent xmlns:mc="http://schemas.openxmlformats.org/markup-compatibility/2006">
    <mc:Choice xmlns:p14="http://schemas.microsoft.com/office/powerpoint/2010/main" xmlns="" Requires="p14">
      <p:transition spd="slow" p14:dur="3400" advClick="0" advTm="3000">
        <p14:reveal/>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1000" fill="hold"/>
                                        <p:tgtEl>
                                          <p:spTgt spid="13"/>
                                        </p:tgtEl>
                                        <p:attrNameLst>
                                          <p:attrName>ppt_w</p:attrName>
                                        </p:attrNameLst>
                                      </p:cBhvr>
                                      <p:tavLst>
                                        <p:tav tm="0">
                                          <p:val>
                                            <p:fltVal val="0"/>
                                          </p:val>
                                        </p:tav>
                                        <p:tav tm="100000">
                                          <p:val>
                                            <p:strVal val="#ppt_w"/>
                                          </p:val>
                                        </p:tav>
                                      </p:tavLst>
                                    </p:anim>
                                    <p:anim calcmode="lin" valueType="num">
                                      <p:cBhvr>
                                        <p:cTn id="14" dur="1000" fill="hold"/>
                                        <p:tgtEl>
                                          <p:spTgt spid="13"/>
                                        </p:tgtEl>
                                        <p:attrNameLst>
                                          <p:attrName>ppt_h</p:attrName>
                                        </p:attrNameLst>
                                      </p:cBhvr>
                                      <p:tavLst>
                                        <p:tav tm="0">
                                          <p:val>
                                            <p:fltVal val="0"/>
                                          </p:val>
                                        </p:tav>
                                        <p:tav tm="100000">
                                          <p:val>
                                            <p:strVal val="#ppt_h"/>
                                          </p:val>
                                        </p:tav>
                                      </p:tavLst>
                                    </p:anim>
                                    <p:anim calcmode="lin" valueType="num">
                                      <p:cBhvr>
                                        <p:cTn id="15" dur="1000" fill="hold"/>
                                        <p:tgtEl>
                                          <p:spTgt spid="13"/>
                                        </p:tgtEl>
                                        <p:attrNameLst>
                                          <p:attrName>style.rotation</p:attrName>
                                        </p:attrNameLst>
                                      </p:cBhvr>
                                      <p:tavLst>
                                        <p:tav tm="0">
                                          <p:val>
                                            <p:fltVal val="90"/>
                                          </p:val>
                                        </p:tav>
                                        <p:tav tm="100000">
                                          <p:val>
                                            <p:fltVal val="0"/>
                                          </p:val>
                                        </p:tav>
                                      </p:tavLst>
                                    </p:anim>
                                    <p:animEffect transition="in" filter="fade">
                                      <p:cBhvr>
                                        <p:cTn id="16" dur="1000"/>
                                        <p:tgtEl>
                                          <p:spTgt spid="13"/>
                                        </p:tgtEl>
                                      </p:cBhvr>
                                    </p:animEffect>
                                  </p:childTnLst>
                                </p:cTn>
                              </p:par>
                              <p:par>
                                <p:cTn id="17" presetID="3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1000" fill="hold"/>
                                        <p:tgtEl>
                                          <p:spTgt spid="18"/>
                                        </p:tgtEl>
                                        <p:attrNameLst>
                                          <p:attrName>ppt_w</p:attrName>
                                        </p:attrNameLst>
                                      </p:cBhvr>
                                      <p:tavLst>
                                        <p:tav tm="0">
                                          <p:val>
                                            <p:fltVal val="0"/>
                                          </p:val>
                                        </p:tav>
                                        <p:tav tm="100000">
                                          <p:val>
                                            <p:strVal val="#ppt_w"/>
                                          </p:val>
                                        </p:tav>
                                      </p:tavLst>
                                    </p:anim>
                                    <p:anim calcmode="lin" valueType="num">
                                      <p:cBhvr>
                                        <p:cTn id="20" dur="1000" fill="hold"/>
                                        <p:tgtEl>
                                          <p:spTgt spid="18"/>
                                        </p:tgtEl>
                                        <p:attrNameLst>
                                          <p:attrName>ppt_h</p:attrName>
                                        </p:attrNameLst>
                                      </p:cBhvr>
                                      <p:tavLst>
                                        <p:tav tm="0">
                                          <p:val>
                                            <p:fltVal val="0"/>
                                          </p:val>
                                        </p:tav>
                                        <p:tav tm="100000">
                                          <p:val>
                                            <p:strVal val="#ppt_h"/>
                                          </p:val>
                                        </p:tav>
                                      </p:tavLst>
                                    </p:anim>
                                    <p:anim calcmode="lin" valueType="num">
                                      <p:cBhvr>
                                        <p:cTn id="21" dur="1000" fill="hold"/>
                                        <p:tgtEl>
                                          <p:spTgt spid="18"/>
                                        </p:tgtEl>
                                        <p:attrNameLst>
                                          <p:attrName>style.rotation</p:attrName>
                                        </p:attrNameLst>
                                      </p:cBhvr>
                                      <p:tavLst>
                                        <p:tav tm="0">
                                          <p:val>
                                            <p:fltVal val="90"/>
                                          </p:val>
                                        </p:tav>
                                        <p:tav tm="100000">
                                          <p:val>
                                            <p:fltVal val="0"/>
                                          </p:val>
                                        </p:tav>
                                      </p:tavLst>
                                    </p:anim>
                                    <p:animEffect transition="in" filter="fade">
                                      <p:cBhvr>
                                        <p:cTn id="22" dur="1000"/>
                                        <p:tgtEl>
                                          <p:spTgt spid="18"/>
                                        </p:tgtEl>
                                      </p:cBhvr>
                                    </p:animEffect>
                                  </p:childTnLst>
                                </p:cTn>
                              </p:par>
                              <p:par>
                                <p:cTn id="23" presetID="31" presetClass="entr" presetSubtype="0"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p:cTn id="25" dur="1000" fill="hold"/>
                                        <p:tgtEl>
                                          <p:spTgt spid="23"/>
                                        </p:tgtEl>
                                        <p:attrNameLst>
                                          <p:attrName>ppt_w</p:attrName>
                                        </p:attrNameLst>
                                      </p:cBhvr>
                                      <p:tavLst>
                                        <p:tav tm="0">
                                          <p:val>
                                            <p:fltVal val="0"/>
                                          </p:val>
                                        </p:tav>
                                        <p:tav tm="100000">
                                          <p:val>
                                            <p:strVal val="#ppt_w"/>
                                          </p:val>
                                        </p:tav>
                                      </p:tavLst>
                                    </p:anim>
                                    <p:anim calcmode="lin" valueType="num">
                                      <p:cBhvr>
                                        <p:cTn id="26" dur="1000" fill="hold"/>
                                        <p:tgtEl>
                                          <p:spTgt spid="23"/>
                                        </p:tgtEl>
                                        <p:attrNameLst>
                                          <p:attrName>ppt_h</p:attrName>
                                        </p:attrNameLst>
                                      </p:cBhvr>
                                      <p:tavLst>
                                        <p:tav tm="0">
                                          <p:val>
                                            <p:fltVal val="0"/>
                                          </p:val>
                                        </p:tav>
                                        <p:tav tm="100000">
                                          <p:val>
                                            <p:strVal val="#ppt_h"/>
                                          </p:val>
                                        </p:tav>
                                      </p:tavLst>
                                    </p:anim>
                                    <p:anim calcmode="lin" valueType="num">
                                      <p:cBhvr>
                                        <p:cTn id="27" dur="1000" fill="hold"/>
                                        <p:tgtEl>
                                          <p:spTgt spid="23"/>
                                        </p:tgtEl>
                                        <p:attrNameLst>
                                          <p:attrName>style.rotation</p:attrName>
                                        </p:attrNameLst>
                                      </p:cBhvr>
                                      <p:tavLst>
                                        <p:tav tm="0">
                                          <p:val>
                                            <p:fltVal val="90"/>
                                          </p:val>
                                        </p:tav>
                                        <p:tav tm="100000">
                                          <p:val>
                                            <p:fltVal val="0"/>
                                          </p:val>
                                        </p:tav>
                                      </p:tavLst>
                                    </p:anim>
                                    <p:animEffect transition="in" filter="fade">
                                      <p:cBhvr>
                                        <p:cTn id="28" dur="1000"/>
                                        <p:tgtEl>
                                          <p:spTgt spid="23"/>
                                        </p:tgtEl>
                                      </p:cBhvr>
                                    </p:animEffect>
                                  </p:childTnLst>
                                </p:cTn>
                              </p:par>
                            </p:childTnLst>
                          </p:cTn>
                        </p:par>
                        <p:par>
                          <p:cTn id="29" fill="hold">
                            <p:stCondLst>
                              <p:cond delay="1000"/>
                            </p:stCondLst>
                            <p:childTnLst>
                              <p:par>
                                <p:cTn id="30" presetID="53" presetClass="entr" presetSubtype="16" fill="hold" nodeType="after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p:cTn id="32" dur="500" fill="hold"/>
                                        <p:tgtEl>
                                          <p:spTgt spid="36"/>
                                        </p:tgtEl>
                                        <p:attrNameLst>
                                          <p:attrName>ppt_w</p:attrName>
                                        </p:attrNameLst>
                                      </p:cBhvr>
                                      <p:tavLst>
                                        <p:tav tm="0">
                                          <p:val>
                                            <p:fltVal val="0"/>
                                          </p:val>
                                        </p:tav>
                                        <p:tav tm="100000">
                                          <p:val>
                                            <p:strVal val="#ppt_w"/>
                                          </p:val>
                                        </p:tav>
                                      </p:tavLst>
                                    </p:anim>
                                    <p:anim calcmode="lin" valueType="num">
                                      <p:cBhvr>
                                        <p:cTn id="33" dur="500" fill="hold"/>
                                        <p:tgtEl>
                                          <p:spTgt spid="36"/>
                                        </p:tgtEl>
                                        <p:attrNameLst>
                                          <p:attrName>ppt_h</p:attrName>
                                        </p:attrNameLst>
                                      </p:cBhvr>
                                      <p:tavLst>
                                        <p:tav tm="0">
                                          <p:val>
                                            <p:fltVal val="0"/>
                                          </p:val>
                                        </p:tav>
                                        <p:tav tm="100000">
                                          <p:val>
                                            <p:strVal val="#ppt_h"/>
                                          </p:val>
                                        </p:tav>
                                      </p:tavLst>
                                    </p:anim>
                                    <p:animEffect transition="in" filter="fade">
                                      <p:cBhvr>
                                        <p:cTn id="3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喜庆剪纸民族风"/>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PA" val="v4.0.0"/>
</p:tagLst>
</file>

<file path=ppt/tags/tag11.xml><?xml version="1.0" encoding="utf-8"?>
<p:tagLst xmlns:a="http://schemas.openxmlformats.org/drawingml/2006/main" xmlns:r="http://schemas.openxmlformats.org/officeDocument/2006/relationships" xmlns:p="http://schemas.openxmlformats.org/presentationml/2006/main">
  <p:tag name="PA" val="v4.0.0"/>
</p:tagLst>
</file>

<file path=ppt/tags/tag12.xml><?xml version="1.0" encoding="utf-8"?>
<p:tagLst xmlns:a="http://schemas.openxmlformats.org/drawingml/2006/main" xmlns:r="http://schemas.openxmlformats.org/officeDocument/2006/relationships" xmlns:p="http://schemas.openxmlformats.org/presentationml/2006/main">
  <p:tag name="PA" val="v4.0.0"/>
</p:tagLst>
</file>

<file path=ppt/tags/tag13.xml><?xml version="1.0" encoding="utf-8"?>
<p:tagLst xmlns:a="http://schemas.openxmlformats.org/drawingml/2006/main" xmlns:r="http://schemas.openxmlformats.org/officeDocument/2006/relationships" xmlns:p="http://schemas.openxmlformats.org/presentationml/2006/main">
  <p:tag name="PA" val="v4.0.0"/>
</p:tagLst>
</file>

<file path=ppt/tags/tag14.xml><?xml version="1.0" encoding="utf-8"?>
<p:tagLst xmlns:a="http://schemas.openxmlformats.org/drawingml/2006/main" xmlns:r="http://schemas.openxmlformats.org/officeDocument/2006/relationships" xmlns:p="http://schemas.openxmlformats.org/presentationml/2006/main">
  <p:tag name="PA" val="v4.0.0"/>
</p:tagLst>
</file>

<file path=ppt/tags/tag15.xml><?xml version="1.0" encoding="utf-8"?>
<p:tagLst xmlns:a="http://schemas.openxmlformats.org/drawingml/2006/main" xmlns:r="http://schemas.openxmlformats.org/officeDocument/2006/relationships" xmlns:p="http://schemas.openxmlformats.org/presentationml/2006/main">
  <p:tag name="PA" val="v4.0.0"/>
</p:tagLst>
</file>

<file path=ppt/tags/tag16.xml><?xml version="1.0" encoding="utf-8"?>
<p:tagLst xmlns:a="http://schemas.openxmlformats.org/drawingml/2006/main" xmlns:r="http://schemas.openxmlformats.org/officeDocument/2006/relationships" xmlns:p="http://schemas.openxmlformats.org/presentationml/2006/main">
  <p:tag name="PA" val="v4.0.0"/>
</p:tagLst>
</file>

<file path=ppt/tags/tag17.xml><?xml version="1.0" encoding="utf-8"?>
<p:tagLst xmlns:a="http://schemas.openxmlformats.org/drawingml/2006/main" xmlns:r="http://schemas.openxmlformats.org/officeDocument/2006/relationships" xmlns:p="http://schemas.openxmlformats.org/presentationml/2006/main">
  <p:tag name="PA" val="v4.0.0"/>
</p:tagLst>
</file>

<file path=ppt/tags/tag18.xml><?xml version="1.0" encoding="utf-8"?>
<p:tagLst xmlns:a="http://schemas.openxmlformats.org/drawingml/2006/main" xmlns:r="http://schemas.openxmlformats.org/officeDocument/2006/relationships" xmlns:p="http://schemas.openxmlformats.org/presentationml/2006/main">
  <p:tag name="PA" val="v4.0.0"/>
</p:tagLst>
</file>

<file path=ppt/tags/tag19.xml><?xml version="1.0" encoding="utf-8"?>
<p:tagLst xmlns:a="http://schemas.openxmlformats.org/drawingml/2006/main" xmlns:r="http://schemas.openxmlformats.org/officeDocument/2006/relationships" xmlns:p="http://schemas.openxmlformats.org/presentationml/2006/main">
  <p:tag name="PA" val="v4.0.0"/>
</p:tagLst>
</file>

<file path=ppt/tags/tag20.xml><?xml version="1.0" encoding="utf-8"?>
<p:tagLst xmlns:a="http://schemas.openxmlformats.org/drawingml/2006/main" xmlns:r="http://schemas.openxmlformats.org/officeDocument/2006/relationships" xmlns:p="http://schemas.openxmlformats.org/presentationml/2006/main">
  <p:tag name="PA" val="v4.0.0"/>
</p:tagLst>
</file>

<file path=ppt/tags/tag21.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PP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154</TotalTime>
  <Words>2239</Words>
  <Application>Microsoft Office PowerPoint</Application>
  <PresentationFormat>自定义</PresentationFormat>
  <Paragraphs>278</Paragraphs>
  <Slides>24</Slides>
  <Notes>24</Notes>
  <HiddenSlides>0</HiddenSlides>
  <MMClips>0</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vector>
  </TitlesOfParts>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喜庆剪纸民族风</dc:title>
  <dc:creator>PPT</dc:creator>
  <cp:keywords>PPT</cp:keywords>
  <dc:description>www.1ppt.com</dc:description>
  <cp:lastModifiedBy>User</cp:lastModifiedBy>
  <cp:revision>39</cp:revision>
  <dcterms:created xsi:type="dcterms:W3CDTF">2018-04-13T01:54:08Z</dcterms:created>
  <dcterms:modified xsi:type="dcterms:W3CDTF">2020-09-11T04:42:33Z</dcterms:modified>
</cp:coreProperties>
</file>