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4" r:id="rId3"/>
    <p:sldId id="263" r:id="rId5"/>
    <p:sldId id="262" r:id="rId6"/>
    <p:sldId id="268" r:id="rId7"/>
    <p:sldId id="266" r:id="rId8"/>
    <p:sldId id="276" r:id="rId9"/>
    <p:sldId id="319" r:id="rId10"/>
    <p:sldId id="279" r:id="rId11"/>
    <p:sldId id="281" r:id="rId12"/>
    <p:sldId id="270" r:id="rId13"/>
    <p:sldId id="320" r:id="rId14"/>
    <p:sldId id="267" r:id="rId15"/>
    <p:sldId id="272" r:id="rId16"/>
    <p:sldId id="278" r:id="rId17"/>
    <p:sldId id="321" r:id="rId18"/>
    <p:sldId id="273" r:id="rId19"/>
    <p:sldId id="265" r:id="rId20"/>
    <p:sldId id="277" r:id="rId21"/>
    <p:sldId id="322" r:id="rId22"/>
    <p:sldId id="274" r:id="rId23"/>
    <p:sldId id="280" r:id="rId24"/>
    <p:sldId id="264" r:id="rId25"/>
    <p:sldId id="323"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C700"/>
    <a:srgbClr val="EBC21D"/>
    <a:srgbClr val="1E1F1E"/>
    <a:srgbClr val="FEF301"/>
    <a:srgbClr val="E1B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94660"/>
  </p:normalViewPr>
  <p:slideViewPr>
    <p:cSldViewPr snapToGrid="0" showGuides="1">
      <p:cViewPr varScale="1">
        <p:scale>
          <a:sx n="84" d="100"/>
          <a:sy n="84" d="100"/>
        </p:scale>
        <p:origin x="222" y="84"/>
      </p:cViewPr>
      <p:guideLst>
        <p:guide orient="horz" pos="2163"/>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gs" Target="tags/tag29.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gradFill>
              <a:gsLst>
                <a:gs pos="0">
                  <a:srgbClr val="FFFF00"/>
                </a:gs>
                <a:gs pos="51000">
                  <a:srgbClr val="F8C700"/>
                </a:gs>
                <a:gs pos="100000">
                  <a:srgbClr val="F8C700"/>
                </a:gs>
              </a:gsLst>
              <a:lin ang="2700000" scaled="1"/>
            </a:gra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lang="zh-CN" sz="1065" b="0" i="0" u="none" strike="noStrike" kern="1200" baseline="0">
                    <a:solidFill>
                      <a:schemeClr val="accent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Q 01</c:v>
                </c:pt>
                <c:pt idx="1">
                  <c:v>Q 02</c:v>
                </c:pt>
                <c:pt idx="2">
                  <c:v>Q 03</c:v>
                </c:pt>
                <c:pt idx="3">
                  <c:v>Q 04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gradFill>
              <a:gsLst>
                <a:gs pos="0">
                  <a:srgbClr val="FFFF00"/>
                </a:gs>
                <a:gs pos="51000">
                  <a:srgbClr val="F8C700"/>
                </a:gs>
                <a:gs pos="100000">
                  <a:srgbClr val="F8C700"/>
                </a:gs>
              </a:gsLst>
              <a:lin ang="2700000" scaled="1"/>
            </a:gra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lang="zh-CN" sz="1065" b="0" i="0" u="none" strike="noStrike" kern="1200" baseline="0">
                    <a:solidFill>
                      <a:schemeClr val="accent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Q 01</c:v>
                </c:pt>
                <c:pt idx="1">
                  <c:v>Q 02</c:v>
                </c:pt>
                <c:pt idx="2">
                  <c:v>Q 03</c:v>
                </c:pt>
                <c:pt idx="3">
                  <c:v>Q 04</c:v>
                </c:pt>
              </c:strCache>
            </c:strRef>
          </c:cat>
          <c:val>
            <c:numRef>
              <c:f>Sheet1!$C$2:$C$5</c:f>
              <c:numCache>
                <c:formatCode>General</c:formatCode>
                <c:ptCount val="4"/>
                <c:pt idx="0">
                  <c:v>2.4</c:v>
                </c:pt>
                <c:pt idx="1">
                  <c:v>4.4</c:v>
                </c:pt>
                <c:pt idx="2">
                  <c:v>1.8</c:v>
                </c:pt>
                <c:pt idx="3">
                  <c:v>2.8</c:v>
                </c:pt>
              </c:numCache>
            </c:numRef>
          </c:val>
        </c:ser>
        <c:dLbls>
          <c:showLegendKey val="0"/>
          <c:showVal val="1"/>
          <c:showCatName val="0"/>
          <c:showSerName val="0"/>
          <c:showPercent val="0"/>
          <c:showBubbleSize val="0"/>
        </c:dLbls>
        <c:gapWidth val="444"/>
        <c:overlap val="-90"/>
        <c:axId val="864648320"/>
        <c:axId val="864648880"/>
      </c:barChart>
      <c:catAx>
        <c:axId val="864648320"/>
        <c:scaling>
          <c:orientation val="minMax"/>
        </c:scaling>
        <c:delete val="0"/>
        <c:axPos val="b"/>
        <c:majorGridlines>
          <c:spPr>
            <a:ln w="9525" cap="flat" cmpd="sng" algn="ctr">
              <a:gradFill>
                <a:gsLst>
                  <a:gs pos="0">
                    <a:schemeClr val="accent2"/>
                  </a:gs>
                  <a:gs pos="90000">
                    <a:schemeClr val="accent1">
                      <a:lumMod val="45000"/>
                      <a:lumOff val="55000"/>
                      <a:alpha val="29000"/>
                    </a:schemeClr>
                  </a:gs>
                </a:gsLst>
                <a:lin ang="5400000" scaled="1"/>
              </a:gradFill>
              <a:round/>
            </a:ln>
            <a:effectLst/>
          </c:spPr>
        </c:majorGridlines>
        <c:numFmt formatCode="General" sourceLinked="1"/>
        <c:majorTickMark val="none"/>
        <c:minorTickMark val="none"/>
        <c:tickLblPos val="nextTo"/>
        <c:spPr>
          <a:noFill/>
          <a:ln w="9525" cap="flat" cmpd="sng" algn="ctr">
            <a:gradFill>
              <a:gsLst>
                <a:gs pos="0">
                  <a:schemeClr val="accent1"/>
                </a:gs>
                <a:gs pos="67000">
                  <a:schemeClr val="accent1">
                    <a:lumMod val="45000"/>
                    <a:lumOff val="55000"/>
                  </a:schemeClr>
                </a:gs>
                <a:gs pos="100000">
                  <a:schemeClr val="accent1">
                    <a:lumMod val="75000"/>
                  </a:schemeClr>
                </a:gs>
              </a:gsLst>
              <a:lin ang="5400000" scaled="1"/>
            </a:gradFill>
            <a:round/>
          </a:ln>
          <a:effectLst/>
        </c:spPr>
        <c:txPr>
          <a:bodyPr rot="-60000000" spcFirstLastPara="1" vertOverflow="ellipsis" vert="horz" wrap="square" anchor="ctr" anchorCtr="1"/>
          <a:lstStyle/>
          <a:p>
            <a:pPr>
              <a:defRPr lang="zh-CN" sz="1065" b="0" i="0" u="none" strike="noStrike" kern="1200" cap="all" spc="120" normalizeH="0" baseline="0">
                <a:solidFill>
                  <a:schemeClr val="accent1"/>
                </a:solidFill>
                <a:latin typeface="+mn-lt"/>
                <a:ea typeface="+mn-ea"/>
                <a:cs typeface="+mn-cs"/>
              </a:defRPr>
            </a:pPr>
          </a:p>
        </c:txPr>
        <c:crossAx val="864648880"/>
        <c:crosses val="autoZero"/>
        <c:auto val="1"/>
        <c:lblAlgn val="ctr"/>
        <c:lblOffset val="100"/>
        <c:noMultiLvlLbl val="0"/>
      </c:catAx>
      <c:valAx>
        <c:axId val="864648880"/>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8646483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50000"/>
        <a:lumOff val="50000"/>
      </a:schemeClr>
    </cs:fontRef>
    <cs:defRPr sz="1065"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7C5146-D6D6-4E83-BA3E-86BCB0B754D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15C4CF-CE97-4B51-AA6A-57FDD4B2AB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5C4CF-CE97-4B51-AA6A-57FDD4B2AB4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5C4CF-CE97-4B51-AA6A-57FDD4B2AB4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5C4CF-CE97-4B51-AA6A-57FDD4B2AB4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F1499-C8D1-4AB0-883C-35397D49C44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5C4CF-CE97-4B51-AA6A-57FDD4B2AB4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3B8F13C-FE88-4747-9007-3A359CDC1A9A}"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7885159-FE26-4D3B-AC82-394FFD4ADC34}"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5C4CF-CE97-4B51-AA6A-57FDD4B2AB4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DE5F23-5C27-4B70-AB54-317F0AB486E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F1499-C8D1-4AB0-883C-35397D49C44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5C4CF-CE97-4B51-AA6A-57FDD4B2AB4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DE5F23-5C27-4B70-AB54-317F0AB486E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F1499-C8D1-4AB0-883C-35397D49C44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5C4CF-CE97-4B51-AA6A-57FDD4B2AB4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DE5F23-5C27-4B70-AB54-317F0AB486E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EF663E2-842F-4C83-A6D3-92F0B532B4A1}"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5C4CF-CE97-4B51-AA6A-57FDD4B2AB4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gradFill rotWithShape="1">
          <a:gsLst>
            <a:gs pos="0">
              <a:srgbClr val="BF8C8B"/>
            </a:gs>
            <a:gs pos="100000">
              <a:srgbClr val="8F5C5B"/>
            </a:gs>
          </a:gsLst>
          <a:lin ang="0" scaled="1"/>
        </a:gra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874713" y="1800665"/>
            <a:ext cx="4628270" cy="3981156"/>
          </a:xfrm>
          <a:custGeom>
            <a:avLst/>
            <a:gdLst>
              <a:gd name="connsiteX0" fmla="*/ 0 w 4628270"/>
              <a:gd name="connsiteY0" fmla="*/ 0 h 3981156"/>
              <a:gd name="connsiteX1" fmla="*/ 4628270 w 4628270"/>
              <a:gd name="connsiteY1" fmla="*/ 0 h 3981156"/>
              <a:gd name="connsiteX2" fmla="*/ 4628270 w 4628270"/>
              <a:gd name="connsiteY2" fmla="*/ 3981156 h 3981156"/>
              <a:gd name="connsiteX3" fmla="*/ 0 w 4628270"/>
              <a:gd name="connsiteY3" fmla="*/ 3981156 h 3981156"/>
            </a:gdLst>
            <a:ahLst/>
            <a:cxnLst>
              <a:cxn ang="0">
                <a:pos x="connsiteX0" y="connsiteY0"/>
              </a:cxn>
              <a:cxn ang="0">
                <a:pos x="connsiteX1" y="connsiteY1"/>
              </a:cxn>
              <a:cxn ang="0">
                <a:pos x="connsiteX2" y="connsiteY2"/>
              </a:cxn>
              <a:cxn ang="0">
                <a:pos x="connsiteX3" y="connsiteY3"/>
              </a:cxn>
            </a:cxnLst>
            <a:rect l="l" t="t" r="r" b="b"/>
            <a:pathLst>
              <a:path w="4628270" h="3981156">
                <a:moveTo>
                  <a:pt x="0" y="0"/>
                </a:moveTo>
                <a:lnTo>
                  <a:pt x="4628270" y="0"/>
                </a:lnTo>
                <a:lnTo>
                  <a:pt x="4628270" y="3981156"/>
                </a:lnTo>
                <a:lnTo>
                  <a:pt x="0" y="3981156"/>
                </a:ln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3905716" y="2862477"/>
            <a:ext cx="2043212" cy="1761389"/>
          </a:xfrm>
          <a:custGeom>
            <a:avLst/>
            <a:gdLst>
              <a:gd name="connsiteX0" fmla="*/ 440347 w 2043212"/>
              <a:gd name="connsiteY0" fmla="*/ 0 h 1761389"/>
              <a:gd name="connsiteX1" fmla="*/ 1602865 w 2043212"/>
              <a:gd name="connsiteY1" fmla="*/ 0 h 1761389"/>
              <a:gd name="connsiteX2" fmla="*/ 2043212 w 2043212"/>
              <a:gd name="connsiteY2" fmla="*/ 880695 h 1761389"/>
              <a:gd name="connsiteX3" fmla="*/ 1602865 w 2043212"/>
              <a:gd name="connsiteY3" fmla="*/ 1761389 h 1761389"/>
              <a:gd name="connsiteX4" fmla="*/ 440347 w 2043212"/>
              <a:gd name="connsiteY4" fmla="*/ 1761389 h 1761389"/>
              <a:gd name="connsiteX5" fmla="*/ 0 w 2043212"/>
              <a:gd name="connsiteY5" fmla="*/ 880695 h 176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3212" h="1761389">
                <a:moveTo>
                  <a:pt x="440347" y="0"/>
                </a:moveTo>
                <a:lnTo>
                  <a:pt x="1602865" y="0"/>
                </a:lnTo>
                <a:lnTo>
                  <a:pt x="2043212" y="880695"/>
                </a:lnTo>
                <a:lnTo>
                  <a:pt x="1602865" y="1761389"/>
                </a:lnTo>
                <a:lnTo>
                  <a:pt x="440347" y="1761389"/>
                </a:lnTo>
                <a:lnTo>
                  <a:pt x="0" y="880695"/>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5634634" y="3826612"/>
            <a:ext cx="2043212" cy="1761389"/>
          </a:xfrm>
          <a:custGeom>
            <a:avLst/>
            <a:gdLst>
              <a:gd name="connsiteX0" fmla="*/ 440347 w 2043212"/>
              <a:gd name="connsiteY0" fmla="*/ 0 h 1761389"/>
              <a:gd name="connsiteX1" fmla="*/ 1602865 w 2043212"/>
              <a:gd name="connsiteY1" fmla="*/ 0 h 1761389"/>
              <a:gd name="connsiteX2" fmla="*/ 2043212 w 2043212"/>
              <a:gd name="connsiteY2" fmla="*/ 880695 h 1761389"/>
              <a:gd name="connsiteX3" fmla="*/ 1602865 w 2043212"/>
              <a:gd name="connsiteY3" fmla="*/ 1761389 h 1761389"/>
              <a:gd name="connsiteX4" fmla="*/ 440347 w 2043212"/>
              <a:gd name="connsiteY4" fmla="*/ 1761389 h 1761389"/>
              <a:gd name="connsiteX5" fmla="*/ 0 w 2043212"/>
              <a:gd name="connsiteY5" fmla="*/ 880695 h 176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3212" h="1761389">
                <a:moveTo>
                  <a:pt x="440347" y="0"/>
                </a:moveTo>
                <a:lnTo>
                  <a:pt x="1602865" y="0"/>
                </a:lnTo>
                <a:lnTo>
                  <a:pt x="2043212" y="880695"/>
                </a:lnTo>
                <a:lnTo>
                  <a:pt x="1602865" y="1761389"/>
                </a:lnTo>
                <a:lnTo>
                  <a:pt x="440347" y="1761389"/>
                </a:lnTo>
                <a:lnTo>
                  <a:pt x="0" y="880695"/>
                </a:lnTo>
                <a:close/>
              </a:path>
            </a:pathLst>
          </a:custGeom>
        </p:spPr>
        <p:txBody>
          <a:bodyPr wrap="square">
            <a:noAutofit/>
          </a:bodyPr>
          <a:lstStyle/>
          <a:p>
            <a:endParaRPr lang="zh-CN" altLang="en-US"/>
          </a:p>
        </p:txBody>
      </p:sp>
      <p:sp>
        <p:nvSpPr>
          <p:cNvPr id="9" name="图片占位符 8"/>
          <p:cNvSpPr>
            <a:spLocks noGrp="1"/>
          </p:cNvSpPr>
          <p:nvPr>
            <p:ph type="pic" sz="quarter" idx="12"/>
          </p:nvPr>
        </p:nvSpPr>
        <p:spPr>
          <a:xfrm>
            <a:off x="5625169" y="1934457"/>
            <a:ext cx="2043212" cy="1761389"/>
          </a:xfrm>
          <a:custGeom>
            <a:avLst/>
            <a:gdLst>
              <a:gd name="connsiteX0" fmla="*/ 440347 w 2043212"/>
              <a:gd name="connsiteY0" fmla="*/ 0 h 1761389"/>
              <a:gd name="connsiteX1" fmla="*/ 1602865 w 2043212"/>
              <a:gd name="connsiteY1" fmla="*/ 0 h 1761389"/>
              <a:gd name="connsiteX2" fmla="*/ 2043212 w 2043212"/>
              <a:gd name="connsiteY2" fmla="*/ 880695 h 1761389"/>
              <a:gd name="connsiteX3" fmla="*/ 1602865 w 2043212"/>
              <a:gd name="connsiteY3" fmla="*/ 1761389 h 1761389"/>
              <a:gd name="connsiteX4" fmla="*/ 440347 w 2043212"/>
              <a:gd name="connsiteY4" fmla="*/ 1761389 h 1761389"/>
              <a:gd name="connsiteX5" fmla="*/ 0 w 2043212"/>
              <a:gd name="connsiteY5" fmla="*/ 880695 h 176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3212" h="1761389">
                <a:moveTo>
                  <a:pt x="440347" y="0"/>
                </a:moveTo>
                <a:lnTo>
                  <a:pt x="1602865" y="0"/>
                </a:lnTo>
                <a:lnTo>
                  <a:pt x="2043212" y="880695"/>
                </a:lnTo>
                <a:lnTo>
                  <a:pt x="1602865" y="1761389"/>
                </a:lnTo>
                <a:lnTo>
                  <a:pt x="440347" y="1761389"/>
                </a:lnTo>
                <a:lnTo>
                  <a:pt x="0" y="880695"/>
                </a:ln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74713" y="1698430"/>
            <a:ext cx="2794782" cy="4181866"/>
          </a:xfrm>
          <a:custGeom>
            <a:avLst/>
            <a:gdLst>
              <a:gd name="connsiteX0" fmla="*/ 0 w 2794782"/>
              <a:gd name="connsiteY0" fmla="*/ 0 h 4181866"/>
              <a:gd name="connsiteX1" fmla="*/ 2794782 w 2794782"/>
              <a:gd name="connsiteY1" fmla="*/ 0 h 4181866"/>
              <a:gd name="connsiteX2" fmla="*/ 2794782 w 2794782"/>
              <a:gd name="connsiteY2" fmla="*/ 4181866 h 4181866"/>
              <a:gd name="connsiteX3" fmla="*/ 0 w 2794782"/>
              <a:gd name="connsiteY3" fmla="*/ 4181866 h 4181866"/>
            </a:gdLst>
            <a:ahLst/>
            <a:cxnLst>
              <a:cxn ang="0">
                <a:pos x="connsiteX0" y="connsiteY0"/>
              </a:cxn>
              <a:cxn ang="0">
                <a:pos x="connsiteX1" y="connsiteY1"/>
              </a:cxn>
              <a:cxn ang="0">
                <a:pos x="connsiteX2" y="connsiteY2"/>
              </a:cxn>
              <a:cxn ang="0">
                <a:pos x="connsiteX3" y="connsiteY3"/>
              </a:cxn>
            </a:cxnLst>
            <a:rect l="l" t="t" r="r" b="b"/>
            <a:pathLst>
              <a:path w="2794782" h="4181866">
                <a:moveTo>
                  <a:pt x="0" y="0"/>
                </a:moveTo>
                <a:lnTo>
                  <a:pt x="2794782" y="0"/>
                </a:lnTo>
                <a:lnTo>
                  <a:pt x="2794782" y="4181866"/>
                </a:lnTo>
                <a:lnTo>
                  <a:pt x="0" y="4181866"/>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4143105" y="1698430"/>
            <a:ext cx="2794782" cy="4181866"/>
          </a:xfrm>
          <a:custGeom>
            <a:avLst/>
            <a:gdLst>
              <a:gd name="connsiteX0" fmla="*/ 0 w 2794782"/>
              <a:gd name="connsiteY0" fmla="*/ 0 h 4181866"/>
              <a:gd name="connsiteX1" fmla="*/ 2794782 w 2794782"/>
              <a:gd name="connsiteY1" fmla="*/ 0 h 4181866"/>
              <a:gd name="connsiteX2" fmla="*/ 2794782 w 2794782"/>
              <a:gd name="connsiteY2" fmla="*/ 4181866 h 4181866"/>
              <a:gd name="connsiteX3" fmla="*/ 0 w 2794782"/>
              <a:gd name="connsiteY3" fmla="*/ 4181866 h 4181866"/>
            </a:gdLst>
            <a:ahLst/>
            <a:cxnLst>
              <a:cxn ang="0">
                <a:pos x="connsiteX0" y="connsiteY0"/>
              </a:cxn>
              <a:cxn ang="0">
                <a:pos x="connsiteX1" y="connsiteY1"/>
              </a:cxn>
              <a:cxn ang="0">
                <a:pos x="connsiteX2" y="connsiteY2"/>
              </a:cxn>
              <a:cxn ang="0">
                <a:pos x="connsiteX3" y="connsiteY3"/>
              </a:cxn>
            </a:cxnLst>
            <a:rect l="l" t="t" r="r" b="b"/>
            <a:pathLst>
              <a:path w="2794782" h="4181866">
                <a:moveTo>
                  <a:pt x="0" y="0"/>
                </a:moveTo>
                <a:lnTo>
                  <a:pt x="2794782" y="0"/>
                </a:lnTo>
                <a:lnTo>
                  <a:pt x="2794782" y="4181866"/>
                </a:lnTo>
                <a:lnTo>
                  <a:pt x="0" y="4181866"/>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木先生iPP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木先生iPP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6290976" y="3960338"/>
            <a:ext cx="1743648" cy="1741962"/>
          </a:xfrm>
          <a:custGeom>
            <a:avLst/>
            <a:gdLst>
              <a:gd name="connsiteX0" fmla="*/ 0 w 1743648"/>
              <a:gd name="connsiteY0" fmla="*/ 0 h 1741962"/>
              <a:gd name="connsiteX1" fmla="*/ 1743648 w 1743648"/>
              <a:gd name="connsiteY1" fmla="*/ 0 h 1741962"/>
              <a:gd name="connsiteX2" fmla="*/ 1743648 w 1743648"/>
              <a:gd name="connsiteY2" fmla="*/ 1741962 h 1741962"/>
              <a:gd name="connsiteX3" fmla="*/ 0 w 1743648"/>
              <a:gd name="connsiteY3" fmla="*/ 1741962 h 1741962"/>
            </a:gdLst>
            <a:ahLst/>
            <a:cxnLst>
              <a:cxn ang="0">
                <a:pos x="connsiteX0" y="connsiteY0"/>
              </a:cxn>
              <a:cxn ang="0">
                <a:pos x="connsiteX1" y="connsiteY1"/>
              </a:cxn>
              <a:cxn ang="0">
                <a:pos x="connsiteX2" y="connsiteY2"/>
              </a:cxn>
              <a:cxn ang="0">
                <a:pos x="connsiteX3" y="connsiteY3"/>
              </a:cxn>
            </a:cxnLst>
            <a:rect l="l" t="t" r="r" b="b"/>
            <a:pathLst>
              <a:path w="1743648" h="1741962">
                <a:moveTo>
                  <a:pt x="0" y="0"/>
                </a:moveTo>
                <a:lnTo>
                  <a:pt x="1743648" y="0"/>
                </a:lnTo>
                <a:lnTo>
                  <a:pt x="1743648" y="1741962"/>
                </a:lnTo>
                <a:lnTo>
                  <a:pt x="0" y="1741962"/>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4157376" y="1828800"/>
            <a:ext cx="1743648" cy="1741962"/>
          </a:xfrm>
          <a:custGeom>
            <a:avLst/>
            <a:gdLst>
              <a:gd name="connsiteX0" fmla="*/ 0 w 1743648"/>
              <a:gd name="connsiteY0" fmla="*/ 0 h 1741962"/>
              <a:gd name="connsiteX1" fmla="*/ 1743648 w 1743648"/>
              <a:gd name="connsiteY1" fmla="*/ 0 h 1741962"/>
              <a:gd name="connsiteX2" fmla="*/ 1743648 w 1743648"/>
              <a:gd name="connsiteY2" fmla="*/ 1741962 h 1741962"/>
              <a:gd name="connsiteX3" fmla="*/ 0 w 1743648"/>
              <a:gd name="connsiteY3" fmla="*/ 1741962 h 1741962"/>
            </a:gdLst>
            <a:ahLst/>
            <a:cxnLst>
              <a:cxn ang="0">
                <a:pos x="connsiteX0" y="connsiteY0"/>
              </a:cxn>
              <a:cxn ang="0">
                <a:pos x="connsiteX1" y="connsiteY1"/>
              </a:cxn>
              <a:cxn ang="0">
                <a:pos x="connsiteX2" y="connsiteY2"/>
              </a:cxn>
              <a:cxn ang="0">
                <a:pos x="connsiteX3" y="connsiteY3"/>
              </a:cxn>
            </a:cxnLst>
            <a:rect l="l" t="t" r="r" b="b"/>
            <a:pathLst>
              <a:path w="1743648" h="1741962">
                <a:moveTo>
                  <a:pt x="0" y="0"/>
                </a:moveTo>
                <a:lnTo>
                  <a:pt x="1743648" y="0"/>
                </a:lnTo>
                <a:lnTo>
                  <a:pt x="1743648" y="1741962"/>
                </a:lnTo>
                <a:lnTo>
                  <a:pt x="0" y="1741962"/>
                </a:ln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2515056" y="3010808"/>
            <a:ext cx="2124075" cy="2019300"/>
          </a:xfrm>
          <a:custGeom>
            <a:avLst/>
            <a:gdLst>
              <a:gd name="connsiteX0" fmla="*/ 410297 w 2124075"/>
              <a:gd name="connsiteY0" fmla="*/ 0 h 2019300"/>
              <a:gd name="connsiteX1" fmla="*/ 1713778 w 2124075"/>
              <a:gd name="connsiteY1" fmla="*/ 0 h 2019300"/>
              <a:gd name="connsiteX2" fmla="*/ 2124075 w 2124075"/>
              <a:gd name="connsiteY2" fmla="*/ 1268373 h 2019300"/>
              <a:gd name="connsiteX3" fmla="*/ 1057304 w 2124075"/>
              <a:gd name="connsiteY3" fmla="*/ 2019300 h 2019300"/>
              <a:gd name="connsiteX4" fmla="*/ 0 w 2124075"/>
              <a:gd name="connsiteY4" fmla="*/ 1246287 h 201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4075" h="2019300">
                <a:moveTo>
                  <a:pt x="410297" y="0"/>
                </a:moveTo>
                <a:lnTo>
                  <a:pt x="1713778" y="0"/>
                </a:lnTo>
                <a:lnTo>
                  <a:pt x="2124075" y="1268373"/>
                </a:lnTo>
                <a:lnTo>
                  <a:pt x="1057304" y="2019300"/>
                </a:lnTo>
                <a:lnTo>
                  <a:pt x="0" y="1246287"/>
                </a:lnTo>
                <a:close/>
              </a:path>
            </a:pathLst>
          </a:custGeom>
        </p:spPr>
        <p:txBody>
          <a:bodyPr wrap="square">
            <a:noAutofit/>
          </a:bodyPr>
          <a:lstStyle/>
          <a:p>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6096000" y="1987945"/>
            <a:ext cx="2324100" cy="3602835"/>
          </a:xfrm>
          <a:custGeom>
            <a:avLst/>
            <a:gdLst>
              <a:gd name="connsiteX0" fmla="*/ 0 w 2324100"/>
              <a:gd name="connsiteY0" fmla="*/ 0 h 3602835"/>
              <a:gd name="connsiteX1" fmla="*/ 2324100 w 2324100"/>
              <a:gd name="connsiteY1" fmla="*/ 0 h 3602835"/>
              <a:gd name="connsiteX2" fmla="*/ 2324100 w 2324100"/>
              <a:gd name="connsiteY2" fmla="*/ 3602835 h 3602835"/>
              <a:gd name="connsiteX3" fmla="*/ 0 w 2324100"/>
              <a:gd name="connsiteY3" fmla="*/ 3602835 h 3602835"/>
            </a:gdLst>
            <a:ahLst/>
            <a:cxnLst>
              <a:cxn ang="0">
                <a:pos x="connsiteX0" y="connsiteY0"/>
              </a:cxn>
              <a:cxn ang="0">
                <a:pos x="connsiteX1" y="connsiteY1"/>
              </a:cxn>
              <a:cxn ang="0">
                <a:pos x="connsiteX2" y="connsiteY2"/>
              </a:cxn>
              <a:cxn ang="0">
                <a:pos x="connsiteX3" y="connsiteY3"/>
              </a:cxn>
            </a:cxnLst>
            <a:rect l="l" t="t" r="r" b="b"/>
            <a:pathLst>
              <a:path w="2324100" h="3602835">
                <a:moveTo>
                  <a:pt x="0" y="0"/>
                </a:moveTo>
                <a:lnTo>
                  <a:pt x="2324100" y="0"/>
                </a:lnTo>
                <a:lnTo>
                  <a:pt x="2324100" y="3602835"/>
                </a:lnTo>
                <a:lnTo>
                  <a:pt x="0" y="3602835"/>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8743950" y="1987945"/>
            <a:ext cx="2324100" cy="3602835"/>
          </a:xfrm>
          <a:custGeom>
            <a:avLst/>
            <a:gdLst>
              <a:gd name="connsiteX0" fmla="*/ 0 w 2324100"/>
              <a:gd name="connsiteY0" fmla="*/ 0 h 3602835"/>
              <a:gd name="connsiteX1" fmla="*/ 2324100 w 2324100"/>
              <a:gd name="connsiteY1" fmla="*/ 0 h 3602835"/>
              <a:gd name="connsiteX2" fmla="*/ 2324100 w 2324100"/>
              <a:gd name="connsiteY2" fmla="*/ 3602835 h 3602835"/>
              <a:gd name="connsiteX3" fmla="*/ 0 w 2324100"/>
              <a:gd name="connsiteY3" fmla="*/ 3602835 h 3602835"/>
            </a:gdLst>
            <a:ahLst/>
            <a:cxnLst>
              <a:cxn ang="0">
                <a:pos x="connsiteX0" y="connsiteY0"/>
              </a:cxn>
              <a:cxn ang="0">
                <a:pos x="connsiteX1" y="connsiteY1"/>
              </a:cxn>
              <a:cxn ang="0">
                <a:pos x="connsiteX2" y="connsiteY2"/>
              </a:cxn>
              <a:cxn ang="0">
                <a:pos x="connsiteX3" y="connsiteY3"/>
              </a:cxn>
            </a:cxnLst>
            <a:rect l="l" t="t" r="r" b="b"/>
            <a:pathLst>
              <a:path w="2324100" h="3602835">
                <a:moveTo>
                  <a:pt x="0" y="0"/>
                </a:moveTo>
                <a:lnTo>
                  <a:pt x="2324100" y="0"/>
                </a:lnTo>
                <a:lnTo>
                  <a:pt x="2324100" y="3602835"/>
                </a:lnTo>
                <a:lnTo>
                  <a:pt x="0" y="3602835"/>
                </a:ln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D47B7E"/>
            </a:gs>
            <a:gs pos="100000">
              <a:srgbClr val="A86675"/>
            </a:gs>
          </a:gsLst>
          <a:lin ang="0" scaled="1"/>
        </a:gra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2"/>
          <a:stretch>
            <a:fillRect/>
          </a:stretch>
        </p:blipFill>
        <p:spPr>
          <a:xfrm>
            <a:off x="-529" y="2715640"/>
            <a:ext cx="12193057" cy="295072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6" Type="http://schemas.openxmlformats.org/officeDocument/2006/relationships/notesSlide" Target="../notesSlides/notesSlide8.xml"/><Relationship Id="rId15" Type="http://schemas.openxmlformats.org/officeDocument/2006/relationships/slideLayout" Target="../slideLayouts/slideLayout10.xml"/><Relationship Id="rId14" Type="http://schemas.openxmlformats.org/officeDocument/2006/relationships/tags" Target="../tags/tag12.xml"/><Relationship Id="rId13" Type="http://schemas.microsoft.com/office/2007/relationships/hdphoto" Target="../media/image8.wdp"/><Relationship Id="rId12" Type="http://schemas.openxmlformats.org/officeDocument/2006/relationships/image" Target="../media/image7.png"/><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image" Target="../media/image10.jpeg"/><Relationship Id="rId7" Type="http://schemas.openxmlformats.org/officeDocument/2006/relationships/image" Target="../media/image9.jpeg"/><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1" Type="http://schemas.openxmlformats.org/officeDocument/2006/relationships/notesSlide" Target="../notesSlides/notesSlide9.xml"/><Relationship Id="rId10" Type="http://schemas.openxmlformats.org/officeDocument/2006/relationships/slideLayout" Target="../slideLayouts/slideLayout11.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3.xml"/><Relationship Id="rId2" Type="http://schemas.microsoft.com/office/2007/relationships/hdphoto" Target="../media/image17.wdp"/><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1" Type="http://schemas.openxmlformats.org/officeDocument/2006/relationships/notesSlide" Target="../notesSlides/notesSlide21.xml"/><Relationship Id="rId10" Type="http://schemas.openxmlformats.org/officeDocument/2006/relationships/slideLayout" Target="../slideLayouts/slideLayout2.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18.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0" y="5118432"/>
            <a:ext cx="12192000" cy="1739569"/>
          </a:xfrm>
          <a:custGeom>
            <a:avLst/>
            <a:gdLst>
              <a:gd name="connsiteX0" fmla="*/ 575540 w 12192000"/>
              <a:gd name="connsiteY0" fmla="*/ 174 h 1739569"/>
              <a:gd name="connsiteX1" fmla="*/ 1729183 w 12192000"/>
              <a:gd name="connsiteY1" fmla="*/ 258205 h 1739569"/>
              <a:gd name="connsiteX2" fmla="*/ 5149843 w 12192000"/>
              <a:gd name="connsiteY2" fmla="*/ 1471055 h 1739569"/>
              <a:gd name="connsiteX3" fmla="*/ 9118562 w 12192000"/>
              <a:gd name="connsiteY3" fmla="*/ 232805 h 1739569"/>
              <a:gd name="connsiteX4" fmla="*/ 12070430 w 12192000"/>
              <a:gd name="connsiteY4" fmla="*/ 1014327 h 1739569"/>
              <a:gd name="connsiteX5" fmla="*/ 12192000 w 12192000"/>
              <a:gd name="connsiteY5" fmla="*/ 1085907 h 1739569"/>
              <a:gd name="connsiteX6" fmla="*/ 12192000 w 12192000"/>
              <a:gd name="connsiteY6" fmla="*/ 1739569 h 1739569"/>
              <a:gd name="connsiteX7" fmla="*/ 0 w 12192000"/>
              <a:gd name="connsiteY7" fmla="*/ 1739569 h 1739569"/>
              <a:gd name="connsiteX8" fmla="*/ 0 w 12192000"/>
              <a:gd name="connsiteY8" fmla="*/ 151718 h 1739569"/>
              <a:gd name="connsiteX9" fmla="*/ 56741 w 12192000"/>
              <a:gd name="connsiteY9" fmla="*/ 120110 h 1739569"/>
              <a:gd name="connsiteX10" fmla="*/ 575540 w 12192000"/>
              <a:gd name="connsiteY10" fmla="*/ 174 h 173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1739569">
                <a:moveTo>
                  <a:pt x="575540" y="174"/>
                </a:moveTo>
                <a:cubicBezTo>
                  <a:pt x="971002" y="-5800"/>
                  <a:pt x="1380189" y="143773"/>
                  <a:pt x="1729183" y="258205"/>
                </a:cubicBezTo>
                <a:cubicBezTo>
                  <a:pt x="2287574" y="441297"/>
                  <a:pt x="3918279" y="1475288"/>
                  <a:pt x="5149843" y="1471055"/>
                </a:cubicBezTo>
                <a:cubicBezTo>
                  <a:pt x="6381405" y="1466822"/>
                  <a:pt x="7943695" y="296305"/>
                  <a:pt x="9118562" y="232805"/>
                </a:cubicBezTo>
                <a:cubicBezTo>
                  <a:pt x="10220001" y="173274"/>
                  <a:pt x="11393417" y="629991"/>
                  <a:pt x="12070430" y="1014327"/>
                </a:cubicBezTo>
                <a:lnTo>
                  <a:pt x="12192000" y="1085907"/>
                </a:lnTo>
                <a:lnTo>
                  <a:pt x="12192000" y="1739569"/>
                </a:lnTo>
                <a:lnTo>
                  <a:pt x="0" y="1739569"/>
                </a:lnTo>
                <a:lnTo>
                  <a:pt x="0" y="151718"/>
                </a:lnTo>
                <a:lnTo>
                  <a:pt x="56741" y="120110"/>
                </a:lnTo>
                <a:cubicBezTo>
                  <a:pt x="222404" y="37050"/>
                  <a:pt x="397583" y="2863"/>
                  <a:pt x="575540" y="174"/>
                </a:cubicBezTo>
                <a:close/>
              </a:path>
            </a:pathLst>
          </a:custGeom>
          <a:gradFill flip="none" rotWithShape="1">
            <a:gsLst>
              <a:gs pos="0">
                <a:srgbClr val="FFFF00"/>
              </a:gs>
              <a:gs pos="51000">
                <a:srgbClr val="F8C700"/>
              </a:gs>
              <a:gs pos="100000">
                <a:srgbClr val="F8C7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flipH="1">
            <a:off x="1349506" y="3983817"/>
            <a:ext cx="10842495" cy="2605682"/>
          </a:xfrm>
          <a:custGeom>
            <a:avLst/>
            <a:gdLst>
              <a:gd name="connsiteX0" fmla="*/ 463120 w 10842495"/>
              <a:gd name="connsiteY0" fmla="*/ 1569 h 2605682"/>
              <a:gd name="connsiteX1" fmla="*/ 61289 w 10842495"/>
              <a:gd name="connsiteY1" fmla="*/ 61526 h 2605682"/>
              <a:gd name="connsiteX2" fmla="*/ 0 w 10842495"/>
              <a:gd name="connsiteY2" fmla="*/ 79024 h 2605682"/>
              <a:gd name="connsiteX3" fmla="*/ 0 w 10842495"/>
              <a:gd name="connsiteY3" fmla="*/ 126732 h 2605682"/>
              <a:gd name="connsiteX4" fmla="*/ 0 w 10842495"/>
              <a:gd name="connsiteY4" fmla="*/ 2220522 h 2605682"/>
              <a:gd name="connsiteX5" fmla="*/ 121570 w 10842495"/>
              <a:gd name="connsiteY5" fmla="*/ 2148942 h 2605682"/>
              <a:gd name="connsiteX6" fmla="*/ 3073438 w 10842495"/>
              <a:gd name="connsiteY6" fmla="*/ 1367420 h 2605682"/>
              <a:gd name="connsiteX7" fmla="*/ 7042158 w 10842495"/>
              <a:gd name="connsiteY7" fmla="*/ 2605670 h 2605682"/>
              <a:gd name="connsiteX8" fmla="*/ 10462817 w 10842495"/>
              <a:gd name="connsiteY8" fmla="*/ 1392820 h 2605682"/>
              <a:gd name="connsiteX9" fmla="*/ 10734694 w 10842495"/>
              <a:gd name="connsiteY9" fmla="*/ 1303387 h 2605682"/>
              <a:gd name="connsiteX10" fmla="*/ 10842495 w 10842495"/>
              <a:gd name="connsiteY10" fmla="*/ 1271617 h 2605682"/>
              <a:gd name="connsiteX11" fmla="*/ 10750227 w 10842495"/>
              <a:gd name="connsiteY11" fmla="*/ 1196003 h 2605682"/>
              <a:gd name="connsiteX12" fmla="*/ 8121220 w 10842495"/>
              <a:gd name="connsiteY12" fmla="*/ 227246 h 2605682"/>
              <a:gd name="connsiteX13" fmla="*/ 4586578 w 10842495"/>
              <a:gd name="connsiteY13" fmla="*/ 1400203 h 2605682"/>
              <a:gd name="connsiteX14" fmla="*/ 1540054 w 10842495"/>
              <a:gd name="connsiteY14" fmla="*/ 258731 h 2605682"/>
              <a:gd name="connsiteX15" fmla="*/ 910450 w 10842495"/>
              <a:gd name="connsiteY15" fmla="*/ 28049 h 2605682"/>
              <a:gd name="connsiteX16" fmla="*/ 874712 w 10842495"/>
              <a:gd name="connsiteY16" fmla="*/ 22585 h 2605682"/>
              <a:gd name="connsiteX17" fmla="*/ 874712 w 10842495"/>
              <a:gd name="connsiteY17" fmla="*/ 17431 h 2605682"/>
              <a:gd name="connsiteX18" fmla="*/ 846294 w 10842495"/>
              <a:gd name="connsiteY18" fmla="*/ 13883 h 2605682"/>
              <a:gd name="connsiteX19" fmla="*/ 463120 w 10842495"/>
              <a:gd name="connsiteY19" fmla="*/ 1569 h 26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42495" h="2605682">
                <a:moveTo>
                  <a:pt x="463120" y="1569"/>
                </a:moveTo>
                <a:cubicBezTo>
                  <a:pt x="334710" y="5824"/>
                  <a:pt x="200313" y="27260"/>
                  <a:pt x="61289" y="61526"/>
                </a:cubicBezTo>
                <a:lnTo>
                  <a:pt x="0" y="79024"/>
                </a:lnTo>
                <a:lnTo>
                  <a:pt x="0" y="126732"/>
                </a:lnTo>
                <a:lnTo>
                  <a:pt x="0" y="2220522"/>
                </a:lnTo>
                <a:lnTo>
                  <a:pt x="121570" y="2148942"/>
                </a:lnTo>
                <a:cubicBezTo>
                  <a:pt x="798583" y="1764606"/>
                  <a:pt x="1971999" y="1307889"/>
                  <a:pt x="3073438" y="1367420"/>
                </a:cubicBezTo>
                <a:cubicBezTo>
                  <a:pt x="4248305" y="1430920"/>
                  <a:pt x="5810595" y="2601437"/>
                  <a:pt x="7042158" y="2605670"/>
                </a:cubicBezTo>
                <a:cubicBezTo>
                  <a:pt x="8273721" y="2609903"/>
                  <a:pt x="9904426" y="1575912"/>
                  <a:pt x="10462817" y="1392820"/>
                </a:cubicBezTo>
                <a:cubicBezTo>
                  <a:pt x="10550065" y="1364212"/>
                  <a:pt x="10641076" y="1333408"/>
                  <a:pt x="10734694" y="1303387"/>
                </a:cubicBezTo>
                <a:lnTo>
                  <a:pt x="10842495" y="1271617"/>
                </a:lnTo>
                <a:lnTo>
                  <a:pt x="10750227" y="1196003"/>
                </a:lnTo>
                <a:cubicBezTo>
                  <a:pt x="10147262" y="719589"/>
                  <a:pt x="9148494" y="193212"/>
                  <a:pt x="8121220" y="227246"/>
                </a:cubicBezTo>
                <a:cubicBezTo>
                  <a:pt x="7093945" y="261280"/>
                  <a:pt x="5683439" y="1394956"/>
                  <a:pt x="4586578" y="1400203"/>
                </a:cubicBezTo>
                <a:cubicBezTo>
                  <a:pt x="3489717" y="1405450"/>
                  <a:pt x="2196826" y="489585"/>
                  <a:pt x="1540054" y="258731"/>
                </a:cubicBezTo>
                <a:cubicBezTo>
                  <a:pt x="1129571" y="114447"/>
                  <a:pt x="1020510" y="52450"/>
                  <a:pt x="910450" y="28049"/>
                </a:cubicBezTo>
                <a:lnTo>
                  <a:pt x="874712" y="22585"/>
                </a:lnTo>
                <a:lnTo>
                  <a:pt x="874712" y="17431"/>
                </a:lnTo>
                <a:lnTo>
                  <a:pt x="846294" y="13883"/>
                </a:lnTo>
                <a:cubicBezTo>
                  <a:pt x="719493" y="1817"/>
                  <a:pt x="591529" y="-2686"/>
                  <a:pt x="463120" y="1569"/>
                </a:cubicBezTo>
                <a:close/>
              </a:path>
            </a:pathLst>
          </a:custGeom>
          <a:gradFill>
            <a:gsLst>
              <a:gs pos="0">
                <a:srgbClr val="F8C700"/>
              </a:gs>
              <a:gs pos="15000">
                <a:srgbClr val="F8C700">
                  <a:alpha val="79000"/>
                </a:srgbClr>
              </a:gs>
              <a:gs pos="100000">
                <a:srgbClr val="F8C700">
                  <a:alpha val="2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1" y="4889844"/>
            <a:ext cx="12192000" cy="1471067"/>
          </a:xfrm>
          <a:custGeom>
            <a:avLst/>
            <a:gdLst>
              <a:gd name="connsiteX0" fmla="*/ 575540 w 12192000"/>
              <a:gd name="connsiteY0" fmla="*/ 174 h 2233055"/>
              <a:gd name="connsiteX1" fmla="*/ 1729183 w 12192000"/>
              <a:gd name="connsiteY1" fmla="*/ 258205 h 2233055"/>
              <a:gd name="connsiteX2" fmla="*/ 5149842 w 12192000"/>
              <a:gd name="connsiteY2" fmla="*/ 1471055 h 2233055"/>
              <a:gd name="connsiteX3" fmla="*/ 9118562 w 12192000"/>
              <a:gd name="connsiteY3" fmla="*/ 232805 h 2233055"/>
              <a:gd name="connsiteX4" fmla="*/ 12070430 w 12192000"/>
              <a:gd name="connsiteY4" fmla="*/ 1014327 h 2233055"/>
              <a:gd name="connsiteX5" fmla="*/ 12192000 w 12192000"/>
              <a:gd name="connsiteY5" fmla="*/ 1085907 h 2233055"/>
              <a:gd name="connsiteX6" fmla="*/ 12192000 w 12192000"/>
              <a:gd name="connsiteY6" fmla="*/ 2233055 h 2233055"/>
              <a:gd name="connsiteX7" fmla="*/ 0 w 12192000"/>
              <a:gd name="connsiteY7" fmla="*/ 2233055 h 2233055"/>
              <a:gd name="connsiteX8" fmla="*/ 0 w 12192000"/>
              <a:gd name="connsiteY8" fmla="*/ 151718 h 2233055"/>
              <a:gd name="connsiteX9" fmla="*/ 56741 w 12192000"/>
              <a:gd name="connsiteY9" fmla="*/ 120110 h 2233055"/>
              <a:gd name="connsiteX10" fmla="*/ 575540 w 12192000"/>
              <a:gd name="connsiteY10" fmla="*/ 174 h 2233055"/>
              <a:gd name="connsiteX0-1" fmla="*/ 575540 w 12192000"/>
              <a:gd name="connsiteY0-2" fmla="*/ 174 h 2233055"/>
              <a:gd name="connsiteX1-3" fmla="*/ 1729183 w 12192000"/>
              <a:gd name="connsiteY1-4" fmla="*/ 258205 h 2233055"/>
              <a:gd name="connsiteX2-5" fmla="*/ 5149842 w 12192000"/>
              <a:gd name="connsiteY2-6" fmla="*/ 1471055 h 2233055"/>
              <a:gd name="connsiteX3-7" fmla="*/ 9118562 w 12192000"/>
              <a:gd name="connsiteY3-8" fmla="*/ 232805 h 2233055"/>
              <a:gd name="connsiteX4-9" fmla="*/ 12070430 w 12192000"/>
              <a:gd name="connsiteY4-10" fmla="*/ 1014327 h 2233055"/>
              <a:gd name="connsiteX5-11" fmla="*/ 12192000 w 12192000"/>
              <a:gd name="connsiteY5-12" fmla="*/ 1085907 h 2233055"/>
              <a:gd name="connsiteX6-13" fmla="*/ 12192000 w 12192000"/>
              <a:gd name="connsiteY6-14" fmla="*/ 2233055 h 2233055"/>
              <a:gd name="connsiteX7-15" fmla="*/ 0 w 12192000"/>
              <a:gd name="connsiteY7-16" fmla="*/ 151718 h 2233055"/>
              <a:gd name="connsiteX8-17" fmla="*/ 56741 w 12192000"/>
              <a:gd name="connsiteY8-18" fmla="*/ 120110 h 2233055"/>
              <a:gd name="connsiteX9-19" fmla="*/ 575540 w 12192000"/>
              <a:gd name="connsiteY9-20" fmla="*/ 174 h 2233055"/>
              <a:gd name="connsiteX0-21" fmla="*/ 575540 w 12192000"/>
              <a:gd name="connsiteY0-22" fmla="*/ 174 h 1471067"/>
              <a:gd name="connsiteX1-23" fmla="*/ 1729183 w 12192000"/>
              <a:gd name="connsiteY1-24" fmla="*/ 258205 h 1471067"/>
              <a:gd name="connsiteX2-25" fmla="*/ 5149842 w 12192000"/>
              <a:gd name="connsiteY2-26" fmla="*/ 1471055 h 1471067"/>
              <a:gd name="connsiteX3-27" fmla="*/ 9118562 w 12192000"/>
              <a:gd name="connsiteY3-28" fmla="*/ 232805 h 1471067"/>
              <a:gd name="connsiteX4-29" fmla="*/ 12070430 w 12192000"/>
              <a:gd name="connsiteY4-30" fmla="*/ 1014327 h 1471067"/>
              <a:gd name="connsiteX5-31" fmla="*/ 12192000 w 12192000"/>
              <a:gd name="connsiteY5-32" fmla="*/ 1085907 h 1471067"/>
              <a:gd name="connsiteX6-33" fmla="*/ 0 w 12192000"/>
              <a:gd name="connsiteY6-34" fmla="*/ 151718 h 1471067"/>
              <a:gd name="connsiteX7-35" fmla="*/ 56741 w 12192000"/>
              <a:gd name="connsiteY7-36" fmla="*/ 120110 h 1471067"/>
              <a:gd name="connsiteX8-37" fmla="*/ 575540 w 12192000"/>
              <a:gd name="connsiteY8-38" fmla="*/ 174 h 1471067"/>
              <a:gd name="connsiteX0-39" fmla="*/ 575540 w 12192000"/>
              <a:gd name="connsiteY0-40" fmla="*/ 174 h 1471067"/>
              <a:gd name="connsiteX1-41" fmla="*/ 1729183 w 12192000"/>
              <a:gd name="connsiteY1-42" fmla="*/ 258205 h 1471067"/>
              <a:gd name="connsiteX2-43" fmla="*/ 5149842 w 12192000"/>
              <a:gd name="connsiteY2-44" fmla="*/ 1471055 h 1471067"/>
              <a:gd name="connsiteX3-45" fmla="*/ 9118562 w 12192000"/>
              <a:gd name="connsiteY3-46" fmla="*/ 232805 h 1471067"/>
              <a:gd name="connsiteX4-47" fmla="*/ 12070430 w 12192000"/>
              <a:gd name="connsiteY4-48" fmla="*/ 1014327 h 1471067"/>
              <a:gd name="connsiteX5-49" fmla="*/ 12192000 w 12192000"/>
              <a:gd name="connsiteY5-50" fmla="*/ 1085907 h 1471067"/>
              <a:gd name="connsiteX6-51" fmla="*/ 6451601 w 12192000"/>
              <a:gd name="connsiteY6-52" fmla="*/ 645542 h 1471067"/>
              <a:gd name="connsiteX7-53" fmla="*/ 0 w 12192000"/>
              <a:gd name="connsiteY7-54" fmla="*/ 151718 h 1471067"/>
              <a:gd name="connsiteX8-55" fmla="*/ 56741 w 12192000"/>
              <a:gd name="connsiteY8-56" fmla="*/ 120110 h 1471067"/>
              <a:gd name="connsiteX9-57" fmla="*/ 575540 w 12192000"/>
              <a:gd name="connsiteY9-58" fmla="*/ 174 h 1471067"/>
              <a:gd name="connsiteX0-59" fmla="*/ 6451601 w 12192000"/>
              <a:gd name="connsiteY0-60" fmla="*/ 645542 h 1471067"/>
              <a:gd name="connsiteX1-61" fmla="*/ 0 w 12192000"/>
              <a:gd name="connsiteY1-62" fmla="*/ 151718 h 1471067"/>
              <a:gd name="connsiteX2-63" fmla="*/ 56741 w 12192000"/>
              <a:gd name="connsiteY2-64" fmla="*/ 120110 h 1471067"/>
              <a:gd name="connsiteX3-65" fmla="*/ 575540 w 12192000"/>
              <a:gd name="connsiteY3-66" fmla="*/ 174 h 1471067"/>
              <a:gd name="connsiteX4-67" fmla="*/ 1729183 w 12192000"/>
              <a:gd name="connsiteY4-68" fmla="*/ 258205 h 1471067"/>
              <a:gd name="connsiteX5-69" fmla="*/ 5149842 w 12192000"/>
              <a:gd name="connsiteY5-70" fmla="*/ 1471055 h 1471067"/>
              <a:gd name="connsiteX6-71" fmla="*/ 9118562 w 12192000"/>
              <a:gd name="connsiteY6-72" fmla="*/ 232805 h 1471067"/>
              <a:gd name="connsiteX7-73" fmla="*/ 12070430 w 12192000"/>
              <a:gd name="connsiteY7-74" fmla="*/ 1014327 h 1471067"/>
              <a:gd name="connsiteX8-75" fmla="*/ 12192000 w 12192000"/>
              <a:gd name="connsiteY8-76" fmla="*/ 1085907 h 1471067"/>
              <a:gd name="connsiteX9-77" fmla="*/ 6543041 w 12192000"/>
              <a:gd name="connsiteY9-78" fmla="*/ 736982 h 1471067"/>
              <a:gd name="connsiteX0-79" fmla="*/ 6451601 w 12192000"/>
              <a:gd name="connsiteY0-80" fmla="*/ 645542 h 1471067"/>
              <a:gd name="connsiteX1-81" fmla="*/ 0 w 12192000"/>
              <a:gd name="connsiteY1-82" fmla="*/ 151718 h 1471067"/>
              <a:gd name="connsiteX2-83" fmla="*/ 56741 w 12192000"/>
              <a:gd name="connsiteY2-84" fmla="*/ 120110 h 1471067"/>
              <a:gd name="connsiteX3-85" fmla="*/ 575540 w 12192000"/>
              <a:gd name="connsiteY3-86" fmla="*/ 174 h 1471067"/>
              <a:gd name="connsiteX4-87" fmla="*/ 1729183 w 12192000"/>
              <a:gd name="connsiteY4-88" fmla="*/ 258205 h 1471067"/>
              <a:gd name="connsiteX5-89" fmla="*/ 5149842 w 12192000"/>
              <a:gd name="connsiteY5-90" fmla="*/ 1471055 h 1471067"/>
              <a:gd name="connsiteX6-91" fmla="*/ 9118562 w 12192000"/>
              <a:gd name="connsiteY6-92" fmla="*/ 232805 h 1471067"/>
              <a:gd name="connsiteX7-93" fmla="*/ 12070430 w 12192000"/>
              <a:gd name="connsiteY7-94" fmla="*/ 1014327 h 1471067"/>
              <a:gd name="connsiteX8-95" fmla="*/ 12192000 w 12192000"/>
              <a:gd name="connsiteY8-96" fmla="*/ 1085907 h 1471067"/>
              <a:gd name="connsiteX0-97" fmla="*/ 0 w 12192000"/>
              <a:gd name="connsiteY0-98" fmla="*/ 151718 h 1471067"/>
              <a:gd name="connsiteX1-99" fmla="*/ 56741 w 12192000"/>
              <a:gd name="connsiteY1-100" fmla="*/ 120110 h 1471067"/>
              <a:gd name="connsiteX2-101" fmla="*/ 575540 w 12192000"/>
              <a:gd name="connsiteY2-102" fmla="*/ 174 h 1471067"/>
              <a:gd name="connsiteX3-103" fmla="*/ 1729183 w 12192000"/>
              <a:gd name="connsiteY3-104" fmla="*/ 258205 h 1471067"/>
              <a:gd name="connsiteX4-105" fmla="*/ 5149842 w 12192000"/>
              <a:gd name="connsiteY4-106" fmla="*/ 1471055 h 1471067"/>
              <a:gd name="connsiteX5-107" fmla="*/ 9118562 w 12192000"/>
              <a:gd name="connsiteY5-108" fmla="*/ 232805 h 1471067"/>
              <a:gd name="connsiteX6-109" fmla="*/ 12070430 w 12192000"/>
              <a:gd name="connsiteY6-110" fmla="*/ 1014327 h 1471067"/>
              <a:gd name="connsiteX7-111" fmla="*/ 12192000 w 12192000"/>
              <a:gd name="connsiteY7-112" fmla="*/ 1085907 h 147106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192000" h="1471067">
                <a:moveTo>
                  <a:pt x="0" y="151718"/>
                </a:moveTo>
                <a:lnTo>
                  <a:pt x="56741" y="120110"/>
                </a:lnTo>
                <a:cubicBezTo>
                  <a:pt x="222404" y="37050"/>
                  <a:pt x="397583" y="2863"/>
                  <a:pt x="575540" y="174"/>
                </a:cubicBezTo>
                <a:cubicBezTo>
                  <a:pt x="971002" y="-5800"/>
                  <a:pt x="1380189" y="143773"/>
                  <a:pt x="1729183" y="258205"/>
                </a:cubicBezTo>
                <a:cubicBezTo>
                  <a:pt x="2287574" y="441297"/>
                  <a:pt x="3918279" y="1475288"/>
                  <a:pt x="5149842" y="1471055"/>
                </a:cubicBezTo>
                <a:cubicBezTo>
                  <a:pt x="6381405" y="1466822"/>
                  <a:pt x="7943695" y="296305"/>
                  <a:pt x="9118562" y="232805"/>
                </a:cubicBezTo>
                <a:cubicBezTo>
                  <a:pt x="10220001" y="173274"/>
                  <a:pt x="11393417" y="629991"/>
                  <a:pt x="12070430" y="1014327"/>
                </a:cubicBezTo>
                <a:lnTo>
                  <a:pt x="12192000" y="1085907"/>
                </a:lnTo>
              </a:path>
            </a:pathLst>
          </a:custGeom>
          <a:noFill/>
          <a:ln>
            <a:solidFill>
              <a:schemeClr val="accent1">
                <a:alpha val="43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915886" y="1601189"/>
            <a:ext cx="8360228" cy="1106805"/>
          </a:xfrm>
          <a:prstGeom prst="rect">
            <a:avLst/>
          </a:prstGeom>
        </p:spPr>
        <p:txBody>
          <a:bodyPr wrap="square">
            <a:spAutoFit/>
            <a:scene3d>
              <a:camera prst="orthographicFront"/>
              <a:lightRig rig="threePt" dir="t"/>
            </a:scene3d>
            <a:sp3d contourW="12700"/>
          </a:bodyPr>
          <a:lstStyle/>
          <a:p>
            <a:pPr algn="ctr">
              <a:lnSpc>
                <a:spcPct val="110000"/>
              </a:lnSpc>
            </a:pPr>
            <a:r>
              <a:rPr lang="zh-CN" altLang="en-US" sz="6000" b="1" dirty="0">
                <a:gradFill>
                  <a:gsLst>
                    <a:gs pos="0">
                      <a:schemeClr val="accent1">
                        <a:lumMod val="60000"/>
                        <a:lumOff val="40000"/>
                      </a:schemeClr>
                    </a:gs>
                    <a:gs pos="100000">
                      <a:srgbClr val="F8C700"/>
                    </a:gs>
                  </a:gsLst>
                  <a:lin ang="5400000" scaled="1"/>
                </a:gradFill>
              </a:rPr>
              <a:t>职场竞选应聘通用模板</a:t>
            </a:r>
            <a:endParaRPr lang="zh-CN" altLang="en-US" sz="6000" b="1" dirty="0">
              <a:gradFill>
                <a:gsLst>
                  <a:gs pos="0">
                    <a:schemeClr val="accent1">
                      <a:lumMod val="60000"/>
                      <a:lumOff val="40000"/>
                    </a:schemeClr>
                  </a:gs>
                  <a:gs pos="100000">
                    <a:srgbClr val="F8C700"/>
                  </a:gs>
                </a:gsLst>
                <a:lin ang="5400000" scaled="1"/>
              </a:gradFill>
            </a:endParaRPr>
          </a:p>
        </p:txBody>
      </p:sp>
      <p:sp>
        <p:nvSpPr>
          <p:cNvPr id="27" name="文本框 26"/>
          <p:cNvSpPr txBox="1"/>
          <p:nvPr/>
        </p:nvSpPr>
        <p:spPr>
          <a:xfrm>
            <a:off x="3468753" y="2779321"/>
            <a:ext cx="5254494" cy="65492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600" b="0" i="1" u="none" strike="noStrike" kern="1200" cap="none" spc="0" normalizeH="0" baseline="0" noProof="0" dirty="0">
                <a:ln>
                  <a:noFill/>
                </a:ln>
                <a:gradFill>
                  <a:gsLst>
                    <a:gs pos="0">
                      <a:srgbClr val="FEF301"/>
                    </a:gs>
                    <a:gs pos="100000">
                      <a:srgbClr val="F8C700"/>
                    </a:gs>
                  </a:gsLst>
                  <a:lin ang="5400000" scaled="1"/>
                </a:gradFill>
                <a:effectLst/>
                <a:uLnTx/>
                <a:uFillTx/>
                <a:latin typeface="Century Gothic" panose="020B0502020202020204" pitchFamily="34" charset="0"/>
                <a:ea typeface="微软雅黑" panose="020B0503020204020204" charset="-122"/>
                <a:cs typeface="+mn-cs"/>
              </a:rPr>
              <a:t>The user can demonstrate on a projector </a:t>
            </a:r>
            <a:r>
              <a:rPr kumimoji="0" lang="en-US" altLang="zh-CN" sz="1600" b="0" i="1" u="none" strike="noStrike" kern="1200" cap="none" spc="0" normalizeH="0" baseline="0" noProof="0" dirty="0" err="1">
                <a:ln>
                  <a:noFill/>
                </a:ln>
                <a:gradFill>
                  <a:gsLst>
                    <a:gs pos="0">
                      <a:srgbClr val="FEF301"/>
                    </a:gs>
                    <a:gs pos="100000">
                      <a:srgbClr val="F8C700"/>
                    </a:gs>
                  </a:gsLst>
                  <a:lin ang="5400000" scaled="1"/>
                </a:gradFill>
                <a:effectLst/>
                <a:uLnTx/>
                <a:uFillTx/>
                <a:latin typeface="Century Gothic" panose="020B0502020202020204" pitchFamily="34" charset="0"/>
                <a:ea typeface="微软雅黑" panose="020B0503020204020204" charset="-122"/>
                <a:cs typeface="+mn-cs"/>
              </a:rPr>
              <a:t>oit</a:t>
            </a:r>
            <a:r>
              <a:rPr kumimoji="0" lang="en-US" altLang="zh-CN" sz="1600" b="0" i="1" u="none" strike="noStrike" kern="1200" cap="none" spc="0" normalizeH="0" baseline="0" noProof="0" dirty="0">
                <a:ln>
                  <a:noFill/>
                </a:ln>
                <a:gradFill>
                  <a:gsLst>
                    <a:gs pos="0">
                      <a:srgbClr val="FEF301"/>
                    </a:gs>
                    <a:gs pos="100000">
                      <a:srgbClr val="F8C700"/>
                    </a:gs>
                  </a:gsLst>
                  <a:lin ang="5400000" scaled="1"/>
                </a:gradFill>
                <a:effectLst/>
                <a:uLnTx/>
                <a:uFillTx/>
                <a:latin typeface="Century Gothic" panose="020B0502020202020204" pitchFamily="34" charset="0"/>
                <a:ea typeface="微软雅黑" panose="020B0503020204020204" charset="-122"/>
                <a:cs typeface="+mn-cs"/>
              </a:rPr>
              <a:t> into a film to be used in a wider field</a:t>
            </a:r>
            <a:endParaRPr kumimoji="0" lang="en-US" altLang="zh-CN" sz="1600" b="0" i="1" u="none" strike="noStrike" kern="1200" cap="none" spc="0" normalizeH="0" baseline="0" noProof="0" dirty="0">
              <a:ln>
                <a:noFill/>
              </a:ln>
              <a:gradFill>
                <a:gsLst>
                  <a:gs pos="0">
                    <a:srgbClr val="FEF301"/>
                  </a:gs>
                  <a:gs pos="100000">
                    <a:srgbClr val="F8C700"/>
                  </a:gs>
                </a:gsLst>
                <a:lin ang="5400000" scaled="1"/>
              </a:gradFill>
              <a:effectLst/>
              <a:uLnTx/>
              <a:uFillTx/>
              <a:latin typeface="Century Gothic" panose="020B0502020202020204" pitchFamily="34" charset="0"/>
              <a:ea typeface="微软雅黑" panose="020B0503020204020204" charset="-122"/>
              <a:cs typeface="+mn-cs"/>
            </a:endParaRPr>
          </a:p>
        </p:txBody>
      </p:sp>
      <p:sp>
        <p:nvSpPr>
          <p:cNvPr id="28" name="矩形 27"/>
          <p:cNvSpPr/>
          <p:nvPr/>
        </p:nvSpPr>
        <p:spPr>
          <a:xfrm>
            <a:off x="4368799" y="3919833"/>
            <a:ext cx="3454402" cy="306705"/>
          </a:xfrm>
          <a:prstGeom prst="rect">
            <a:avLst/>
          </a:prstGeom>
        </p:spPr>
        <p:txBody>
          <a:bodyPr wrap="square">
            <a:spAutoFit/>
            <a:scene3d>
              <a:camera prst="orthographicFront"/>
              <a:lightRig rig="threePt" dir="t"/>
            </a:scene3d>
            <a:sp3d contourW="12700"/>
          </a:bodyPr>
          <a:lstStyle/>
          <a:p>
            <a:pPr algn="ctr"/>
            <a:r>
              <a:rPr lang="zh-CN" altLang="en-US" sz="1400" dirty="0">
                <a:gradFill>
                  <a:gsLst>
                    <a:gs pos="0">
                      <a:srgbClr val="FEF301"/>
                    </a:gs>
                    <a:gs pos="100000">
                      <a:srgbClr val="F8C700"/>
                    </a:gs>
                  </a:gsLst>
                  <a:lin ang="5400000" scaled="1"/>
                </a:gradFill>
              </a:rPr>
              <a:t>汇报人</a:t>
            </a:r>
            <a:r>
              <a:rPr lang="zh-CN" altLang="en-US" sz="1400" dirty="0" smtClean="0">
                <a:gradFill>
                  <a:gsLst>
                    <a:gs pos="0">
                      <a:srgbClr val="FEF301"/>
                    </a:gs>
                    <a:gs pos="100000">
                      <a:srgbClr val="F8C700"/>
                    </a:gs>
                  </a:gsLst>
                  <a:lin ang="5400000" scaled="1"/>
                </a:gradFill>
              </a:rPr>
              <a:t>：</a:t>
            </a:r>
            <a:r>
              <a:rPr lang="en-US" sz="1400" dirty="0">
                <a:gradFill>
                  <a:gsLst>
                    <a:gs pos="0">
                      <a:srgbClr val="FEF301"/>
                    </a:gs>
                    <a:gs pos="100000">
                      <a:srgbClr val="F8C700"/>
                    </a:gs>
                  </a:gsLst>
                  <a:lin ang="5400000" scaled="1"/>
                </a:gradFill>
              </a:rPr>
              <a:t>	XXX</a:t>
            </a:r>
            <a:endParaRPr lang="en-US" sz="1400" dirty="0">
              <a:gradFill>
                <a:gsLst>
                  <a:gs pos="0">
                    <a:srgbClr val="FEF301"/>
                  </a:gs>
                  <a:gs pos="100000">
                    <a:srgbClr val="F8C700"/>
                  </a:gs>
                </a:gsLst>
                <a:lin ang="5400000" scaled="1"/>
              </a:gradFill>
            </a:endParaRPr>
          </a:p>
        </p:txBody>
      </p:sp>
      <p:pic>
        <p:nvPicPr>
          <p:cNvPr id="33" name="Anna of the North - ILYAF 1996">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609600" y="0"/>
            <a:ext cx="609600" cy="609600"/>
          </a:xfrm>
          <a:prstGeom prst="rect">
            <a:avLst/>
          </a:prstGeom>
        </p:spPr>
      </p:pic>
      <p:pic>
        <p:nvPicPr>
          <p:cNvPr id="2" name="图片 1" descr="图片1"/>
          <p:cNvPicPr>
            <a:picLocks noChangeAspect="1"/>
          </p:cNvPicPr>
          <p:nvPr/>
        </p:nvPicPr>
        <p:blipFill>
          <a:blip r:embed="rId4"/>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3"/>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1000"/>
                                        <p:tgtEl>
                                          <p:spTgt spid="30"/>
                                        </p:tgtEl>
                                      </p:cBhvr>
                                    </p:animEffect>
                                    <p:anim calcmode="lin" valueType="num">
                                      <p:cBhvr>
                                        <p:cTn id="11" dur="1000" fill="hold"/>
                                        <p:tgtEl>
                                          <p:spTgt spid="30"/>
                                        </p:tgtEl>
                                        <p:attrNameLst>
                                          <p:attrName>ppt_x</p:attrName>
                                        </p:attrNameLst>
                                      </p:cBhvr>
                                      <p:tavLst>
                                        <p:tav tm="0">
                                          <p:val>
                                            <p:strVal val="#ppt_x"/>
                                          </p:val>
                                        </p:tav>
                                        <p:tav tm="100000">
                                          <p:val>
                                            <p:strVal val="#ppt_x"/>
                                          </p:val>
                                        </p:tav>
                                      </p:tavLst>
                                    </p:anim>
                                    <p:anim calcmode="lin" valueType="num">
                                      <p:cBhvr>
                                        <p:cTn id="12" dur="1000" fill="hold"/>
                                        <p:tgtEl>
                                          <p:spTgt spid="30"/>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1000"/>
                                        <p:tgtEl>
                                          <p:spTgt spid="24"/>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33"/>
                </p:tgtEl>
              </p:cMediaNode>
            </p:audio>
          </p:childTnLst>
        </p:cTn>
      </p:par>
    </p:tnLst>
    <p:bldLst>
      <p:bldP spid="30" grpId="0" animBg="1"/>
      <p:bldP spid="23" grpId="0" animBg="1"/>
      <p:bldP spid="24" grpId="0" animBg="1"/>
      <p:bldP spid="26" grpId="0"/>
      <p:bldP spid="27"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0" y="5118432"/>
            <a:ext cx="12192000" cy="1739569"/>
          </a:xfrm>
          <a:custGeom>
            <a:avLst/>
            <a:gdLst>
              <a:gd name="connsiteX0" fmla="*/ 575540 w 12192000"/>
              <a:gd name="connsiteY0" fmla="*/ 174 h 1739569"/>
              <a:gd name="connsiteX1" fmla="*/ 1729183 w 12192000"/>
              <a:gd name="connsiteY1" fmla="*/ 258205 h 1739569"/>
              <a:gd name="connsiteX2" fmla="*/ 5149843 w 12192000"/>
              <a:gd name="connsiteY2" fmla="*/ 1471055 h 1739569"/>
              <a:gd name="connsiteX3" fmla="*/ 9118562 w 12192000"/>
              <a:gd name="connsiteY3" fmla="*/ 232805 h 1739569"/>
              <a:gd name="connsiteX4" fmla="*/ 12070430 w 12192000"/>
              <a:gd name="connsiteY4" fmla="*/ 1014327 h 1739569"/>
              <a:gd name="connsiteX5" fmla="*/ 12192000 w 12192000"/>
              <a:gd name="connsiteY5" fmla="*/ 1085907 h 1739569"/>
              <a:gd name="connsiteX6" fmla="*/ 12192000 w 12192000"/>
              <a:gd name="connsiteY6" fmla="*/ 1739569 h 1739569"/>
              <a:gd name="connsiteX7" fmla="*/ 0 w 12192000"/>
              <a:gd name="connsiteY7" fmla="*/ 1739569 h 1739569"/>
              <a:gd name="connsiteX8" fmla="*/ 0 w 12192000"/>
              <a:gd name="connsiteY8" fmla="*/ 151718 h 1739569"/>
              <a:gd name="connsiteX9" fmla="*/ 56741 w 12192000"/>
              <a:gd name="connsiteY9" fmla="*/ 120110 h 1739569"/>
              <a:gd name="connsiteX10" fmla="*/ 575540 w 12192000"/>
              <a:gd name="connsiteY10" fmla="*/ 174 h 173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1739569">
                <a:moveTo>
                  <a:pt x="575540" y="174"/>
                </a:moveTo>
                <a:cubicBezTo>
                  <a:pt x="971002" y="-5800"/>
                  <a:pt x="1380189" y="143773"/>
                  <a:pt x="1729183" y="258205"/>
                </a:cubicBezTo>
                <a:cubicBezTo>
                  <a:pt x="2287574" y="441297"/>
                  <a:pt x="3918279" y="1475288"/>
                  <a:pt x="5149843" y="1471055"/>
                </a:cubicBezTo>
                <a:cubicBezTo>
                  <a:pt x="6381405" y="1466822"/>
                  <a:pt x="7943695" y="296305"/>
                  <a:pt x="9118562" y="232805"/>
                </a:cubicBezTo>
                <a:cubicBezTo>
                  <a:pt x="10220001" y="173274"/>
                  <a:pt x="11393417" y="629991"/>
                  <a:pt x="12070430" y="1014327"/>
                </a:cubicBezTo>
                <a:lnTo>
                  <a:pt x="12192000" y="1085907"/>
                </a:lnTo>
                <a:lnTo>
                  <a:pt x="12192000" y="1739569"/>
                </a:lnTo>
                <a:lnTo>
                  <a:pt x="0" y="1739569"/>
                </a:lnTo>
                <a:lnTo>
                  <a:pt x="0" y="151718"/>
                </a:lnTo>
                <a:lnTo>
                  <a:pt x="56741" y="120110"/>
                </a:lnTo>
                <a:cubicBezTo>
                  <a:pt x="222404" y="37050"/>
                  <a:pt x="397583" y="2863"/>
                  <a:pt x="575540" y="174"/>
                </a:cubicBez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1" y="4889844"/>
            <a:ext cx="12192000" cy="1471067"/>
          </a:xfrm>
          <a:custGeom>
            <a:avLst/>
            <a:gdLst>
              <a:gd name="connsiteX0" fmla="*/ 575540 w 12192000"/>
              <a:gd name="connsiteY0" fmla="*/ 174 h 2233055"/>
              <a:gd name="connsiteX1" fmla="*/ 1729183 w 12192000"/>
              <a:gd name="connsiteY1" fmla="*/ 258205 h 2233055"/>
              <a:gd name="connsiteX2" fmla="*/ 5149842 w 12192000"/>
              <a:gd name="connsiteY2" fmla="*/ 1471055 h 2233055"/>
              <a:gd name="connsiteX3" fmla="*/ 9118562 w 12192000"/>
              <a:gd name="connsiteY3" fmla="*/ 232805 h 2233055"/>
              <a:gd name="connsiteX4" fmla="*/ 12070430 w 12192000"/>
              <a:gd name="connsiteY4" fmla="*/ 1014327 h 2233055"/>
              <a:gd name="connsiteX5" fmla="*/ 12192000 w 12192000"/>
              <a:gd name="connsiteY5" fmla="*/ 1085907 h 2233055"/>
              <a:gd name="connsiteX6" fmla="*/ 12192000 w 12192000"/>
              <a:gd name="connsiteY6" fmla="*/ 2233055 h 2233055"/>
              <a:gd name="connsiteX7" fmla="*/ 0 w 12192000"/>
              <a:gd name="connsiteY7" fmla="*/ 2233055 h 2233055"/>
              <a:gd name="connsiteX8" fmla="*/ 0 w 12192000"/>
              <a:gd name="connsiteY8" fmla="*/ 151718 h 2233055"/>
              <a:gd name="connsiteX9" fmla="*/ 56741 w 12192000"/>
              <a:gd name="connsiteY9" fmla="*/ 120110 h 2233055"/>
              <a:gd name="connsiteX10" fmla="*/ 575540 w 12192000"/>
              <a:gd name="connsiteY10" fmla="*/ 174 h 2233055"/>
              <a:gd name="connsiteX0-1" fmla="*/ 575540 w 12192000"/>
              <a:gd name="connsiteY0-2" fmla="*/ 174 h 2233055"/>
              <a:gd name="connsiteX1-3" fmla="*/ 1729183 w 12192000"/>
              <a:gd name="connsiteY1-4" fmla="*/ 258205 h 2233055"/>
              <a:gd name="connsiteX2-5" fmla="*/ 5149842 w 12192000"/>
              <a:gd name="connsiteY2-6" fmla="*/ 1471055 h 2233055"/>
              <a:gd name="connsiteX3-7" fmla="*/ 9118562 w 12192000"/>
              <a:gd name="connsiteY3-8" fmla="*/ 232805 h 2233055"/>
              <a:gd name="connsiteX4-9" fmla="*/ 12070430 w 12192000"/>
              <a:gd name="connsiteY4-10" fmla="*/ 1014327 h 2233055"/>
              <a:gd name="connsiteX5-11" fmla="*/ 12192000 w 12192000"/>
              <a:gd name="connsiteY5-12" fmla="*/ 1085907 h 2233055"/>
              <a:gd name="connsiteX6-13" fmla="*/ 12192000 w 12192000"/>
              <a:gd name="connsiteY6-14" fmla="*/ 2233055 h 2233055"/>
              <a:gd name="connsiteX7-15" fmla="*/ 0 w 12192000"/>
              <a:gd name="connsiteY7-16" fmla="*/ 151718 h 2233055"/>
              <a:gd name="connsiteX8-17" fmla="*/ 56741 w 12192000"/>
              <a:gd name="connsiteY8-18" fmla="*/ 120110 h 2233055"/>
              <a:gd name="connsiteX9-19" fmla="*/ 575540 w 12192000"/>
              <a:gd name="connsiteY9-20" fmla="*/ 174 h 2233055"/>
              <a:gd name="connsiteX0-21" fmla="*/ 575540 w 12192000"/>
              <a:gd name="connsiteY0-22" fmla="*/ 174 h 1471067"/>
              <a:gd name="connsiteX1-23" fmla="*/ 1729183 w 12192000"/>
              <a:gd name="connsiteY1-24" fmla="*/ 258205 h 1471067"/>
              <a:gd name="connsiteX2-25" fmla="*/ 5149842 w 12192000"/>
              <a:gd name="connsiteY2-26" fmla="*/ 1471055 h 1471067"/>
              <a:gd name="connsiteX3-27" fmla="*/ 9118562 w 12192000"/>
              <a:gd name="connsiteY3-28" fmla="*/ 232805 h 1471067"/>
              <a:gd name="connsiteX4-29" fmla="*/ 12070430 w 12192000"/>
              <a:gd name="connsiteY4-30" fmla="*/ 1014327 h 1471067"/>
              <a:gd name="connsiteX5-31" fmla="*/ 12192000 w 12192000"/>
              <a:gd name="connsiteY5-32" fmla="*/ 1085907 h 1471067"/>
              <a:gd name="connsiteX6-33" fmla="*/ 0 w 12192000"/>
              <a:gd name="connsiteY6-34" fmla="*/ 151718 h 1471067"/>
              <a:gd name="connsiteX7-35" fmla="*/ 56741 w 12192000"/>
              <a:gd name="connsiteY7-36" fmla="*/ 120110 h 1471067"/>
              <a:gd name="connsiteX8-37" fmla="*/ 575540 w 12192000"/>
              <a:gd name="connsiteY8-38" fmla="*/ 174 h 1471067"/>
              <a:gd name="connsiteX0-39" fmla="*/ 575540 w 12192000"/>
              <a:gd name="connsiteY0-40" fmla="*/ 174 h 1471067"/>
              <a:gd name="connsiteX1-41" fmla="*/ 1729183 w 12192000"/>
              <a:gd name="connsiteY1-42" fmla="*/ 258205 h 1471067"/>
              <a:gd name="connsiteX2-43" fmla="*/ 5149842 w 12192000"/>
              <a:gd name="connsiteY2-44" fmla="*/ 1471055 h 1471067"/>
              <a:gd name="connsiteX3-45" fmla="*/ 9118562 w 12192000"/>
              <a:gd name="connsiteY3-46" fmla="*/ 232805 h 1471067"/>
              <a:gd name="connsiteX4-47" fmla="*/ 12070430 w 12192000"/>
              <a:gd name="connsiteY4-48" fmla="*/ 1014327 h 1471067"/>
              <a:gd name="connsiteX5-49" fmla="*/ 12192000 w 12192000"/>
              <a:gd name="connsiteY5-50" fmla="*/ 1085907 h 1471067"/>
              <a:gd name="connsiteX6-51" fmla="*/ 6451601 w 12192000"/>
              <a:gd name="connsiteY6-52" fmla="*/ 645542 h 1471067"/>
              <a:gd name="connsiteX7-53" fmla="*/ 0 w 12192000"/>
              <a:gd name="connsiteY7-54" fmla="*/ 151718 h 1471067"/>
              <a:gd name="connsiteX8-55" fmla="*/ 56741 w 12192000"/>
              <a:gd name="connsiteY8-56" fmla="*/ 120110 h 1471067"/>
              <a:gd name="connsiteX9-57" fmla="*/ 575540 w 12192000"/>
              <a:gd name="connsiteY9-58" fmla="*/ 174 h 1471067"/>
              <a:gd name="connsiteX0-59" fmla="*/ 6451601 w 12192000"/>
              <a:gd name="connsiteY0-60" fmla="*/ 645542 h 1471067"/>
              <a:gd name="connsiteX1-61" fmla="*/ 0 w 12192000"/>
              <a:gd name="connsiteY1-62" fmla="*/ 151718 h 1471067"/>
              <a:gd name="connsiteX2-63" fmla="*/ 56741 w 12192000"/>
              <a:gd name="connsiteY2-64" fmla="*/ 120110 h 1471067"/>
              <a:gd name="connsiteX3-65" fmla="*/ 575540 w 12192000"/>
              <a:gd name="connsiteY3-66" fmla="*/ 174 h 1471067"/>
              <a:gd name="connsiteX4-67" fmla="*/ 1729183 w 12192000"/>
              <a:gd name="connsiteY4-68" fmla="*/ 258205 h 1471067"/>
              <a:gd name="connsiteX5-69" fmla="*/ 5149842 w 12192000"/>
              <a:gd name="connsiteY5-70" fmla="*/ 1471055 h 1471067"/>
              <a:gd name="connsiteX6-71" fmla="*/ 9118562 w 12192000"/>
              <a:gd name="connsiteY6-72" fmla="*/ 232805 h 1471067"/>
              <a:gd name="connsiteX7-73" fmla="*/ 12070430 w 12192000"/>
              <a:gd name="connsiteY7-74" fmla="*/ 1014327 h 1471067"/>
              <a:gd name="connsiteX8-75" fmla="*/ 12192000 w 12192000"/>
              <a:gd name="connsiteY8-76" fmla="*/ 1085907 h 1471067"/>
              <a:gd name="connsiteX9-77" fmla="*/ 6543041 w 12192000"/>
              <a:gd name="connsiteY9-78" fmla="*/ 736982 h 1471067"/>
              <a:gd name="connsiteX0-79" fmla="*/ 6451601 w 12192000"/>
              <a:gd name="connsiteY0-80" fmla="*/ 645542 h 1471067"/>
              <a:gd name="connsiteX1-81" fmla="*/ 0 w 12192000"/>
              <a:gd name="connsiteY1-82" fmla="*/ 151718 h 1471067"/>
              <a:gd name="connsiteX2-83" fmla="*/ 56741 w 12192000"/>
              <a:gd name="connsiteY2-84" fmla="*/ 120110 h 1471067"/>
              <a:gd name="connsiteX3-85" fmla="*/ 575540 w 12192000"/>
              <a:gd name="connsiteY3-86" fmla="*/ 174 h 1471067"/>
              <a:gd name="connsiteX4-87" fmla="*/ 1729183 w 12192000"/>
              <a:gd name="connsiteY4-88" fmla="*/ 258205 h 1471067"/>
              <a:gd name="connsiteX5-89" fmla="*/ 5149842 w 12192000"/>
              <a:gd name="connsiteY5-90" fmla="*/ 1471055 h 1471067"/>
              <a:gd name="connsiteX6-91" fmla="*/ 9118562 w 12192000"/>
              <a:gd name="connsiteY6-92" fmla="*/ 232805 h 1471067"/>
              <a:gd name="connsiteX7-93" fmla="*/ 12070430 w 12192000"/>
              <a:gd name="connsiteY7-94" fmla="*/ 1014327 h 1471067"/>
              <a:gd name="connsiteX8-95" fmla="*/ 12192000 w 12192000"/>
              <a:gd name="connsiteY8-96" fmla="*/ 1085907 h 1471067"/>
              <a:gd name="connsiteX0-97" fmla="*/ 0 w 12192000"/>
              <a:gd name="connsiteY0-98" fmla="*/ 151718 h 1471067"/>
              <a:gd name="connsiteX1-99" fmla="*/ 56741 w 12192000"/>
              <a:gd name="connsiteY1-100" fmla="*/ 120110 h 1471067"/>
              <a:gd name="connsiteX2-101" fmla="*/ 575540 w 12192000"/>
              <a:gd name="connsiteY2-102" fmla="*/ 174 h 1471067"/>
              <a:gd name="connsiteX3-103" fmla="*/ 1729183 w 12192000"/>
              <a:gd name="connsiteY3-104" fmla="*/ 258205 h 1471067"/>
              <a:gd name="connsiteX4-105" fmla="*/ 5149842 w 12192000"/>
              <a:gd name="connsiteY4-106" fmla="*/ 1471055 h 1471067"/>
              <a:gd name="connsiteX5-107" fmla="*/ 9118562 w 12192000"/>
              <a:gd name="connsiteY5-108" fmla="*/ 232805 h 1471067"/>
              <a:gd name="connsiteX6-109" fmla="*/ 12070430 w 12192000"/>
              <a:gd name="connsiteY6-110" fmla="*/ 1014327 h 1471067"/>
              <a:gd name="connsiteX7-111" fmla="*/ 12192000 w 12192000"/>
              <a:gd name="connsiteY7-112" fmla="*/ 1085907 h 147106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192000" h="1471067">
                <a:moveTo>
                  <a:pt x="0" y="151718"/>
                </a:moveTo>
                <a:lnTo>
                  <a:pt x="56741" y="120110"/>
                </a:lnTo>
                <a:cubicBezTo>
                  <a:pt x="222404" y="37050"/>
                  <a:pt x="397583" y="2863"/>
                  <a:pt x="575540" y="174"/>
                </a:cubicBezTo>
                <a:cubicBezTo>
                  <a:pt x="971002" y="-5800"/>
                  <a:pt x="1380189" y="143773"/>
                  <a:pt x="1729183" y="258205"/>
                </a:cubicBezTo>
                <a:cubicBezTo>
                  <a:pt x="2287574" y="441297"/>
                  <a:pt x="3918279" y="1475288"/>
                  <a:pt x="5149842" y="1471055"/>
                </a:cubicBezTo>
                <a:cubicBezTo>
                  <a:pt x="6381405" y="1466822"/>
                  <a:pt x="7943695" y="296305"/>
                  <a:pt x="9118562" y="232805"/>
                </a:cubicBezTo>
                <a:cubicBezTo>
                  <a:pt x="10220001" y="173274"/>
                  <a:pt x="11393417" y="629991"/>
                  <a:pt x="12070430" y="1014327"/>
                </a:cubicBezTo>
                <a:lnTo>
                  <a:pt x="12192000" y="1085907"/>
                </a:lnTo>
              </a:path>
            </a:pathLst>
          </a:custGeom>
          <a:noFill/>
          <a:ln>
            <a:solidFill>
              <a:schemeClr val="accent1">
                <a:alpha val="43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a:off x="3193143" y="1104900"/>
            <a:ext cx="8998857"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781593" y="704715"/>
            <a:ext cx="2255746" cy="584775"/>
          </a:xfrm>
          <a:prstGeom prst="rect">
            <a:avLst/>
          </a:prstGeom>
          <a:noFill/>
        </p:spPr>
        <p:txBody>
          <a:bodyPr wrap="none" rtlCol="0">
            <a:spAutoFit/>
            <a:scene3d>
              <a:camera prst="orthographicFront"/>
              <a:lightRig rig="threePt" dir="t"/>
            </a:scene3d>
            <a:sp3d contourW="12700"/>
          </a:bodyPr>
          <a:lstStyle/>
          <a:p>
            <a:r>
              <a:rPr lang="en-US" altLang="zh-CN" sz="320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rPr>
              <a:t>CONTENTS</a:t>
            </a:r>
            <a:endParaRPr lang="zh-CN" altLang="en-US" sz="320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endParaRPr>
          </a:p>
        </p:txBody>
      </p:sp>
      <p:cxnSp>
        <p:nvCxnSpPr>
          <p:cNvPr id="7" name="直接连接符 6"/>
          <p:cNvCxnSpPr/>
          <p:nvPr/>
        </p:nvCxnSpPr>
        <p:spPr>
          <a:xfrm>
            <a:off x="4152787" y="1691902"/>
            <a:ext cx="0" cy="3949757"/>
          </a:xfrm>
          <a:prstGeom prst="line">
            <a:avLst/>
          </a:prstGeom>
          <a:ln w="38100">
            <a:solidFill>
              <a:srgbClr val="F8C700"/>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921182" y="1561180"/>
            <a:ext cx="947695" cy="1200329"/>
          </a:xfrm>
          <a:prstGeom prst="rect">
            <a:avLst/>
          </a:prstGeom>
          <a:noFill/>
        </p:spPr>
        <p:txBody>
          <a:bodyPr wrap="none" rtlCol="0">
            <a:spAutoFit/>
          </a:bodyPr>
          <a:p>
            <a:r>
              <a:rPr lang="en-US" altLang="zh-CN" sz="3600" b="1" dirty="0">
                <a:solidFill>
                  <a:srgbClr val="FED03C"/>
                </a:solidFill>
              </a:rPr>
              <a:t>0</a:t>
            </a:r>
            <a:endParaRPr lang="en-US" altLang="zh-CN" sz="3600" b="1" dirty="0">
              <a:solidFill>
                <a:srgbClr val="FED03C"/>
              </a:solidFill>
            </a:endParaRPr>
          </a:p>
          <a:p>
            <a:r>
              <a:rPr lang="en-US" altLang="zh-CN" sz="3600" b="1" dirty="0">
                <a:solidFill>
                  <a:srgbClr val="FED03C"/>
                </a:solidFill>
              </a:rPr>
              <a:t>    1</a:t>
            </a:r>
            <a:endParaRPr lang="zh-CN" altLang="en-US" sz="3600" b="1" dirty="0">
              <a:solidFill>
                <a:srgbClr val="FED03C"/>
              </a:solidFill>
            </a:endParaRPr>
          </a:p>
        </p:txBody>
      </p:sp>
      <p:sp>
        <p:nvSpPr>
          <p:cNvPr id="21" name="文本框 20"/>
          <p:cNvSpPr txBox="1"/>
          <p:nvPr/>
        </p:nvSpPr>
        <p:spPr>
          <a:xfrm>
            <a:off x="2921182" y="3001255"/>
            <a:ext cx="947695" cy="1200329"/>
          </a:xfrm>
          <a:prstGeom prst="rect">
            <a:avLst/>
          </a:prstGeom>
          <a:noFill/>
        </p:spPr>
        <p:txBody>
          <a:bodyPr wrap="none" rtlCol="0">
            <a:spAutoFit/>
          </a:bodyPr>
          <a:p>
            <a:r>
              <a:rPr lang="en-US" altLang="zh-CN" sz="3600" b="1" dirty="0">
                <a:solidFill>
                  <a:srgbClr val="FED03C"/>
                </a:solidFill>
              </a:rPr>
              <a:t>0</a:t>
            </a:r>
            <a:endParaRPr lang="en-US" altLang="zh-CN" sz="3600" b="1" dirty="0">
              <a:solidFill>
                <a:srgbClr val="FED03C"/>
              </a:solidFill>
            </a:endParaRPr>
          </a:p>
          <a:p>
            <a:r>
              <a:rPr lang="en-US" altLang="zh-CN" sz="3600" b="1" dirty="0">
                <a:solidFill>
                  <a:srgbClr val="FED03C"/>
                </a:solidFill>
              </a:rPr>
              <a:t>    2</a:t>
            </a:r>
            <a:endParaRPr lang="zh-CN" altLang="en-US" sz="3600" b="1" dirty="0">
              <a:solidFill>
                <a:srgbClr val="FED03C"/>
              </a:solidFill>
            </a:endParaRPr>
          </a:p>
        </p:txBody>
      </p:sp>
      <p:sp>
        <p:nvSpPr>
          <p:cNvPr id="23" name="文本框 22"/>
          <p:cNvSpPr txBox="1"/>
          <p:nvPr/>
        </p:nvSpPr>
        <p:spPr>
          <a:xfrm>
            <a:off x="2921182" y="4441330"/>
            <a:ext cx="947695" cy="1200329"/>
          </a:xfrm>
          <a:prstGeom prst="rect">
            <a:avLst/>
          </a:prstGeom>
          <a:noFill/>
        </p:spPr>
        <p:txBody>
          <a:bodyPr wrap="none" rtlCol="0">
            <a:spAutoFit/>
          </a:bodyPr>
          <a:p>
            <a:r>
              <a:rPr lang="en-US" altLang="zh-CN" sz="3600" b="1" dirty="0">
                <a:solidFill>
                  <a:srgbClr val="FED03C"/>
                </a:solidFill>
              </a:rPr>
              <a:t>0</a:t>
            </a:r>
            <a:endParaRPr lang="en-US" altLang="zh-CN" sz="3600" b="1" dirty="0">
              <a:solidFill>
                <a:srgbClr val="FED03C"/>
              </a:solidFill>
            </a:endParaRPr>
          </a:p>
          <a:p>
            <a:r>
              <a:rPr lang="en-US" altLang="zh-CN" sz="3600" b="1" dirty="0">
                <a:solidFill>
                  <a:srgbClr val="FED03C"/>
                </a:solidFill>
              </a:rPr>
              <a:t>    3</a:t>
            </a:r>
            <a:endParaRPr lang="zh-CN" altLang="en-US" sz="3600" b="1" dirty="0">
              <a:solidFill>
                <a:srgbClr val="FED03C"/>
              </a:solidFill>
            </a:endParaRPr>
          </a:p>
        </p:txBody>
      </p:sp>
      <p:cxnSp>
        <p:nvCxnSpPr>
          <p:cNvPr id="26" name="直接连接符 25"/>
          <p:cNvCxnSpPr/>
          <p:nvPr/>
        </p:nvCxnSpPr>
        <p:spPr>
          <a:xfrm flipH="1">
            <a:off x="3269297" y="1779061"/>
            <a:ext cx="419099" cy="856988"/>
          </a:xfrm>
          <a:prstGeom prst="line">
            <a:avLst/>
          </a:prstGeom>
          <a:ln w="38100">
            <a:solidFill>
              <a:srgbClr val="FED03C"/>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3269297" y="3172925"/>
            <a:ext cx="419099" cy="856988"/>
          </a:xfrm>
          <a:prstGeom prst="line">
            <a:avLst/>
          </a:prstGeom>
          <a:ln w="38100">
            <a:solidFill>
              <a:srgbClr val="FED03C"/>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185479" y="4679611"/>
            <a:ext cx="419099" cy="856988"/>
          </a:xfrm>
          <a:prstGeom prst="line">
            <a:avLst/>
          </a:prstGeom>
          <a:ln w="38100">
            <a:solidFill>
              <a:srgbClr val="FED03C"/>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4844557" y="1928163"/>
            <a:ext cx="3230880" cy="706755"/>
          </a:xfrm>
          <a:prstGeom prst="rect">
            <a:avLst/>
          </a:prstGeom>
          <a:noFill/>
        </p:spPr>
        <p:txBody>
          <a:bodyPr wrap="none" rtlCol="0">
            <a:spAutoFit/>
          </a:bodyPr>
          <a:p>
            <a:r>
              <a:rPr lang="zh-CN" altLang="en-US" sz="4000" b="1" dirty="0">
                <a:solidFill>
                  <a:srgbClr val="F8C700"/>
                </a:solidFill>
              </a:rPr>
              <a:t>输入标题内容</a:t>
            </a:r>
            <a:endParaRPr lang="zh-CN" altLang="en-US" sz="4000" b="1" dirty="0">
              <a:solidFill>
                <a:srgbClr val="F8C700"/>
              </a:solidFill>
            </a:endParaRPr>
          </a:p>
        </p:txBody>
      </p:sp>
      <p:sp>
        <p:nvSpPr>
          <p:cNvPr id="32" name="文本框 31"/>
          <p:cNvSpPr txBox="1"/>
          <p:nvPr/>
        </p:nvSpPr>
        <p:spPr>
          <a:xfrm>
            <a:off x="4844557" y="3307908"/>
            <a:ext cx="3230880" cy="706755"/>
          </a:xfrm>
          <a:prstGeom prst="rect">
            <a:avLst/>
          </a:prstGeom>
          <a:noFill/>
        </p:spPr>
        <p:txBody>
          <a:bodyPr wrap="none" rtlCol="0">
            <a:spAutoFit/>
          </a:bodyPr>
          <a:p>
            <a:pPr algn="l"/>
            <a:r>
              <a:rPr lang="zh-CN" altLang="en-US" sz="4000" b="1" dirty="0">
                <a:solidFill>
                  <a:srgbClr val="F8C700"/>
                </a:solidFill>
                <a:sym typeface="+mn-ea"/>
              </a:rPr>
              <a:t>输入标题内容</a:t>
            </a:r>
            <a:endParaRPr lang="zh-CN" altLang="en-US" sz="4000" b="1" dirty="0">
              <a:solidFill>
                <a:srgbClr val="F8C700"/>
              </a:solidFill>
            </a:endParaRPr>
          </a:p>
        </p:txBody>
      </p:sp>
      <p:sp>
        <p:nvSpPr>
          <p:cNvPr id="42" name="文本框 41"/>
          <p:cNvSpPr txBox="1"/>
          <p:nvPr/>
        </p:nvSpPr>
        <p:spPr>
          <a:xfrm>
            <a:off x="4844557" y="4754162"/>
            <a:ext cx="3230880" cy="706755"/>
          </a:xfrm>
          <a:prstGeom prst="rect">
            <a:avLst/>
          </a:prstGeom>
          <a:noFill/>
        </p:spPr>
        <p:txBody>
          <a:bodyPr wrap="none" rtlCol="0">
            <a:spAutoFit/>
          </a:bodyPr>
          <a:p>
            <a:pPr algn="l"/>
            <a:r>
              <a:rPr lang="zh-CN" altLang="en-US" sz="4000" b="1" dirty="0">
                <a:solidFill>
                  <a:srgbClr val="F8C700"/>
                </a:solidFill>
                <a:sym typeface="+mn-ea"/>
              </a:rPr>
              <a:t>输入标题内容</a:t>
            </a:r>
            <a:endParaRPr lang="zh-CN" altLang="en-US" sz="4000" b="1" dirty="0">
              <a:solidFill>
                <a:srgbClr val="F8C7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0">
        <p15:prstTrans prst="curtains"/>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500" fill="hold"/>
                                        <p:tgtEl>
                                          <p:spTgt spid="31"/>
                                        </p:tgtEl>
                                        <p:attrNameLst>
                                          <p:attrName>ppt_x</p:attrName>
                                        </p:attrNameLst>
                                      </p:cBhvr>
                                      <p:tavLst>
                                        <p:tav tm="0">
                                          <p:val>
                                            <p:strVal val="#ppt_x"/>
                                          </p:val>
                                        </p:tav>
                                        <p:tav tm="100000">
                                          <p:val>
                                            <p:strVal val="#ppt_x"/>
                                          </p:val>
                                        </p:tav>
                                      </p:tavLst>
                                    </p:anim>
                                    <p:anim calcmode="lin" valueType="num">
                                      <p:cBhvr additive="base">
                                        <p:cTn id="46" dur="500" fill="hold"/>
                                        <p:tgtEl>
                                          <p:spTgt spid="3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ppt_x"/>
                                          </p:val>
                                        </p:tav>
                                        <p:tav tm="100000">
                                          <p:val>
                                            <p:strVal val="#ppt_x"/>
                                          </p:val>
                                        </p:tav>
                                      </p:tavLst>
                                    </p:anim>
                                    <p:anim calcmode="lin" valueType="num">
                                      <p:cBhvr additive="base">
                                        <p:cTn id="5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4" grpId="0"/>
      <p:bldP spid="21" grpId="0"/>
      <p:bldP spid="23" grpId="0"/>
      <p:bldP spid="31" grpId="0"/>
      <p:bldP spid="32"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34475" y="1668227"/>
            <a:ext cx="3897650" cy="1422836"/>
            <a:chOff x="4134475" y="1668227"/>
            <a:chExt cx="3897650" cy="1422836"/>
          </a:xfrm>
        </p:grpSpPr>
        <p:sp>
          <p:nvSpPr>
            <p:cNvPr id="16" name="任意多边形 15"/>
            <p:cNvSpPr/>
            <p:nvPr/>
          </p:nvSpPr>
          <p:spPr>
            <a:xfrm rot="20660907" flipV="1">
              <a:off x="4134475" y="1668227"/>
              <a:ext cx="3897650" cy="1422836"/>
            </a:xfrm>
            <a:custGeom>
              <a:avLst/>
              <a:gdLst>
                <a:gd name="connsiteX0" fmla="*/ 2721275 w 6519668"/>
                <a:gd name="connsiteY0" fmla="*/ 2378436 h 2380003"/>
                <a:gd name="connsiteX1" fmla="*/ 5831253 w 6519668"/>
                <a:gd name="connsiteY1" fmla="*/ 1255990 h 2380003"/>
                <a:gd name="connsiteX2" fmla="*/ 5991160 w 6519668"/>
                <a:gd name="connsiteY2" fmla="*/ 1228648 h 2380003"/>
                <a:gd name="connsiteX3" fmla="*/ 5991160 w 6519668"/>
                <a:gd name="connsiteY3" fmla="*/ 1232054 h 2380003"/>
                <a:gd name="connsiteX4" fmla="*/ 6026246 w 6519668"/>
                <a:gd name="connsiteY4" fmla="*/ 1215024 h 2380003"/>
                <a:gd name="connsiteX5" fmla="*/ 6284660 w 6519668"/>
                <a:gd name="connsiteY5" fmla="*/ 1103436 h 2380003"/>
                <a:gd name="connsiteX6" fmla="*/ 6452943 w 6519668"/>
                <a:gd name="connsiteY6" fmla="*/ 1048080 h 2380003"/>
                <a:gd name="connsiteX7" fmla="*/ 6519668 w 6519668"/>
                <a:gd name="connsiteY7" fmla="*/ 1028416 h 2380003"/>
                <a:gd name="connsiteX8" fmla="*/ 6462557 w 6519668"/>
                <a:gd name="connsiteY8" fmla="*/ 981613 h 2380003"/>
                <a:gd name="connsiteX9" fmla="*/ 6140262 w 6519668"/>
                <a:gd name="connsiteY9" fmla="*/ 760554 h 2380003"/>
                <a:gd name="connsiteX10" fmla="*/ 5991160 w 6519668"/>
                <a:gd name="connsiteY10" fmla="*/ 678632 h 2380003"/>
                <a:gd name="connsiteX11" fmla="*/ 5991160 w 6519668"/>
                <a:gd name="connsiteY11" fmla="*/ 676899 h 2380003"/>
                <a:gd name="connsiteX12" fmla="*/ 5805958 w 6519668"/>
                <a:gd name="connsiteY12" fmla="*/ 596912 h 2380003"/>
                <a:gd name="connsiteX13" fmla="*/ 3800337 w 6519668"/>
                <a:gd name="connsiteY13" fmla="*/ 12 h 2380003"/>
                <a:gd name="connsiteX14" fmla="*/ 379678 w 6519668"/>
                <a:gd name="connsiteY14" fmla="*/ 1212862 h 2380003"/>
                <a:gd name="connsiteX15" fmla="*/ 107801 w 6519668"/>
                <a:gd name="connsiteY15" fmla="*/ 1302295 h 2380003"/>
                <a:gd name="connsiteX16" fmla="*/ 0 w 6519668"/>
                <a:gd name="connsiteY16" fmla="*/ 1334065 h 2380003"/>
                <a:gd name="connsiteX17" fmla="*/ 92268 w 6519668"/>
                <a:gd name="connsiteY17" fmla="*/ 1409679 h 2380003"/>
                <a:gd name="connsiteX18" fmla="*/ 2721275 w 6519668"/>
                <a:gd name="connsiteY18" fmla="*/ 2378436 h 2380003"/>
                <a:gd name="connsiteX0-1" fmla="*/ 2721275 w 6519668"/>
                <a:gd name="connsiteY0-2" fmla="*/ 2378436 h 2380003"/>
                <a:gd name="connsiteX1-3" fmla="*/ 5831253 w 6519668"/>
                <a:gd name="connsiteY1-4" fmla="*/ 1255990 h 2380003"/>
                <a:gd name="connsiteX2-5" fmla="*/ 5991160 w 6519668"/>
                <a:gd name="connsiteY2-6" fmla="*/ 1228648 h 2380003"/>
                <a:gd name="connsiteX3-7" fmla="*/ 6026246 w 6519668"/>
                <a:gd name="connsiteY3-8" fmla="*/ 1215024 h 2380003"/>
                <a:gd name="connsiteX4-9" fmla="*/ 6284660 w 6519668"/>
                <a:gd name="connsiteY4-10" fmla="*/ 1103436 h 2380003"/>
                <a:gd name="connsiteX5-11" fmla="*/ 6452943 w 6519668"/>
                <a:gd name="connsiteY5-12" fmla="*/ 1048080 h 2380003"/>
                <a:gd name="connsiteX6-13" fmla="*/ 6519668 w 6519668"/>
                <a:gd name="connsiteY6-14" fmla="*/ 1028416 h 2380003"/>
                <a:gd name="connsiteX7-15" fmla="*/ 6462557 w 6519668"/>
                <a:gd name="connsiteY7-16" fmla="*/ 981613 h 2380003"/>
                <a:gd name="connsiteX8-17" fmla="*/ 6140262 w 6519668"/>
                <a:gd name="connsiteY8-18" fmla="*/ 760554 h 2380003"/>
                <a:gd name="connsiteX9-19" fmla="*/ 5991160 w 6519668"/>
                <a:gd name="connsiteY9-20" fmla="*/ 678632 h 2380003"/>
                <a:gd name="connsiteX10-21" fmla="*/ 5991160 w 6519668"/>
                <a:gd name="connsiteY10-22" fmla="*/ 676899 h 2380003"/>
                <a:gd name="connsiteX11-23" fmla="*/ 5805958 w 6519668"/>
                <a:gd name="connsiteY11-24" fmla="*/ 596912 h 2380003"/>
                <a:gd name="connsiteX12-25" fmla="*/ 3800337 w 6519668"/>
                <a:gd name="connsiteY12-26" fmla="*/ 12 h 2380003"/>
                <a:gd name="connsiteX13-27" fmla="*/ 379678 w 6519668"/>
                <a:gd name="connsiteY13-28" fmla="*/ 1212862 h 2380003"/>
                <a:gd name="connsiteX14-29" fmla="*/ 107801 w 6519668"/>
                <a:gd name="connsiteY14-30" fmla="*/ 1302295 h 2380003"/>
                <a:gd name="connsiteX15-31" fmla="*/ 0 w 6519668"/>
                <a:gd name="connsiteY15-32" fmla="*/ 1334065 h 2380003"/>
                <a:gd name="connsiteX16-33" fmla="*/ 92268 w 6519668"/>
                <a:gd name="connsiteY16-34" fmla="*/ 1409679 h 2380003"/>
                <a:gd name="connsiteX17-35" fmla="*/ 2721275 w 6519668"/>
                <a:gd name="connsiteY17-36" fmla="*/ 2378436 h 2380003"/>
                <a:gd name="connsiteX0-37" fmla="*/ 2721275 w 6519668"/>
                <a:gd name="connsiteY0-38" fmla="*/ 2378436 h 2380003"/>
                <a:gd name="connsiteX1-39" fmla="*/ 5831253 w 6519668"/>
                <a:gd name="connsiteY1-40" fmla="*/ 1255990 h 2380003"/>
                <a:gd name="connsiteX2-41" fmla="*/ 5991160 w 6519668"/>
                <a:gd name="connsiteY2-42" fmla="*/ 1228648 h 2380003"/>
                <a:gd name="connsiteX3-43" fmla="*/ 6284660 w 6519668"/>
                <a:gd name="connsiteY3-44" fmla="*/ 1103436 h 2380003"/>
                <a:gd name="connsiteX4-45" fmla="*/ 6452943 w 6519668"/>
                <a:gd name="connsiteY4-46" fmla="*/ 1048080 h 2380003"/>
                <a:gd name="connsiteX5-47" fmla="*/ 6519668 w 6519668"/>
                <a:gd name="connsiteY5-48" fmla="*/ 1028416 h 2380003"/>
                <a:gd name="connsiteX6-49" fmla="*/ 6462557 w 6519668"/>
                <a:gd name="connsiteY6-50" fmla="*/ 981613 h 2380003"/>
                <a:gd name="connsiteX7-51" fmla="*/ 6140262 w 6519668"/>
                <a:gd name="connsiteY7-52" fmla="*/ 760554 h 2380003"/>
                <a:gd name="connsiteX8-53" fmla="*/ 5991160 w 6519668"/>
                <a:gd name="connsiteY8-54" fmla="*/ 678632 h 2380003"/>
                <a:gd name="connsiteX9-55" fmla="*/ 5991160 w 6519668"/>
                <a:gd name="connsiteY9-56" fmla="*/ 676899 h 2380003"/>
                <a:gd name="connsiteX10-57" fmla="*/ 5805958 w 6519668"/>
                <a:gd name="connsiteY10-58" fmla="*/ 596912 h 2380003"/>
                <a:gd name="connsiteX11-59" fmla="*/ 3800337 w 6519668"/>
                <a:gd name="connsiteY11-60" fmla="*/ 12 h 2380003"/>
                <a:gd name="connsiteX12-61" fmla="*/ 379678 w 6519668"/>
                <a:gd name="connsiteY12-62" fmla="*/ 1212862 h 2380003"/>
                <a:gd name="connsiteX13-63" fmla="*/ 107801 w 6519668"/>
                <a:gd name="connsiteY13-64" fmla="*/ 1302295 h 2380003"/>
                <a:gd name="connsiteX14-65" fmla="*/ 0 w 6519668"/>
                <a:gd name="connsiteY14-66" fmla="*/ 1334065 h 2380003"/>
                <a:gd name="connsiteX15-67" fmla="*/ 92268 w 6519668"/>
                <a:gd name="connsiteY15-68" fmla="*/ 1409679 h 2380003"/>
                <a:gd name="connsiteX16-69" fmla="*/ 2721275 w 6519668"/>
                <a:gd name="connsiteY16-70" fmla="*/ 2378436 h 2380003"/>
                <a:gd name="connsiteX0-71" fmla="*/ 2721275 w 6519668"/>
                <a:gd name="connsiteY0-72" fmla="*/ 2378436 h 2380003"/>
                <a:gd name="connsiteX1-73" fmla="*/ 5831253 w 6519668"/>
                <a:gd name="connsiteY1-74" fmla="*/ 1255990 h 2380003"/>
                <a:gd name="connsiteX2-75" fmla="*/ 6284660 w 6519668"/>
                <a:gd name="connsiteY2-76" fmla="*/ 1103436 h 2380003"/>
                <a:gd name="connsiteX3-77" fmla="*/ 6452943 w 6519668"/>
                <a:gd name="connsiteY3-78" fmla="*/ 1048080 h 2380003"/>
                <a:gd name="connsiteX4-79" fmla="*/ 6519668 w 6519668"/>
                <a:gd name="connsiteY4-80" fmla="*/ 1028416 h 2380003"/>
                <a:gd name="connsiteX5-81" fmla="*/ 6462557 w 6519668"/>
                <a:gd name="connsiteY5-82" fmla="*/ 981613 h 2380003"/>
                <a:gd name="connsiteX6-83" fmla="*/ 6140262 w 6519668"/>
                <a:gd name="connsiteY6-84" fmla="*/ 760554 h 2380003"/>
                <a:gd name="connsiteX7-85" fmla="*/ 5991160 w 6519668"/>
                <a:gd name="connsiteY7-86" fmla="*/ 678632 h 2380003"/>
                <a:gd name="connsiteX8-87" fmla="*/ 5991160 w 6519668"/>
                <a:gd name="connsiteY8-88" fmla="*/ 676899 h 2380003"/>
                <a:gd name="connsiteX9-89" fmla="*/ 5805958 w 6519668"/>
                <a:gd name="connsiteY9-90" fmla="*/ 596912 h 2380003"/>
                <a:gd name="connsiteX10-91" fmla="*/ 3800337 w 6519668"/>
                <a:gd name="connsiteY10-92" fmla="*/ 12 h 2380003"/>
                <a:gd name="connsiteX11-93" fmla="*/ 379678 w 6519668"/>
                <a:gd name="connsiteY11-94" fmla="*/ 1212862 h 2380003"/>
                <a:gd name="connsiteX12-95" fmla="*/ 107801 w 6519668"/>
                <a:gd name="connsiteY12-96" fmla="*/ 1302295 h 2380003"/>
                <a:gd name="connsiteX13-97" fmla="*/ 0 w 6519668"/>
                <a:gd name="connsiteY13-98" fmla="*/ 1334065 h 2380003"/>
                <a:gd name="connsiteX14-99" fmla="*/ 92268 w 6519668"/>
                <a:gd name="connsiteY14-100" fmla="*/ 1409679 h 2380003"/>
                <a:gd name="connsiteX15-101" fmla="*/ 2721275 w 6519668"/>
                <a:gd name="connsiteY15-102" fmla="*/ 2378436 h 2380003"/>
                <a:gd name="connsiteX0-103" fmla="*/ 2721275 w 6519668"/>
                <a:gd name="connsiteY0-104" fmla="*/ 2378436 h 2380003"/>
                <a:gd name="connsiteX1-105" fmla="*/ 5831253 w 6519668"/>
                <a:gd name="connsiteY1-106" fmla="*/ 1255990 h 2380003"/>
                <a:gd name="connsiteX2-107" fmla="*/ 6284660 w 6519668"/>
                <a:gd name="connsiteY2-108" fmla="*/ 1103436 h 2380003"/>
                <a:gd name="connsiteX3-109" fmla="*/ 6452943 w 6519668"/>
                <a:gd name="connsiteY3-110" fmla="*/ 1048080 h 2380003"/>
                <a:gd name="connsiteX4-111" fmla="*/ 6519668 w 6519668"/>
                <a:gd name="connsiteY4-112" fmla="*/ 1028416 h 2380003"/>
                <a:gd name="connsiteX5-113" fmla="*/ 6462557 w 6519668"/>
                <a:gd name="connsiteY5-114" fmla="*/ 981613 h 2380003"/>
                <a:gd name="connsiteX6-115" fmla="*/ 6140262 w 6519668"/>
                <a:gd name="connsiteY6-116" fmla="*/ 760554 h 2380003"/>
                <a:gd name="connsiteX7-117" fmla="*/ 5991160 w 6519668"/>
                <a:gd name="connsiteY7-118" fmla="*/ 678632 h 2380003"/>
                <a:gd name="connsiteX8-119" fmla="*/ 5991160 w 6519668"/>
                <a:gd name="connsiteY8-120" fmla="*/ 676899 h 2380003"/>
                <a:gd name="connsiteX9-121" fmla="*/ 5805958 w 6519668"/>
                <a:gd name="connsiteY9-122" fmla="*/ 596912 h 2380003"/>
                <a:gd name="connsiteX10-123" fmla="*/ 3800337 w 6519668"/>
                <a:gd name="connsiteY10-124" fmla="*/ 12 h 2380003"/>
                <a:gd name="connsiteX11-125" fmla="*/ 379678 w 6519668"/>
                <a:gd name="connsiteY11-126" fmla="*/ 1212862 h 2380003"/>
                <a:gd name="connsiteX12-127" fmla="*/ 107801 w 6519668"/>
                <a:gd name="connsiteY12-128" fmla="*/ 1302295 h 2380003"/>
                <a:gd name="connsiteX13-129" fmla="*/ 0 w 6519668"/>
                <a:gd name="connsiteY13-130" fmla="*/ 1334065 h 2380003"/>
                <a:gd name="connsiteX14-131" fmla="*/ 92268 w 6519668"/>
                <a:gd name="connsiteY14-132" fmla="*/ 1409679 h 2380003"/>
                <a:gd name="connsiteX15-133" fmla="*/ 2721275 w 6519668"/>
                <a:gd name="connsiteY15-134" fmla="*/ 2378436 h 2380003"/>
                <a:gd name="connsiteX0-135" fmla="*/ 2721275 w 6519668"/>
                <a:gd name="connsiteY0-136" fmla="*/ 2378436 h 2380003"/>
                <a:gd name="connsiteX1-137" fmla="*/ 5831253 w 6519668"/>
                <a:gd name="connsiteY1-138" fmla="*/ 1255990 h 2380003"/>
                <a:gd name="connsiteX2-139" fmla="*/ 6284660 w 6519668"/>
                <a:gd name="connsiteY2-140" fmla="*/ 1103436 h 2380003"/>
                <a:gd name="connsiteX3-141" fmla="*/ 6452943 w 6519668"/>
                <a:gd name="connsiteY3-142" fmla="*/ 1048080 h 2380003"/>
                <a:gd name="connsiteX4-143" fmla="*/ 6519668 w 6519668"/>
                <a:gd name="connsiteY4-144" fmla="*/ 1028416 h 2380003"/>
                <a:gd name="connsiteX5-145" fmla="*/ 6462557 w 6519668"/>
                <a:gd name="connsiteY5-146" fmla="*/ 981613 h 2380003"/>
                <a:gd name="connsiteX6-147" fmla="*/ 6140262 w 6519668"/>
                <a:gd name="connsiteY6-148" fmla="*/ 760554 h 2380003"/>
                <a:gd name="connsiteX7-149" fmla="*/ 5991160 w 6519668"/>
                <a:gd name="connsiteY7-150" fmla="*/ 678632 h 2380003"/>
                <a:gd name="connsiteX8-151" fmla="*/ 5991160 w 6519668"/>
                <a:gd name="connsiteY8-152" fmla="*/ 676899 h 2380003"/>
                <a:gd name="connsiteX9-153" fmla="*/ 5805958 w 6519668"/>
                <a:gd name="connsiteY9-154" fmla="*/ 596912 h 2380003"/>
                <a:gd name="connsiteX10-155" fmla="*/ 3800337 w 6519668"/>
                <a:gd name="connsiteY10-156" fmla="*/ 12 h 2380003"/>
                <a:gd name="connsiteX11-157" fmla="*/ 379678 w 6519668"/>
                <a:gd name="connsiteY11-158" fmla="*/ 1212862 h 2380003"/>
                <a:gd name="connsiteX12-159" fmla="*/ 107801 w 6519668"/>
                <a:gd name="connsiteY12-160" fmla="*/ 1302295 h 2380003"/>
                <a:gd name="connsiteX13-161" fmla="*/ 0 w 6519668"/>
                <a:gd name="connsiteY13-162" fmla="*/ 1334065 h 2380003"/>
                <a:gd name="connsiteX14-163" fmla="*/ 92268 w 6519668"/>
                <a:gd name="connsiteY14-164" fmla="*/ 1409679 h 2380003"/>
                <a:gd name="connsiteX15-165" fmla="*/ 2721275 w 6519668"/>
                <a:gd name="connsiteY15-166" fmla="*/ 2378436 h 2380003"/>
                <a:gd name="connsiteX0-167" fmla="*/ 2721275 w 6519668"/>
                <a:gd name="connsiteY0-168" fmla="*/ 2378436 h 2380003"/>
                <a:gd name="connsiteX1-169" fmla="*/ 5818553 w 6519668"/>
                <a:gd name="connsiteY1-170" fmla="*/ 1217890 h 2380003"/>
                <a:gd name="connsiteX2-171" fmla="*/ 6284660 w 6519668"/>
                <a:gd name="connsiteY2-172" fmla="*/ 1103436 h 2380003"/>
                <a:gd name="connsiteX3-173" fmla="*/ 6452943 w 6519668"/>
                <a:gd name="connsiteY3-174" fmla="*/ 1048080 h 2380003"/>
                <a:gd name="connsiteX4-175" fmla="*/ 6519668 w 6519668"/>
                <a:gd name="connsiteY4-176" fmla="*/ 1028416 h 2380003"/>
                <a:gd name="connsiteX5-177" fmla="*/ 6462557 w 6519668"/>
                <a:gd name="connsiteY5-178" fmla="*/ 981613 h 2380003"/>
                <a:gd name="connsiteX6-179" fmla="*/ 6140262 w 6519668"/>
                <a:gd name="connsiteY6-180" fmla="*/ 760554 h 2380003"/>
                <a:gd name="connsiteX7-181" fmla="*/ 5991160 w 6519668"/>
                <a:gd name="connsiteY7-182" fmla="*/ 678632 h 2380003"/>
                <a:gd name="connsiteX8-183" fmla="*/ 5991160 w 6519668"/>
                <a:gd name="connsiteY8-184" fmla="*/ 676899 h 2380003"/>
                <a:gd name="connsiteX9-185" fmla="*/ 5805958 w 6519668"/>
                <a:gd name="connsiteY9-186" fmla="*/ 596912 h 2380003"/>
                <a:gd name="connsiteX10-187" fmla="*/ 3800337 w 6519668"/>
                <a:gd name="connsiteY10-188" fmla="*/ 12 h 2380003"/>
                <a:gd name="connsiteX11-189" fmla="*/ 379678 w 6519668"/>
                <a:gd name="connsiteY11-190" fmla="*/ 1212862 h 2380003"/>
                <a:gd name="connsiteX12-191" fmla="*/ 107801 w 6519668"/>
                <a:gd name="connsiteY12-192" fmla="*/ 1302295 h 2380003"/>
                <a:gd name="connsiteX13-193" fmla="*/ 0 w 6519668"/>
                <a:gd name="connsiteY13-194" fmla="*/ 1334065 h 2380003"/>
                <a:gd name="connsiteX14-195" fmla="*/ 92268 w 6519668"/>
                <a:gd name="connsiteY14-196" fmla="*/ 1409679 h 2380003"/>
                <a:gd name="connsiteX15-197" fmla="*/ 2721275 w 6519668"/>
                <a:gd name="connsiteY15-198" fmla="*/ 2378436 h 2380003"/>
                <a:gd name="connsiteX0-199" fmla="*/ 2721275 w 6519668"/>
                <a:gd name="connsiteY0-200" fmla="*/ 2378436 h 2380003"/>
                <a:gd name="connsiteX1-201" fmla="*/ 5818553 w 6519668"/>
                <a:gd name="connsiteY1-202" fmla="*/ 1217890 h 2380003"/>
                <a:gd name="connsiteX2-203" fmla="*/ 6284660 w 6519668"/>
                <a:gd name="connsiteY2-204" fmla="*/ 1103436 h 2380003"/>
                <a:gd name="connsiteX3-205" fmla="*/ 6452943 w 6519668"/>
                <a:gd name="connsiteY3-206" fmla="*/ 1048080 h 2380003"/>
                <a:gd name="connsiteX4-207" fmla="*/ 6519668 w 6519668"/>
                <a:gd name="connsiteY4-208" fmla="*/ 1028416 h 2380003"/>
                <a:gd name="connsiteX5-209" fmla="*/ 6462557 w 6519668"/>
                <a:gd name="connsiteY5-210" fmla="*/ 981613 h 2380003"/>
                <a:gd name="connsiteX6-211" fmla="*/ 6140262 w 6519668"/>
                <a:gd name="connsiteY6-212" fmla="*/ 760554 h 2380003"/>
                <a:gd name="connsiteX7-213" fmla="*/ 5991160 w 6519668"/>
                <a:gd name="connsiteY7-214" fmla="*/ 678632 h 2380003"/>
                <a:gd name="connsiteX8-215" fmla="*/ 5991160 w 6519668"/>
                <a:gd name="connsiteY8-216" fmla="*/ 676899 h 2380003"/>
                <a:gd name="connsiteX9-217" fmla="*/ 5805958 w 6519668"/>
                <a:gd name="connsiteY9-218" fmla="*/ 596912 h 2380003"/>
                <a:gd name="connsiteX10-219" fmla="*/ 3800337 w 6519668"/>
                <a:gd name="connsiteY10-220" fmla="*/ 12 h 2380003"/>
                <a:gd name="connsiteX11-221" fmla="*/ 379678 w 6519668"/>
                <a:gd name="connsiteY11-222" fmla="*/ 1212862 h 2380003"/>
                <a:gd name="connsiteX12-223" fmla="*/ 107801 w 6519668"/>
                <a:gd name="connsiteY12-224" fmla="*/ 1302295 h 2380003"/>
                <a:gd name="connsiteX13-225" fmla="*/ 0 w 6519668"/>
                <a:gd name="connsiteY13-226" fmla="*/ 1334065 h 2380003"/>
                <a:gd name="connsiteX14-227" fmla="*/ 92268 w 6519668"/>
                <a:gd name="connsiteY14-228" fmla="*/ 1409679 h 2380003"/>
                <a:gd name="connsiteX15-229" fmla="*/ 2721275 w 6519668"/>
                <a:gd name="connsiteY15-230" fmla="*/ 2378436 h 2380003"/>
                <a:gd name="connsiteX0-231" fmla="*/ 2721275 w 6519668"/>
                <a:gd name="connsiteY0-232" fmla="*/ 2378436 h 2380003"/>
                <a:gd name="connsiteX1-233" fmla="*/ 5818553 w 6519668"/>
                <a:gd name="connsiteY1-234" fmla="*/ 1217890 h 2380003"/>
                <a:gd name="connsiteX2-235" fmla="*/ 6278310 w 6519668"/>
                <a:gd name="connsiteY2-236" fmla="*/ 1084386 h 2380003"/>
                <a:gd name="connsiteX3-237" fmla="*/ 6452943 w 6519668"/>
                <a:gd name="connsiteY3-238" fmla="*/ 1048080 h 2380003"/>
                <a:gd name="connsiteX4-239" fmla="*/ 6519668 w 6519668"/>
                <a:gd name="connsiteY4-240" fmla="*/ 1028416 h 2380003"/>
                <a:gd name="connsiteX5-241" fmla="*/ 6462557 w 6519668"/>
                <a:gd name="connsiteY5-242" fmla="*/ 981613 h 2380003"/>
                <a:gd name="connsiteX6-243" fmla="*/ 6140262 w 6519668"/>
                <a:gd name="connsiteY6-244" fmla="*/ 760554 h 2380003"/>
                <a:gd name="connsiteX7-245" fmla="*/ 5991160 w 6519668"/>
                <a:gd name="connsiteY7-246" fmla="*/ 678632 h 2380003"/>
                <a:gd name="connsiteX8-247" fmla="*/ 5991160 w 6519668"/>
                <a:gd name="connsiteY8-248" fmla="*/ 676899 h 2380003"/>
                <a:gd name="connsiteX9-249" fmla="*/ 5805958 w 6519668"/>
                <a:gd name="connsiteY9-250" fmla="*/ 596912 h 2380003"/>
                <a:gd name="connsiteX10-251" fmla="*/ 3800337 w 6519668"/>
                <a:gd name="connsiteY10-252" fmla="*/ 12 h 2380003"/>
                <a:gd name="connsiteX11-253" fmla="*/ 379678 w 6519668"/>
                <a:gd name="connsiteY11-254" fmla="*/ 1212862 h 2380003"/>
                <a:gd name="connsiteX12-255" fmla="*/ 107801 w 6519668"/>
                <a:gd name="connsiteY12-256" fmla="*/ 1302295 h 2380003"/>
                <a:gd name="connsiteX13-257" fmla="*/ 0 w 6519668"/>
                <a:gd name="connsiteY13-258" fmla="*/ 1334065 h 2380003"/>
                <a:gd name="connsiteX14-259" fmla="*/ 92268 w 6519668"/>
                <a:gd name="connsiteY14-260" fmla="*/ 1409679 h 2380003"/>
                <a:gd name="connsiteX15-261" fmla="*/ 2721275 w 6519668"/>
                <a:gd name="connsiteY15-262" fmla="*/ 2378436 h 2380003"/>
                <a:gd name="connsiteX0-263" fmla="*/ 2721275 w 6519668"/>
                <a:gd name="connsiteY0-264" fmla="*/ 2378436 h 2380003"/>
                <a:gd name="connsiteX1-265" fmla="*/ 5818553 w 6519668"/>
                <a:gd name="connsiteY1-266" fmla="*/ 1217890 h 2380003"/>
                <a:gd name="connsiteX2-267" fmla="*/ 6278310 w 6519668"/>
                <a:gd name="connsiteY2-268" fmla="*/ 1084386 h 2380003"/>
                <a:gd name="connsiteX3-269" fmla="*/ 6452943 w 6519668"/>
                <a:gd name="connsiteY3-270" fmla="*/ 1048080 h 2380003"/>
                <a:gd name="connsiteX4-271" fmla="*/ 6519668 w 6519668"/>
                <a:gd name="connsiteY4-272" fmla="*/ 1028416 h 2380003"/>
                <a:gd name="connsiteX5-273" fmla="*/ 6462557 w 6519668"/>
                <a:gd name="connsiteY5-274" fmla="*/ 981613 h 2380003"/>
                <a:gd name="connsiteX6-275" fmla="*/ 6140262 w 6519668"/>
                <a:gd name="connsiteY6-276" fmla="*/ 760554 h 2380003"/>
                <a:gd name="connsiteX7-277" fmla="*/ 5991160 w 6519668"/>
                <a:gd name="connsiteY7-278" fmla="*/ 678632 h 2380003"/>
                <a:gd name="connsiteX8-279" fmla="*/ 5991160 w 6519668"/>
                <a:gd name="connsiteY8-280" fmla="*/ 676899 h 2380003"/>
                <a:gd name="connsiteX9-281" fmla="*/ 5805958 w 6519668"/>
                <a:gd name="connsiteY9-282" fmla="*/ 596912 h 2380003"/>
                <a:gd name="connsiteX10-283" fmla="*/ 3800337 w 6519668"/>
                <a:gd name="connsiteY10-284" fmla="*/ 12 h 2380003"/>
                <a:gd name="connsiteX11-285" fmla="*/ 379678 w 6519668"/>
                <a:gd name="connsiteY11-286" fmla="*/ 1212862 h 2380003"/>
                <a:gd name="connsiteX12-287" fmla="*/ 107801 w 6519668"/>
                <a:gd name="connsiteY12-288" fmla="*/ 1302295 h 2380003"/>
                <a:gd name="connsiteX13-289" fmla="*/ 0 w 6519668"/>
                <a:gd name="connsiteY13-290" fmla="*/ 1334065 h 2380003"/>
                <a:gd name="connsiteX14-291" fmla="*/ 92268 w 6519668"/>
                <a:gd name="connsiteY14-292" fmla="*/ 1409679 h 2380003"/>
                <a:gd name="connsiteX15-293" fmla="*/ 2721275 w 6519668"/>
                <a:gd name="connsiteY15-294" fmla="*/ 2378436 h 2380003"/>
                <a:gd name="connsiteX0-295" fmla="*/ 2721275 w 6519668"/>
                <a:gd name="connsiteY0-296" fmla="*/ 2378436 h 2380003"/>
                <a:gd name="connsiteX1-297" fmla="*/ 5818553 w 6519668"/>
                <a:gd name="connsiteY1-298" fmla="*/ 1217890 h 2380003"/>
                <a:gd name="connsiteX2-299" fmla="*/ 6278310 w 6519668"/>
                <a:gd name="connsiteY2-300" fmla="*/ 1084386 h 2380003"/>
                <a:gd name="connsiteX3-301" fmla="*/ 6519668 w 6519668"/>
                <a:gd name="connsiteY3-302" fmla="*/ 1028416 h 2380003"/>
                <a:gd name="connsiteX4-303" fmla="*/ 6462557 w 6519668"/>
                <a:gd name="connsiteY4-304" fmla="*/ 981613 h 2380003"/>
                <a:gd name="connsiteX5-305" fmla="*/ 6140262 w 6519668"/>
                <a:gd name="connsiteY5-306" fmla="*/ 760554 h 2380003"/>
                <a:gd name="connsiteX6-307" fmla="*/ 5991160 w 6519668"/>
                <a:gd name="connsiteY6-308" fmla="*/ 678632 h 2380003"/>
                <a:gd name="connsiteX7-309" fmla="*/ 5991160 w 6519668"/>
                <a:gd name="connsiteY7-310" fmla="*/ 676899 h 2380003"/>
                <a:gd name="connsiteX8-311" fmla="*/ 5805958 w 6519668"/>
                <a:gd name="connsiteY8-312" fmla="*/ 596912 h 2380003"/>
                <a:gd name="connsiteX9-313" fmla="*/ 3800337 w 6519668"/>
                <a:gd name="connsiteY9-314" fmla="*/ 12 h 2380003"/>
                <a:gd name="connsiteX10-315" fmla="*/ 379678 w 6519668"/>
                <a:gd name="connsiteY10-316" fmla="*/ 1212862 h 2380003"/>
                <a:gd name="connsiteX11-317" fmla="*/ 107801 w 6519668"/>
                <a:gd name="connsiteY11-318" fmla="*/ 1302295 h 2380003"/>
                <a:gd name="connsiteX12-319" fmla="*/ 0 w 6519668"/>
                <a:gd name="connsiteY12-320" fmla="*/ 1334065 h 2380003"/>
                <a:gd name="connsiteX13-321" fmla="*/ 92268 w 6519668"/>
                <a:gd name="connsiteY13-322" fmla="*/ 1409679 h 2380003"/>
                <a:gd name="connsiteX14-323" fmla="*/ 2721275 w 6519668"/>
                <a:gd name="connsiteY14-324" fmla="*/ 2378436 h 23800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519668" h="2380003">
                  <a:moveTo>
                    <a:pt x="2721275" y="2378436"/>
                  </a:moveTo>
                  <a:cubicBezTo>
                    <a:pt x="3620141" y="2348656"/>
                    <a:pt x="4812417" y="1515063"/>
                    <a:pt x="5818553" y="1217890"/>
                  </a:cubicBezTo>
                  <a:cubicBezTo>
                    <a:pt x="6033189" y="1147989"/>
                    <a:pt x="6161458" y="1115965"/>
                    <a:pt x="6278310" y="1084386"/>
                  </a:cubicBezTo>
                  <a:cubicBezTo>
                    <a:pt x="6395162" y="1052807"/>
                    <a:pt x="6488960" y="1045545"/>
                    <a:pt x="6519668" y="1028416"/>
                  </a:cubicBezTo>
                  <a:lnTo>
                    <a:pt x="6462557" y="981613"/>
                  </a:lnTo>
                  <a:cubicBezTo>
                    <a:pt x="6369253" y="907892"/>
                    <a:pt x="6260637" y="832238"/>
                    <a:pt x="6140262" y="760554"/>
                  </a:cubicBezTo>
                  <a:lnTo>
                    <a:pt x="5991160" y="678632"/>
                  </a:lnTo>
                  <a:lnTo>
                    <a:pt x="5991160" y="676899"/>
                  </a:lnTo>
                  <a:lnTo>
                    <a:pt x="5805958" y="596912"/>
                  </a:lnTo>
                  <a:cubicBezTo>
                    <a:pt x="5114582" y="295816"/>
                    <a:pt x="4416118" y="2128"/>
                    <a:pt x="3800337" y="12"/>
                  </a:cubicBezTo>
                  <a:cubicBezTo>
                    <a:pt x="2568774" y="-4221"/>
                    <a:pt x="938069" y="1029770"/>
                    <a:pt x="379678" y="1212862"/>
                  </a:cubicBezTo>
                  <a:lnTo>
                    <a:pt x="107801" y="1302295"/>
                  </a:lnTo>
                  <a:lnTo>
                    <a:pt x="0" y="1334065"/>
                  </a:lnTo>
                  <a:lnTo>
                    <a:pt x="92268" y="1409679"/>
                  </a:lnTo>
                  <a:cubicBezTo>
                    <a:pt x="695233" y="1886093"/>
                    <a:pt x="1694001" y="2412470"/>
                    <a:pt x="2721275" y="2378436"/>
                  </a:cubicBezTo>
                  <a:close/>
                </a:path>
              </a:pathLst>
            </a:cu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246925" y="2087257"/>
              <a:ext cx="1723549" cy="584775"/>
            </a:xfrm>
            <a:prstGeom prst="rect">
              <a:avLst/>
            </a:prstGeom>
            <a:noFill/>
          </p:spPr>
          <p:txBody>
            <a:bodyPr wrap="none" rtlCol="0">
              <a:spAutoFit/>
            </a:bodyPr>
            <a:lstStyle/>
            <a:p>
              <a:pPr algn="ctr"/>
              <a:r>
                <a:rPr lang="en-US" altLang="zh-CN" sz="3200" i="1" dirty="0">
                  <a:latin typeface="Century Gothic" panose="020B0502020202020204" pitchFamily="34" charset="0"/>
                </a:rPr>
                <a:t>PART 01</a:t>
              </a:r>
              <a:endParaRPr lang="zh-CN" altLang="en-US" sz="3200" i="1" dirty="0">
                <a:latin typeface="Century Gothic" panose="020B0502020202020204" pitchFamily="34" charset="0"/>
              </a:endParaRPr>
            </a:p>
          </p:txBody>
        </p:sp>
      </p:grpSp>
      <p:grpSp>
        <p:nvGrpSpPr>
          <p:cNvPr id="18" name="组合 17"/>
          <p:cNvGrpSpPr/>
          <p:nvPr/>
        </p:nvGrpSpPr>
        <p:grpSpPr>
          <a:xfrm>
            <a:off x="2423886" y="3587431"/>
            <a:ext cx="7344228" cy="1442687"/>
            <a:chOff x="227724" y="104400"/>
            <a:chExt cx="7344228" cy="1442687"/>
          </a:xfrm>
        </p:grpSpPr>
        <p:sp>
          <p:nvSpPr>
            <p:cNvPr id="19" name="文本框 18"/>
            <p:cNvSpPr txBox="1"/>
            <p:nvPr/>
          </p:nvSpPr>
          <p:spPr>
            <a:xfrm>
              <a:off x="1572965" y="104400"/>
              <a:ext cx="4653747" cy="707886"/>
            </a:xfrm>
            <a:prstGeom prst="rect">
              <a:avLst/>
            </a:prstGeom>
            <a:noFill/>
          </p:spPr>
          <p:txBody>
            <a:bodyPr wrap="square" rtlCol="0">
              <a:spAutoFit/>
              <a:scene3d>
                <a:camera prst="orthographicFront"/>
                <a:lightRig rig="threePt" dir="t"/>
              </a:scene3d>
              <a:sp3d contourW="12700"/>
            </a:bodyPr>
            <a:lstStyle/>
            <a:p>
              <a:pPr algn="ctr"/>
              <a:r>
                <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标题文字添加此处</a:t>
              </a:r>
              <a:endPar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0" name="文本框 19"/>
            <p:cNvSpPr txBox="1"/>
            <p:nvPr/>
          </p:nvSpPr>
          <p:spPr>
            <a:xfrm>
              <a:off x="227724" y="863823"/>
              <a:ext cx="7344228" cy="683264"/>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rPr>
                <a:t>The user can demonstrate on a projector or computer, or print the presentation and make it into a film to be used in a wider field</a:t>
              </a:r>
              <a:endPar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endParaRPr>
            </a:p>
          </p:txBody>
        </p:sp>
      </p:grpSp>
      <p:sp>
        <p:nvSpPr>
          <p:cNvPr id="8" name="任意多边形: 形状 7"/>
          <p:cNvSpPr/>
          <p:nvPr/>
        </p:nvSpPr>
        <p:spPr>
          <a:xfrm>
            <a:off x="6779040" y="4112474"/>
            <a:ext cx="5412960" cy="2745526"/>
          </a:xfrm>
          <a:custGeom>
            <a:avLst/>
            <a:gdLst>
              <a:gd name="connsiteX0" fmla="*/ 5412960 w 5412960"/>
              <a:gd name="connsiteY0" fmla="*/ 0 h 2745525"/>
              <a:gd name="connsiteX1" fmla="*/ 5412960 w 5412960"/>
              <a:gd name="connsiteY1" fmla="*/ 2745525 h 2745525"/>
              <a:gd name="connsiteX2" fmla="*/ 0 w 5412960"/>
              <a:gd name="connsiteY2" fmla="*/ 2745525 h 2745525"/>
              <a:gd name="connsiteX3" fmla="*/ 419519 w 5412960"/>
              <a:gd name="connsiteY3" fmla="*/ 2699358 h 2745525"/>
              <a:gd name="connsiteX4" fmla="*/ 1337874 w 5412960"/>
              <a:gd name="connsiteY4" fmla="*/ 2535660 h 2745525"/>
              <a:gd name="connsiteX5" fmla="*/ 5383855 w 5412960"/>
              <a:gd name="connsiteY5" fmla="*/ 103978 h 2745525"/>
              <a:gd name="connsiteX6" fmla="*/ 5412960 w 5412960"/>
              <a:gd name="connsiteY6" fmla="*/ 0 h 274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960" h="2745525">
                <a:moveTo>
                  <a:pt x="5412960" y="0"/>
                </a:moveTo>
                <a:lnTo>
                  <a:pt x="5412960" y="2745525"/>
                </a:lnTo>
                <a:lnTo>
                  <a:pt x="0" y="2745525"/>
                </a:lnTo>
                <a:lnTo>
                  <a:pt x="419519" y="2699358"/>
                </a:lnTo>
                <a:cubicBezTo>
                  <a:pt x="719085" y="2659597"/>
                  <a:pt x="1026308" y="2605239"/>
                  <a:pt x="1337874" y="2535660"/>
                </a:cubicBezTo>
                <a:cubicBezTo>
                  <a:pt x="3440944" y="2066000"/>
                  <a:pt x="5069911" y="1052867"/>
                  <a:pt x="5383855" y="103978"/>
                </a:cubicBezTo>
                <a:lnTo>
                  <a:pt x="5412960" y="0"/>
                </a:lnTo>
                <a:close/>
              </a:path>
            </a:pathLst>
          </a:custGeom>
          <a:solidFill>
            <a:srgbClr val="EBC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crush"/>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14:presetBounceEnd="49000">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14:bounceEnd="49000">
                                          <p:cBhvr additive="base">
                                            <p:cTn id="13" dur="1000" fill="hold"/>
                                            <p:tgtEl>
                                              <p:spTgt spid="18"/>
                                            </p:tgtEl>
                                            <p:attrNameLst>
                                              <p:attrName>ppt_x</p:attrName>
                                            </p:attrNameLst>
                                          </p:cBhvr>
                                          <p:tavLst>
                                            <p:tav tm="0">
                                              <p:val>
                                                <p:strVal val="#ppt_x"/>
                                              </p:val>
                                            </p:tav>
                                            <p:tav tm="100000">
                                              <p:val>
                                                <p:strVal val="#ppt_x"/>
                                              </p:val>
                                            </p:tav>
                                          </p:tavLst>
                                        </p:anim>
                                        <p:anim calcmode="lin" valueType="num" p14:bounceEnd="49000">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1000" fill="hold"/>
                                            <p:tgtEl>
                                              <p:spTgt spid="18"/>
                                            </p:tgtEl>
                                            <p:attrNameLst>
                                              <p:attrName>ppt_x</p:attrName>
                                            </p:attrNameLst>
                                          </p:cBhvr>
                                          <p:tavLst>
                                            <p:tav tm="0">
                                              <p:val>
                                                <p:strVal val="#ppt_x"/>
                                              </p:val>
                                            </p:tav>
                                            <p:tav tm="100000">
                                              <p:val>
                                                <p:strVal val="#ppt_x"/>
                                              </p:val>
                                            </p:tav>
                                          </p:tavLst>
                                        </p:anim>
                                        <p:anim calcmode="lin" valueType="num">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42" name="文本框 41"/>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43" name="任意多边形 42"/>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760949" y="3480305"/>
            <a:ext cx="1327774" cy="559689"/>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1905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8C700"/>
              </a:solidFill>
              <a:effectLst/>
              <a:uLnTx/>
              <a:uFillTx/>
              <a:cs typeface="+mn-ea"/>
              <a:sym typeface="+mn-lt"/>
            </a:endParaRPr>
          </a:p>
        </p:txBody>
      </p:sp>
      <p:sp>
        <p:nvSpPr>
          <p:cNvPr id="6" name="椭圆 5"/>
          <p:cNvSpPr/>
          <p:nvPr/>
        </p:nvSpPr>
        <p:spPr>
          <a:xfrm>
            <a:off x="1522832" y="4417888"/>
            <a:ext cx="3035552" cy="1279559"/>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1905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8C700"/>
              </a:solidFill>
              <a:effectLst/>
              <a:uLnTx/>
              <a:uFillTx/>
              <a:cs typeface="+mn-ea"/>
              <a:sym typeface="+mn-lt"/>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83562" y="2189071"/>
            <a:ext cx="3443225" cy="3459253"/>
          </a:xfrm>
          <a:prstGeom prst="rect">
            <a:avLst/>
          </a:prstGeom>
        </p:spPr>
      </p:pic>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9332" y="2552700"/>
            <a:ext cx="1450963" cy="1457717"/>
          </a:xfrm>
          <a:prstGeom prst="rect">
            <a:avLst/>
          </a:prstGeom>
        </p:spPr>
      </p:pic>
      <p:grpSp>
        <p:nvGrpSpPr>
          <p:cNvPr id="12" name="组合 11"/>
          <p:cNvGrpSpPr/>
          <p:nvPr/>
        </p:nvGrpSpPr>
        <p:grpSpPr>
          <a:xfrm>
            <a:off x="6311132" y="1909090"/>
            <a:ext cx="4690244" cy="3347213"/>
            <a:chOff x="2196332" y="1575715"/>
            <a:chExt cx="4690244" cy="3347213"/>
          </a:xfrm>
        </p:grpSpPr>
        <p:sp>
          <p:nvSpPr>
            <p:cNvPr id="13" name="文本框 12"/>
            <p:cNvSpPr txBox="1"/>
            <p:nvPr/>
          </p:nvSpPr>
          <p:spPr>
            <a:xfrm>
              <a:off x="2197610" y="1575715"/>
              <a:ext cx="2079415" cy="461665"/>
            </a:xfrm>
            <a:prstGeom prst="rect">
              <a:avLst/>
            </a:prstGeom>
            <a:noFill/>
          </p:spPr>
          <p:txBody>
            <a:bodyPr wrap="none" rtlCol="0">
              <a:spAutoFit/>
            </a:bodyPr>
            <a:p>
              <a:r>
                <a:rPr lang="zh-CN" altLang="en-US" sz="2400" b="1" dirty="0">
                  <a:solidFill>
                    <a:srgbClr val="F8C700"/>
                  </a:solidFill>
                  <a:cs typeface="+mn-ea"/>
                  <a:sym typeface="+mn-lt"/>
                </a:rPr>
                <a:t>点击输入标题</a:t>
              </a:r>
              <a:endParaRPr lang="zh-CN" altLang="en-US" sz="2400" b="1" dirty="0">
                <a:solidFill>
                  <a:srgbClr val="F8C700"/>
                </a:solidFill>
                <a:cs typeface="+mn-ea"/>
                <a:sym typeface="+mn-lt"/>
              </a:endParaRPr>
            </a:p>
          </p:txBody>
        </p:sp>
        <p:sp>
          <p:nvSpPr>
            <p:cNvPr id="14" name="文本框 13"/>
            <p:cNvSpPr txBox="1"/>
            <p:nvPr/>
          </p:nvSpPr>
          <p:spPr>
            <a:xfrm>
              <a:off x="2196332" y="2365676"/>
              <a:ext cx="4690244" cy="1393779"/>
            </a:xfrm>
            <a:prstGeom prst="rect">
              <a:avLst/>
            </a:prstGeom>
            <a:noFill/>
          </p:spPr>
          <p:txBody>
            <a:bodyPr wrap="square" rtlCol="0">
              <a:spAutoFit/>
            </a:bodyPr>
            <a:p>
              <a:pPr>
                <a:lnSpc>
                  <a:spcPct val="120000"/>
                </a:lnSpc>
              </a:pPr>
              <a:r>
                <a:rPr lang="zh-CN" altLang="en-US" dirty="0">
                  <a:solidFill>
                    <a:srgbClr val="F8C700"/>
                  </a:solidFill>
                  <a:cs typeface="+mn-ea"/>
                  <a:sym typeface="+mn-lt"/>
                </a:rPr>
                <a:t>在此输入文本内容并精简在此输入文本内容</a:t>
              </a:r>
              <a:endParaRPr lang="en-US" altLang="zh-CN" dirty="0">
                <a:solidFill>
                  <a:srgbClr val="F8C700"/>
                </a:solidFill>
                <a:cs typeface="+mn-ea"/>
                <a:sym typeface="+mn-lt"/>
              </a:endParaRPr>
            </a:p>
            <a:p>
              <a:pPr>
                <a:lnSpc>
                  <a:spcPct val="120000"/>
                </a:lnSpc>
              </a:pPr>
              <a:r>
                <a:rPr lang="zh-CN" altLang="en-US" dirty="0">
                  <a:solidFill>
                    <a:srgbClr val="F8C700"/>
                  </a:solidFill>
                  <a:cs typeface="+mn-ea"/>
                  <a:sym typeface="+mn-lt"/>
                </a:rPr>
                <a:t>在此输入文本内容并精简在此输入文本内容在此输入文本内容并精简在此输入文本内容</a:t>
              </a:r>
              <a:endParaRPr lang="en-US" altLang="zh-CN" dirty="0">
                <a:solidFill>
                  <a:srgbClr val="F8C700"/>
                </a:solidFill>
                <a:cs typeface="+mn-ea"/>
                <a:sym typeface="+mn-lt"/>
              </a:endParaRPr>
            </a:p>
            <a:p>
              <a:pPr>
                <a:lnSpc>
                  <a:spcPct val="120000"/>
                </a:lnSpc>
              </a:pPr>
              <a:r>
                <a:rPr lang="zh-CN" altLang="en-US" dirty="0">
                  <a:solidFill>
                    <a:srgbClr val="F8C700"/>
                  </a:solidFill>
                  <a:cs typeface="+mn-ea"/>
                  <a:sym typeface="+mn-lt"/>
                </a:rPr>
                <a:t>在此输入文本内容并精简在此输入文本内容</a:t>
              </a:r>
              <a:endParaRPr lang="zh-CN" altLang="en-US" dirty="0">
                <a:solidFill>
                  <a:srgbClr val="F8C700"/>
                </a:solidFill>
                <a:cs typeface="+mn-ea"/>
                <a:sym typeface="+mn-lt"/>
              </a:endParaRPr>
            </a:p>
          </p:txBody>
        </p:sp>
        <p:sp>
          <p:nvSpPr>
            <p:cNvPr id="9" name="文本框 8"/>
            <p:cNvSpPr txBox="1"/>
            <p:nvPr/>
          </p:nvSpPr>
          <p:spPr>
            <a:xfrm>
              <a:off x="2196332" y="3861547"/>
              <a:ext cx="4690244" cy="1061381"/>
            </a:xfrm>
            <a:prstGeom prst="rect">
              <a:avLst/>
            </a:prstGeom>
            <a:noFill/>
          </p:spPr>
          <p:txBody>
            <a:bodyPr wrap="square" rtlCol="0">
              <a:spAutoFit/>
            </a:bodyPr>
            <a:p>
              <a:pPr>
                <a:lnSpc>
                  <a:spcPct val="120000"/>
                </a:lnSpc>
              </a:pPr>
              <a:r>
                <a:rPr lang="zh-CN" altLang="en-US" dirty="0">
                  <a:solidFill>
                    <a:srgbClr val="F8C700"/>
                  </a:solidFill>
                  <a:cs typeface="+mn-ea"/>
                  <a:sym typeface="+mn-lt"/>
                </a:rPr>
                <a:t>在此输入文本内容并精简在此输入文本内容</a:t>
              </a:r>
              <a:endParaRPr lang="en-US" altLang="zh-CN" dirty="0">
                <a:solidFill>
                  <a:srgbClr val="F8C700"/>
                </a:solidFill>
                <a:cs typeface="+mn-ea"/>
                <a:sym typeface="+mn-lt"/>
              </a:endParaRPr>
            </a:p>
            <a:p>
              <a:pPr>
                <a:lnSpc>
                  <a:spcPct val="120000"/>
                </a:lnSpc>
              </a:pPr>
              <a:r>
                <a:rPr lang="zh-CN" altLang="en-US" dirty="0">
                  <a:solidFill>
                    <a:srgbClr val="F8C700"/>
                  </a:solidFill>
                  <a:cs typeface="+mn-ea"/>
                  <a:sym typeface="+mn-lt"/>
                </a:rPr>
                <a:t>在此输入文本内容并精简在此输入文本内容在此输入文本内容并精简在此输入文本内容</a:t>
              </a:r>
              <a:endParaRPr lang="zh-CN" altLang="en-US" dirty="0">
                <a:solidFill>
                  <a:srgbClr val="F8C700"/>
                </a:solidFill>
                <a:cs typeface="+mn-ea"/>
                <a:sym typeface="+mn-lt"/>
              </a:endParaRPr>
            </a:p>
          </p:txBody>
        </p:sp>
      </p:grpSp>
      <p:grpSp>
        <p:nvGrpSpPr>
          <p:cNvPr id="24" name="组合 23"/>
          <p:cNvGrpSpPr/>
          <p:nvPr/>
        </p:nvGrpSpPr>
        <p:grpSpPr>
          <a:xfrm>
            <a:off x="9510185" y="5495925"/>
            <a:ext cx="1230901" cy="180974"/>
            <a:chOff x="9028722" y="5397963"/>
            <a:chExt cx="1702839" cy="250361"/>
          </a:xfrm>
          <a:solidFill>
            <a:srgbClr val="C9A750"/>
          </a:solidFill>
        </p:grpSpPr>
        <p:sp>
          <p:nvSpPr>
            <p:cNvPr id="10" name="椭圆 9"/>
            <p:cNvSpPr/>
            <p:nvPr/>
          </p:nvSpPr>
          <p:spPr>
            <a:xfrm>
              <a:off x="9028722" y="5397963"/>
              <a:ext cx="246246" cy="2503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8C700"/>
                </a:solidFill>
                <a:cs typeface="+mn-ea"/>
                <a:sym typeface="+mn-lt"/>
              </a:endParaRPr>
            </a:p>
          </p:txBody>
        </p:sp>
        <p:sp>
          <p:nvSpPr>
            <p:cNvPr id="20" name="椭圆 19"/>
            <p:cNvSpPr/>
            <p:nvPr/>
          </p:nvSpPr>
          <p:spPr>
            <a:xfrm>
              <a:off x="10485315" y="5397963"/>
              <a:ext cx="246246" cy="2503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8C700"/>
                </a:solidFill>
                <a:cs typeface="+mn-ea"/>
                <a:sym typeface="+mn-lt"/>
              </a:endParaRPr>
            </a:p>
          </p:txBody>
        </p:sp>
        <p:sp>
          <p:nvSpPr>
            <p:cNvPr id="22" name="椭圆 21"/>
            <p:cNvSpPr/>
            <p:nvPr/>
          </p:nvSpPr>
          <p:spPr>
            <a:xfrm>
              <a:off x="9514253" y="5397963"/>
              <a:ext cx="246246" cy="2503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8C700"/>
                </a:solidFill>
                <a:cs typeface="+mn-ea"/>
                <a:sym typeface="+mn-lt"/>
              </a:endParaRPr>
            </a:p>
          </p:txBody>
        </p:sp>
        <p:sp>
          <p:nvSpPr>
            <p:cNvPr id="23" name="椭圆 22"/>
            <p:cNvSpPr/>
            <p:nvPr/>
          </p:nvSpPr>
          <p:spPr>
            <a:xfrm>
              <a:off x="9999784" y="5397963"/>
              <a:ext cx="246246" cy="2503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8C700"/>
                </a:solidFill>
                <a:cs typeface="+mn-ea"/>
                <a:sym typeface="+mn-lt"/>
              </a:endParaRPr>
            </a:p>
          </p:txBody>
        </p:sp>
      </p:grpSp>
      <p:cxnSp>
        <p:nvCxnSpPr>
          <p:cNvPr id="11" name="直接连接符 10"/>
          <p:cNvCxnSpPr/>
          <p:nvPr/>
        </p:nvCxnSpPr>
        <p:spPr>
          <a:xfrm>
            <a:off x="6433820" y="2552700"/>
            <a:ext cx="879647" cy="0"/>
          </a:xfrm>
          <a:prstGeom prst="line">
            <a:avLst/>
          </a:prstGeom>
          <a:ln w="28575">
            <a:solidFill>
              <a:srgbClr val="F8C700"/>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876400" y="3598169"/>
            <a:ext cx="1327774" cy="559689"/>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1905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8C700"/>
              </a:solidFill>
              <a:effectLst/>
              <a:uLnTx/>
              <a:uFillTx/>
              <a:cs typeface="+mn-ea"/>
              <a:sym typeface="+mn-lt"/>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97844" y="2659045"/>
            <a:ext cx="1450963" cy="145771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par>
                                <p:cTn id="35" presetID="53" presetClass="entr" presetSubtype="16"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40" name="文本框 39"/>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41" name="任意多边形 40"/>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5"/>
          <p:cNvSpPr/>
          <p:nvPr/>
        </p:nvSpPr>
        <p:spPr>
          <a:xfrm>
            <a:off x="727475" y="4947428"/>
            <a:ext cx="5290309" cy="12318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1970" dirty="0">
              <a:latin typeface="Arial" panose="020B0604020202020204" pitchFamily="34" charset="0"/>
              <a:ea typeface="微软雅黑" panose="020B0503020204020204" charset="-122"/>
              <a:sym typeface="Arial" panose="020B0604020202020204" pitchFamily="34" charset="0"/>
            </a:endParaRPr>
          </a:p>
        </p:txBody>
      </p:sp>
      <p:sp>
        <p:nvSpPr>
          <p:cNvPr id="9" name="Rectangle 7"/>
          <p:cNvSpPr/>
          <p:nvPr/>
        </p:nvSpPr>
        <p:spPr>
          <a:xfrm>
            <a:off x="6086572" y="4947425"/>
            <a:ext cx="5291224" cy="12362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1970" dirty="0">
              <a:latin typeface="Arial" panose="020B0604020202020204" pitchFamily="34" charset="0"/>
              <a:ea typeface="微软雅黑" panose="020B0503020204020204" charset="-122"/>
              <a:sym typeface="Arial" panose="020B0604020202020204" pitchFamily="34" charset="0"/>
            </a:endParaRPr>
          </a:p>
        </p:txBody>
      </p:sp>
      <p:sp>
        <p:nvSpPr>
          <p:cNvPr id="11" name="TextBox 15"/>
          <p:cNvSpPr txBox="1"/>
          <p:nvPr/>
        </p:nvSpPr>
        <p:spPr>
          <a:xfrm>
            <a:off x="1029117" y="5471400"/>
            <a:ext cx="4642649" cy="504177"/>
          </a:xfrm>
          <a:prstGeom prst="rect">
            <a:avLst/>
          </a:prstGeom>
          <a:noFill/>
        </p:spPr>
        <p:txBody>
          <a:bodyPr wrap="square" lIns="0" tIns="0" rIns="0" bIns="0" rtlCol="0">
            <a:spAutoFit/>
          </a:bodyPr>
          <a:p>
            <a:pP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5" name="TextBox 16"/>
          <p:cNvSpPr txBox="1"/>
          <p:nvPr/>
        </p:nvSpPr>
        <p:spPr>
          <a:xfrm>
            <a:off x="1029117" y="5167299"/>
            <a:ext cx="1529265" cy="204223"/>
          </a:xfrm>
          <a:prstGeom prst="rect">
            <a:avLst/>
          </a:prstGeom>
          <a:noFill/>
        </p:spPr>
        <p:txBody>
          <a:bodyPr wrap="none" lIns="0" tIns="0" rIns="0" bIns="0" rtlCol="0">
            <a:spAutoFit/>
          </a:bodyPr>
          <a:p>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endPar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6" name="TextBox 15"/>
          <p:cNvSpPr txBox="1"/>
          <p:nvPr/>
        </p:nvSpPr>
        <p:spPr>
          <a:xfrm>
            <a:off x="6462466" y="5476067"/>
            <a:ext cx="4642649" cy="504177"/>
          </a:xfrm>
          <a:prstGeom prst="rect">
            <a:avLst/>
          </a:prstGeom>
          <a:noFill/>
        </p:spPr>
        <p:txBody>
          <a:bodyPr wrap="square" lIns="0" tIns="0" rIns="0" bIns="0" rtlCol="0">
            <a:spAutoFit/>
          </a:bodyPr>
          <a:p>
            <a:pP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7" name="TextBox 16"/>
          <p:cNvSpPr txBox="1"/>
          <p:nvPr/>
        </p:nvSpPr>
        <p:spPr>
          <a:xfrm>
            <a:off x="6462466" y="5171966"/>
            <a:ext cx="1529265" cy="204223"/>
          </a:xfrm>
          <a:prstGeom prst="rect">
            <a:avLst/>
          </a:prstGeom>
          <a:noFill/>
        </p:spPr>
        <p:txBody>
          <a:bodyPr wrap="none" lIns="0" tIns="0" rIns="0" bIns="0" rtlCol="0">
            <a:spAutoFit/>
          </a:bodyPr>
          <a:p>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endPar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pic>
        <p:nvPicPr>
          <p:cNvPr id="24" name="图片占位符 23"/>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8721" b="8721"/>
          <a:stretch>
            <a:fillRect/>
          </a:stretch>
        </p:blipFill>
        <p:spPr>
          <a:xfrm>
            <a:off x="2390775" y="2263775"/>
            <a:ext cx="3515360" cy="3030220"/>
          </a:xfrm>
        </p:spPr>
      </p:pic>
      <p:pic>
        <p:nvPicPr>
          <p:cNvPr id="25" name="图片占位符 15"/>
          <p:cNvPicPr>
            <a:picLocks noGrp="1" noChangeAspect="1"/>
          </p:cNvPicPr>
          <p:nvPr/>
        </p:nvPicPr>
        <p:blipFill>
          <a:blip r:embed="rId2">
            <a:extLst>
              <a:ext uri="{28A0092B-C50C-407E-A947-70E740481C1C}">
                <a14:useLocalDpi xmlns:a14="http://schemas.microsoft.com/office/drawing/2010/main" val="0"/>
              </a:ext>
            </a:extLst>
          </a:blip>
          <a:srcRect t="8694" b="8694"/>
          <a:stretch>
            <a:fillRect/>
          </a:stretch>
        </p:blipFill>
        <p:spPr>
          <a:xfrm>
            <a:off x="6092445" y="1973482"/>
            <a:ext cx="5285721" cy="2910972"/>
          </a:xfrm>
          <a:custGeom>
            <a:avLst/>
            <a:gdLst>
              <a:gd name="connsiteX0" fmla="*/ 0 w 5574784"/>
              <a:gd name="connsiteY0" fmla="*/ 0 h 3069997"/>
              <a:gd name="connsiteX1" fmla="*/ 5574784 w 5574784"/>
              <a:gd name="connsiteY1" fmla="*/ 0 h 3069997"/>
              <a:gd name="connsiteX2" fmla="*/ 5574784 w 5574784"/>
              <a:gd name="connsiteY2" fmla="*/ 3069997 h 3069997"/>
              <a:gd name="connsiteX3" fmla="*/ 0 w 5574784"/>
              <a:gd name="connsiteY3" fmla="*/ 3069997 h 3069997"/>
            </a:gdLst>
            <a:ahLst/>
            <a:cxnLst>
              <a:cxn ang="0">
                <a:pos x="connsiteX0" y="connsiteY0"/>
              </a:cxn>
              <a:cxn ang="0">
                <a:pos x="connsiteX1" y="connsiteY1"/>
              </a:cxn>
              <a:cxn ang="0">
                <a:pos x="connsiteX2" y="connsiteY2"/>
              </a:cxn>
              <a:cxn ang="0">
                <a:pos x="connsiteX3" y="connsiteY3"/>
              </a:cxn>
            </a:cxnLst>
            <a:rect l="l" t="t" r="r" b="b"/>
            <a:pathLst>
              <a:path w="5574784" h="3069997">
                <a:moveTo>
                  <a:pt x="0" y="0"/>
                </a:moveTo>
                <a:lnTo>
                  <a:pt x="5574784" y="0"/>
                </a:lnTo>
                <a:lnTo>
                  <a:pt x="5574784" y="3069997"/>
                </a:lnTo>
                <a:lnTo>
                  <a:pt x="0" y="3069997"/>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7" presetClass="entr" presetSubtype="1" fill="hold" grpId="0" nodeType="afterEffect">
                                  <p:stCondLst>
                                    <p:cond delay="0"/>
                                  </p:stCondLst>
                                  <p:iterate type="lt">
                                    <p:tmPct val="4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250" fill="hold"/>
                                        <p:tgtEl>
                                          <p:spTgt spid="15"/>
                                        </p:tgtEl>
                                        <p:attrNameLst>
                                          <p:attrName>ppt_x</p:attrName>
                                        </p:attrNameLst>
                                      </p:cBhvr>
                                      <p:tavLst>
                                        <p:tav tm="0">
                                          <p:val>
                                            <p:strVal val="#ppt_x"/>
                                          </p:val>
                                        </p:tav>
                                        <p:tav tm="100000">
                                          <p:val>
                                            <p:strVal val="#ppt_x"/>
                                          </p:val>
                                        </p:tav>
                                      </p:tavLst>
                                    </p:anim>
                                    <p:anim calcmode="lin" valueType="num">
                                      <p:cBhvr>
                                        <p:cTn id="17" dur="250" fill="hold"/>
                                        <p:tgtEl>
                                          <p:spTgt spid="15"/>
                                        </p:tgtEl>
                                        <p:attrNameLst>
                                          <p:attrName>ppt_y</p:attrName>
                                        </p:attrNameLst>
                                      </p:cBhvr>
                                      <p:tavLst>
                                        <p:tav tm="0">
                                          <p:val>
                                            <p:strVal val="#ppt_y-#ppt_h/2"/>
                                          </p:val>
                                        </p:tav>
                                        <p:tav tm="100000">
                                          <p:val>
                                            <p:strVal val="#ppt_y"/>
                                          </p:val>
                                        </p:tav>
                                      </p:tavLst>
                                    </p:anim>
                                    <p:anim calcmode="lin" valueType="num">
                                      <p:cBhvr>
                                        <p:cTn id="18" dur="250" fill="hold"/>
                                        <p:tgtEl>
                                          <p:spTgt spid="15"/>
                                        </p:tgtEl>
                                        <p:attrNameLst>
                                          <p:attrName>ppt_w</p:attrName>
                                        </p:attrNameLst>
                                      </p:cBhvr>
                                      <p:tavLst>
                                        <p:tav tm="0">
                                          <p:val>
                                            <p:strVal val="#ppt_w"/>
                                          </p:val>
                                        </p:tav>
                                        <p:tav tm="100000">
                                          <p:val>
                                            <p:strVal val="#ppt_w"/>
                                          </p:val>
                                        </p:tav>
                                      </p:tavLst>
                                    </p:anim>
                                    <p:anim calcmode="lin" valueType="num">
                                      <p:cBhvr>
                                        <p:cTn id="19" dur="250" fill="hold"/>
                                        <p:tgtEl>
                                          <p:spTgt spid="15"/>
                                        </p:tgtEl>
                                        <p:attrNameLst>
                                          <p:attrName>ppt_h</p:attrName>
                                        </p:attrNameLst>
                                      </p:cBhvr>
                                      <p:tavLst>
                                        <p:tav tm="0">
                                          <p:val>
                                            <p:fltVal val="0"/>
                                          </p:val>
                                        </p:tav>
                                        <p:tav tm="100000">
                                          <p:val>
                                            <p:strVal val="#ppt_h"/>
                                          </p:val>
                                        </p:tav>
                                      </p:tavLst>
                                    </p:anim>
                                  </p:childTnLst>
                                </p:cTn>
                              </p:par>
                            </p:childTnLst>
                          </p:cTn>
                        </p:par>
                        <p:par>
                          <p:cTn id="20" fill="hold">
                            <p:stCondLst>
                              <p:cond delay="1049"/>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1549"/>
                            </p:stCondLst>
                            <p:childTnLst>
                              <p:par>
                                <p:cTn id="25" presetID="17" presetClass="entr" presetSubtype="1" fill="hold" grpId="0" nodeType="afterEffect">
                                  <p:stCondLst>
                                    <p:cond delay="0"/>
                                  </p:stCondLst>
                                  <p:iterate type="lt">
                                    <p:tmPct val="40000"/>
                                  </p:iterate>
                                  <p:childTnLst>
                                    <p:set>
                                      <p:cBhvr>
                                        <p:cTn id="26" dur="1" fill="hold">
                                          <p:stCondLst>
                                            <p:cond delay="0"/>
                                          </p:stCondLst>
                                        </p:cTn>
                                        <p:tgtEl>
                                          <p:spTgt spid="17"/>
                                        </p:tgtEl>
                                        <p:attrNameLst>
                                          <p:attrName>style.visibility</p:attrName>
                                        </p:attrNameLst>
                                      </p:cBhvr>
                                      <p:to>
                                        <p:strVal val="visible"/>
                                      </p:to>
                                    </p:set>
                                    <p:anim calcmode="lin" valueType="num">
                                      <p:cBhvr>
                                        <p:cTn id="27" dur="250" fill="hold"/>
                                        <p:tgtEl>
                                          <p:spTgt spid="17"/>
                                        </p:tgtEl>
                                        <p:attrNameLst>
                                          <p:attrName>ppt_x</p:attrName>
                                        </p:attrNameLst>
                                      </p:cBhvr>
                                      <p:tavLst>
                                        <p:tav tm="0">
                                          <p:val>
                                            <p:strVal val="#ppt_x"/>
                                          </p:val>
                                        </p:tav>
                                        <p:tav tm="100000">
                                          <p:val>
                                            <p:strVal val="#ppt_x"/>
                                          </p:val>
                                        </p:tav>
                                      </p:tavLst>
                                    </p:anim>
                                    <p:anim calcmode="lin" valueType="num">
                                      <p:cBhvr>
                                        <p:cTn id="28" dur="250" fill="hold"/>
                                        <p:tgtEl>
                                          <p:spTgt spid="17"/>
                                        </p:tgtEl>
                                        <p:attrNameLst>
                                          <p:attrName>ppt_y</p:attrName>
                                        </p:attrNameLst>
                                      </p:cBhvr>
                                      <p:tavLst>
                                        <p:tav tm="0">
                                          <p:val>
                                            <p:strVal val="#ppt_y-#ppt_h/2"/>
                                          </p:val>
                                        </p:tav>
                                        <p:tav tm="100000">
                                          <p:val>
                                            <p:strVal val="#ppt_y"/>
                                          </p:val>
                                        </p:tav>
                                      </p:tavLst>
                                    </p:anim>
                                    <p:anim calcmode="lin" valueType="num">
                                      <p:cBhvr>
                                        <p:cTn id="29" dur="250" fill="hold"/>
                                        <p:tgtEl>
                                          <p:spTgt spid="17"/>
                                        </p:tgtEl>
                                        <p:attrNameLst>
                                          <p:attrName>ppt_w</p:attrName>
                                        </p:attrNameLst>
                                      </p:cBhvr>
                                      <p:tavLst>
                                        <p:tav tm="0">
                                          <p:val>
                                            <p:strVal val="#ppt_w"/>
                                          </p:val>
                                        </p:tav>
                                        <p:tav tm="100000">
                                          <p:val>
                                            <p:strVal val="#ppt_w"/>
                                          </p:val>
                                        </p:tav>
                                      </p:tavLst>
                                    </p:anim>
                                    <p:anim calcmode="lin" valueType="num">
                                      <p:cBhvr>
                                        <p:cTn id="30" dur="250" fill="hold"/>
                                        <p:tgtEl>
                                          <p:spTgt spid="17"/>
                                        </p:tgtEl>
                                        <p:attrNameLst>
                                          <p:attrName>ppt_h</p:attrName>
                                        </p:attrNameLst>
                                      </p:cBhvr>
                                      <p:tavLst>
                                        <p:tav tm="0">
                                          <p:val>
                                            <p:fltVal val="0"/>
                                          </p:val>
                                        </p:tav>
                                        <p:tav tm="100000">
                                          <p:val>
                                            <p:strVal val="#ppt_h"/>
                                          </p:val>
                                        </p:tav>
                                      </p:tavLst>
                                    </p:anim>
                                  </p:childTnLst>
                                </p:cTn>
                              </p:par>
                            </p:childTnLst>
                          </p:cTn>
                        </p:par>
                        <p:par>
                          <p:cTn id="31" fill="hold">
                            <p:stCondLst>
                              <p:cond delay="2599"/>
                            </p:stCondLst>
                            <p:childTnLst>
                              <p:par>
                                <p:cTn id="32" presetID="22" presetClass="entr" presetSubtype="8"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1"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3" name="文本框 22"/>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24" name="任意多边形 23"/>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Color 1"/>
          <p:cNvSpPr/>
          <p:nvPr/>
        </p:nvSpPr>
        <p:spPr bwMode="auto">
          <a:xfrm>
            <a:off x="9526570" y="1664281"/>
            <a:ext cx="3365347" cy="1999509"/>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chemeClr val="accent6"/>
          </a:solidFill>
          <a:ln>
            <a:noFill/>
          </a:ln>
        </p:spPr>
        <p:txBody>
          <a:bodyPr vert="horz" wrap="square" lIns="0" tIns="0" rIns="0" bIns="0" numCol="1" anchor="t" anchorCtr="0" compatLnSpc="1"/>
          <a:lstStyle/>
          <a:p>
            <a:pPr>
              <a:lnSpc>
                <a:spcPct val="120000"/>
              </a:lnSpc>
            </a:pPr>
            <a:endParaRPr 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17" name="Color 3"/>
          <p:cNvSpPr/>
          <p:nvPr/>
        </p:nvSpPr>
        <p:spPr bwMode="auto">
          <a:xfrm>
            <a:off x="5767270" y="1664281"/>
            <a:ext cx="3363487" cy="1999509"/>
          </a:xfrm>
          <a:custGeom>
            <a:avLst/>
            <a:gdLst>
              <a:gd name="T0" fmla="*/ 766 w 766"/>
              <a:gd name="T1" fmla="*/ 0 h 453"/>
              <a:gd name="T2" fmla="*/ 669 w 766"/>
              <a:gd name="T3" fmla="*/ 85 h 453"/>
              <a:gd name="T4" fmla="*/ 470 w 766"/>
              <a:gd name="T5" fmla="*/ 390 h 453"/>
              <a:gd name="T6" fmla="*/ 337 w 766"/>
              <a:gd name="T7" fmla="*/ 453 h 453"/>
              <a:gd name="T8" fmla="*/ 0 w 766"/>
              <a:gd name="T9" fmla="*/ 453 h 453"/>
              <a:gd name="T10" fmla="*/ 133 w 766"/>
              <a:gd name="T11" fmla="*/ 390 h 453"/>
              <a:gd name="T12" fmla="*/ 332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69" y="85"/>
                </a:cubicBezTo>
                <a:cubicBezTo>
                  <a:pt x="622" y="161"/>
                  <a:pt x="494" y="357"/>
                  <a:pt x="470" y="390"/>
                </a:cubicBezTo>
                <a:cubicBezTo>
                  <a:pt x="441" y="428"/>
                  <a:pt x="406" y="453"/>
                  <a:pt x="337" y="453"/>
                </a:cubicBezTo>
                <a:cubicBezTo>
                  <a:pt x="0" y="453"/>
                  <a:pt x="0" y="453"/>
                  <a:pt x="0" y="453"/>
                </a:cubicBezTo>
                <a:cubicBezTo>
                  <a:pt x="69" y="453"/>
                  <a:pt x="104" y="428"/>
                  <a:pt x="133" y="390"/>
                </a:cubicBezTo>
                <a:cubicBezTo>
                  <a:pt x="157" y="357"/>
                  <a:pt x="285" y="161"/>
                  <a:pt x="332" y="85"/>
                </a:cubicBezTo>
                <a:cubicBezTo>
                  <a:pt x="383" y="3"/>
                  <a:pt x="429" y="0"/>
                  <a:pt x="429" y="0"/>
                </a:cubicBezTo>
                <a:lnTo>
                  <a:pt x="766" y="0"/>
                </a:lnTo>
                <a:close/>
              </a:path>
            </a:pathLst>
          </a:custGeom>
          <a:solidFill>
            <a:srgbClr val="C9A750"/>
          </a:solidFill>
          <a:ln>
            <a:noFill/>
          </a:ln>
        </p:spPr>
        <p:txBody>
          <a:bodyPr vert="horz" wrap="square" lIns="0" tIns="0" rIns="0" bIns="0" numCol="1" anchor="t" anchorCtr="0" compatLnSpc="1"/>
          <a:lstStyle/>
          <a:p>
            <a:pPr>
              <a:lnSpc>
                <a:spcPct val="120000"/>
              </a:lnSpc>
            </a:pPr>
            <a:endParaRPr 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18" name="Color 2"/>
          <p:cNvSpPr/>
          <p:nvPr/>
        </p:nvSpPr>
        <p:spPr bwMode="auto">
          <a:xfrm>
            <a:off x="7645991" y="1664281"/>
            <a:ext cx="3361630" cy="1999509"/>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3">
                <a:moveTo>
                  <a:pt x="0" y="0"/>
                </a:moveTo>
                <a:cubicBezTo>
                  <a:pt x="0" y="0"/>
                  <a:pt x="45"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chemeClr val="accent5"/>
          </a:solidFill>
          <a:ln>
            <a:noFill/>
          </a:ln>
        </p:spPr>
        <p:txBody>
          <a:bodyPr vert="horz" wrap="square" lIns="0" tIns="0" rIns="0" bIns="0" numCol="1" anchor="t" anchorCtr="0" compatLnSpc="1"/>
          <a:lstStyle/>
          <a:p>
            <a:pPr>
              <a:lnSpc>
                <a:spcPct val="120000"/>
              </a:lnSpc>
            </a:pPr>
            <a:endParaRPr 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19" name="Color 5"/>
          <p:cNvSpPr/>
          <p:nvPr/>
        </p:nvSpPr>
        <p:spPr bwMode="auto">
          <a:xfrm>
            <a:off x="2000534" y="1664281"/>
            <a:ext cx="3365347" cy="1999509"/>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rgbClr val="C9A750"/>
          </a:solidFill>
          <a:ln>
            <a:noFill/>
          </a:ln>
        </p:spPr>
        <p:txBody>
          <a:bodyPr vert="horz" wrap="square" lIns="0" tIns="0" rIns="0" bIns="0" numCol="1" anchor="t" anchorCtr="0" compatLnSpc="1"/>
          <a:lstStyle/>
          <a:p>
            <a:pPr>
              <a:lnSpc>
                <a:spcPct val="120000"/>
              </a:lnSpc>
            </a:pPr>
            <a:endParaRPr 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20" name="Color 4"/>
          <p:cNvSpPr/>
          <p:nvPr/>
        </p:nvSpPr>
        <p:spPr bwMode="auto">
          <a:xfrm>
            <a:off x="3881116" y="1664281"/>
            <a:ext cx="3365347" cy="1999509"/>
          </a:xfrm>
          <a:custGeom>
            <a:avLst/>
            <a:gdLst>
              <a:gd name="T0" fmla="*/ 0 w 766"/>
              <a:gd name="T1" fmla="*/ 0 h 453"/>
              <a:gd name="T2" fmla="*/ 96 w 766"/>
              <a:gd name="T3" fmla="*/ 85 h 453"/>
              <a:gd name="T4" fmla="*/ 296 w 766"/>
              <a:gd name="T5" fmla="*/ 390 h 453"/>
              <a:gd name="T6" fmla="*/ 429 w 766"/>
              <a:gd name="T7" fmla="*/ 453 h 453"/>
              <a:gd name="T8" fmla="*/ 766 w 766"/>
              <a:gd name="T9" fmla="*/ 453 h 453"/>
              <a:gd name="T10" fmla="*/ 633 w 766"/>
              <a:gd name="T11" fmla="*/ 390 h 453"/>
              <a:gd name="T12" fmla="*/ 433 w 766"/>
              <a:gd name="T13" fmla="*/ 85 h 453"/>
              <a:gd name="T14" fmla="*/ 337 w 766"/>
              <a:gd name="T15" fmla="*/ 0 h 453"/>
              <a:gd name="T16" fmla="*/ 0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0" y="0"/>
                </a:moveTo>
                <a:cubicBezTo>
                  <a:pt x="0" y="0"/>
                  <a:pt x="46" y="3"/>
                  <a:pt x="96" y="85"/>
                </a:cubicBezTo>
                <a:cubicBezTo>
                  <a:pt x="143" y="161"/>
                  <a:pt x="271" y="357"/>
                  <a:pt x="296" y="390"/>
                </a:cubicBezTo>
                <a:cubicBezTo>
                  <a:pt x="324" y="428"/>
                  <a:pt x="360" y="453"/>
                  <a:pt x="429" y="453"/>
                </a:cubicBezTo>
                <a:cubicBezTo>
                  <a:pt x="766" y="453"/>
                  <a:pt x="766" y="453"/>
                  <a:pt x="766" y="453"/>
                </a:cubicBezTo>
                <a:cubicBezTo>
                  <a:pt x="697" y="453"/>
                  <a:pt x="661" y="428"/>
                  <a:pt x="633" y="390"/>
                </a:cubicBezTo>
                <a:cubicBezTo>
                  <a:pt x="608" y="357"/>
                  <a:pt x="480" y="161"/>
                  <a:pt x="433" y="85"/>
                </a:cubicBezTo>
                <a:cubicBezTo>
                  <a:pt x="383" y="3"/>
                  <a:pt x="337" y="0"/>
                  <a:pt x="337" y="0"/>
                </a:cubicBezTo>
                <a:lnTo>
                  <a:pt x="0" y="0"/>
                </a:lnTo>
                <a:close/>
              </a:path>
            </a:pathLst>
          </a:custGeom>
          <a:solidFill>
            <a:schemeClr val="accent3"/>
          </a:solidFill>
          <a:ln>
            <a:noFill/>
          </a:ln>
        </p:spPr>
        <p:txBody>
          <a:bodyPr vert="horz" wrap="square" lIns="0" tIns="0" rIns="0" bIns="0" numCol="1" anchor="t" anchorCtr="0" compatLnSpc="1"/>
          <a:lstStyle/>
          <a:p>
            <a:pPr>
              <a:lnSpc>
                <a:spcPct val="120000"/>
              </a:lnSpc>
            </a:pPr>
            <a:endParaRPr 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5" name="Side Color"/>
          <p:cNvSpPr/>
          <p:nvPr/>
        </p:nvSpPr>
        <p:spPr bwMode="auto">
          <a:xfrm>
            <a:off x="-1758778" y="1664266"/>
            <a:ext cx="3365346" cy="1187442"/>
          </a:xfrm>
          <a:custGeom>
            <a:avLst/>
            <a:gdLst>
              <a:gd name="T0" fmla="*/ 766 w 766"/>
              <a:gd name="T1" fmla="*/ 0 h 269"/>
              <a:gd name="T2" fmla="*/ 670 w 766"/>
              <a:gd name="T3" fmla="*/ 50 h 269"/>
              <a:gd name="T4" fmla="*/ 470 w 766"/>
              <a:gd name="T5" fmla="*/ 232 h 269"/>
              <a:gd name="T6" fmla="*/ 337 w 766"/>
              <a:gd name="T7" fmla="*/ 269 h 269"/>
              <a:gd name="T8" fmla="*/ 0 w 766"/>
              <a:gd name="T9" fmla="*/ 269 h 269"/>
              <a:gd name="T10" fmla="*/ 133 w 766"/>
              <a:gd name="T11" fmla="*/ 232 h 269"/>
              <a:gd name="T12" fmla="*/ 332 w 766"/>
              <a:gd name="T13" fmla="*/ 50 h 269"/>
              <a:gd name="T14" fmla="*/ 429 w 766"/>
              <a:gd name="T15" fmla="*/ 0 h 269"/>
              <a:gd name="T16" fmla="*/ 766 w 766"/>
              <a:gd name="T1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269">
                <a:moveTo>
                  <a:pt x="766" y="0"/>
                </a:moveTo>
                <a:cubicBezTo>
                  <a:pt x="766" y="0"/>
                  <a:pt x="720" y="1"/>
                  <a:pt x="670" y="50"/>
                </a:cubicBezTo>
                <a:cubicBezTo>
                  <a:pt x="623" y="96"/>
                  <a:pt x="495" y="212"/>
                  <a:pt x="470" y="232"/>
                </a:cubicBezTo>
                <a:cubicBezTo>
                  <a:pt x="442" y="255"/>
                  <a:pt x="406" y="269"/>
                  <a:pt x="337" y="269"/>
                </a:cubicBezTo>
                <a:cubicBezTo>
                  <a:pt x="0" y="269"/>
                  <a:pt x="0" y="269"/>
                  <a:pt x="0" y="269"/>
                </a:cubicBezTo>
                <a:cubicBezTo>
                  <a:pt x="69" y="269"/>
                  <a:pt x="104" y="255"/>
                  <a:pt x="133" y="232"/>
                </a:cubicBezTo>
                <a:cubicBezTo>
                  <a:pt x="158" y="212"/>
                  <a:pt x="285" y="96"/>
                  <a:pt x="332" y="50"/>
                </a:cubicBezTo>
                <a:cubicBezTo>
                  <a:pt x="383" y="1"/>
                  <a:pt x="429" y="0"/>
                  <a:pt x="429" y="0"/>
                </a:cubicBezTo>
                <a:lnTo>
                  <a:pt x="766" y="0"/>
                </a:lnTo>
                <a:close/>
              </a:path>
            </a:pathLst>
          </a:custGeom>
          <a:solidFill>
            <a:schemeClr val="accent1">
              <a:lumMod val="75000"/>
            </a:schemeClr>
          </a:solidFill>
          <a:ln>
            <a:noFill/>
          </a:ln>
        </p:spPr>
        <p:txBody>
          <a:bodyPr vert="horz" wrap="square" lIns="0" tIns="0" rIns="0" bIns="0" numCol="1" anchor="t" anchorCtr="0" compatLnSpc="1"/>
          <a:lstStyle/>
          <a:p>
            <a:pPr>
              <a:lnSpc>
                <a:spcPct val="120000"/>
              </a:lnSpc>
            </a:pPr>
            <a:endParaRPr 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8" name="Color 6"/>
          <p:cNvSpPr/>
          <p:nvPr/>
        </p:nvSpPr>
        <p:spPr bwMode="auto">
          <a:xfrm>
            <a:off x="121808" y="1664278"/>
            <a:ext cx="3359771" cy="1999509"/>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3">
                <a:moveTo>
                  <a:pt x="0" y="0"/>
                </a:moveTo>
                <a:cubicBezTo>
                  <a:pt x="0" y="0"/>
                  <a:pt x="46"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chemeClr val="accent1"/>
          </a:solidFill>
          <a:ln>
            <a:noFill/>
          </a:ln>
        </p:spPr>
        <p:txBody>
          <a:bodyPr vert="horz" wrap="square" lIns="0" tIns="0" rIns="0" bIns="0" numCol="1" anchor="t" anchorCtr="0" compatLnSpc="1"/>
          <a:lstStyle/>
          <a:p>
            <a:pPr>
              <a:lnSpc>
                <a:spcPct val="120000"/>
              </a:lnSpc>
            </a:pPr>
            <a:endParaRPr 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9" name="TextBox 23"/>
          <p:cNvSpPr txBox="1"/>
          <p:nvPr/>
        </p:nvSpPr>
        <p:spPr>
          <a:xfrm>
            <a:off x="370410" y="1333801"/>
            <a:ext cx="1357744" cy="256032"/>
          </a:xfrm>
          <a:prstGeom prst="rect">
            <a:avLst/>
          </a:prstGeom>
          <a:noFill/>
        </p:spPr>
        <p:txBody>
          <a:bodyPr wrap="none" lIns="0" tIns="0" rIns="0" bIns="0" rtlCol="0">
            <a:spAutoFit/>
          </a:bodyPr>
          <a:lstStyle/>
          <a:p>
            <a:pPr algn="ctr">
              <a:lnSpc>
                <a:spcPct val="120000"/>
              </a:lnSpc>
            </a:pPr>
            <a:r>
              <a:rPr lang="zh-CN" alt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rPr>
              <a:t>请替换文字内容</a:t>
            </a:r>
            <a:endParaRPr lang="zh-CN" altLang="en-US" sz="1515" dirty="0">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27" name="TextBox 26"/>
          <p:cNvSpPr txBox="1"/>
          <p:nvPr/>
        </p:nvSpPr>
        <p:spPr>
          <a:xfrm>
            <a:off x="2244569" y="3731760"/>
            <a:ext cx="1357744" cy="256032"/>
          </a:xfrm>
          <a:prstGeom prst="rect">
            <a:avLst/>
          </a:prstGeom>
          <a:noFill/>
        </p:spPr>
        <p:txBody>
          <a:bodyPr wrap="none" lIns="0" tIns="0" rIns="0" bIns="0" rtlCol="0">
            <a:spAutoFit/>
          </a:bodyPr>
          <a:lstStyle/>
          <a:p>
            <a:pPr algn="ctr">
              <a:lnSpc>
                <a:spcPct val="120000"/>
              </a:lnSpc>
            </a:pPr>
            <a:r>
              <a:rPr lang="zh-CN" alt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rPr>
              <a:t>请替换文字内容</a:t>
            </a:r>
            <a:endParaRPr lang="zh-CN" altLang="en-US" sz="1515" dirty="0">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30" name="TextBox 29"/>
          <p:cNvSpPr txBox="1"/>
          <p:nvPr/>
        </p:nvSpPr>
        <p:spPr>
          <a:xfrm>
            <a:off x="4096812" y="1333801"/>
            <a:ext cx="1357744" cy="256032"/>
          </a:xfrm>
          <a:prstGeom prst="rect">
            <a:avLst/>
          </a:prstGeom>
          <a:noFill/>
        </p:spPr>
        <p:txBody>
          <a:bodyPr wrap="none" lIns="0" tIns="0" rIns="0" bIns="0" rtlCol="0">
            <a:spAutoFit/>
          </a:bodyPr>
          <a:lstStyle/>
          <a:p>
            <a:pPr algn="ctr">
              <a:lnSpc>
                <a:spcPct val="120000"/>
              </a:lnSpc>
            </a:pPr>
            <a:r>
              <a:rPr lang="zh-CN" alt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rPr>
              <a:t>请替换文字内容</a:t>
            </a:r>
            <a:endParaRPr lang="zh-CN" altLang="en-US" sz="1515" dirty="0">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33" name="TextBox 32"/>
          <p:cNvSpPr txBox="1"/>
          <p:nvPr/>
        </p:nvSpPr>
        <p:spPr>
          <a:xfrm>
            <a:off x="6021556" y="3731758"/>
            <a:ext cx="1357744" cy="256032"/>
          </a:xfrm>
          <a:prstGeom prst="rect">
            <a:avLst/>
          </a:prstGeom>
          <a:noFill/>
        </p:spPr>
        <p:txBody>
          <a:bodyPr wrap="none" lIns="0" tIns="0" rIns="0" bIns="0" rtlCol="0">
            <a:spAutoFit/>
          </a:bodyPr>
          <a:lstStyle/>
          <a:p>
            <a:pPr algn="ctr">
              <a:lnSpc>
                <a:spcPct val="120000"/>
              </a:lnSpc>
            </a:pPr>
            <a:r>
              <a:rPr lang="zh-CN" alt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rPr>
              <a:t>请替换文字内容</a:t>
            </a:r>
            <a:endParaRPr lang="zh-CN" altLang="en-US" sz="1515" dirty="0">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36" name="TextBox 35"/>
          <p:cNvSpPr txBox="1"/>
          <p:nvPr/>
        </p:nvSpPr>
        <p:spPr>
          <a:xfrm>
            <a:off x="7820436" y="1333801"/>
            <a:ext cx="1357744" cy="256032"/>
          </a:xfrm>
          <a:prstGeom prst="rect">
            <a:avLst/>
          </a:prstGeom>
          <a:noFill/>
        </p:spPr>
        <p:txBody>
          <a:bodyPr wrap="none" lIns="0" tIns="0" rIns="0" bIns="0" rtlCol="0">
            <a:spAutoFit/>
          </a:bodyPr>
          <a:lstStyle/>
          <a:p>
            <a:pPr algn="ctr">
              <a:lnSpc>
                <a:spcPct val="120000"/>
              </a:lnSpc>
            </a:pPr>
            <a:r>
              <a:rPr lang="zh-CN" alt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rPr>
              <a:t>请替换文字内容</a:t>
            </a:r>
            <a:endParaRPr lang="zh-CN" altLang="en-US" sz="1515" dirty="0">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10" name="TextBox 38"/>
          <p:cNvSpPr txBox="1"/>
          <p:nvPr/>
        </p:nvSpPr>
        <p:spPr>
          <a:xfrm>
            <a:off x="9560232" y="3731758"/>
            <a:ext cx="1357744" cy="256032"/>
          </a:xfrm>
          <a:prstGeom prst="rect">
            <a:avLst/>
          </a:prstGeom>
          <a:noFill/>
        </p:spPr>
        <p:txBody>
          <a:bodyPr wrap="none" lIns="0" tIns="0" rIns="0" bIns="0" rtlCol="0">
            <a:spAutoFit/>
          </a:bodyPr>
          <a:lstStyle/>
          <a:p>
            <a:pPr algn="ctr">
              <a:lnSpc>
                <a:spcPct val="120000"/>
              </a:lnSpc>
            </a:pPr>
            <a:r>
              <a:rPr lang="zh-CN" altLang="en-US" sz="1515">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rPr>
              <a:t>请替换文字内容</a:t>
            </a:r>
            <a:endParaRPr lang="zh-CN" altLang="en-US" sz="1515" dirty="0">
              <a:solidFill>
                <a:srgbClr val="F8C700"/>
              </a:solidFill>
              <a:latin typeface="Arial" panose="020B0604020202020204" pitchFamily="34" charset="0"/>
              <a:ea typeface="微软雅黑" panose="020B0503020204020204" charset="-122"/>
              <a:cs typeface="League Gothic Regular"/>
              <a:sym typeface="Arial" panose="020B0604020202020204" pitchFamily="34" charset="0"/>
            </a:endParaRPr>
          </a:p>
        </p:txBody>
      </p:sp>
      <p:sp>
        <p:nvSpPr>
          <p:cNvPr id="31" name="Text Placeholder 7"/>
          <p:cNvSpPr txBox="1"/>
          <p:nvPr/>
        </p:nvSpPr>
        <p:spPr>
          <a:xfrm>
            <a:off x="2502545" y="4359636"/>
            <a:ext cx="1954874" cy="223972"/>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rgbClr val="F8C700"/>
                </a:solidFill>
                <a:latin typeface="Arial" panose="020B0604020202020204" pitchFamily="34" charset="0"/>
                <a:ea typeface="微软雅黑" panose="020B0503020204020204" charset="-122"/>
                <a:sym typeface="Arial" panose="020B0604020202020204" pitchFamily="34" charset="0"/>
              </a:rPr>
              <a:t>请替换文字内容</a:t>
            </a:r>
            <a:endParaRPr lang="zh-CN" altLang="en-US" sz="1325"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32" name="Text Placeholder 2"/>
          <p:cNvSpPr txBox="1"/>
          <p:nvPr/>
        </p:nvSpPr>
        <p:spPr>
          <a:xfrm>
            <a:off x="2502544" y="4671014"/>
            <a:ext cx="2745975" cy="267124"/>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760" dirty="0">
                <a:solidFill>
                  <a:srgbClr val="F8C700"/>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34" name="Rounded Rectangle 11"/>
          <p:cNvSpPr>
            <a:spLocks noChangeAspect="1"/>
          </p:cNvSpPr>
          <p:nvPr/>
        </p:nvSpPr>
        <p:spPr>
          <a:xfrm>
            <a:off x="1641996" y="4372897"/>
            <a:ext cx="719905" cy="720606"/>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20000"/>
              </a:lnSpc>
            </a:pPr>
            <a:endParaRPr lang="en-US" sz="120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35" name="Text Placeholder 7"/>
          <p:cNvSpPr txBox="1"/>
          <p:nvPr/>
        </p:nvSpPr>
        <p:spPr>
          <a:xfrm>
            <a:off x="1699721" y="4464175"/>
            <a:ext cx="582762" cy="480928"/>
          </a:xfrm>
          <a:prstGeom prst="rect">
            <a:avLst/>
          </a:prstGeom>
        </p:spPr>
        <p:txBody>
          <a:bodyPr vert="horz" lIns="0" tIns="98497" rIns="0" bIns="98497"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solidFill>
                  <a:schemeClr val="bg1"/>
                </a:solidFill>
                <a:latin typeface="Arial" panose="020B0604020202020204" pitchFamily="34" charset="0"/>
                <a:ea typeface="微软雅黑" panose="020B0503020204020204" charset="-122"/>
                <a:sym typeface="Arial" panose="020B0604020202020204" pitchFamily="34" charset="0"/>
              </a:rPr>
              <a:t>01</a:t>
            </a:r>
            <a:endParaRPr lang="es-ES_tradnl" sz="20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37" name="Text Placeholder 7"/>
          <p:cNvSpPr txBox="1"/>
          <p:nvPr/>
        </p:nvSpPr>
        <p:spPr>
          <a:xfrm>
            <a:off x="7664982" y="4373941"/>
            <a:ext cx="2749201" cy="223972"/>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rgbClr val="F8C700"/>
                </a:solidFill>
                <a:latin typeface="Arial" panose="020B0604020202020204" pitchFamily="34" charset="0"/>
                <a:ea typeface="微软雅黑" panose="020B0503020204020204" charset="-122"/>
                <a:sym typeface="Arial" panose="020B0604020202020204" pitchFamily="34" charset="0"/>
              </a:rPr>
              <a:t>请替换文字内容</a:t>
            </a:r>
            <a:endParaRPr lang="zh-CN" altLang="en-US" sz="1325"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11" name="Text Placeholder 2"/>
          <p:cNvSpPr txBox="1"/>
          <p:nvPr/>
        </p:nvSpPr>
        <p:spPr>
          <a:xfrm>
            <a:off x="7664982" y="4685321"/>
            <a:ext cx="2749201" cy="267124"/>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760" dirty="0">
                <a:solidFill>
                  <a:srgbClr val="F8C700"/>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40" name="Rounded Rectangle 23"/>
          <p:cNvSpPr>
            <a:spLocks noChangeAspect="1"/>
          </p:cNvSpPr>
          <p:nvPr/>
        </p:nvSpPr>
        <p:spPr>
          <a:xfrm>
            <a:off x="6810387" y="4387203"/>
            <a:ext cx="719905" cy="720606"/>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20000"/>
              </a:lnSpc>
            </a:pPr>
            <a:endParaRPr lang="en-US" sz="120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41" name="Text Placeholder 7"/>
          <p:cNvSpPr txBox="1"/>
          <p:nvPr/>
        </p:nvSpPr>
        <p:spPr>
          <a:xfrm>
            <a:off x="6868110" y="4478482"/>
            <a:ext cx="582762" cy="480928"/>
          </a:xfrm>
          <a:prstGeom prst="rect">
            <a:avLst/>
          </a:prstGeom>
        </p:spPr>
        <p:txBody>
          <a:bodyPr vert="horz" lIns="0" tIns="98497" rIns="0" bIns="98497"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solidFill>
                  <a:schemeClr val="bg1"/>
                </a:solidFill>
                <a:latin typeface="Arial" panose="020B0604020202020204" pitchFamily="34" charset="0"/>
                <a:ea typeface="微软雅黑" panose="020B0503020204020204" charset="-122"/>
                <a:sym typeface="Arial" panose="020B0604020202020204" pitchFamily="34" charset="0"/>
              </a:rPr>
              <a:t>02</a:t>
            </a:r>
            <a:endParaRPr lang="es-ES_tradnl" sz="20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2" name="Text Placeholder 7"/>
          <p:cNvSpPr txBox="1"/>
          <p:nvPr/>
        </p:nvSpPr>
        <p:spPr>
          <a:xfrm>
            <a:off x="2549116" y="5610410"/>
            <a:ext cx="2745975" cy="223972"/>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rgbClr val="F8C700"/>
                </a:solidFill>
                <a:latin typeface="Arial" panose="020B0604020202020204" pitchFamily="34" charset="0"/>
                <a:ea typeface="微软雅黑" panose="020B0503020204020204" charset="-122"/>
                <a:sym typeface="Arial" panose="020B0604020202020204" pitchFamily="34" charset="0"/>
              </a:rPr>
              <a:t>请替换文字内容</a:t>
            </a:r>
            <a:endParaRPr lang="zh-CN" altLang="en-US" sz="1325"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43" name="Text Placeholder 2"/>
          <p:cNvSpPr txBox="1"/>
          <p:nvPr/>
        </p:nvSpPr>
        <p:spPr>
          <a:xfrm>
            <a:off x="2549116" y="5921789"/>
            <a:ext cx="2745975" cy="267124"/>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760" dirty="0">
                <a:solidFill>
                  <a:srgbClr val="F8C700"/>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44" name="Rounded Rectangle 27"/>
          <p:cNvSpPr>
            <a:spLocks noChangeAspect="1"/>
          </p:cNvSpPr>
          <p:nvPr/>
        </p:nvSpPr>
        <p:spPr>
          <a:xfrm>
            <a:off x="1699721" y="5623672"/>
            <a:ext cx="719905" cy="720606"/>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20000"/>
              </a:lnSpc>
            </a:pPr>
            <a:endParaRPr lang="en-US" sz="120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45" name="Text Placeholder 7"/>
          <p:cNvSpPr txBox="1"/>
          <p:nvPr/>
        </p:nvSpPr>
        <p:spPr>
          <a:xfrm>
            <a:off x="1757445" y="5714950"/>
            <a:ext cx="582762" cy="480928"/>
          </a:xfrm>
          <a:prstGeom prst="rect">
            <a:avLst/>
          </a:prstGeom>
        </p:spPr>
        <p:txBody>
          <a:bodyPr vert="horz" lIns="0" tIns="98497" rIns="0" bIns="98497"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solidFill>
                  <a:schemeClr val="bg1"/>
                </a:solidFill>
                <a:latin typeface="Arial" panose="020B0604020202020204" pitchFamily="34" charset="0"/>
                <a:ea typeface="微软雅黑" panose="020B0503020204020204" charset="-122"/>
                <a:sym typeface="Arial" panose="020B0604020202020204" pitchFamily="34" charset="0"/>
              </a:rPr>
              <a:t>03</a:t>
            </a:r>
            <a:endParaRPr lang="es-ES_tradnl" sz="20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6" name="Text Placeholder 7"/>
          <p:cNvSpPr txBox="1"/>
          <p:nvPr/>
        </p:nvSpPr>
        <p:spPr>
          <a:xfrm>
            <a:off x="7664982" y="5624717"/>
            <a:ext cx="2749201" cy="223972"/>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rgbClr val="F8C700"/>
                </a:solidFill>
                <a:latin typeface="Arial" panose="020B0604020202020204" pitchFamily="34" charset="0"/>
                <a:ea typeface="微软雅黑" panose="020B0503020204020204" charset="-122"/>
                <a:sym typeface="Arial" panose="020B0604020202020204" pitchFamily="34" charset="0"/>
              </a:rPr>
              <a:t>请替换文字内容</a:t>
            </a:r>
            <a:endParaRPr lang="zh-CN" altLang="en-US" sz="1325"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47" name="Text Placeholder 2"/>
          <p:cNvSpPr txBox="1"/>
          <p:nvPr/>
        </p:nvSpPr>
        <p:spPr>
          <a:xfrm>
            <a:off x="7664982" y="5936095"/>
            <a:ext cx="2749201" cy="267124"/>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760" dirty="0">
                <a:solidFill>
                  <a:srgbClr val="F8C700"/>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48" name="Rounded Rectangle 16"/>
          <p:cNvSpPr>
            <a:spLocks noChangeAspect="1"/>
          </p:cNvSpPr>
          <p:nvPr/>
        </p:nvSpPr>
        <p:spPr>
          <a:xfrm>
            <a:off x="6815586" y="5637978"/>
            <a:ext cx="719905" cy="720606"/>
          </a:xfrm>
          <a:prstGeom prst="roundRect">
            <a:avLst>
              <a:gd name="adj" fmla="val 5000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20000"/>
              </a:lnSpc>
            </a:pPr>
            <a:endParaRPr lang="en-US" sz="120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49" name="Text Placeholder 7"/>
          <p:cNvSpPr txBox="1"/>
          <p:nvPr/>
        </p:nvSpPr>
        <p:spPr>
          <a:xfrm>
            <a:off x="6873310" y="5729256"/>
            <a:ext cx="582762" cy="480928"/>
          </a:xfrm>
          <a:prstGeom prst="rect">
            <a:avLst/>
          </a:prstGeom>
        </p:spPr>
        <p:txBody>
          <a:bodyPr vert="horz" lIns="0" tIns="98497" rIns="0" bIns="98497"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solidFill>
                  <a:schemeClr val="bg1"/>
                </a:solidFill>
                <a:latin typeface="Arial" panose="020B0604020202020204" pitchFamily="34" charset="0"/>
                <a:ea typeface="微软雅黑" panose="020B0503020204020204" charset="-122"/>
                <a:sym typeface="Arial" panose="020B0604020202020204" pitchFamily="34" charset="0"/>
              </a:rPr>
              <a:t>04</a:t>
            </a:r>
            <a:endParaRPr lang="es-ES_tradnl" sz="20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1000"/>
                                        <p:tgtEl>
                                          <p:spTgt spid="36"/>
                                        </p:tgtEl>
                                      </p:cBhvr>
                                    </p:animEffect>
                                    <p:anim calcmode="lin" valueType="num">
                                      <p:cBhvr>
                                        <p:cTn id="53" dur="1000" fill="hold"/>
                                        <p:tgtEl>
                                          <p:spTgt spid="36"/>
                                        </p:tgtEl>
                                        <p:attrNameLst>
                                          <p:attrName>ppt_x</p:attrName>
                                        </p:attrNameLst>
                                      </p:cBhvr>
                                      <p:tavLst>
                                        <p:tav tm="0">
                                          <p:val>
                                            <p:strVal val="#ppt_x"/>
                                          </p:val>
                                        </p:tav>
                                        <p:tav tm="100000">
                                          <p:val>
                                            <p:strVal val="#ppt_x"/>
                                          </p:val>
                                        </p:tav>
                                      </p:tavLst>
                                    </p:anim>
                                    <p:anim calcmode="lin" valueType="num">
                                      <p:cBhvr>
                                        <p:cTn id="54" dur="1000" fill="hold"/>
                                        <p:tgtEl>
                                          <p:spTgt spid="3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par>
                                <p:cTn id="70" presetID="53" presetClass="entr" presetSubtype="16" fill="hold" grpId="0" nodeType="withEffect">
                                  <p:stCondLst>
                                    <p:cond delay="200"/>
                                  </p:stCondLst>
                                  <p:childTnLst>
                                    <p:set>
                                      <p:cBhvr>
                                        <p:cTn id="71" dur="1" fill="hold">
                                          <p:stCondLst>
                                            <p:cond delay="0"/>
                                          </p:stCondLst>
                                        </p:cTn>
                                        <p:tgtEl>
                                          <p:spTgt spid="31">
                                            <p:txEl>
                                              <p:pRg st="0" end="0"/>
                                            </p:txEl>
                                          </p:spTgt>
                                        </p:tgtEl>
                                        <p:attrNameLst>
                                          <p:attrName>style.visibility</p:attrName>
                                        </p:attrNameLst>
                                      </p:cBhvr>
                                      <p:to>
                                        <p:strVal val="visible"/>
                                      </p:to>
                                    </p:set>
                                    <p:anim calcmode="lin" valueType="num">
                                      <p:cBhvr>
                                        <p:cTn id="72"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74" dur="500"/>
                                        <p:tgtEl>
                                          <p:spTgt spid="31">
                                            <p:txEl>
                                              <p:pRg st="0" end="0"/>
                                            </p:txEl>
                                          </p:spTgt>
                                        </p:tgtEl>
                                      </p:cBhvr>
                                    </p:animEffect>
                                  </p:childTnLst>
                                </p:cTn>
                              </p:par>
                              <p:par>
                                <p:cTn id="75" presetID="23" presetClass="entr" presetSubtype="16" fill="hold" grpId="0" nodeType="withEffect">
                                  <p:stCondLst>
                                    <p:cond delay="200"/>
                                  </p:stCondLst>
                                  <p:childTnLst>
                                    <p:set>
                                      <p:cBhvr>
                                        <p:cTn id="76" dur="1" fill="hold">
                                          <p:stCondLst>
                                            <p:cond delay="0"/>
                                          </p:stCondLst>
                                        </p:cTn>
                                        <p:tgtEl>
                                          <p:spTgt spid="32">
                                            <p:txEl>
                                              <p:pRg st="0" end="0"/>
                                            </p:txEl>
                                          </p:spTgt>
                                        </p:tgtEl>
                                        <p:attrNameLst>
                                          <p:attrName>style.visibility</p:attrName>
                                        </p:attrNameLst>
                                      </p:cBhvr>
                                      <p:to>
                                        <p:strVal val="visible"/>
                                      </p:to>
                                    </p:set>
                                    <p:anim calcmode="lin" valueType="num">
                                      <p:cBhvr>
                                        <p:cTn id="77"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32">
                                            <p:txEl>
                                              <p:pRg st="0" end="0"/>
                                            </p:txEl>
                                          </p:spTgt>
                                        </p:tgtEl>
                                        <p:attrNameLst>
                                          <p:attrName>ppt_h</p:attrName>
                                        </p:attrNameLst>
                                      </p:cBhvr>
                                      <p:tavLst>
                                        <p:tav tm="0">
                                          <p:val>
                                            <p:fltVal val="0"/>
                                          </p:val>
                                        </p:tav>
                                        <p:tav tm="100000">
                                          <p:val>
                                            <p:strVal val="#ppt_h"/>
                                          </p:val>
                                        </p:tav>
                                      </p:tavLst>
                                    </p:anim>
                                  </p:childTnLst>
                                </p:cTn>
                              </p:par>
                              <p:par>
                                <p:cTn id="79" presetID="53" presetClass="entr" presetSubtype="16" fill="hold" grpId="0" nodeType="withEffect">
                                  <p:stCondLst>
                                    <p:cond delay="20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35">
                                            <p:txEl>
                                              <p:pRg st="0" end="0"/>
                                            </p:txEl>
                                          </p:spTgt>
                                        </p:tgtEl>
                                        <p:attrNameLst>
                                          <p:attrName>style.visibility</p:attrName>
                                        </p:attrNameLst>
                                      </p:cBhvr>
                                      <p:to>
                                        <p:strVal val="visible"/>
                                      </p:to>
                                    </p:set>
                                    <p:anim calcmode="lin" valueType="num">
                                      <p:cBhvr>
                                        <p:cTn id="86"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88" dur="500"/>
                                        <p:tgtEl>
                                          <p:spTgt spid="35">
                                            <p:txEl>
                                              <p:pRg st="0" end="0"/>
                                            </p:txEl>
                                          </p:spTgt>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37">
                                            <p:txEl>
                                              <p:pRg st="0" end="0"/>
                                            </p:txEl>
                                          </p:spTgt>
                                        </p:tgtEl>
                                        <p:attrNameLst>
                                          <p:attrName>style.visibility</p:attrName>
                                        </p:attrNameLst>
                                      </p:cBhvr>
                                      <p:to>
                                        <p:strVal val="visible"/>
                                      </p:to>
                                    </p:set>
                                    <p:anim calcmode="lin" valueType="num">
                                      <p:cBhvr>
                                        <p:cTn id="91"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37">
                                            <p:txEl>
                                              <p:pRg st="0" end="0"/>
                                            </p:txEl>
                                          </p:spTgt>
                                        </p:tgtEl>
                                      </p:cBhvr>
                                    </p:animEffect>
                                  </p:childTnLst>
                                </p:cTn>
                              </p:par>
                              <p:par>
                                <p:cTn id="94" presetID="23" presetClass="entr" presetSubtype="16" fill="hold" grpId="0" nodeType="withEffect">
                                  <p:stCondLst>
                                    <p:cond delay="200"/>
                                  </p:stCondLst>
                                  <p:childTnLst>
                                    <p:set>
                                      <p:cBhvr>
                                        <p:cTn id="95" dur="1" fill="hold">
                                          <p:stCondLst>
                                            <p:cond delay="0"/>
                                          </p:stCondLst>
                                        </p:cTn>
                                        <p:tgtEl>
                                          <p:spTgt spid="11">
                                            <p:txEl>
                                              <p:pRg st="0" end="0"/>
                                            </p:txEl>
                                          </p:spTgt>
                                        </p:tgtEl>
                                        <p:attrNameLst>
                                          <p:attrName>style.visibility</p:attrName>
                                        </p:attrNameLst>
                                      </p:cBhvr>
                                      <p:to>
                                        <p:strVal val="visible"/>
                                      </p:to>
                                    </p:set>
                                    <p:anim calcmode="lin" valueType="num">
                                      <p:cBhvr>
                                        <p:cTn id="96"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97" dur="500" fill="hold"/>
                                        <p:tgtEl>
                                          <p:spTgt spid="11">
                                            <p:txEl>
                                              <p:pRg st="0" end="0"/>
                                            </p:txEl>
                                          </p:spTgt>
                                        </p:tgtEl>
                                        <p:attrNameLst>
                                          <p:attrName>ppt_h</p:attrName>
                                        </p:attrNameLst>
                                      </p:cBhvr>
                                      <p:tavLst>
                                        <p:tav tm="0">
                                          <p:val>
                                            <p:fltVal val="0"/>
                                          </p:val>
                                        </p:tav>
                                        <p:tav tm="100000">
                                          <p:val>
                                            <p:strVal val="#ppt_h"/>
                                          </p:val>
                                        </p:tav>
                                      </p:tavLst>
                                    </p:anim>
                                  </p:childTnLst>
                                </p:cTn>
                              </p:par>
                              <p:par>
                                <p:cTn id="98" presetID="53" presetClass="entr" presetSubtype="16" fill="hold" grpId="0" nodeType="withEffect">
                                  <p:stCondLst>
                                    <p:cond delay="2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par>
                                <p:cTn id="103" presetID="53" presetClass="entr" presetSubtype="16" fill="hold" grpId="0" nodeType="withEffect">
                                  <p:stCondLst>
                                    <p:cond delay="200"/>
                                  </p:stCondLst>
                                  <p:childTnLst>
                                    <p:set>
                                      <p:cBhvr>
                                        <p:cTn id="104" dur="1" fill="hold">
                                          <p:stCondLst>
                                            <p:cond delay="0"/>
                                          </p:stCondLst>
                                        </p:cTn>
                                        <p:tgtEl>
                                          <p:spTgt spid="41">
                                            <p:txEl>
                                              <p:pRg st="0" end="0"/>
                                            </p:txEl>
                                          </p:spTgt>
                                        </p:tgtEl>
                                        <p:attrNameLst>
                                          <p:attrName>style.visibility</p:attrName>
                                        </p:attrNameLst>
                                      </p:cBhvr>
                                      <p:to>
                                        <p:strVal val="visible"/>
                                      </p:to>
                                    </p:set>
                                    <p:anim calcmode="lin" valueType="num">
                                      <p:cBhvr>
                                        <p:cTn id="105"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106"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107" dur="500"/>
                                        <p:tgtEl>
                                          <p:spTgt spid="41">
                                            <p:txEl>
                                              <p:pRg st="0" end="0"/>
                                            </p:txEl>
                                          </p:spTgt>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42">
                                            <p:txEl>
                                              <p:pRg st="0" end="0"/>
                                            </p:txEl>
                                          </p:spTgt>
                                        </p:tgtEl>
                                        <p:attrNameLst>
                                          <p:attrName>style.visibility</p:attrName>
                                        </p:attrNameLst>
                                      </p:cBhvr>
                                      <p:to>
                                        <p:strVal val="visible"/>
                                      </p:to>
                                    </p:set>
                                    <p:anim calcmode="lin" valueType="num">
                                      <p:cBhvr>
                                        <p:cTn id="110"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111"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112" dur="500"/>
                                        <p:tgtEl>
                                          <p:spTgt spid="42">
                                            <p:txEl>
                                              <p:pRg st="0" end="0"/>
                                            </p:txEl>
                                          </p:spTgt>
                                        </p:tgtEl>
                                      </p:cBhvr>
                                    </p:animEffect>
                                  </p:childTnLst>
                                </p:cTn>
                              </p:par>
                              <p:par>
                                <p:cTn id="113" presetID="23" presetClass="entr" presetSubtype="16" fill="hold" grpId="0" nodeType="withEffect">
                                  <p:stCondLst>
                                    <p:cond delay="200"/>
                                  </p:stCondLst>
                                  <p:childTnLst>
                                    <p:set>
                                      <p:cBhvr>
                                        <p:cTn id="114" dur="1" fill="hold">
                                          <p:stCondLst>
                                            <p:cond delay="0"/>
                                          </p:stCondLst>
                                        </p:cTn>
                                        <p:tgtEl>
                                          <p:spTgt spid="43">
                                            <p:txEl>
                                              <p:pRg st="0" end="0"/>
                                            </p:txEl>
                                          </p:spTgt>
                                        </p:tgtEl>
                                        <p:attrNameLst>
                                          <p:attrName>style.visibility</p:attrName>
                                        </p:attrNameLst>
                                      </p:cBhvr>
                                      <p:to>
                                        <p:strVal val="visible"/>
                                      </p:to>
                                    </p:set>
                                    <p:anim calcmode="lin" valueType="num">
                                      <p:cBhvr>
                                        <p:cTn id="115"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116" dur="500" fill="hold"/>
                                        <p:tgtEl>
                                          <p:spTgt spid="43">
                                            <p:txEl>
                                              <p:pRg st="0" end="0"/>
                                            </p:txEl>
                                          </p:spTgt>
                                        </p:tgtEl>
                                        <p:attrNameLst>
                                          <p:attrName>ppt_h</p:attrName>
                                        </p:attrNameLst>
                                      </p:cBhvr>
                                      <p:tavLst>
                                        <p:tav tm="0">
                                          <p:val>
                                            <p:fltVal val="0"/>
                                          </p:val>
                                        </p:tav>
                                        <p:tav tm="100000">
                                          <p:val>
                                            <p:strVal val="#ppt_h"/>
                                          </p:val>
                                        </p:tav>
                                      </p:tavLst>
                                    </p:anim>
                                  </p:childTnLst>
                                </p:cTn>
                              </p:par>
                              <p:par>
                                <p:cTn id="117" presetID="53" presetClass="entr" presetSubtype="16" fill="hold" grpId="0" nodeType="withEffect">
                                  <p:stCondLst>
                                    <p:cond delay="2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53" presetClass="entr" presetSubtype="16" fill="hold" grpId="0" nodeType="withEffect">
                                  <p:stCondLst>
                                    <p:cond delay="200"/>
                                  </p:stCondLst>
                                  <p:childTnLst>
                                    <p:set>
                                      <p:cBhvr>
                                        <p:cTn id="123" dur="1" fill="hold">
                                          <p:stCondLst>
                                            <p:cond delay="0"/>
                                          </p:stCondLst>
                                        </p:cTn>
                                        <p:tgtEl>
                                          <p:spTgt spid="45">
                                            <p:txEl>
                                              <p:pRg st="0" end="0"/>
                                            </p:txEl>
                                          </p:spTgt>
                                        </p:tgtEl>
                                        <p:attrNameLst>
                                          <p:attrName>style.visibility</p:attrName>
                                        </p:attrNameLst>
                                      </p:cBhvr>
                                      <p:to>
                                        <p:strVal val="visible"/>
                                      </p:to>
                                    </p:set>
                                    <p:anim calcmode="lin" valueType="num">
                                      <p:cBhvr>
                                        <p:cTn id="124"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25"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126" dur="500"/>
                                        <p:tgtEl>
                                          <p:spTgt spid="45">
                                            <p:txEl>
                                              <p:pRg st="0" end="0"/>
                                            </p:txEl>
                                          </p:spTgt>
                                        </p:tgtEl>
                                      </p:cBhvr>
                                    </p:animEffect>
                                  </p:childTnLst>
                                </p:cTn>
                              </p:par>
                              <p:par>
                                <p:cTn id="127" presetID="53" presetClass="entr" presetSubtype="16" fill="hold" grpId="0" nodeType="withEffect">
                                  <p:stCondLst>
                                    <p:cond delay="200"/>
                                  </p:stCondLst>
                                  <p:childTnLst>
                                    <p:set>
                                      <p:cBhvr>
                                        <p:cTn id="128" dur="1" fill="hold">
                                          <p:stCondLst>
                                            <p:cond delay="0"/>
                                          </p:stCondLst>
                                        </p:cTn>
                                        <p:tgtEl>
                                          <p:spTgt spid="46">
                                            <p:txEl>
                                              <p:pRg st="0" end="0"/>
                                            </p:txEl>
                                          </p:spTgt>
                                        </p:tgtEl>
                                        <p:attrNameLst>
                                          <p:attrName>style.visibility</p:attrName>
                                        </p:attrNameLst>
                                      </p:cBhvr>
                                      <p:to>
                                        <p:strVal val="visible"/>
                                      </p:to>
                                    </p:set>
                                    <p:anim calcmode="lin" valueType="num">
                                      <p:cBhvr>
                                        <p:cTn id="129" dur="500" fill="hold"/>
                                        <p:tgtEl>
                                          <p:spTgt spid="46">
                                            <p:txEl>
                                              <p:pRg st="0" end="0"/>
                                            </p:txEl>
                                          </p:spTgt>
                                        </p:tgtEl>
                                        <p:attrNameLst>
                                          <p:attrName>ppt_w</p:attrName>
                                        </p:attrNameLst>
                                      </p:cBhvr>
                                      <p:tavLst>
                                        <p:tav tm="0">
                                          <p:val>
                                            <p:fltVal val="0"/>
                                          </p:val>
                                        </p:tav>
                                        <p:tav tm="100000">
                                          <p:val>
                                            <p:strVal val="#ppt_w"/>
                                          </p:val>
                                        </p:tav>
                                      </p:tavLst>
                                    </p:anim>
                                    <p:anim calcmode="lin" valueType="num">
                                      <p:cBhvr>
                                        <p:cTn id="130" dur="500" fill="hold"/>
                                        <p:tgtEl>
                                          <p:spTgt spid="46">
                                            <p:txEl>
                                              <p:pRg st="0" end="0"/>
                                            </p:txEl>
                                          </p:spTgt>
                                        </p:tgtEl>
                                        <p:attrNameLst>
                                          <p:attrName>ppt_h</p:attrName>
                                        </p:attrNameLst>
                                      </p:cBhvr>
                                      <p:tavLst>
                                        <p:tav tm="0">
                                          <p:val>
                                            <p:fltVal val="0"/>
                                          </p:val>
                                        </p:tav>
                                        <p:tav tm="100000">
                                          <p:val>
                                            <p:strVal val="#ppt_h"/>
                                          </p:val>
                                        </p:tav>
                                      </p:tavLst>
                                    </p:anim>
                                    <p:animEffect transition="in" filter="fade">
                                      <p:cBhvr>
                                        <p:cTn id="131" dur="500"/>
                                        <p:tgtEl>
                                          <p:spTgt spid="46">
                                            <p:txEl>
                                              <p:pRg st="0" end="0"/>
                                            </p:txEl>
                                          </p:spTgt>
                                        </p:tgtEl>
                                      </p:cBhvr>
                                    </p:animEffect>
                                  </p:childTnLst>
                                </p:cTn>
                              </p:par>
                              <p:par>
                                <p:cTn id="132" presetID="23" presetClass="entr" presetSubtype="16" fill="hold" grpId="0" nodeType="withEffect">
                                  <p:stCondLst>
                                    <p:cond delay="200"/>
                                  </p:stCondLst>
                                  <p:childTnLst>
                                    <p:set>
                                      <p:cBhvr>
                                        <p:cTn id="133" dur="1" fill="hold">
                                          <p:stCondLst>
                                            <p:cond delay="0"/>
                                          </p:stCondLst>
                                        </p:cTn>
                                        <p:tgtEl>
                                          <p:spTgt spid="47">
                                            <p:txEl>
                                              <p:pRg st="0" end="0"/>
                                            </p:txEl>
                                          </p:spTgt>
                                        </p:tgtEl>
                                        <p:attrNameLst>
                                          <p:attrName>style.visibility</p:attrName>
                                        </p:attrNameLst>
                                      </p:cBhvr>
                                      <p:to>
                                        <p:strVal val="visible"/>
                                      </p:to>
                                    </p:set>
                                    <p:anim calcmode="lin" valueType="num">
                                      <p:cBhvr>
                                        <p:cTn id="134"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35" dur="500" fill="hold"/>
                                        <p:tgtEl>
                                          <p:spTgt spid="47">
                                            <p:txEl>
                                              <p:pRg st="0" end="0"/>
                                            </p:txEl>
                                          </p:spTgt>
                                        </p:tgtEl>
                                        <p:attrNameLst>
                                          <p:attrName>ppt_h</p:attrName>
                                        </p:attrNameLst>
                                      </p:cBhvr>
                                      <p:tavLst>
                                        <p:tav tm="0">
                                          <p:val>
                                            <p:fltVal val="0"/>
                                          </p:val>
                                        </p:tav>
                                        <p:tav tm="100000">
                                          <p:val>
                                            <p:strVal val="#ppt_h"/>
                                          </p:val>
                                        </p:tav>
                                      </p:tavLst>
                                    </p:anim>
                                  </p:childTnLst>
                                </p:cTn>
                              </p:par>
                              <p:par>
                                <p:cTn id="136" presetID="53" presetClass="entr" presetSubtype="16" fill="hold" grpId="0" nodeType="withEffect">
                                  <p:stCondLst>
                                    <p:cond delay="200"/>
                                  </p:stCondLst>
                                  <p:childTnLst>
                                    <p:set>
                                      <p:cBhvr>
                                        <p:cTn id="137" dur="1" fill="hold">
                                          <p:stCondLst>
                                            <p:cond delay="0"/>
                                          </p:stCondLst>
                                        </p:cTn>
                                        <p:tgtEl>
                                          <p:spTgt spid="48"/>
                                        </p:tgtEl>
                                        <p:attrNameLst>
                                          <p:attrName>style.visibility</p:attrName>
                                        </p:attrNameLst>
                                      </p:cBhvr>
                                      <p:to>
                                        <p:strVal val="visible"/>
                                      </p:to>
                                    </p:set>
                                    <p:anim calcmode="lin" valueType="num">
                                      <p:cBhvr>
                                        <p:cTn id="138" dur="500" fill="hold"/>
                                        <p:tgtEl>
                                          <p:spTgt spid="48"/>
                                        </p:tgtEl>
                                        <p:attrNameLst>
                                          <p:attrName>ppt_w</p:attrName>
                                        </p:attrNameLst>
                                      </p:cBhvr>
                                      <p:tavLst>
                                        <p:tav tm="0">
                                          <p:val>
                                            <p:fltVal val="0"/>
                                          </p:val>
                                        </p:tav>
                                        <p:tav tm="100000">
                                          <p:val>
                                            <p:strVal val="#ppt_w"/>
                                          </p:val>
                                        </p:tav>
                                      </p:tavLst>
                                    </p:anim>
                                    <p:anim calcmode="lin" valueType="num">
                                      <p:cBhvr>
                                        <p:cTn id="139" dur="500" fill="hold"/>
                                        <p:tgtEl>
                                          <p:spTgt spid="48"/>
                                        </p:tgtEl>
                                        <p:attrNameLst>
                                          <p:attrName>ppt_h</p:attrName>
                                        </p:attrNameLst>
                                      </p:cBhvr>
                                      <p:tavLst>
                                        <p:tav tm="0">
                                          <p:val>
                                            <p:fltVal val="0"/>
                                          </p:val>
                                        </p:tav>
                                        <p:tav tm="100000">
                                          <p:val>
                                            <p:strVal val="#ppt_h"/>
                                          </p:val>
                                        </p:tav>
                                      </p:tavLst>
                                    </p:anim>
                                    <p:animEffect transition="in" filter="fade">
                                      <p:cBhvr>
                                        <p:cTn id="140" dur="500"/>
                                        <p:tgtEl>
                                          <p:spTgt spid="48"/>
                                        </p:tgtEl>
                                      </p:cBhvr>
                                    </p:animEffect>
                                  </p:childTnLst>
                                </p:cTn>
                              </p:par>
                              <p:par>
                                <p:cTn id="141" presetID="53" presetClass="entr" presetSubtype="16" fill="hold" grpId="0" nodeType="withEffect">
                                  <p:stCondLst>
                                    <p:cond delay="200"/>
                                  </p:stCondLst>
                                  <p:childTnLst>
                                    <p:set>
                                      <p:cBhvr>
                                        <p:cTn id="142" dur="1" fill="hold">
                                          <p:stCondLst>
                                            <p:cond delay="0"/>
                                          </p:stCondLst>
                                        </p:cTn>
                                        <p:tgtEl>
                                          <p:spTgt spid="49">
                                            <p:txEl>
                                              <p:pRg st="0" end="0"/>
                                            </p:txEl>
                                          </p:spTgt>
                                        </p:tgtEl>
                                        <p:attrNameLst>
                                          <p:attrName>style.visibility</p:attrName>
                                        </p:attrNameLst>
                                      </p:cBhvr>
                                      <p:to>
                                        <p:strVal val="visible"/>
                                      </p:to>
                                    </p:set>
                                    <p:anim calcmode="lin" valueType="num">
                                      <p:cBhvr>
                                        <p:cTn id="143"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44"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45"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bldLvl="0" animBg="1"/>
      <p:bldP spid="18" grpId="0" bldLvl="0" animBg="1"/>
      <p:bldP spid="19" grpId="0" bldLvl="0" animBg="1"/>
      <p:bldP spid="20" grpId="0" bldLvl="0" animBg="1"/>
      <p:bldP spid="5" grpId="0" bldLvl="0" animBg="1"/>
      <p:bldP spid="8" grpId="0" bldLvl="0" animBg="1"/>
      <p:bldP spid="9" grpId="0"/>
      <p:bldP spid="27" grpId="0"/>
      <p:bldP spid="30" grpId="0"/>
      <p:bldP spid="33" grpId="0"/>
      <p:bldP spid="36" grpId="0"/>
      <p:bldP spid="10" grpId="0"/>
      <p:bldP spid="31" grpId="0" build="p">
        <p:tmplLst>
          <p:tmpl lvl="1">
            <p:tnLst>
              <p:par>
                <p:cTn presetID="53" presetClass="entr" presetSubtype="16"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Lst>
      </p:bldP>
      <p:bldP spid="32" grpId="0" build="p">
        <p:tmplLst>
          <p:tmpl lvl="1">
            <p:tnLst>
              <p:par>
                <p:cTn presetID="2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childTnLst>
                </p:cTn>
              </p:par>
            </p:tnLst>
          </p:tmpl>
        </p:tmplLst>
      </p:bldP>
      <p:bldP spid="34" grpId="0" bldLvl="0" animBg="1"/>
      <p:bldP spid="35" grpId="0" build="p">
        <p:tmplLst>
          <p:tmpl lvl="1">
            <p:tnLst>
              <p:par>
                <p:cTn presetID="53" presetClass="entr" presetSubtype="16"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animEffect transition="in" filter="fade">
                      <p:cBhvr>
                        <p:cTn dur="500"/>
                        <p:tgtEl>
                          <p:spTgt spid="35"/>
                        </p:tgtEl>
                      </p:cBhvr>
                    </p:animEffect>
                  </p:childTnLst>
                </p:cTn>
              </p:par>
            </p:tnLst>
          </p:tmpl>
        </p:tmplLst>
      </p:bldP>
      <p:bldP spid="37" grpId="0" build="p">
        <p:tmplLst>
          <p:tmpl lvl="1">
            <p:tnLst>
              <p:par>
                <p:cTn presetID="53" presetClass="entr" presetSubtype="16"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 calcmode="lin" valueType="num">
                      <p:cBhvr>
                        <p:cTn dur="500" fill="hold"/>
                        <p:tgtEl>
                          <p:spTgt spid="37"/>
                        </p:tgtEl>
                        <p:attrNameLst>
                          <p:attrName>ppt_w</p:attrName>
                        </p:attrNameLst>
                      </p:cBhvr>
                      <p:tavLst>
                        <p:tav tm="0">
                          <p:val>
                            <p:fltVal val="0"/>
                          </p:val>
                        </p:tav>
                        <p:tav tm="100000">
                          <p:val>
                            <p:strVal val="#ppt_w"/>
                          </p:val>
                        </p:tav>
                      </p:tavLst>
                    </p:anim>
                    <p:anim calcmode="lin" valueType="num">
                      <p:cBhvr>
                        <p:cTn dur="500" fill="hold"/>
                        <p:tgtEl>
                          <p:spTgt spid="37"/>
                        </p:tgtEl>
                        <p:attrNameLst>
                          <p:attrName>ppt_h</p:attrName>
                        </p:attrNameLst>
                      </p:cBhvr>
                      <p:tavLst>
                        <p:tav tm="0">
                          <p:val>
                            <p:fltVal val="0"/>
                          </p:val>
                        </p:tav>
                        <p:tav tm="100000">
                          <p:val>
                            <p:strVal val="#ppt_h"/>
                          </p:val>
                        </p:tav>
                      </p:tavLst>
                    </p:anim>
                    <p:animEffect transition="in" filter="fade">
                      <p:cBhvr>
                        <p:cTn dur="500"/>
                        <p:tgtEl>
                          <p:spTgt spid="37"/>
                        </p:tgtEl>
                      </p:cBhvr>
                    </p:animEffect>
                  </p:childTnLst>
                </p:cTn>
              </p:par>
            </p:tnLst>
          </p:tmpl>
        </p:tmplLst>
      </p:bldP>
      <p:bldP spid="11" grpId="0" build="p">
        <p:tmplLst>
          <p:tmpl lvl="1">
            <p:tnLst>
              <p:par>
                <p:cTn presetID="23" presetClass="entr" presetSubtype="16"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childTnLst>
                </p:cTn>
              </p:par>
            </p:tnLst>
          </p:tmpl>
        </p:tmplLst>
      </p:bldP>
      <p:bldP spid="40" grpId="0" bldLvl="0" animBg="1"/>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build="p">
        <p:tmplLst>
          <p:tmpl lvl="1">
            <p:tnLst>
              <p:par>
                <p:cTn presetID="53" presetClass="entr" presetSubtype="16"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 calcmode="lin" valueType="num">
                      <p:cBhvr>
                        <p:cTn dur="500" fill="hold"/>
                        <p:tgtEl>
                          <p:spTgt spid="42"/>
                        </p:tgtEl>
                        <p:attrNameLst>
                          <p:attrName>ppt_w</p:attrName>
                        </p:attrNameLst>
                      </p:cBhvr>
                      <p:tavLst>
                        <p:tav tm="0">
                          <p:val>
                            <p:fltVal val="0"/>
                          </p:val>
                        </p:tav>
                        <p:tav tm="100000">
                          <p:val>
                            <p:strVal val="#ppt_w"/>
                          </p:val>
                        </p:tav>
                      </p:tavLst>
                    </p:anim>
                    <p:anim calcmode="lin" valueType="num">
                      <p:cBhvr>
                        <p:cTn dur="500" fill="hold"/>
                        <p:tgtEl>
                          <p:spTgt spid="42"/>
                        </p:tgtEl>
                        <p:attrNameLst>
                          <p:attrName>ppt_h</p:attrName>
                        </p:attrNameLst>
                      </p:cBhvr>
                      <p:tavLst>
                        <p:tav tm="0">
                          <p:val>
                            <p:fltVal val="0"/>
                          </p:val>
                        </p:tav>
                        <p:tav tm="100000">
                          <p:val>
                            <p:strVal val="#ppt_h"/>
                          </p:val>
                        </p:tav>
                      </p:tavLst>
                    </p:anim>
                    <p:animEffect transition="in" filter="fade">
                      <p:cBhvr>
                        <p:cTn dur="500"/>
                        <p:tgtEl>
                          <p:spTgt spid="42"/>
                        </p:tgtEl>
                      </p:cBhvr>
                    </p:animEffect>
                  </p:childTnLst>
                </p:cTn>
              </p:par>
            </p:tnLst>
          </p:tmpl>
        </p:tmplLst>
      </p:bldP>
      <p:bldP spid="43" grpId="0" build="p">
        <p:tmplLst>
          <p:tmpl lvl="1">
            <p:tnLst>
              <p:par>
                <p:cTn presetID="23" presetClass="entr" presetSubtype="16" fill="hold" nodeType="withEffect">
                  <p:stCondLst>
                    <p:cond delay="20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childTnLst>
                </p:cTn>
              </p:par>
            </p:tnLst>
          </p:tmpl>
        </p:tmplLst>
      </p:bldP>
      <p:bldP spid="44" grpId="0" bldLvl="0" animBg="1"/>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build="p">
        <p:tmplLst>
          <p:tmpl lvl="1">
            <p:tnLst>
              <p:par>
                <p:cTn presetID="53" presetClass="entr" presetSubtype="16"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 calcmode="lin" valueType="num">
                      <p:cBhvr>
                        <p:cTn dur="500" fill="hold"/>
                        <p:tgtEl>
                          <p:spTgt spid="46"/>
                        </p:tgtEl>
                        <p:attrNameLst>
                          <p:attrName>ppt_w</p:attrName>
                        </p:attrNameLst>
                      </p:cBhvr>
                      <p:tavLst>
                        <p:tav tm="0">
                          <p:val>
                            <p:fltVal val="0"/>
                          </p:val>
                        </p:tav>
                        <p:tav tm="100000">
                          <p:val>
                            <p:strVal val="#ppt_w"/>
                          </p:val>
                        </p:tav>
                      </p:tavLst>
                    </p:anim>
                    <p:anim calcmode="lin" valueType="num">
                      <p:cBhvr>
                        <p:cTn dur="500" fill="hold"/>
                        <p:tgtEl>
                          <p:spTgt spid="46"/>
                        </p:tgtEl>
                        <p:attrNameLst>
                          <p:attrName>ppt_h</p:attrName>
                        </p:attrNameLst>
                      </p:cBhvr>
                      <p:tavLst>
                        <p:tav tm="0">
                          <p:val>
                            <p:fltVal val="0"/>
                          </p:val>
                        </p:tav>
                        <p:tav tm="100000">
                          <p:val>
                            <p:strVal val="#ppt_h"/>
                          </p:val>
                        </p:tav>
                      </p:tavLst>
                    </p:anim>
                    <p:animEffect transition="in" filter="fade">
                      <p:cBhvr>
                        <p:cTn dur="500"/>
                        <p:tgtEl>
                          <p:spTgt spid="46"/>
                        </p:tgtEl>
                      </p:cBhvr>
                    </p:animEffect>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bldLvl="0" animBg="1"/>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34475" y="1668227"/>
            <a:ext cx="3897650" cy="1422836"/>
            <a:chOff x="4134475" y="1668227"/>
            <a:chExt cx="3897650" cy="1422836"/>
          </a:xfrm>
        </p:grpSpPr>
        <p:sp>
          <p:nvSpPr>
            <p:cNvPr id="16" name="任意多边形 15"/>
            <p:cNvSpPr/>
            <p:nvPr/>
          </p:nvSpPr>
          <p:spPr>
            <a:xfrm rot="20660907" flipV="1">
              <a:off x="4134475" y="1668227"/>
              <a:ext cx="3897650" cy="1422836"/>
            </a:xfrm>
            <a:custGeom>
              <a:avLst/>
              <a:gdLst>
                <a:gd name="connsiteX0" fmla="*/ 2721275 w 6519668"/>
                <a:gd name="connsiteY0" fmla="*/ 2378436 h 2380003"/>
                <a:gd name="connsiteX1" fmla="*/ 5831253 w 6519668"/>
                <a:gd name="connsiteY1" fmla="*/ 1255990 h 2380003"/>
                <a:gd name="connsiteX2" fmla="*/ 5991160 w 6519668"/>
                <a:gd name="connsiteY2" fmla="*/ 1228648 h 2380003"/>
                <a:gd name="connsiteX3" fmla="*/ 5991160 w 6519668"/>
                <a:gd name="connsiteY3" fmla="*/ 1232054 h 2380003"/>
                <a:gd name="connsiteX4" fmla="*/ 6026246 w 6519668"/>
                <a:gd name="connsiteY4" fmla="*/ 1215024 h 2380003"/>
                <a:gd name="connsiteX5" fmla="*/ 6284660 w 6519668"/>
                <a:gd name="connsiteY5" fmla="*/ 1103436 h 2380003"/>
                <a:gd name="connsiteX6" fmla="*/ 6452943 w 6519668"/>
                <a:gd name="connsiteY6" fmla="*/ 1048080 h 2380003"/>
                <a:gd name="connsiteX7" fmla="*/ 6519668 w 6519668"/>
                <a:gd name="connsiteY7" fmla="*/ 1028416 h 2380003"/>
                <a:gd name="connsiteX8" fmla="*/ 6462557 w 6519668"/>
                <a:gd name="connsiteY8" fmla="*/ 981613 h 2380003"/>
                <a:gd name="connsiteX9" fmla="*/ 6140262 w 6519668"/>
                <a:gd name="connsiteY9" fmla="*/ 760554 h 2380003"/>
                <a:gd name="connsiteX10" fmla="*/ 5991160 w 6519668"/>
                <a:gd name="connsiteY10" fmla="*/ 678632 h 2380003"/>
                <a:gd name="connsiteX11" fmla="*/ 5991160 w 6519668"/>
                <a:gd name="connsiteY11" fmla="*/ 676899 h 2380003"/>
                <a:gd name="connsiteX12" fmla="*/ 5805958 w 6519668"/>
                <a:gd name="connsiteY12" fmla="*/ 596912 h 2380003"/>
                <a:gd name="connsiteX13" fmla="*/ 3800337 w 6519668"/>
                <a:gd name="connsiteY13" fmla="*/ 12 h 2380003"/>
                <a:gd name="connsiteX14" fmla="*/ 379678 w 6519668"/>
                <a:gd name="connsiteY14" fmla="*/ 1212862 h 2380003"/>
                <a:gd name="connsiteX15" fmla="*/ 107801 w 6519668"/>
                <a:gd name="connsiteY15" fmla="*/ 1302295 h 2380003"/>
                <a:gd name="connsiteX16" fmla="*/ 0 w 6519668"/>
                <a:gd name="connsiteY16" fmla="*/ 1334065 h 2380003"/>
                <a:gd name="connsiteX17" fmla="*/ 92268 w 6519668"/>
                <a:gd name="connsiteY17" fmla="*/ 1409679 h 2380003"/>
                <a:gd name="connsiteX18" fmla="*/ 2721275 w 6519668"/>
                <a:gd name="connsiteY18" fmla="*/ 2378436 h 2380003"/>
                <a:gd name="connsiteX0-1" fmla="*/ 2721275 w 6519668"/>
                <a:gd name="connsiteY0-2" fmla="*/ 2378436 h 2380003"/>
                <a:gd name="connsiteX1-3" fmla="*/ 5831253 w 6519668"/>
                <a:gd name="connsiteY1-4" fmla="*/ 1255990 h 2380003"/>
                <a:gd name="connsiteX2-5" fmla="*/ 5991160 w 6519668"/>
                <a:gd name="connsiteY2-6" fmla="*/ 1228648 h 2380003"/>
                <a:gd name="connsiteX3-7" fmla="*/ 6026246 w 6519668"/>
                <a:gd name="connsiteY3-8" fmla="*/ 1215024 h 2380003"/>
                <a:gd name="connsiteX4-9" fmla="*/ 6284660 w 6519668"/>
                <a:gd name="connsiteY4-10" fmla="*/ 1103436 h 2380003"/>
                <a:gd name="connsiteX5-11" fmla="*/ 6452943 w 6519668"/>
                <a:gd name="connsiteY5-12" fmla="*/ 1048080 h 2380003"/>
                <a:gd name="connsiteX6-13" fmla="*/ 6519668 w 6519668"/>
                <a:gd name="connsiteY6-14" fmla="*/ 1028416 h 2380003"/>
                <a:gd name="connsiteX7-15" fmla="*/ 6462557 w 6519668"/>
                <a:gd name="connsiteY7-16" fmla="*/ 981613 h 2380003"/>
                <a:gd name="connsiteX8-17" fmla="*/ 6140262 w 6519668"/>
                <a:gd name="connsiteY8-18" fmla="*/ 760554 h 2380003"/>
                <a:gd name="connsiteX9-19" fmla="*/ 5991160 w 6519668"/>
                <a:gd name="connsiteY9-20" fmla="*/ 678632 h 2380003"/>
                <a:gd name="connsiteX10-21" fmla="*/ 5991160 w 6519668"/>
                <a:gd name="connsiteY10-22" fmla="*/ 676899 h 2380003"/>
                <a:gd name="connsiteX11-23" fmla="*/ 5805958 w 6519668"/>
                <a:gd name="connsiteY11-24" fmla="*/ 596912 h 2380003"/>
                <a:gd name="connsiteX12-25" fmla="*/ 3800337 w 6519668"/>
                <a:gd name="connsiteY12-26" fmla="*/ 12 h 2380003"/>
                <a:gd name="connsiteX13-27" fmla="*/ 379678 w 6519668"/>
                <a:gd name="connsiteY13-28" fmla="*/ 1212862 h 2380003"/>
                <a:gd name="connsiteX14-29" fmla="*/ 107801 w 6519668"/>
                <a:gd name="connsiteY14-30" fmla="*/ 1302295 h 2380003"/>
                <a:gd name="connsiteX15-31" fmla="*/ 0 w 6519668"/>
                <a:gd name="connsiteY15-32" fmla="*/ 1334065 h 2380003"/>
                <a:gd name="connsiteX16-33" fmla="*/ 92268 w 6519668"/>
                <a:gd name="connsiteY16-34" fmla="*/ 1409679 h 2380003"/>
                <a:gd name="connsiteX17-35" fmla="*/ 2721275 w 6519668"/>
                <a:gd name="connsiteY17-36" fmla="*/ 2378436 h 2380003"/>
                <a:gd name="connsiteX0-37" fmla="*/ 2721275 w 6519668"/>
                <a:gd name="connsiteY0-38" fmla="*/ 2378436 h 2380003"/>
                <a:gd name="connsiteX1-39" fmla="*/ 5831253 w 6519668"/>
                <a:gd name="connsiteY1-40" fmla="*/ 1255990 h 2380003"/>
                <a:gd name="connsiteX2-41" fmla="*/ 5991160 w 6519668"/>
                <a:gd name="connsiteY2-42" fmla="*/ 1228648 h 2380003"/>
                <a:gd name="connsiteX3-43" fmla="*/ 6284660 w 6519668"/>
                <a:gd name="connsiteY3-44" fmla="*/ 1103436 h 2380003"/>
                <a:gd name="connsiteX4-45" fmla="*/ 6452943 w 6519668"/>
                <a:gd name="connsiteY4-46" fmla="*/ 1048080 h 2380003"/>
                <a:gd name="connsiteX5-47" fmla="*/ 6519668 w 6519668"/>
                <a:gd name="connsiteY5-48" fmla="*/ 1028416 h 2380003"/>
                <a:gd name="connsiteX6-49" fmla="*/ 6462557 w 6519668"/>
                <a:gd name="connsiteY6-50" fmla="*/ 981613 h 2380003"/>
                <a:gd name="connsiteX7-51" fmla="*/ 6140262 w 6519668"/>
                <a:gd name="connsiteY7-52" fmla="*/ 760554 h 2380003"/>
                <a:gd name="connsiteX8-53" fmla="*/ 5991160 w 6519668"/>
                <a:gd name="connsiteY8-54" fmla="*/ 678632 h 2380003"/>
                <a:gd name="connsiteX9-55" fmla="*/ 5991160 w 6519668"/>
                <a:gd name="connsiteY9-56" fmla="*/ 676899 h 2380003"/>
                <a:gd name="connsiteX10-57" fmla="*/ 5805958 w 6519668"/>
                <a:gd name="connsiteY10-58" fmla="*/ 596912 h 2380003"/>
                <a:gd name="connsiteX11-59" fmla="*/ 3800337 w 6519668"/>
                <a:gd name="connsiteY11-60" fmla="*/ 12 h 2380003"/>
                <a:gd name="connsiteX12-61" fmla="*/ 379678 w 6519668"/>
                <a:gd name="connsiteY12-62" fmla="*/ 1212862 h 2380003"/>
                <a:gd name="connsiteX13-63" fmla="*/ 107801 w 6519668"/>
                <a:gd name="connsiteY13-64" fmla="*/ 1302295 h 2380003"/>
                <a:gd name="connsiteX14-65" fmla="*/ 0 w 6519668"/>
                <a:gd name="connsiteY14-66" fmla="*/ 1334065 h 2380003"/>
                <a:gd name="connsiteX15-67" fmla="*/ 92268 w 6519668"/>
                <a:gd name="connsiteY15-68" fmla="*/ 1409679 h 2380003"/>
                <a:gd name="connsiteX16-69" fmla="*/ 2721275 w 6519668"/>
                <a:gd name="connsiteY16-70" fmla="*/ 2378436 h 2380003"/>
                <a:gd name="connsiteX0-71" fmla="*/ 2721275 w 6519668"/>
                <a:gd name="connsiteY0-72" fmla="*/ 2378436 h 2380003"/>
                <a:gd name="connsiteX1-73" fmla="*/ 5831253 w 6519668"/>
                <a:gd name="connsiteY1-74" fmla="*/ 1255990 h 2380003"/>
                <a:gd name="connsiteX2-75" fmla="*/ 6284660 w 6519668"/>
                <a:gd name="connsiteY2-76" fmla="*/ 1103436 h 2380003"/>
                <a:gd name="connsiteX3-77" fmla="*/ 6452943 w 6519668"/>
                <a:gd name="connsiteY3-78" fmla="*/ 1048080 h 2380003"/>
                <a:gd name="connsiteX4-79" fmla="*/ 6519668 w 6519668"/>
                <a:gd name="connsiteY4-80" fmla="*/ 1028416 h 2380003"/>
                <a:gd name="connsiteX5-81" fmla="*/ 6462557 w 6519668"/>
                <a:gd name="connsiteY5-82" fmla="*/ 981613 h 2380003"/>
                <a:gd name="connsiteX6-83" fmla="*/ 6140262 w 6519668"/>
                <a:gd name="connsiteY6-84" fmla="*/ 760554 h 2380003"/>
                <a:gd name="connsiteX7-85" fmla="*/ 5991160 w 6519668"/>
                <a:gd name="connsiteY7-86" fmla="*/ 678632 h 2380003"/>
                <a:gd name="connsiteX8-87" fmla="*/ 5991160 w 6519668"/>
                <a:gd name="connsiteY8-88" fmla="*/ 676899 h 2380003"/>
                <a:gd name="connsiteX9-89" fmla="*/ 5805958 w 6519668"/>
                <a:gd name="connsiteY9-90" fmla="*/ 596912 h 2380003"/>
                <a:gd name="connsiteX10-91" fmla="*/ 3800337 w 6519668"/>
                <a:gd name="connsiteY10-92" fmla="*/ 12 h 2380003"/>
                <a:gd name="connsiteX11-93" fmla="*/ 379678 w 6519668"/>
                <a:gd name="connsiteY11-94" fmla="*/ 1212862 h 2380003"/>
                <a:gd name="connsiteX12-95" fmla="*/ 107801 w 6519668"/>
                <a:gd name="connsiteY12-96" fmla="*/ 1302295 h 2380003"/>
                <a:gd name="connsiteX13-97" fmla="*/ 0 w 6519668"/>
                <a:gd name="connsiteY13-98" fmla="*/ 1334065 h 2380003"/>
                <a:gd name="connsiteX14-99" fmla="*/ 92268 w 6519668"/>
                <a:gd name="connsiteY14-100" fmla="*/ 1409679 h 2380003"/>
                <a:gd name="connsiteX15-101" fmla="*/ 2721275 w 6519668"/>
                <a:gd name="connsiteY15-102" fmla="*/ 2378436 h 2380003"/>
                <a:gd name="connsiteX0-103" fmla="*/ 2721275 w 6519668"/>
                <a:gd name="connsiteY0-104" fmla="*/ 2378436 h 2380003"/>
                <a:gd name="connsiteX1-105" fmla="*/ 5831253 w 6519668"/>
                <a:gd name="connsiteY1-106" fmla="*/ 1255990 h 2380003"/>
                <a:gd name="connsiteX2-107" fmla="*/ 6284660 w 6519668"/>
                <a:gd name="connsiteY2-108" fmla="*/ 1103436 h 2380003"/>
                <a:gd name="connsiteX3-109" fmla="*/ 6452943 w 6519668"/>
                <a:gd name="connsiteY3-110" fmla="*/ 1048080 h 2380003"/>
                <a:gd name="connsiteX4-111" fmla="*/ 6519668 w 6519668"/>
                <a:gd name="connsiteY4-112" fmla="*/ 1028416 h 2380003"/>
                <a:gd name="connsiteX5-113" fmla="*/ 6462557 w 6519668"/>
                <a:gd name="connsiteY5-114" fmla="*/ 981613 h 2380003"/>
                <a:gd name="connsiteX6-115" fmla="*/ 6140262 w 6519668"/>
                <a:gd name="connsiteY6-116" fmla="*/ 760554 h 2380003"/>
                <a:gd name="connsiteX7-117" fmla="*/ 5991160 w 6519668"/>
                <a:gd name="connsiteY7-118" fmla="*/ 678632 h 2380003"/>
                <a:gd name="connsiteX8-119" fmla="*/ 5991160 w 6519668"/>
                <a:gd name="connsiteY8-120" fmla="*/ 676899 h 2380003"/>
                <a:gd name="connsiteX9-121" fmla="*/ 5805958 w 6519668"/>
                <a:gd name="connsiteY9-122" fmla="*/ 596912 h 2380003"/>
                <a:gd name="connsiteX10-123" fmla="*/ 3800337 w 6519668"/>
                <a:gd name="connsiteY10-124" fmla="*/ 12 h 2380003"/>
                <a:gd name="connsiteX11-125" fmla="*/ 379678 w 6519668"/>
                <a:gd name="connsiteY11-126" fmla="*/ 1212862 h 2380003"/>
                <a:gd name="connsiteX12-127" fmla="*/ 107801 w 6519668"/>
                <a:gd name="connsiteY12-128" fmla="*/ 1302295 h 2380003"/>
                <a:gd name="connsiteX13-129" fmla="*/ 0 w 6519668"/>
                <a:gd name="connsiteY13-130" fmla="*/ 1334065 h 2380003"/>
                <a:gd name="connsiteX14-131" fmla="*/ 92268 w 6519668"/>
                <a:gd name="connsiteY14-132" fmla="*/ 1409679 h 2380003"/>
                <a:gd name="connsiteX15-133" fmla="*/ 2721275 w 6519668"/>
                <a:gd name="connsiteY15-134" fmla="*/ 2378436 h 2380003"/>
                <a:gd name="connsiteX0-135" fmla="*/ 2721275 w 6519668"/>
                <a:gd name="connsiteY0-136" fmla="*/ 2378436 h 2380003"/>
                <a:gd name="connsiteX1-137" fmla="*/ 5831253 w 6519668"/>
                <a:gd name="connsiteY1-138" fmla="*/ 1255990 h 2380003"/>
                <a:gd name="connsiteX2-139" fmla="*/ 6284660 w 6519668"/>
                <a:gd name="connsiteY2-140" fmla="*/ 1103436 h 2380003"/>
                <a:gd name="connsiteX3-141" fmla="*/ 6452943 w 6519668"/>
                <a:gd name="connsiteY3-142" fmla="*/ 1048080 h 2380003"/>
                <a:gd name="connsiteX4-143" fmla="*/ 6519668 w 6519668"/>
                <a:gd name="connsiteY4-144" fmla="*/ 1028416 h 2380003"/>
                <a:gd name="connsiteX5-145" fmla="*/ 6462557 w 6519668"/>
                <a:gd name="connsiteY5-146" fmla="*/ 981613 h 2380003"/>
                <a:gd name="connsiteX6-147" fmla="*/ 6140262 w 6519668"/>
                <a:gd name="connsiteY6-148" fmla="*/ 760554 h 2380003"/>
                <a:gd name="connsiteX7-149" fmla="*/ 5991160 w 6519668"/>
                <a:gd name="connsiteY7-150" fmla="*/ 678632 h 2380003"/>
                <a:gd name="connsiteX8-151" fmla="*/ 5991160 w 6519668"/>
                <a:gd name="connsiteY8-152" fmla="*/ 676899 h 2380003"/>
                <a:gd name="connsiteX9-153" fmla="*/ 5805958 w 6519668"/>
                <a:gd name="connsiteY9-154" fmla="*/ 596912 h 2380003"/>
                <a:gd name="connsiteX10-155" fmla="*/ 3800337 w 6519668"/>
                <a:gd name="connsiteY10-156" fmla="*/ 12 h 2380003"/>
                <a:gd name="connsiteX11-157" fmla="*/ 379678 w 6519668"/>
                <a:gd name="connsiteY11-158" fmla="*/ 1212862 h 2380003"/>
                <a:gd name="connsiteX12-159" fmla="*/ 107801 w 6519668"/>
                <a:gd name="connsiteY12-160" fmla="*/ 1302295 h 2380003"/>
                <a:gd name="connsiteX13-161" fmla="*/ 0 w 6519668"/>
                <a:gd name="connsiteY13-162" fmla="*/ 1334065 h 2380003"/>
                <a:gd name="connsiteX14-163" fmla="*/ 92268 w 6519668"/>
                <a:gd name="connsiteY14-164" fmla="*/ 1409679 h 2380003"/>
                <a:gd name="connsiteX15-165" fmla="*/ 2721275 w 6519668"/>
                <a:gd name="connsiteY15-166" fmla="*/ 2378436 h 2380003"/>
                <a:gd name="connsiteX0-167" fmla="*/ 2721275 w 6519668"/>
                <a:gd name="connsiteY0-168" fmla="*/ 2378436 h 2380003"/>
                <a:gd name="connsiteX1-169" fmla="*/ 5818553 w 6519668"/>
                <a:gd name="connsiteY1-170" fmla="*/ 1217890 h 2380003"/>
                <a:gd name="connsiteX2-171" fmla="*/ 6284660 w 6519668"/>
                <a:gd name="connsiteY2-172" fmla="*/ 1103436 h 2380003"/>
                <a:gd name="connsiteX3-173" fmla="*/ 6452943 w 6519668"/>
                <a:gd name="connsiteY3-174" fmla="*/ 1048080 h 2380003"/>
                <a:gd name="connsiteX4-175" fmla="*/ 6519668 w 6519668"/>
                <a:gd name="connsiteY4-176" fmla="*/ 1028416 h 2380003"/>
                <a:gd name="connsiteX5-177" fmla="*/ 6462557 w 6519668"/>
                <a:gd name="connsiteY5-178" fmla="*/ 981613 h 2380003"/>
                <a:gd name="connsiteX6-179" fmla="*/ 6140262 w 6519668"/>
                <a:gd name="connsiteY6-180" fmla="*/ 760554 h 2380003"/>
                <a:gd name="connsiteX7-181" fmla="*/ 5991160 w 6519668"/>
                <a:gd name="connsiteY7-182" fmla="*/ 678632 h 2380003"/>
                <a:gd name="connsiteX8-183" fmla="*/ 5991160 w 6519668"/>
                <a:gd name="connsiteY8-184" fmla="*/ 676899 h 2380003"/>
                <a:gd name="connsiteX9-185" fmla="*/ 5805958 w 6519668"/>
                <a:gd name="connsiteY9-186" fmla="*/ 596912 h 2380003"/>
                <a:gd name="connsiteX10-187" fmla="*/ 3800337 w 6519668"/>
                <a:gd name="connsiteY10-188" fmla="*/ 12 h 2380003"/>
                <a:gd name="connsiteX11-189" fmla="*/ 379678 w 6519668"/>
                <a:gd name="connsiteY11-190" fmla="*/ 1212862 h 2380003"/>
                <a:gd name="connsiteX12-191" fmla="*/ 107801 w 6519668"/>
                <a:gd name="connsiteY12-192" fmla="*/ 1302295 h 2380003"/>
                <a:gd name="connsiteX13-193" fmla="*/ 0 w 6519668"/>
                <a:gd name="connsiteY13-194" fmla="*/ 1334065 h 2380003"/>
                <a:gd name="connsiteX14-195" fmla="*/ 92268 w 6519668"/>
                <a:gd name="connsiteY14-196" fmla="*/ 1409679 h 2380003"/>
                <a:gd name="connsiteX15-197" fmla="*/ 2721275 w 6519668"/>
                <a:gd name="connsiteY15-198" fmla="*/ 2378436 h 2380003"/>
                <a:gd name="connsiteX0-199" fmla="*/ 2721275 w 6519668"/>
                <a:gd name="connsiteY0-200" fmla="*/ 2378436 h 2380003"/>
                <a:gd name="connsiteX1-201" fmla="*/ 5818553 w 6519668"/>
                <a:gd name="connsiteY1-202" fmla="*/ 1217890 h 2380003"/>
                <a:gd name="connsiteX2-203" fmla="*/ 6284660 w 6519668"/>
                <a:gd name="connsiteY2-204" fmla="*/ 1103436 h 2380003"/>
                <a:gd name="connsiteX3-205" fmla="*/ 6452943 w 6519668"/>
                <a:gd name="connsiteY3-206" fmla="*/ 1048080 h 2380003"/>
                <a:gd name="connsiteX4-207" fmla="*/ 6519668 w 6519668"/>
                <a:gd name="connsiteY4-208" fmla="*/ 1028416 h 2380003"/>
                <a:gd name="connsiteX5-209" fmla="*/ 6462557 w 6519668"/>
                <a:gd name="connsiteY5-210" fmla="*/ 981613 h 2380003"/>
                <a:gd name="connsiteX6-211" fmla="*/ 6140262 w 6519668"/>
                <a:gd name="connsiteY6-212" fmla="*/ 760554 h 2380003"/>
                <a:gd name="connsiteX7-213" fmla="*/ 5991160 w 6519668"/>
                <a:gd name="connsiteY7-214" fmla="*/ 678632 h 2380003"/>
                <a:gd name="connsiteX8-215" fmla="*/ 5991160 w 6519668"/>
                <a:gd name="connsiteY8-216" fmla="*/ 676899 h 2380003"/>
                <a:gd name="connsiteX9-217" fmla="*/ 5805958 w 6519668"/>
                <a:gd name="connsiteY9-218" fmla="*/ 596912 h 2380003"/>
                <a:gd name="connsiteX10-219" fmla="*/ 3800337 w 6519668"/>
                <a:gd name="connsiteY10-220" fmla="*/ 12 h 2380003"/>
                <a:gd name="connsiteX11-221" fmla="*/ 379678 w 6519668"/>
                <a:gd name="connsiteY11-222" fmla="*/ 1212862 h 2380003"/>
                <a:gd name="connsiteX12-223" fmla="*/ 107801 w 6519668"/>
                <a:gd name="connsiteY12-224" fmla="*/ 1302295 h 2380003"/>
                <a:gd name="connsiteX13-225" fmla="*/ 0 w 6519668"/>
                <a:gd name="connsiteY13-226" fmla="*/ 1334065 h 2380003"/>
                <a:gd name="connsiteX14-227" fmla="*/ 92268 w 6519668"/>
                <a:gd name="connsiteY14-228" fmla="*/ 1409679 h 2380003"/>
                <a:gd name="connsiteX15-229" fmla="*/ 2721275 w 6519668"/>
                <a:gd name="connsiteY15-230" fmla="*/ 2378436 h 2380003"/>
                <a:gd name="connsiteX0-231" fmla="*/ 2721275 w 6519668"/>
                <a:gd name="connsiteY0-232" fmla="*/ 2378436 h 2380003"/>
                <a:gd name="connsiteX1-233" fmla="*/ 5818553 w 6519668"/>
                <a:gd name="connsiteY1-234" fmla="*/ 1217890 h 2380003"/>
                <a:gd name="connsiteX2-235" fmla="*/ 6278310 w 6519668"/>
                <a:gd name="connsiteY2-236" fmla="*/ 1084386 h 2380003"/>
                <a:gd name="connsiteX3-237" fmla="*/ 6452943 w 6519668"/>
                <a:gd name="connsiteY3-238" fmla="*/ 1048080 h 2380003"/>
                <a:gd name="connsiteX4-239" fmla="*/ 6519668 w 6519668"/>
                <a:gd name="connsiteY4-240" fmla="*/ 1028416 h 2380003"/>
                <a:gd name="connsiteX5-241" fmla="*/ 6462557 w 6519668"/>
                <a:gd name="connsiteY5-242" fmla="*/ 981613 h 2380003"/>
                <a:gd name="connsiteX6-243" fmla="*/ 6140262 w 6519668"/>
                <a:gd name="connsiteY6-244" fmla="*/ 760554 h 2380003"/>
                <a:gd name="connsiteX7-245" fmla="*/ 5991160 w 6519668"/>
                <a:gd name="connsiteY7-246" fmla="*/ 678632 h 2380003"/>
                <a:gd name="connsiteX8-247" fmla="*/ 5991160 w 6519668"/>
                <a:gd name="connsiteY8-248" fmla="*/ 676899 h 2380003"/>
                <a:gd name="connsiteX9-249" fmla="*/ 5805958 w 6519668"/>
                <a:gd name="connsiteY9-250" fmla="*/ 596912 h 2380003"/>
                <a:gd name="connsiteX10-251" fmla="*/ 3800337 w 6519668"/>
                <a:gd name="connsiteY10-252" fmla="*/ 12 h 2380003"/>
                <a:gd name="connsiteX11-253" fmla="*/ 379678 w 6519668"/>
                <a:gd name="connsiteY11-254" fmla="*/ 1212862 h 2380003"/>
                <a:gd name="connsiteX12-255" fmla="*/ 107801 w 6519668"/>
                <a:gd name="connsiteY12-256" fmla="*/ 1302295 h 2380003"/>
                <a:gd name="connsiteX13-257" fmla="*/ 0 w 6519668"/>
                <a:gd name="connsiteY13-258" fmla="*/ 1334065 h 2380003"/>
                <a:gd name="connsiteX14-259" fmla="*/ 92268 w 6519668"/>
                <a:gd name="connsiteY14-260" fmla="*/ 1409679 h 2380003"/>
                <a:gd name="connsiteX15-261" fmla="*/ 2721275 w 6519668"/>
                <a:gd name="connsiteY15-262" fmla="*/ 2378436 h 2380003"/>
                <a:gd name="connsiteX0-263" fmla="*/ 2721275 w 6519668"/>
                <a:gd name="connsiteY0-264" fmla="*/ 2378436 h 2380003"/>
                <a:gd name="connsiteX1-265" fmla="*/ 5818553 w 6519668"/>
                <a:gd name="connsiteY1-266" fmla="*/ 1217890 h 2380003"/>
                <a:gd name="connsiteX2-267" fmla="*/ 6278310 w 6519668"/>
                <a:gd name="connsiteY2-268" fmla="*/ 1084386 h 2380003"/>
                <a:gd name="connsiteX3-269" fmla="*/ 6452943 w 6519668"/>
                <a:gd name="connsiteY3-270" fmla="*/ 1048080 h 2380003"/>
                <a:gd name="connsiteX4-271" fmla="*/ 6519668 w 6519668"/>
                <a:gd name="connsiteY4-272" fmla="*/ 1028416 h 2380003"/>
                <a:gd name="connsiteX5-273" fmla="*/ 6462557 w 6519668"/>
                <a:gd name="connsiteY5-274" fmla="*/ 981613 h 2380003"/>
                <a:gd name="connsiteX6-275" fmla="*/ 6140262 w 6519668"/>
                <a:gd name="connsiteY6-276" fmla="*/ 760554 h 2380003"/>
                <a:gd name="connsiteX7-277" fmla="*/ 5991160 w 6519668"/>
                <a:gd name="connsiteY7-278" fmla="*/ 678632 h 2380003"/>
                <a:gd name="connsiteX8-279" fmla="*/ 5991160 w 6519668"/>
                <a:gd name="connsiteY8-280" fmla="*/ 676899 h 2380003"/>
                <a:gd name="connsiteX9-281" fmla="*/ 5805958 w 6519668"/>
                <a:gd name="connsiteY9-282" fmla="*/ 596912 h 2380003"/>
                <a:gd name="connsiteX10-283" fmla="*/ 3800337 w 6519668"/>
                <a:gd name="connsiteY10-284" fmla="*/ 12 h 2380003"/>
                <a:gd name="connsiteX11-285" fmla="*/ 379678 w 6519668"/>
                <a:gd name="connsiteY11-286" fmla="*/ 1212862 h 2380003"/>
                <a:gd name="connsiteX12-287" fmla="*/ 107801 w 6519668"/>
                <a:gd name="connsiteY12-288" fmla="*/ 1302295 h 2380003"/>
                <a:gd name="connsiteX13-289" fmla="*/ 0 w 6519668"/>
                <a:gd name="connsiteY13-290" fmla="*/ 1334065 h 2380003"/>
                <a:gd name="connsiteX14-291" fmla="*/ 92268 w 6519668"/>
                <a:gd name="connsiteY14-292" fmla="*/ 1409679 h 2380003"/>
                <a:gd name="connsiteX15-293" fmla="*/ 2721275 w 6519668"/>
                <a:gd name="connsiteY15-294" fmla="*/ 2378436 h 2380003"/>
                <a:gd name="connsiteX0-295" fmla="*/ 2721275 w 6519668"/>
                <a:gd name="connsiteY0-296" fmla="*/ 2378436 h 2380003"/>
                <a:gd name="connsiteX1-297" fmla="*/ 5818553 w 6519668"/>
                <a:gd name="connsiteY1-298" fmla="*/ 1217890 h 2380003"/>
                <a:gd name="connsiteX2-299" fmla="*/ 6278310 w 6519668"/>
                <a:gd name="connsiteY2-300" fmla="*/ 1084386 h 2380003"/>
                <a:gd name="connsiteX3-301" fmla="*/ 6519668 w 6519668"/>
                <a:gd name="connsiteY3-302" fmla="*/ 1028416 h 2380003"/>
                <a:gd name="connsiteX4-303" fmla="*/ 6462557 w 6519668"/>
                <a:gd name="connsiteY4-304" fmla="*/ 981613 h 2380003"/>
                <a:gd name="connsiteX5-305" fmla="*/ 6140262 w 6519668"/>
                <a:gd name="connsiteY5-306" fmla="*/ 760554 h 2380003"/>
                <a:gd name="connsiteX6-307" fmla="*/ 5991160 w 6519668"/>
                <a:gd name="connsiteY6-308" fmla="*/ 678632 h 2380003"/>
                <a:gd name="connsiteX7-309" fmla="*/ 5991160 w 6519668"/>
                <a:gd name="connsiteY7-310" fmla="*/ 676899 h 2380003"/>
                <a:gd name="connsiteX8-311" fmla="*/ 5805958 w 6519668"/>
                <a:gd name="connsiteY8-312" fmla="*/ 596912 h 2380003"/>
                <a:gd name="connsiteX9-313" fmla="*/ 3800337 w 6519668"/>
                <a:gd name="connsiteY9-314" fmla="*/ 12 h 2380003"/>
                <a:gd name="connsiteX10-315" fmla="*/ 379678 w 6519668"/>
                <a:gd name="connsiteY10-316" fmla="*/ 1212862 h 2380003"/>
                <a:gd name="connsiteX11-317" fmla="*/ 107801 w 6519668"/>
                <a:gd name="connsiteY11-318" fmla="*/ 1302295 h 2380003"/>
                <a:gd name="connsiteX12-319" fmla="*/ 0 w 6519668"/>
                <a:gd name="connsiteY12-320" fmla="*/ 1334065 h 2380003"/>
                <a:gd name="connsiteX13-321" fmla="*/ 92268 w 6519668"/>
                <a:gd name="connsiteY13-322" fmla="*/ 1409679 h 2380003"/>
                <a:gd name="connsiteX14-323" fmla="*/ 2721275 w 6519668"/>
                <a:gd name="connsiteY14-324" fmla="*/ 2378436 h 23800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519668" h="2380003">
                  <a:moveTo>
                    <a:pt x="2721275" y="2378436"/>
                  </a:moveTo>
                  <a:cubicBezTo>
                    <a:pt x="3620141" y="2348656"/>
                    <a:pt x="4812417" y="1515063"/>
                    <a:pt x="5818553" y="1217890"/>
                  </a:cubicBezTo>
                  <a:cubicBezTo>
                    <a:pt x="6033189" y="1147989"/>
                    <a:pt x="6161458" y="1115965"/>
                    <a:pt x="6278310" y="1084386"/>
                  </a:cubicBezTo>
                  <a:cubicBezTo>
                    <a:pt x="6395162" y="1052807"/>
                    <a:pt x="6488960" y="1045545"/>
                    <a:pt x="6519668" y="1028416"/>
                  </a:cubicBezTo>
                  <a:lnTo>
                    <a:pt x="6462557" y="981613"/>
                  </a:lnTo>
                  <a:cubicBezTo>
                    <a:pt x="6369253" y="907892"/>
                    <a:pt x="6260637" y="832238"/>
                    <a:pt x="6140262" y="760554"/>
                  </a:cubicBezTo>
                  <a:lnTo>
                    <a:pt x="5991160" y="678632"/>
                  </a:lnTo>
                  <a:lnTo>
                    <a:pt x="5991160" y="676899"/>
                  </a:lnTo>
                  <a:lnTo>
                    <a:pt x="5805958" y="596912"/>
                  </a:lnTo>
                  <a:cubicBezTo>
                    <a:pt x="5114582" y="295816"/>
                    <a:pt x="4416118" y="2128"/>
                    <a:pt x="3800337" y="12"/>
                  </a:cubicBezTo>
                  <a:cubicBezTo>
                    <a:pt x="2568774" y="-4221"/>
                    <a:pt x="938069" y="1029770"/>
                    <a:pt x="379678" y="1212862"/>
                  </a:cubicBezTo>
                  <a:lnTo>
                    <a:pt x="107801" y="1302295"/>
                  </a:lnTo>
                  <a:lnTo>
                    <a:pt x="0" y="1334065"/>
                  </a:lnTo>
                  <a:lnTo>
                    <a:pt x="92268" y="1409679"/>
                  </a:lnTo>
                  <a:cubicBezTo>
                    <a:pt x="695233" y="1886093"/>
                    <a:pt x="1694001" y="2412470"/>
                    <a:pt x="2721275" y="2378436"/>
                  </a:cubicBezTo>
                  <a:close/>
                </a:path>
              </a:pathLst>
            </a:cu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052377" y="2087257"/>
              <a:ext cx="2112645" cy="583565"/>
            </a:xfrm>
            <a:prstGeom prst="rect">
              <a:avLst/>
            </a:prstGeom>
            <a:noFill/>
          </p:spPr>
          <p:txBody>
            <a:bodyPr wrap="none" rtlCol="0">
              <a:spAutoFit/>
            </a:bodyPr>
            <a:lstStyle/>
            <a:p>
              <a:pPr algn="ctr"/>
              <a:r>
                <a:rPr lang="en-US" altLang="zh-CN" sz="3200" i="1" dirty="0">
                  <a:latin typeface="Century Gothic" panose="020B0502020202020204" pitchFamily="34" charset="0"/>
                </a:rPr>
                <a:t>PART 0</a:t>
              </a:r>
              <a:r>
                <a:rPr lang="en-US" sz="3200" i="1" dirty="0">
                  <a:latin typeface="Century Gothic" panose="020B0502020202020204" pitchFamily="34" charset="0"/>
                </a:rPr>
                <a:t>2</a:t>
              </a:r>
              <a:endParaRPr lang="en-US" sz="3200" i="1" dirty="0">
                <a:latin typeface="Century Gothic" panose="020B0502020202020204" pitchFamily="34" charset="0"/>
              </a:endParaRPr>
            </a:p>
          </p:txBody>
        </p:sp>
      </p:grpSp>
      <p:grpSp>
        <p:nvGrpSpPr>
          <p:cNvPr id="18" name="组合 17"/>
          <p:cNvGrpSpPr/>
          <p:nvPr/>
        </p:nvGrpSpPr>
        <p:grpSpPr>
          <a:xfrm>
            <a:off x="2423886" y="3587431"/>
            <a:ext cx="7344228" cy="1442687"/>
            <a:chOff x="227724" y="104400"/>
            <a:chExt cx="7344228" cy="1442687"/>
          </a:xfrm>
        </p:grpSpPr>
        <p:sp>
          <p:nvSpPr>
            <p:cNvPr id="19" name="文本框 18"/>
            <p:cNvSpPr txBox="1"/>
            <p:nvPr/>
          </p:nvSpPr>
          <p:spPr>
            <a:xfrm>
              <a:off x="1572965" y="104400"/>
              <a:ext cx="4653747" cy="707886"/>
            </a:xfrm>
            <a:prstGeom prst="rect">
              <a:avLst/>
            </a:prstGeom>
            <a:noFill/>
          </p:spPr>
          <p:txBody>
            <a:bodyPr wrap="square" rtlCol="0">
              <a:spAutoFit/>
              <a:scene3d>
                <a:camera prst="orthographicFront"/>
                <a:lightRig rig="threePt" dir="t"/>
              </a:scene3d>
              <a:sp3d contourW="12700"/>
            </a:bodyPr>
            <a:lstStyle/>
            <a:p>
              <a:pPr algn="ctr"/>
              <a:r>
                <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标题文字添加此处</a:t>
              </a:r>
              <a:endPar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0" name="文本框 19"/>
            <p:cNvSpPr txBox="1"/>
            <p:nvPr/>
          </p:nvSpPr>
          <p:spPr>
            <a:xfrm>
              <a:off x="227724" y="863823"/>
              <a:ext cx="7344228" cy="683264"/>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rPr>
                <a:t>The user can demonstrate on a projector or computer, or print the presentation and make it into a film to be used in a wider field</a:t>
              </a:r>
              <a:endPar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endParaRPr>
            </a:p>
          </p:txBody>
        </p:sp>
      </p:grpSp>
      <p:sp>
        <p:nvSpPr>
          <p:cNvPr id="8" name="任意多边形: 形状 7"/>
          <p:cNvSpPr/>
          <p:nvPr/>
        </p:nvSpPr>
        <p:spPr>
          <a:xfrm>
            <a:off x="6779040" y="4112474"/>
            <a:ext cx="5412960" cy="2745526"/>
          </a:xfrm>
          <a:custGeom>
            <a:avLst/>
            <a:gdLst>
              <a:gd name="connsiteX0" fmla="*/ 5412960 w 5412960"/>
              <a:gd name="connsiteY0" fmla="*/ 0 h 2745525"/>
              <a:gd name="connsiteX1" fmla="*/ 5412960 w 5412960"/>
              <a:gd name="connsiteY1" fmla="*/ 2745525 h 2745525"/>
              <a:gd name="connsiteX2" fmla="*/ 0 w 5412960"/>
              <a:gd name="connsiteY2" fmla="*/ 2745525 h 2745525"/>
              <a:gd name="connsiteX3" fmla="*/ 419519 w 5412960"/>
              <a:gd name="connsiteY3" fmla="*/ 2699358 h 2745525"/>
              <a:gd name="connsiteX4" fmla="*/ 1337874 w 5412960"/>
              <a:gd name="connsiteY4" fmla="*/ 2535660 h 2745525"/>
              <a:gd name="connsiteX5" fmla="*/ 5383855 w 5412960"/>
              <a:gd name="connsiteY5" fmla="*/ 103978 h 2745525"/>
              <a:gd name="connsiteX6" fmla="*/ 5412960 w 5412960"/>
              <a:gd name="connsiteY6" fmla="*/ 0 h 274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960" h="2745525">
                <a:moveTo>
                  <a:pt x="5412960" y="0"/>
                </a:moveTo>
                <a:lnTo>
                  <a:pt x="5412960" y="2745525"/>
                </a:lnTo>
                <a:lnTo>
                  <a:pt x="0" y="2745525"/>
                </a:lnTo>
                <a:lnTo>
                  <a:pt x="419519" y="2699358"/>
                </a:lnTo>
                <a:cubicBezTo>
                  <a:pt x="719085" y="2659597"/>
                  <a:pt x="1026308" y="2605239"/>
                  <a:pt x="1337874" y="2535660"/>
                </a:cubicBezTo>
                <a:cubicBezTo>
                  <a:pt x="3440944" y="2066000"/>
                  <a:pt x="5069911" y="1052867"/>
                  <a:pt x="5383855" y="103978"/>
                </a:cubicBezTo>
                <a:lnTo>
                  <a:pt x="5412960" y="0"/>
                </a:lnTo>
                <a:close/>
              </a:path>
            </a:pathLst>
          </a:custGeom>
          <a:solidFill>
            <a:srgbClr val="EBC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crush"/>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14:presetBounceEnd="49000">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14:bounceEnd="49000">
                                          <p:cBhvr additive="base">
                                            <p:cTn id="13" dur="1000" fill="hold"/>
                                            <p:tgtEl>
                                              <p:spTgt spid="18"/>
                                            </p:tgtEl>
                                            <p:attrNameLst>
                                              <p:attrName>ppt_x</p:attrName>
                                            </p:attrNameLst>
                                          </p:cBhvr>
                                          <p:tavLst>
                                            <p:tav tm="0">
                                              <p:val>
                                                <p:strVal val="#ppt_x"/>
                                              </p:val>
                                            </p:tav>
                                            <p:tav tm="100000">
                                              <p:val>
                                                <p:strVal val="#ppt_x"/>
                                              </p:val>
                                            </p:tav>
                                          </p:tavLst>
                                        </p:anim>
                                        <p:anim calcmode="lin" valueType="num" p14:bounceEnd="49000">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1000" fill="hold"/>
                                            <p:tgtEl>
                                              <p:spTgt spid="18"/>
                                            </p:tgtEl>
                                            <p:attrNameLst>
                                              <p:attrName>ppt_x</p:attrName>
                                            </p:attrNameLst>
                                          </p:cBhvr>
                                          <p:tavLst>
                                            <p:tav tm="0">
                                              <p:val>
                                                <p:strVal val="#ppt_x"/>
                                              </p:val>
                                            </p:tav>
                                            <p:tav tm="100000">
                                              <p:val>
                                                <p:strVal val="#ppt_x"/>
                                              </p:val>
                                            </p:tav>
                                          </p:tavLst>
                                        </p:anim>
                                        <p:anim calcmode="lin" valueType="num">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9042" y="1724933"/>
            <a:ext cx="4371976" cy="4151313"/>
            <a:chOff x="3910013" y="1768475"/>
            <a:chExt cx="4371976" cy="4151313"/>
          </a:xfrm>
        </p:grpSpPr>
        <p:sp>
          <p:nvSpPr>
            <p:cNvPr id="482" name="MH_Other_1"/>
            <p:cNvSpPr/>
            <p:nvPr>
              <p:custDataLst>
                <p:tags r:id="rId1"/>
              </p:custDataLst>
            </p:nvPr>
          </p:nvSpPr>
          <p:spPr bwMode="auto">
            <a:xfrm flipV="1">
              <a:off x="4719639" y="5072064"/>
              <a:ext cx="1952625" cy="623887"/>
            </a:xfrm>
            <a:custGeom>
              <a:avLst/>
              <a:gdLst/>
              <a:ahLst/>
              <a:cxnLst>
                <a:cxn ang="0">
                  <a:pos x="0" y="84"/>
                </a:cxn>
                <a:cxn ang="0">
                  <a:pos x="179" y="0"/>
                </a:cxn>
                <a:cxn ang="0">
                  <a:pos x="262" y="15"/>
                </a:cxn>
              </a:cxnLst>
              <a:rect l="0" t="0" r="r" b="b"/>
              <a:pathLst>
                <a:path w="262" h="84">
                  <a:moveTo>
                    <a:pt x="0" y="84"/>
                  </a:moveTo>
                  <a:cubicBezTo>
                    <a:pt x="43" y="33"/>
                    <a:pt x="107" y="0"/>
                    <a:pt x="179" y="0"/>
                  </a:cubicBezTo>
                  <a:cubicBezTo>
                    <a:pt x="208" y="0"/>
                    <a:pt x="236" y="5"/>
                    <a:pt x="262" y="15"/>
                  </a:cubicBezTo>
                </a:path>
              </a:pathLst>
            </a:custGeom>
            <a:noFill/>
            <a:ln w="15875" cap="flat">
              <a:solidFill>
                <a:schemeClr val="accent1"/>
              </a:solidFill>
              <a:prstDash val="sysDot"/>
              <a:miter lim="800000"/>
              <a:headEnd type="none" w="med" len="med"/>
              <a:tailEnd type="triangle" w="med" len="med"/>
            </a:ln>
          </p:spPr>
          <p:txBody>
            <a:bodyPr/>
            <a:lstStyle/>
            <a:p>
              <a:pPr>
                <a:defRPr/>
              </a:pPr>
              <a:endParaRPr lang="en-US">
                <a:latin typeface="+mn-ea"/>
              </a:endParaRPr>
            </a:p>
          </p:txBody>
        </p:sp>
        <p:sp>
          <p:nvSpPr>
            <p:cNvPr id="483" name="MH_Other_2"/>
            <p:cNvSpPr/>
            <p:nvPr>
              <p:custDataLst>
                <p:tags r:id="rId2"/>
              </p:custDataLst>
            </p:nvPr>
          </p:nvSpPr>
          <p:spPr bwMode="auto">
            <a:xfrm flipV="1">
              <a:off x="4325938" y="3005139"/>
              <a:ext cx="393700" cy="2066925"/>
            </a:xfrm>
            <a:custGeom>
              <a:avLst/>
              <a:gdLst/>
              <a:ahLst/>
              <a:cxnLst>
                <a:cxn ang="0">
                  <a:pos x="39" y="277"/>
                </a:cxn>
                <a:cxn ang="0">
                  <a:pos x="0" y="148"/>
                </a:cxn>
                <a:cxn ang="0">
                  <a:pos x="53" y="0"/>
                </a:cxn>
              </a:cxnLst>
              <a:rect l="0" t="0" r="r" b="b"/>
              <a:pathLst>
                <a:path w="53" h="277">
                  <a:moveTo>
                    <a:pt x="39" y="277"/>
                  </a:moveTo>
                  <a:cubicBezTo>
                    <a:pt x="14" y="240"/>
                    <a:pt x="0" y="196"/>
                    <a:pt x="0" y="148"/>
                  </a:cubicBezTo>
                  <a:cubicBezTo>
                    <a:pt x="0" y="92"/>
                    <a:pt x="20" y="40"/>
                    <a:pt x="53" y="0"/>
                  </a:cubicBezTo>
                </a:path>
              </a:pathLst>
            </a:custGeom>
            <a:noFill/>
            <a:ln w="15875" cap="flat">
              <a:solidFill>
                <a:schemeClr val="accent1"/>
              </a:solidFill>
              <a:prstDash val="sysDot"/>
              <a:miter lim="800000"/>
              <a:headEnd type="none" w="med" len="med"/>
              <a:tailEnd type="triangle" w="med" len="med"/>
            </a:ln>
          </p:spPr>
          <p:txBody>
            <a:bodyPr/>
            <a:lstStyle/>
            <a:p>
              <a:pPr>
                <a:defRPr/>
              </a:pPr>
              <a:endParaRPr lang="en-US">
                <a:latin typeface="+mn-ea"/>
              </a:endParaRPr>
            </a:p>
          </p:txBody>
        </p:sp>
        <p:sp>
          <p:nvSpPr>
            <p:cNvPr id="484" name="MH_Other_3"/>
            <p:cNvSpPr/>
            <p:nvPr>
              <p:custDataLst>
                <p:tags r:id="rId3"/>
              </p:custDataLst>
            </p:nvPr>
          </p:nvSpPr>
          <p:spPr bwMode="auto">
            <a:xfrm flipV="1">
              <a:off x="4616450" y="2238376"/>
              <a:ext cx="1930400" cy="766763"/>
            </a:xfrm>
            <a:custGeom>
              <a:avLst/>
              <a:gdLst/>
              <a:ahLst/>
              <a:cxnLst>
                <a:cxn ang="0">
                  <a:pos x="259" y="94"/>
                </a:cxn>
                <a:cxn ang="0">
                  <a:pos x="193" y="103"/>
                </a:cxn>
                <a:cxn ang="0">
                  <a:pos x="0" y="0"/>
                </a:cxn>
              </a:cxnLst>
              <a:rect l="0" t="0" r="r" b="b"/>
              <a:pathLst>
                <a:path w="259" h="103">
                  <a:moveTo>
                    <a:pt x="259" y="94"/>
                  </a:moveTo>
                  <a:cubicBezTo>
                    <a:pt x="238" y="100"/>
                    <a:pt x="216" y="103"/>
                    <a:pt x="193" y="103"/>
                  </a:cubicBezTo>
                  <a:cubicBezTo>
                    <a:pt x="112" y="103"/>
                    <a:pt x="42" y="62"/>
                    <a:pt x="0" y="0"/>
                  </a:cubicBezTo>
                </a:path>
              </a:pathLst>
            </a:custGeom>
            <a:noFill/>
            <a:ln w="15875" cap="flat">
              <a:solidFill>
                <a:schemeClr val="accent1"/>
              </a:solidFill>
              <a:prstDash val="sysDot"/>
              <a:miter lim="800000"/>
              <a:headEnd type="none" w="med" len="med"/>
              <a:tailEnd type="triangle" w="med" len="med"/>
            </a:ln>
          </p:spPr>
          <p:txBody>
            <a:bodyPr/>
            <a:lstStyle/>
            <a:p>
              <a:pPr>
                <a:defRPr/>
              </a:pPr>
              <a:endParaRPr lang="en-US">
                <a:latin typeface="+mn-ea"/>
              </a:endParaRPr>
            </a:p>
          </p:txBody>
        </p:sp>
        <p:sp>
          <p:nvSpPr>
            <p:cNvPr id="485" name="MH_Other_4"/>
            <p:cNvSpPr/>
            <p:nvPr>
              <p:custDataLst>
                <p:tags r:id="rId4"/>
              </p:custDataLst>
            </p:nvPr>
          </p:nvSpPr>
          <p:spPr bwMode="auto">
            <a:xfrm flipV="1">
              <a:off x="6546851" y="2305050"/>
              <a:ext cx="1236663" cy="1639888"/>
            </a:xfrm>
            <a:custGeom>
              <a:avLst/>
              <a:gdLst/>
              <a:ahLst/>
              <a:cxnLst>
                <a:cxn ang="0">
                  <a:pos x="166" y="0"/>
                </a:cxn>
                <a:cxn ang="0">
                  <a:pos x="0" y="220"/>
                </a:cxn>
              </a:cxnLst>
              <a:rect l="0" t="0" r="r" b="b"/>
              <a:pathLst>
                <a:path w="166" h="220">
                  <a:moveTo>
                    <a:pt x="166" y="0"/>
                  </a:moveTo>
                  <a:cubicBezTo>
                    <a:pt x="165" y="104"/>
                    <a:pt x="95" y="191"/>
                    <a:pt x="0" y="220"/>
                  </a:cubicBezTo>
                </a:path>
              </a:pathLst>
            </a:custGeom>
            <a:noFill/>
            <a:ln w="15875" cap="flat">
              <a:solidFill>
                <a:schemeClr val="accent1"/>
              </a:solidFill>
              <a:prstDash val="sysDot"/>
              <a:miter lim="800000"/>
              <a:headEnd type="none" w="med" len="med"/>
              <a:tailEnd type="triangle" w="med" len="med"/>
            </a:ln>
          </p:spPr>
          <p:txBody>
            <a:bodyPr/>
            <a:lstStyle/>
            <a:p>
              <a:pPr>
                <a:defRPr/>
              </a:pPr>
              <a:endParaRPr lang="en-US">
                <a:latin typeface="+mn-ea"/>
              </a:endParaRPr>
            </a:p>
          </p:txBody>
        </p:sp>
        <p:sp>
          <p:nvSpPr>
            <p:cNvPr id="486" name="MH_Other_5"/>
            <p:cNvSpPr/>
            <p:nvPr>
              <p:custDataLst>
                <p:tags r:id="rId5"/>
              </p:custDataLst>
            </p:nvPr>
          </p:nvSpPr>
          <p:spPr bwMode="auto">
            <a:xfrm flipV="1">
              <a:off x="6672263" y="3944939"/>
              <a:ext cx="1111250" cy="1639887"/>
            </a:xfrm>
            <a:custGeom>
              <a:avLst/>
              <a:gdLst/>
              <a:ahLst/>
              <a:cxnLst>
                <a:cxn ang="0">
                  <a:pos x="0" y="0"/>
                </a:cxn>
                <a:cxn ang="0">
                  <a:pos x="149" y="217"/>
                </a:cxn>
                <a:cxn ang="0">
                  <a:pos x="149" y="220"/>
                </a:cxn>
              </a:cxnLst>
              <a:rect l="0" t="0" r="r" b="b"/>
              <a:pathLst>
                <a:path w="149" h="220">
                  <a:moveTo>
                    <a:pt x="0" y="0"/>
                  </a:moveTo>
                  <a:cubicBezTo>
                    <a:pt x="87" y="34"/>
                    <a:pt x="149" y="118"/>
                    <a:pt x="149" y="217"/>
                  </a:cubicBezTo>
                  <a:cubicBezTo>
                    <a:pt x="149" y="218"/>
                    <a:pt x="149" y="219"/>
                    <a:pt x="149" y="220"/>
                  </a:cubicBezTo>
                </a:path>
              </a:pathLst>
            </a:custGeom>
            <a:noFill/>
            <a:ln w="15875" cap="flat">
              <a:solidFill>
                <a:schemeClr val="accent1"/>
              </a:solidFill>
              <a:prstDash val="sysDot"/>
              <a:miter lim="800000"/>
              <a:headEnd type="none" w="med" len="med"/>
              <a:tailEnd type="triangle" w="med" len="med"/>
            </a:ln>
          </p:spPr>
          <p:txBody>
            <a:bodyPr/>
            <a:lstStyle/>
            <a:p>
              <a:pPr>
                <a:defRPr/>
              </a:pPr>
              <a:endParaRPr lang="en-US">
                <a:latin typeface="+mn-ea"/>
              </a:endParaRPr>
            </a:p>
          </p:txBody>
        </p:sp>
        <p:sp>
          <p:nvSpPr>
            <p:cNvPr id="3075" name="MH_Other_6"/>
            <p:cNvSpPr/>
            <p:nvPr>
              <p:custDataLst>
                <p:tags r:id="rId6"/>
              </p:custDataLst>
            </p:nvPr>
          </p:nvSpPr>
          <p:spPr bwMode="auto">
            <a:xfrm flipV="1">
              <a:off x="4556125" y="4354513"/>
              <a:ext cx="1504950" cy="1549400"/>
            </a:xfrm>
            <a:custGeom>
              <a:avLst/>
              <a:gdLst>
                <a:gd name="T0" fmla="*/ 2147483646 w 477"/>
                <a:gd name="T1" fmla="*/ 2147483646 h 491"/>
                <a:gd name="T2" fmla="*/ 2147483646 w 477"/>
                <a:gd name="T3" fmla="*/ 2147483646 h 491"/>
                <a:gd name="T4" fmla="*/ 2147483646 w 477"/>
                <a:gd name="T5" fmla="*/ 2147483646 h 491"/>
                <a:gd name="T6" fmla="*/ 2147483646 w 477"/>
                <a:gd name="T7" fmla="*/ 0 h 491"/>
                <a:gd name="T8" fmla="*/ 0 w 477"/>
                <a:gd name="T9" fmla="*/ 2147483646 h 491"/>
                <a:gd name="T10" fmla="*/ 2147483646 w 477"/>
                <a:gd name="T11" fmla="*/ 2147483646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7" h="491">
                  <a:moveTo>
                    <a:pt x="52" y="264"/>
                  </a:moveTo>
                  <a:lnTo>
                    <a:pt x="128" y="491"/>
                  </a:lnTo>
                  <a:lnTo>
                    <a:pt x="477" y="236"/>
                  </a:lnTo>
                  <a:lnTo>
                    <a:pt x="142" y="0"/>
                  </a:lnTo>
                  <a:lnTo>
                    <a:pt x="0" y="101"/>
                  </a:lnTo>
                  <a:lnTo>
                    <a:pt x="52" y="2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mn-ea"/>
              </a:endParaRPr>
            </a:p>
          </p:txBody>
        </p:sp>
        <p:sp>
          <p:nvSpPr>
            <p:cNvPr id="505" name="MH_SubTitle_2"/>
            <p:cNvSpPr/>
            <p:nvPr>
              <p:custDataLst>
                <p:tags r:id="rId7"/>
              </p:custDataLst>
            </p:nvPr>
          </p:nvSpPr>
          <p:spPr>
            <a:xfrm>
              <a:off x="3910013" y="3005139"/>
              <a:ext cx="1460500" cy="1304925"/>
            </a:xfrm>
            <a:custGeom>
              <a:avLst/>
              <a:gdLst>
                <a:gd name="connsiteX0" fmla="*/ 170355 w 1460637"/>
                <a:gd name="connsiteY0" fmla="*/ 0 h 1306055"/>
                <a:gd name="connsiteX1" fmla="*/ 1460637 w 1460637"/>
                <a:gd name="connsiteY1" fmla="*/ 0 h 1306055"/>
                <a:gd name="connsiteX2" fmla="*/ 1034749 w 1460637"/>
                <a:gd name="connsiteY2" fmla="*/ 1306055 h 1306055"/>
                <a:gd name="connsiteX3" fmla="*/ 0 w 1460637"/>
                <a:gd name="connsiteY3" fmla="*/ 545767 h 1306055"/>
              </a:gdLst>
              <a:ahLst/>
              <a:cxnLst>
                <a:cxn ang="0">
                  <a:pos x="connsiteX0" y="connsiteY0"/>
                </a:cxn>
                <a:cxn ang="0">
                  <a:pos x="connsiteX1" y="connsiteY1"/>
                </a:cxn>
                <a:cxn ang="0">
                  <a:pos x="connsiteX2" y="connsiteY2"/>
                </a:cxn>
                <a:cxn ang="0">
                  <a:pos x="connsiteX3" y="connsiteY3"/>
                </a:cxn>
              </a:cxnLst>
              <a:rect l="l" t="t" r="r" b="b"/>
              <a:pathLst>
                <a:path w="1460637" h="1306055">
                  <a:moveTo>
                    <a:pt x="170355" y="0"/>
                  </a:moveTo>
                  <a:lnTo>
                    <a:pt x="1460637" y="0"/>
                  </a:lnTo>
                  <a:lnTo>
                    <a:pt x="1034749" y="1306055"/>
                  </a:lnTo>
                  <a:lnTo>
                    <a:pt x="0" y="545767"/>
                  </a:lnTo>
                  <a:close/>
                </a:path>
              </a:pathLst>
            </a:custGeom>
            <a:gradFill>
              <a:gsLst>
                <a:gs pos="0">
                  <a:srgbClr val="FFFF00"/>
                </a:gs>
                <a:gs pos="51000">
                  <a:srgbClr val="F8C700"/>
                </a:gs>
                <a:gs pos="100000">
                  <a:srgbClr val="F8C700"/>
                </a:gs>
              </a:gsLst>
              <a:lin ang="2700000" scaled="1"/>
            </a:gradFill>
            <a:ln w="9525">
              <a:noFill/>
              <a:round/>
            </a:ln>
            <a:effectLst/>
          </p:spPr>
          <p:txBody>
            <a:bodyPr lIns="0" tIns="0" rIns="0" bIns="360000" anchor="ctr" anchorCtr="1">
              <a:normAutofit/>
            </a:bodyPr>
            <a:lstStyle/>
            <a:p>
              <a:pPr>
                <a:defRPr/>
              </a:pPr>
              <a:endParaRPr lang="zh-CN" altLang="en-US" dirty="0">
                <a:solidFill>
                  <a:schemeClr val="accent1">
                    <a:lumMod val="75000"/>
                  </a:schemeClr>
                </a:solidFill>
              </a:endParaRPr>
            </a:p>
          </p:txBody>
        </p:sp>
        <p:sp>
          <p:nvSpPr>
            <p:cNvPr id="506" name="MH_SubTitle_1"/>
            <p:cNvSpPr/>
            <p:nvPr>
              <p:custDataLst>
                <p:tags r:id="rId8"/>
              </p:custDataLst>
            </p:nvPr>
          </p:nvSpPr>
          <p:spPr>
            <a:xfrm>
              <a:off x="5414963" y="1768475"/>
              <a:ext cx="1346200" cy="1208088"/>
            </a:xfrm>
            <a:custGeom>
              <a:avLst/>
              <a:gdLst>
                <a:gd name="connsiteX0" fmla="*/ 394341 w 1347068"/>
                <a:gd name="connsiteY0" fmla="*/ 0 h 1208259"/>
                <a:gd name="connsiteX1" fmla="*/ 952727 w 1347068"/>
                <a:gd name="connsiteY1" fmla="*/ 0 h 1208259"/>
                <a:gd name="connsiteX2" fmla="*/ 1347068 w 1347068"/>
                <a:gd name="connsiteY2" fmla="*/ 1208259 h 1208259"/>
                <a:gd name="connsiteX3" fmla="*/ 0 w 1347068"/>
                <a:gd name="connsiteY3" fmla="*/ 1208259 h 1208259"/>
              </a:gdLst>
              <a:ahLst/>
              <a:cxnLst>
                <a:cxn ang="0">
                  <a:pos x="connsiteX0" y="connsiteY0"/>
                </a:cxn>
                <a:cxn ang="0">
                  <a:pos x="connsiteX1" y="connsiteY1"/>
                </a:cxn>
                <a:cxn ang="0">
                  <a:pos x="connsiteX2" y="connsiteY2"/>
                </a:cxn>
                <a:cxn ang="0">
                  <a:pos x="connsiteX3" y="connsiteY3"/>
                </a:cxn>
              </a:cxnLst>
              <a:rect l="l" t="t" r="r" b="b"/>
              <a:pathLst>
                <a:path w="1347068" h="1208259">
                  <a:moveTo>
                    <a:pt x="394341" y="0"/>
                  </a:moveTo>
                  <a:lnTo>
                    <a:pt x="952727" y="0"/>
                  </a:lnTo>
                  <a:lnTo>
                    <a:pt x="1347068" y="1208259"/>
                  </a:lnTo>
                  <a:lnTo>
                    <a:pt x="0" y="1208259"/>
                  </a:lnTo>
                  <a:close/>
                </a:path>
              </a:pathLst>
            </a:custGeom>
            <a:gradFill>
              <a:gsLst>
                <a:gs pos="0">
                  <a:srgbClr val="FFFF00"/>
                </a:gs>
                <a:gs pos="51000">
                  <a:srgbClr val="F8C700"/>
                </a:gs>
                <a:gs pos="100000">
                  <a:srgbClr val="F8C700"/>
                </a:gs>
              </a:gsLst>
              <a:lin ang="2700000" scaled="1"/>
            </a:gradFill>
            <a:ln w="9525">
              <a:noFill/>
              <a:round/>
            </a:ln>
            <a:effectLst/>
          </p:spPr>
          <p:txBody>
            <a:bodyPr lIns="0" tIns="0" rIns="0" bIns="0" anchor="ctr" anchorCtr="1">
              <a:normAutofit/>
            </a:bodyPr>
            <a:lstStyle/>
            <a:p>
              <a:pPr>
                <a:defRPr/>
              </a:pPr>
              <a:endParaRPr lang="zh-CN" altLang="en-US" dirty="0">
                <a:solidFill>
                  <a:schemeClr val="accent1">
                    <a:lumMod val="75000"/>
                  </a:schemeClr>
                </a:solidFill>
              </a:endParaRPr>
            </a:p>
          </p:txBody>
        </p:sp>
        <p:sp>
          <p:nvSpPr>
            <p:cNvPr id="507" name="MH_SubTitle_5"/>
            <p:cNvSpPr/>
            <p:nvPr>
              <p:custDataLst>
                <p:tags r:id="rId9"/>
              </p:custDataLst>
            </p:nvPr>
          </p:nvSpPr>
          <p:spPr>
            <a:xfrm>
              <a:off x="6805614" y="3005138"/>
              <a:ext cx="1476375" cy="1327150"/>
            </a:xfrm>
            <a:custGeom>
              <a:avLst/>
              <a:gdLst>
                <a:gd name="connsiteX0" fmla="*/ 0 w 1476410"/>
                <a:gd name="connsiteY0" fmla="*/ 0 h 1328139"/>
                <a:gd name="connsiteX1" fmla="*/ 1283972 w 1476410"/>
                <a:gd name="connsiteY1" fmla="*/ 0 h 1328139"/>
                <a:gd name="connsiteX2" fmla="*/ 1476410 w 1476410"/>
                <a:gd name="connsiteY2" fmla="*/ 589933 h 1328139"/>
                <a:gd name="connsiteX3" fmla="*/ 432197 w 1476410"/>
                <a:gd name="connsiteY3" fmla="*/ 1328139 h 1328139"/>
              </a:gdLst>
              <a:ahLst/>
              <a:cxnLst>
                <a:cxn ang="0">
                  <a:pos x="connsiteX0" y="connsiteY0"/>
                </a:cxn>
                <a:cxn ang="0">
                  <a:pos x="connsiteX1" y="connsiteY1"/>
                </a:cxn>
                <a:cxn ang="0">
                  <a:pos x="connsiteX2" y="connsiteY2"/>
                </a:cxn>
                <a:cxn ang="0">
                  <a:pos x="connsiteX3" y="connsiteY3"/>
                </a:cxn>
              </a:cxnLst>
              <a:rect l="l" t="t" r="r" b="b"/>
              <a:pathLst>
                <a:path w="1476410" h="1328139">
                  <a:moveTo>
                    <a:pt x="0" y="0"/>
                  </a:moveTo>
                  <a:lnTo>
                    <a:pt x="1283972" y="0"/>
                  </a:lnTo>
                  <a:lnTo>
                    <a:pt x="1476410" y="589933"/>
                  </a:lnTo>
                  <a:lnTo>
                    <a:pt x="432197" y="1328139"/>
                  </a:lnTo>
                  <a:close/>
                </a:path>
              </a:pathLst>
            </a:custGeom>
            <a:gradFill>
              <a:gsLst>
                <a:gs pos="0">
                  <a:srgbClr val="FFFF00"/>
                </a:gs>
                <a:gs pos="51000">
                  <a:srgbClr val="F8C700"/>
                </a:gs>
                <a:gs pos="100000">
                  <a:srgbClr val="F8C700"/>
                </a:gs>
              </a:gsLst>
              <a:lin ang="2700000" scaled="1"/>
            </a:gradFill>
            <a:ln w="9525">
              <a:noFill/>
              <a:round/>
            </a:ln>
            <a:effectLst/>
          </p:spPr>
          <p:txBody>
            <a:bodyPr lIns="0" tIns="0" rIns="0" bIns="360000" anchor="ctr" anchorCtr="1">
              <a:normAutofit/>
            </a:bodyPr>
            <a:lstStyle/>
            <a:p>
              <a:pPr>
                <a:defRPr/>
              </a:pPr>
              <a:endParaRPr lang="zh-CN" altLang="en-US" dirty="0">
                <a:solidFill>
                  <a:schemeClr val="accent1">
                    <a:lumMod val="75000"/>
                  </a:schemeClr>
                </a:solidFill>
              </a:endParaRPr>
            </a:p>
          </p:txBody>
        </p:sp>
        <p:sp>
          <p:nvSpPr>
            <p:cNvPr id="509" name="MH_SubTitle_4"/>
            <p:cNvSpPr/>
            <p:nvPr>
              <p:custDataLst>
                <p:tags r:id="rId10"/>
              </p:custDataLst>
            </p:nvPr>
          </p:nvSpPr>
          <p:spPr>
            <a:xfrm>
              <a:off x="6105526" y="4376738"/>
              <a:ext cx="1508125" cy="1543050"/>
            </a:xfrm>
            <a:custGeom>
              <a:avLst/>
              <a:gdLst>
                <a:gd name="connsiteX0" fmla="*/ 1110463 w 1507958"/>
                <a:gd name="connsiteY0" fmla="*/ 0 h 1542660"/>
                <a:gd name="connsiteX1" fmla="*/ 1507958 w 1507958"/>
                <a:gd name="connsiteY1" fmla="*/ 1208259 h 1542660"/>
                <a:gd name="connsiteX2" fmla="*/ 1044214 w 1507958"/>
                <a:gd name="connsiteY2" fmla="*/ 1542660 h 1542660"/>
                <a:gd name="connsiteX3" fmla="*/ 0 w 1507958"/>
                <a:gd name="connsiteY3" fmla="*/ 788681 h 1542660"/>
              </a:gdLst>
              <a:ahLst/>
              <a:cxnLst>
                <a:cxn ang="0">
                  <a:pos x="connsiteX0" y="connsiteY0"/>
                </a:cxn>
                <a:cxn ang="0">
                  <a:pos x="connsiteX1" y="connsiteY1"/>
                </a:cxn>
                <a:cxn ang="0">
                  <a:pos x="connsiteX2" y="connsiteY2"/>
                </a:cxn>
                <a:cxn ang="0">
                  <a:pos x="connsiteX3" y="connsiteY3"/>
                </a:cxn>
              </a:cxnLst>
              <a:rect l="l" t="t" r="r" b="b"/>
              <a:pathLst>
                <a:path w="1507958" h="1542660">
                  <a:moveTo>
                    <a:pt x="1110463" y="0"/>
                  </a:moveTo>
                  <a:lnTo>
                    <a:pt x="1507958" y="1208259"/>
                  </a:lnTo>
                  <a:lnTo>
                    <a:pt x="1044214" y="1542660"/>
                  </a:lnTo>
                  <a:lnTo>
                    <a:pt x="0" y="788681"/>
                  </a:lnTo>
                  <a:close/>
                </a:path>
              </a:pathLst>
            </a:custGeom>
            <a:gradFill>
              <a:gsLst>
                <a:gs pos="0">
                  <a:srgbClr val="FFFF00"/>
                </a:gs>
                <a:gs pos="51000">
                  <a:srgbClr val="F8C700"/>
                </a:gs>
                <a:gs pos="100000">
                  <a:srgbClr val="F8C700"/>
                </a:gs>
              </a:gsLst>
              <a:lin ang="2700000" scaled="1"/>
            </a:gradFill>
            <a:ln w="9525">
              <a:noFill/>
              <a:round/>
            </a:ln>
            <a:effectLst/>
          </p:spPr>
          <p:txBody>
            <a:bodyPr lIns="108000" tIns="144000" rIns="0" bIns="0" anchor="ctr" anchorCtr="1">
              <a:normAutofit/>
            </a:bodyPr>
            <a:lstStyle/>
            <a:p>
              <a:pPr>
                <a:defRPr/>
              </a:pPr>
              <a:endParaRPr lang="zh-CN" altLang="en-US" dirty="0">
                <a:solidFill>
                  <a:schemeClr val="accent1">
                    <a:lumMod val="75000"/>
                  </a:schemeClr>
                </a:solidFill>
              </a:endParaRPr>
            </a:p>
          </p:txBody>
        </p:sp>
        <p:sp>
          <p:nvSpPr>
            <p:cNvPr id="508" name="MH_SubTitle_3"/>
            <p:cNvSpPr/>
            <p:nvPr>
              <p:custDataLst>
                <p:tags r:id="rId11"/>
              </p:custDataLst>
            </p:nvPr>
          </p:nvSpPr>
          <p:spPr>
            <a:xfrm>
              <a:off x="4556125" y="4354513"/>
              <a:ext cx="1504950" cy="1549400"/>
            </a:xfrm>
            <a:custGeom>
              <a:avLst/>
              <a:gdLst>
                <a:gd name="connsiteX0" fmla="*/ 403805 w 1504803"/>
                <a:gd name="connsiteY0" fmla="*/ 0 h 1548969"/>
                <a:gd name="connsiteX1" fmla="*/ 1504803 w 1504803"/>
                <a:gd name="connsiteY1" fmla="*/ 804454 h 1548969"/>
                <a:gd name="connsiteX2" fmla="*/ 447971 w 1504803"/>
                <a:gd name="connsiteY2" fmla="*/ 1548969 h 1548969"/>
                <a:gd name="connsiteX3" fmla="*/ 0 w 1504803"/>
                <a:gd name="connsiteY3" fmla="*/ 1230342 h 1548969"/>
                <a:gd name="connsiteX4" fmla="*/ 164046 w 1504803"/>
                <a:gd name="connsiteY4" fmla="*/ 716122 h 1548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803" h="1548969">
                  <a:moveTo>
                    <a:pt x="403805" y="0"/>
                  </a:moveTo>
                  <a:lnTo>
                    <a:pt x="1504803" y="804454"/>
                  </a:lnTo>
                  <a:lnTo>
                    <a:pt x="447971" y="1548969"/>
                  </a:lnTo>
                  <a:lnTo>
                    <a:pt x="0" y="1230342"/>
                  </a:lnTo>
                  <a:lnTo>
                    <a:pt x="164046" y="716122"/>
                  </a:lnTo>
                  <a:close/>
                </a:path>
              </a:pathLst>
            </a:custGeom>
            <a:gradFill>
              <a:gsLst>
                <a:gs pos="0">
                  <a:srgbClr val="FFFF00"/>
                </a:gs>
                <a:gs pos="51000">
                  <a:srgbClr val="F8C700"/>
                </a:gs>
                <a:gs pos="100000">
                  <a:srgbClr val="F8C700"/>
                </a:gs>
              </a:gsLst>
              <a:lin ang="2700000" scaled="1"/>
            </a:gradFill>
            <a:ln w="9525">
              <a:noFill/>
              <a:round/>
            </a:ln>
            <a:effectLst/>
          </p:spPr>
          <p:txBody>
            <a:bodyPr lIns="0" tIns="144000" rIns="108000" bIns="0" anchor="ctr" anchorCtr="1">
              <a:normAutofit/>
            </a:bodyPr>
            <a:lstStyle/>
            <a:p>
              <a:pPr>
                <a:defRPr/>
              </a:pPr>
              <a:endParaRPr lang="zh-CN" altLang="en-US" dirty="0">
                <a:solidFill>
                  <a:schemeClr val="accent1">
                    <a:lumMod val="75000"/>
                  </a:schemeClr>
                </a:solidFill>
              </a:endParaRPr>
            </a:p>
          </p:txBody>
        </p:sp>
      </p:grpSp>
      <p:grpSp>
        <p:nvGrpSpPr>
          <p:cNvPr id="21" name="组合 20"/>
          <p:cNvGrpSpPr/>
          <p:nvPr/>
        </p:nvGrpSpPr>
        <p:grpSpPr>
          <a:xfrm>
            <a:off x="6596120" y="2138691"/>
            <a:ext cx="3941252" cy="834815"/>
            <a:chOff x="7483989" y="3433235"/>
            <a:chExt cx="3941252" cy="834815"/>
          </a:xfrm>
        </p:grpSpPr>
        <p:sp>
          <p:nvSpPr>
            <p:cNvPr id="22" name="矩形 21"/>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3" name="矩形 22"/>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24" name="组合 23"/>
          <p:cNvGrpSpPr/>
          <p:nvPr/>
        </p:nvGrpSpPr>
        <p:grpSpPr>
          <a:xfrm>
            <a:off x="6596120" y="3316335"/>
            <a:ext cx="3941252" cy="834815"/>
            <a:chOff x="7483989" y="3433235"/>
            <a:chExt cx="3941252" cy="834815"/>
          </a:xfrm>
        </p:grpSpPr>
        <p:sp>
          <p:nvSpPr>
            <p:cNvPr id="25" name="矩形 24"/>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6" name="矩形 25"/>
            <p:cNvSpPr/>
            <p:nvPr/>
          </p:nvSpPr>
          <p:spPr>
            <a:xfrm>
              <a:off x="7483989" y="3433235"/>
              <a:ext cx="205055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27" name="组合 26"/>
          <p:cNvGrpSpPr/>
          <p:nvPr/>
        </p:nvGrpSpPr>
        <p:grpSpPr>
          <a:xfrm>
            <a:off x="6596120" y="4493978"/>
            <a:ext cx="3941252" cy="834815"/>
            <a:chOff x="7483989" y="3433235"/>
            <a:chExt cx="3941252" cy="834815"/>
          </a:xfrm>
        </p:grpSpPr>
        <p:sp>
          <p:nvSpPr>
            <p:cNvPr id="28" name="矩形 27"/>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9" name="矩形 28"/>
            <p:cNvSpPr/>
            <p:nvPr/>
          </p:nvSpPr>
          <p:spPr>
            <a:xfrm>
              <a:off x="7483989" y="3433235"/>
              <a:ext cx="205055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sp>
        <p:nvSpPr>
          <p:cNvPr id="30" name="矩形 29"/>
          <p:cNvSpPr/>
          <p:nvPr/>
        </p:nvSpPr>
        <p:spPr>
          <a:xfrm>
            <a:off x="4622186" y="3130006"/>
            <a:ext cx="78439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文字添加</a:t>
            </a:r>
            <a:endParaRPr lang="zh-CN" altLang="en-US" sz="1600" b="1" dirty="0">
              <a:latin typeface="+mn-ea"/>
            </a:endParaRPr>
          </a:p>
        </p:txBody>
      </p:sp>
      <p:sp>
        <p:nvSpPr>
          <p:cNvPr id="31" name="矩形 30"/>
          <p:cNvSpPr/>
          <p:nvPr/>
        </p:nvSpPr>
        <p:spPr>
          <a:xfrm>
            <a:off x="1816469" y="3130006"/>
            <a:ext cx="78439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文字添加</a:t>
            </a:r>
            <a:endParaRPr lang="zh-CN" altLang="en-US" sz="1600" b="1" dirty="0">
              <a:latin typeface="+mn-ea"/>
            </a:endParaRPr>
          </a:p>
        </p:txBody>
      </p:sp>
      <p:sp>
        <p:nvSpPr>
          <p:cNvPr id="32" name="矩形 31"/>
          <p:cNvSpPr/>
          <p:nvPr/>
        </p:nvSpPr>
        <p:spPr>
          <a:xfrm>
            <a:off x="2287163" y="4800395"/>
            <a:ext cx="78439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文字添加</a:t>
            </a:r>
            <a:endParaRPr lang="zh-CN" altLang="en-US" sz="1600" b="1" dirty="0">
              <a:latin typeface="+mn-ea"/>
            </a:endParaRPr>
          </a:p>
        </p:txBody>
      </p:sp>
      <p:sp>
        <p:nvSpPr>
          <p:cNvPr id="33" name="矩形 32"/>
          <p:cNvSpPr/>
          <p:nvPr/>
        </p:nvSpPr>
        <p:spPr>
          <a:xfrm>
            <a:off x="4058702" y="4800395"/>
            <a:ext cx="78439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文字添加</a:t>
            </a:r>
            <a:endParaRPr lang="zh-CN" altLang="en-US" sz="1600" b="1" dirty="0">
              <a:latin typeface="+mn-ea"/>
            </a:endParaRPr>
          </a:p>
        </p:txBody>
      </p:sp>
      <p:sp>
        <p:nvSpPr>
          <p:cNvPr id="34" name="矩形 33"/>
          <p:cNvSpPr/>
          <p:nvPr/>
        </p:nvSpPr>
        <p:spPr>
          <a:xfrm>
            <a:off x="3184980" y="2146460"/>
            <a:ext cx="78439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文字添加</a:t>
            </a:r>
            <a:endParaRPr lang="zh-CN" altLang="en-US" sz="1600" b="1" dirty="0">
              <a:latin typeface="+mn-ea"/>
            </a:endParaRPr>
          </a:p>
        </p:txBody>
      </p:sp>
      <p:pic>
        <p:nvPicPr>
          <p:cNvPr id="4" name="图片占位符 3"/>
          <p:cNvPicPr>
            <a:picLocks noGrp="1" noChangeAspect="1"/>
          </p:cNvPicPr>
          <p:nvPr>
            <p:ph type="pic" sz="quarter" idx="10"/>
          </p:nvPr>
        </p:nvPicPr>
        <p:blipFill>
          <a:blip r:embed="rId12" cstate="print">
            <a:grayscl/>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val="0"/>
              </a:ext>
            </a:extLst>
          </a:blip>
          <a:srcRect l="14937" r="14937"/>
          <a:stretch>
            <a:fillRect/>
          </a:stretch>
        </p:blipFill>
        <p:spPr/>
      </p:pic>
      <p:cxnSp>
        <p:nvCxnSpPr>
          <p:cNvPr id="35" name="直接连接符 34"/>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38" name="文本框 37"/>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39" name="任意多边形 38"/>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4"/>
    </p:custDataLst>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53" presetClass="entr" presetSubtype="16"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500"/>
                            </p:stCondLst>
                            <p:childTnLst>
                              <p:par>
                                <p:cTn id="41" presetID="2" presetClass="entr" presetSubtype="2"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2" presetClass="entr" presetSubtype="2"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1+#ppt_w/2"/>
                                          </p:val>
                                        </p:tav>
                                        <p:tav tm="100000">
                                          <p:val>
                                            <p:strVal val="#ppt_x"/>
                                          </p:val>
                                        </p:tav>
                                      </p:tavLst>
                                    </p:anim>
                                    <p:anim calcmode="lin" valueType="num">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1+#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262743" y="1987945"/>
            <a:ext cx="4325256" cy="3602836"/>
            <a:chOff x="1262743" y="1987945"/>
            <a:chExt cx="4325256" cy="3602836"/>
          </a:xfrm>
        </p:grpSpPr>
        <p:grpSp>
          <p:nvGrpSpPr>
            <p:cNvPr id="2" name="组合 1"/>
            <p:cNvGrpSpPr/>
            <p:nvPr/>
          </p:nvGrpSpPr>
          <p:grpSpPr>
            <a:xfrm>
              <a:off x="1262743" y="1987945"/>
              <a:ext cx="4325256" cy="3602836"/>
              <a:chOff x="2396229" y="2417764"/>
              <a:chExt cx="3569596" cy="2973387"/>
            </a:xfrm>
          </p:grpSpPr>
          <p:sp>
            <p:nvSpPr>
              <p:cNvPr id="14" name="MH_Other_5"/>
              <p:cNvSpPr/>
              <p:nvPr>
                <p:custDataLst>
                  <p:tags r:id="rId1"/>
                </p:custDataLst>
              </p:nvPr>
            </p:nvSpPr>
            <p:spPr>
              <a:xfrm>
                <a:off x="5158771" y="3562350"/>
                <a:ext cx="807054" cy="655638"/>
              </a:xfrm>
              <a:prstGeom prst="rightArrow">
                <a:avLst>
                  <a:gd name="adj1" fmla="val 72581"/>
                  <a:gd name="adj2" fmla="val 46774"/>
                </a:avLst>
              </a:prstGeom>
              <a:gradFill>
                <a:gsLst>
                  <a:gs pos="0">
                    <a:srgbClr val="FFFF00"/>
                  </a:gs>
                  <a:gs pos="51000">
                    <a:srgbClr val="F8C700"/>
                  </a:gs>
                  <a:gs pos="100000">
                    <a:srgbClr val="F8C700"/>
                  </a:gs>
                </a:gsLst>
                <a:lin ang="2700000" scaled="1"/>
              </a:gradFill>
              <a:ln w="635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Other_6"/>
              <p:cNvSpPr/>
              <p:nvPr>
                <p:custDataLst>
                  <p:tags r:id="rId2"/>
                </p:custDataLst>
              </p:nvPr>
            </p:nvSpPr>
            <p:spPr>
              <a:xfrm>
                <a:off x="5158771" y="4735514"/>
                <a:ext cx="807054" cy="655637"/>
              </a:xfrm>
              <a:prstGeom prst="rightArrow">
                <a:avLst>
                  <a:gd name="adj1" fmla="val 72581"/>
                  <a:gd name="adj2" fmla="val 46774"/>
                </a:avLst>
              </a:prstGeom>
              <a:gradFill>
                <a:gsLst>
                  <a:gs pos="0">
                    <a:srgbClr val="FFFF00"/>
                  </a:gs>
                  <a:gs pos="51000">
                    <a:srgbClr val="F8C700"/>
                  </a:gs>
                  <a:gs pos="100000">
                    <a:srgbClr val="F8C700"/>
                  </a:gs>
                </a:gsLst>
                <a:lin ang="2700000" scaled="1"/>
              </a:gradFill>
              <a:ln w="635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SubTitle_2"/>
              <p:cNvSpPr/>
              <p:nvPr>
                <p:custDataLst>
                  <p:tags r:id="rId3"/>
                </p:custDataLst>
              </p:nvPr>
            </p:nvSpPr>
            <p:spPr>
              <a:xfrm>
                <a:off x="2396229" y="3562350"/>
                <a:ext cx="2762542" cy="655638"/>
              </a:xfrm>
              <a:prstGeom prst="rect">
                <a:avLst/>
              </a:prstGeom>
              <a:gradFill>
                <a:gsLst>
                  <a:gs pos="0">
                    <a:srgbClr val="FFFF00"/>
                  </a:gs>
                  <a:gs pos="51000">
                    <a:srgbClr val="F8C700"/>
                  </a:gs>
                  <a:gs pos="100000">
                    <a:srgbClr val="F8C700"/>
                  </a:gs>
                </a:gsLst>
                <a:lin ang="2700000" scaled="1"/>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17" name="MH_SubTitle_3"/>
              <p:cNvSpPr/>
              <p:nvPr>
                <p:custDataLst>
                  <p:tags r:id="rId4"/>
                </p:custDataLst>
              </p:nvPr>
            </p:nvSpPr>
            <p:spPr>
              <a:xfrm>
                <a:off x="2396230" y="4735514"/>
                <a:ext cx="2762544" cy="655637"/>
              </a:xfrm>
              <a:prstGeom prst="rect">
                <a:avLst/>
              </a:prstGeom>
              <a:gradFill>
                <a:gsLst>
                  <a:gs pos="0">
                    <a:srgbClr val="FFFF00"/>
                  </a:gs>
                  <a:gs pos="51000">
                    <a:srgbClr val="F8C700"/>
                  </a:gs>
                  <a:gs pos="100000">
                    <a:srgbClr val="F8C700"/>
                  </a:gs>
                </a:gsLst>
                <a:lin ang="2700000" scaled="1"/>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12" name="MH_Other_9"/>
              <p:cNvSpPr/>
              <p:nvPr>
                <p:custDataLst>
                  <p:tags r:id="rId5"/>
                </p:custDataLst>
              </p:nvPr>
            </p:nvSpPr>
            <p:spPr>
              <a:xfrm>
                <a:off x="5158771" y="2417764"/>
                <a:ext cx="807054" cy="655637"/>
              </a:xfrm>
              <a:prstGeom prst="rightArrow">
                <a:avLst>
                  <a:gd name="adj1" fmla="val 72581"/>
                  <a:gd name="adj2" fmla="val 46774"/>
                </a:avLst>
              </a:prstGeom>
              <a:gradFill>
                <a:gsLst>
                  <a:gs pos="0">
                    <a:srgbClr val="FFFF00"/>
                  </a:gs>
                  <a:gs pos="51000">
                    <a:srgbClr val="F8C700"/>
                  </a:gs>
                  <a:gs pos="100000">
                    <a:srgbClr val="F8C700"/>
                  </a:gs>
                </a:gsLst>
                <a:lin ang="2700000" scaled="1"/>
              </a:gradFill>
              <a:ln w="635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SubTitle_1"/>
              <p:cNvSpPr/>
              <p:nvPr>
                <p:custDataLst>
                  <p:tags r:id="rId6"/>
                </p:custDataLst>
              </p:nvPr>
            </p:nvSpPr>
            <p:spPr>
              <a:xfrm>
                <a:off x="2396230" y="2417764"/>
                <a:ext cx="2762544" cy="655637"/>
              </a:xfrm>
              <a:prstGeom prst="rect">
                <a:avLst/>
              </a:prstGeom>
              <a:gradFill>
                <a:gsLst>
                  <a:gs pos="0">
                    <a:srgbClr val="FFFF00"/>
                  </a:gs>
                  <a:gs pos="51000">
                    <a:srgbClr val="F8C700"/>
                  </a:gs>
                  <a:gs pos="100000">
                    <a:srgbClr val="F8C700"/>
                  </a:gs>
                </a:gsLst>
                <a:lin ang="2700000" scaled="1"/>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grpSp>
        <p:sp>
          <p:nvSpPr>
            <p:cNvPr id="25" name="矩形 24"/>
            <p:cNvSpPr/>
            <p:nvPr/>
          </p:nvSpPr>
          <p:spPr>
            <a:xfrm>
              <a:off x="1356239" y="2099214"/>
              <a:ext cx="303796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n-ea"/>
                </a:rPr>
                <a:t>用户可以在投影仪或者计算机上进行演示也可以将演示文稿打印出来制作成胶片</a:t>
              </a:r>
              <a:endParaRPr lang="zh-CN" altLang="en-US" sz="1200" dirty="0">
                <a:latin typeface="+mn-ea"/>
              </a:endParaRPr>
            </a:p>
          </p:txBody>
        </p:sp>
        <p:sp>
          <p:nvSpPr>
            <p:cNvPr id="18" name="矩形 17"/>
            <p:cNvSpPr/>
            <p:nvPr/>
          </p:nvSpPr>
          <p:spPr>
            <a:xfrm>
              <a:off x="1356239" y="3487395"/>
              <a:ext cx="303796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n-ea"/>
                </a:rPr>
                <a:t>用户可以在投影仪或者计算机上进行演示也可以将演示文稿打印出来制作成胶片</a:t>
              </a:r>
              <a:endParaRPr lang="zh-CN" altLang="en-US" sz="1200" dirty="0">
                <a:latin typeface="+mn-ea"/>
              </a:endParaRPr>
            </a:p>
          </p:txBody>
        </p:sp>
        <p:sp>
          <p:nvSpPr>
            <p:cNvPr id="27" name="矩形 26"/>
            <p:cNvSpPr/>
            <p:nvPr/>
          </p:nvSpPr>
          <p:spPr>
            <a:xfrm>
              <a:off x="1356239" y="4899683"/>
              <a:ext cx="303796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n-ea"/>
                </a:rPr>
                <a:t>用户可以在投影仪或者计算机上进行演示也可以将演示文稿打印出来制作成胶片</a:t>
              </a:r>
              <a:endParaRPr lang="zh-CN" altLang="en-US" sz="1200" dirty="0">
                <a:latin typeface="+mn-ea"/>
              </a:endParaRPr>
            </a:p>
          </p:txBody>
        </p:sp>
      </p:grpSp>
      <p:pic>
        <p:nvPicPr>
          <p:cNvPr id="6" name="图片占位符 5"/>
          <p:cNvPicPr>
            <a:picLocks noGrp="1" noChangeAspect="1"/>
          </p:cNvPicPr>
          <p:nvPr>
            <p:ph type="pic" sz="quarter" idx="10"/>
          </p:nvPr>
        </p:nvPicPr>
        <p:blipFill>
          <a:blip r:embed="rId7" cstate="print">
            <a:grayscl/>
            <a:extLst>
              <a:ext uri="{28A0092B-C50C-407E-A947-70E740481C1C}">
                <a14:useLocalDpi xmlns:a14="http://schemas.microsoft.com/office/drawing/2010/main" val="0"/>
              </a:ext>
            </a:extLst>
          </a:blip>
          <a:srcRect l="28502" r="28502"/>
          <a:stretch>
            <a:fillRect/>
          </a:stretch>
        </p:blipFill>
        <p:spPr>
          <a:prstGeom prst="rect">
            <a:avLst/>
          </a:prstGeom>
          <a:ln w="41275">
            <a:gradFill>
              <a:gsLst>
                <a:gs pos="0">
                  <a:schemeClr val="accent1"/>
                </a:gs>
                <a:gs pos="39000">
                  <a:schemeClr val="accent1">
                    <a:lumMod val="45000"/>
                    <a:lumOff val="55000"/>
                  </a:schemeClr>
                </a:gs>
                <a:gs pos="67000">
                  <a:schemeClr val="accent2"/>
                </a:gs>
                <a:gs pos="100000">
                  <a:schemeClr val="accent1">
                    <a:lumMod val="30000"/>
                    <a:lumOff val="70000"/>
                  </a:schemeClr>
                </a:gs>
              </a:gsLst>
              <a:lin ang="5400000" scaled="1"/>
            </a:gradFill>
          </a:ln>
        </p:spPr>
      </p:pic>
      <p:pic>
        <p:nvPicPr>
          <p:cNvPr id="7" name="图片占位符 6"/>
          <p:cNvPicPr>
            <a:picLocks noGrp="1" noChangeAspect="1"/>
          </p:cNvPicPr>
          <p:nvPr>
            <p:ph type="pic" sz="quarter" idx="11"/>
          </p:nvPr>
        </p:nvPicPr>
        <p:blipFill>
          <a:blip r:embed="rId8" cstate="print">
            <a:grayscl/>
            <a:extLst>
              <a:ext uri="{28A0092B-C50C-407E-A947-70E740481C1C}">
                <a14:useLocalDpi xmlns:a14="http://schemas.microsoft.com/office/drawing/2010/main" val="0"/>
              </a:ext>
            </a:extLst>
          </a:blip>
          <a:srcRect l="28502" r="28502"/>
          <a:stretch>
            <a:fillRect/>
          </a:stretch>
        </p:blipFill>
        <p:spPr>
          <a:prstGeom prst="rect">
            <a:avLst/>
          </a:prstGeom>
          <a:ln w="41275">
            <a:gradFill>
              <a:gsLst>
                <a:gs pos="0">
                  <a:schemeClr val="accent1"/>
                </a:gs>
                <a:gs pos="39000">
                  <a:schemeClr val="accent1">
                    <a:lumMod val="45000"/>
                    <a:lumOff val="55000"/>
                  </a:schemeClr>
                </a:gs>
                <a:gs pos="67000">
                  <a:schemeClr val="accent2"/>
                </a:gs>
                <a:gs pos="100000">
                  <a:schemeClr val="accent1">
                    <a:lumMod val="30000"/>
                    <a:lumOff val="70000"/>
                  </a:schemeClr>
                </a:gs>
              </a:gsLst>
              <a:lin ang="5400000" scaled="1"/>
            </a:gradFill>
          </a:ln>
        </p:spPr>
      </p:pic>
      <p:cxnSp>
        <p:nvCxnSpPr>
          <p:cNvPr id="21" name="直接连接符 20"/>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3" name="文本框 22"/>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24" name="任意多边形 23"/>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68729" y="1730129"/>
            <a:ext cx="5127271" cy="3918442"/>
            <a:chOff x="968729" y="1730129"/>
            <a:chExt cx="5127271" cy="3918442"/>
          </a:xfrm>
        </p:grpSpPr>
        <p:sp>
          <p:nvSpPr>
            <p:cNvPr id="30" name="Freeform: Shape 30"/>
            <p:cNvSpPr/>
            <p:nvPr/>
          </p:nvSpPr>
          <p:spPr bwMode="auto">
            <a:xfrm>
              <a:off x="1079765" y="2704811"/>
              <a:ext cx="1235878" cy="181935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rgbClr val="FFFF00"/>
                    </a:gs>
                    <a:gs pos="72082">
                      <a:srgbClr val="FEF301"/>
                    </a:gs>
                    <a:gs pos="34000">
                      <a:srgbClr val="F8C700"/>
                    </a:gs>
                    <a:gs pos="100000">
                      <a:srgbClr val="F8C700">
                        <a:alpha val="94000"/>
                      </a:srgbClr>
                    </a:gs>
                  </a:gsLst>
                  <a:lin ang="8100000" scaled="1"/>
                </a:gradFill>
              </a:endParaRPr>
            </a:p>
          </p:txBody>
        </p:sp>
        <p:sp>
          <p:nvSpPr>
            <p:cNvPr id="31" name="Freeform: Shape 31"/>
            <p:cNvSpPr/>
            <p:nvPr/>
          </p:nvSpPr>
          <p:spPr bwMode="auto">
            <a:xfrm>
              <a:off x="1813630" y="2954380"/>
              <a:ext cx="1235878" cy="156978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rgbClr val="FFFF00"/>
                    </a:gs>
                    <a:gs pos="72082">
                      <a:srgbClr val="FEF301"/>
                    </a:gs>
                    <a:gs pos="34000">
                      <a:srgbClr val="F8C700"/>
                    </a:gs>
                    <a:gs pos="100000">
                      <a:srgbClr val="F8C700">
                        <a:alpha val="94000"/>
                      </a:srgbClr>
                    </a:gs>
                  </a:gsLst>
                  <a:lin ang="8100000" scaled="1"/>
                </a:gradFill>
              </a:endParaRPr>
            </a:p>
          </p:txBody>
        </p:sp>
        <p:sp>
          <p:nvSpPr>
            <p:cNvPr id="32" name="Freeform: Shape 32"/>
            <p:cNvSpPr/>
            <p:nvPr/>
          </p:nvSpPr>
          <p:spPr bwMode="auto">
            <a:xfrm>
              <a:off x="2547495" y="2086834"/>
              <a:ext cx="1235878" cy="243733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rgbClr val="FFFF00"/>
                    </a:gs>
                    <a:gs pos="72082">
                      <a:srgbClr val="FEF301"/>
                    </a:gs>
                    <a:gs pos="34000">
                      <a:srgbClr val="F8C700"/>
                    </a:gs>
                    <a:gs pos="100000">
                      <a:srgbClr val="F8C700">
                        <a:alpha val="94000"/>
                      </a:srgbClr>
                    </a:gs>
                  </a:gsLst>
                  <a:lin ang="8100000" scaled="1"/>
                </a:gradFill>
              </a:endParaRPr>
            </a:p>
          </p:txBody>
        </p:sp>
        <p:sp>
          <p:nvSpPr>
            <p:cNvPr id="33" name="Freeform: Shape 33"/>
            <p:cNvSpPr/>
            <p:nvPr/>
          </p:nvSpPr>
          <p:spPr bwMode="auto">
            <a:xfrm>
              <a:off x="3281359" y="3453515"/>
              <a:ext cx="1235878" cy="107065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rgbClr val="FFFF00"/>
                    </a:gs>
                    <a:gs pos="72082">
                      <a:srgbClr val="FEF301"/>
                    </a:gs>
                    <a:gs pos="34000">
                      <a:srgbClr val="F8C700"/>
                    </a:gs>
                    <a:gs pos="100000">
                      <a:srgbClr val="F8C700">
                        <a:alpha val="94000"/>
                      </a:srgbClr>
                    </a:gs>
                  </a:gsLst>
                  <a:lin ang="8100000" scaled="1"/>
                </a:gradFill>
              </a:endParaRPr>
            </a:p>
          </p:txBody>
        </p:sp>
        <p:sp>
          <p:nvSpPr>
            <p:cNvPr id="34" name="Freeform: Shape 34"/>
            <p:cNvSpPr/>
            <p:nvPr/>
          </p:nvSpPr>
          <p:spPr bwMode="auto">
            <a:xfrm>
              <a:off x="4015223" y="2455243"/>
              <a:ext cx="1235878" cy="206892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rgbClr val="FFFF00"/>
                    </a:gs>
                    <a:gs pos="72082">
                      <a:srgbClr val="FEF301"/>
                    </a:gs>
                    <a:gs pos="34000">
                      <a:srgbClr val="F8C700"/>
                    </a:gs>
                    <a:gs pos="100000">
                      <a:srgbClr val="F8C700">
                        <a:alpha val="94000"/>
                      </a:srgbClr>
                    </a:gs>
                  </a:gsLst>
                  <a:lin ang="8100000" scaled="1"/>
                </a:gradFill>
              </a:endParaRPr>
            </a:p>
          </p:txBody>
        </p:sp>
        <p:sp>
          <p:nvSpPr>
            <p:cNvPr id="35" name="Freeform: Shape 35"/>
            <p:cNvSpPr/>
            <p:nvPr/>
          </p:nvSpPr>
          <p:spPr bwMode="auto">
            <a:xfrm>
              <a:off x="4749088" y="3132642"/>
              <a:ext cx="1235878" cy="139152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rgbClr val="FFFF00"/>
                    </a:gs>
                    <a:gs pos="72082">
                      <a:srgbClr val="FEF301"/>
                    </a:gs>
                    <a:gs pos="34000">
                      <a:srgbClr val="F8C700"/>
                    </a:gs>
                    <a:gs pos="100000">
                      <a:srgbClr val="F8C700">
                        <a:alpha val="94000"/>
                      </a:srgbClr>
                    </a:gs>
                  </a:gsLst>
                  <a:lin ang="8100000" scaled="1"/>
                </a:gradFill>
              </a:endParaRPr>
            </a:p>
          </p:txBody>
        </p:sp>
        <p:cxnSp>
          <p:nvCxnSpPr>
            <p:cNvPr id="36" name="Straight Connector 36"/>
            <p:cNvCxnSpPr/>
            <p:nvPr/>
          </p:nvCxnSpPr>
          <p:spPr>
            <a:xfrm>
              <a:off x="968729" y="4522150"/>
              <a:ext cx="5127271" cy="1562"/>
            </a:xfrm>
            <a:prstGeom prst="line">
              <a:avLst/>
            </a:prstGeom>
            <a:ln>
              <a:solidFill>
                <a:schemeClr val="tx1">
                  <a:lumMod val="65000"/>
                  <a:lumOff val="3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7"/>
            <p:cNvCxnSpPr/>
            <p:nvPr/>
          </p:nvCxnSpPr>
          <p:spPr>
            <a:xfrm rot="5400000">
              <a:off x="1179486" y="4832868"/>
              <a:ext cx="1036435" cy="1562"/>
            </a:xfrm>
            <a:prstGeom prst="line">
              <a:avLst/>
            </a:prstGeom>
            <a:ln w="9525">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TextBox 38"/>
            <p:cNvSpPr txBox="1"/>
            <p:nvPr/>
          </p:nvSpPr>
          <p:spPr>
            <a:xfrm>
              <a:off x="1323429" y="5398706"/>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gradFill>
                    <a:gsLst>
                      <a:gs pos="0">
                        <a:srgbClr val="FFFF00"/>
                      </a:gs>
                      <a:gs pos="72082">
                        <a:srgbClr val="FEF301"/>
                      </a:gs>
                      <a:gs pos="34000">
                        <a:srgbClr val="F8C700"/>
                      </a:gs>
                      <a:gs pos="100000">
                        <a:srgbClr val="F8C700">
                          <a:alpha val="94000"/>
                        </a:srgbClr>
                      </a:gs>
                    </a:gsLst>
                    <a:lin ang="8100000" scaled="1"/>
                  </a:gradFill>
                </a:rPr>
                <a:t>关键词</a:t>
              </a:r>
              <a:r>
                <a:rPr lang="en-US" altLang="zh-CN" sz="1100">
                  <a:gradFill>
                    <a:gsLst>
                      <a:gs pos="0">
                        <a:srgbClr val="FFFF00"/>
                      </a:gs>
                      <a:gs pos="72082">
                        <a:srgbClr val="FEF301"/>
                      </a:gs>
                      <a:gs pos="34000">
                        <a:srgbClr val="F8C700"/>
                      </a:gs>
                      <a:gs pos="100000">
                        <a:srgbClr val="F8C700">
                          <a:alpha val="94000"/>
                        </a:srgbClr>
                      </a:gs>
                    </a:gsLst>
                    <a:lin ang="8100000" scaled="1"/>
                  </a:gradFill>
                </a:rPr>
                <a:t>01</a:t>
              </a:r>
              <a:endParaRPr lang="en-US" altLang="zh-CN" sz="1100">
                <a:gradFill>
                  <a:gsLst>
                    <a:gs pos="0">
                      <a:srgbClr val="FFFF00"/>
                    </a:gs>
                    <a:gs pos="72082">
                      <a:srgbClr val="FEF301"/>
                    </a:gs>
                    <a:gs pos="34000">
                      <a:srgbClr val="F8C700"/>
                    </a:gs>
                    <a:gs pos="100000">
                      <a:srgbClr val="F8C700">
                        <a:alpha val="94000"/>
                      </a:srgbClr>
                    </a:gs>
                  </a:gsLst>
                  <a:lin ang="8100000" scaled="1"/>
                </a:gradFill>
              </a:endParaRPr>
            </a:p>
          </p:txBody>
        </p:sp>
        <p:cxnSp>
          <p:nvCxnSpPr>
            <p:cNvPr id="39" name="Straight Connector 39"/>
            <p:cNvCxnSpPr/>
            <p:nvPr/>
          </p:nvCxnSpPr>
          <p:spPr>
            <a:xfrm rot="5400000">
              <a:off x="2148905" y="4597315"/>
              <a:ext cx="565328" cy="1562"/>
            </a:xfrm>
            <a:prstGeom prst="line">
              <a:avLst/>
            </a:prstGeom>
            <a:ln w="9525">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TextBox 40"/>
            <p:cNvSpPr txBox="1"/>
            <p:nvPr/>
          </p:nvSpPr>
          <p:spPr>
            <a:xfrm>
              <a:off x="2058120" y="4936694"/>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gradFill>
                    <a:gsLst>
                      <a:gs pos="0">
                        <a:srgbClr val="FFFF00"/>
                      </a:gs>
                      <a:gs pos="72082">
                        <a:srgbClr val="FEF301"/>
                      </a:gs>
                      <a:gs pos="34000">
                        <a:srgbClr val="F8C700"/>
                      </a:gs>
                      <a:gs pos="100000">
                        <a:srgbClr val="F8C700">
                          <a:alpha val="94000"/>
                        </a:srgbClr>
                      </a:gs>
                    </a:gsLst>
                    <a:lin ang="8100000" scaled="1"/>
                  </a:gradFill>
                </a:rPr>
                <a:t>关键词</a:t>
              </a:r>
              <a:r>
                <a:rPr lang="en-US" altLang="zh-CN" sz="1100">
                  <a:gradFill>
                    <a:gsLst>
                      <a:gs pos="0">
                        <a:srgbClr val="FFFF00"/>
                      </a:gs>
                      <a:gs pos="72082">
                        <a:srgbClr val="FEF301"/>
                      </a:gs>
                      <a:gs pos="34000">
                        <a:srgbClr val="F8C700"/>
                      </a:gs>
                      <a:gs pos="100000">
                        <a:srgbClr val="F8C700">
                          <a:alpha val="94000"/>
                        </a:srgbClr>
                      </a:gs>
                    </a:gsLst>
                    <a:lin ang="8100000" scaled="1"/>
                  </a:gradFill>
                </a:rPr>
                <a:t>02</a:t>
              </a:r>
              <a:endParaRPr lang="en-US" altLang="zh-CN" sz="1100">
                <a:gradFill>
                  <a:gsLst>
                    <a:gs pos="0">
                      <a:srgbClr val="FFFF00"/>
                    </a:gs>
                    <a:gs pos="72082">
                      <a:srgbClr val="FEF301"/>
                    </a:gs>
                    <a:gs pos="34000">
                      <a:srgbClr val="F8C700"/>
                    </a:gs>
                    <a:gs pos="100000">
                      <a:srgbClr val="F8C700">
                        <a:alpha val="94000"/>
                      </a:srgbClr>
                    </a:gs>
                  </a:gsLst>
                  <a:lin ang="8100000" scaled="1"/>
                </a:gradFill>
              </a:endParaRPr>
            </a:p>
          </p:txBody>
        </p:sp>
        <p:cxnSp>
          <p:nvCxnSpPr>
            <p:cNvPr id="41" name="Straight Connector 41"/>
            <p:cNvCxnSpPr/>
            <p:nvPr/>
          </p:nvCxnSpPr>
          <p:spPr>
            <a:xfrm rot="5400000">
              <a:off x="2647215" y="4832868"/>
              <a:ext cx="1036435" cy="1562"/>
            </a:xfrm>
            <a:prstGeom prst="line">
              <a:avLst/>
            </a:prstGeom>
            <a:ln w="9525">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TextBox 42"/>
            <p:cNvSpPr txBox="1"/>
            <p:nvPr/>
          </p:nvSpPr>
          <p:spPr>
            <a:xfrm>
              <a:off x="2791985" y="5398706"/>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gradFill>
                    <a:gsLst>
                      <a:gs pos="0">
                        <a:srgbClr val="FFFF00"/>
                      </a:gs>
                      <a:gs pos="72082">
                        <a:srgbClr val="FEF301"/>
                      </a:gs>
                      <a:gs pos="34000">
                        <a:srgbClr val="F8C700"/>
                      </a:gs>
                      <a:gs pos="100000">
                        <a:srgbClr val="F8C700">
                          <a:alpha val="94000"/>
                        </a:srgbClr>
                      </a:gs>
                    </a:gsLst>
                    <a:lin ang="8100000" scaled="1"/>
                  </a:gradFill>
                </a:rPr>
                <a:t>关键词</a:t>
              </a:r>
              <a:r>
                <a:rPr lang="en-US" altLang="zh-CN" sz="1100">
                  <a:gradFill>
                    <a:gsLst>
                      <a:gs pos="0">
                        <a:srgbClr val="FFFF00"/>
                      </a:gs>
                      <a:gs pos="72082">
                        <a:srgbClr val="FEF301"/>
                      </a:gs>
                      <a:gs pos="34000">
                        <a:srgbClr val="F8C700"/>
                      </a:gs>
                      <a:gs pos="100000">
                        <a:srgbClr val="F8C700">
                          <a:alpha val="94000"/>
                        </a:srgbClr>
                      </a:gs>
                    </a:gsLst>
                    <a:lin ang="8100000" scaled="1"/>
                  </a:gradFill>
                </a:rPr>
                <a:t>03</a:t>
              </a:r>
              <a:endParaRPr lang="en-US" altLang="zh-CN" sz="1100">
                <a:gradFill>
                  <a:gsLst>
                    <a:gs pos="0">
                      <a:srgbClr val="FFFF00"/>
                    </a:gs>
                    <a:gs pos="72082">
                      <a:srgbClr val="FEF301"/>
                    </a:gs>
                    <a:gs pos="34000">
                      <a:srgbClr val="F8C700"/>
                    </a:gs>
                    <a:gs pos="100000">
                      <a:srgbClr val="F8C700">
                        <a:alpha val="94000"/>
                      </a:srgbClr>
                    </a:gs>
                  </a:gsLst>
                  <a:lin ang="8100000" scaled="1"/>
                </a:gradFill>
              </a:endParaRPr>
            </a:p>
          </p:txBody>
        </p:sp>
        <p:cxnSp>
          <p:nvCxnSpPr>
            <p:cNvPr id="43" name="Straight Connector 43"/>
            <p:cNvCxnSpPr/>
            <p:nvPr/>
          </p:nvCxnSpPr>
          <p:spPr>
            <a:xfrm rot="5400000">
              <a:off x="3616632" y="4597315"/>
              <a:ext cx="565328" cy="1562"/>
            </a:xfrm>
            <a:prstGeom prst="line">
              <a:avLst/>
            </a:prstGeom>
            <a:ln w="9525">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TextBox 44"/>
            <p:cNvSpPr txBox="1"/>
            <p:nvPr/>
          </p:nvSpPr>
          <p:spPr>
            <a:xfrm>
              <a:off x="3525848" y="4936694"/>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gradFill>
                    <a:gsLst>
                      <a:gs pos="0">
                        <a:srgbClr val="FFFF00"/>
                      </a:gs>
                      <a:gs pos="72082">
                        <a:srgbClr val="FEF301"/>
                      </a:gs>
                      <a:gs pos="34000">
                        <a:srgbClr val="F8C700"/>
                      </a:gs>
                      <a:gs pos="100000">
                        <a:srgbClr val="F8C700">
                          <a:alpha val="94000"/>
                        </a:srgbClr>
                      </a:gs>
                    </a:gsLst>
                    <a:lin ang="8100000" scaled="1"/>
                  </a:gradFill>
                </a:rPr>
                <a:t>关键词</a:t>
              </a:r>
              <a:r>
                <a:rPr lang="en-US" altLang="zh-CN" sz="1100">
                  <a:gradFill>
                    <a:gsLst>
                      <a:gs pos="0">
                        <a:srgbClr val="FFFF00"/>
                      </a:gs>
                      <a:gs pos="72082">
                        <a:srgbClr val="FEF301"/>
                      </a:gs>
                      <a:gs pos="34000">
                        <a:srgbClr val="F8C700"/>
                      </a:gs>
                      <a:gs pos="100000">
                        <a:srgbClr val="F8C700">
                          <a:alpha val="94000"/>
                        </a:srgbClr>
                      </a:gs>
                    </a:gsLst>
                    <a:lin ang="8100000" scaled="1"/>
                  </a:gradFill>
                </a:rPr>
                <a:t>04</a:t>
              </a:r>
              <a:endParaRPr lang="en-US" altLang="zh-CN" sz="1100">
                <a:gradFill>
                  <a:gsLst>
                    <a:gs pos="0">
                      <a:srgbClr val="FFFF00"/>
                    </a:gs>
                    <a:gs pos="72082">
                      <a:srgbClr val="FEF301"/>
                    </a:gs>
                    <a:gs pos="34000">
                      <a:srgbClr val="F8C700"/>
                    </a:gs>
                    <a:gs pos="100000">
                      <a:srgbClr val="F8C700">
                        <a:alpha val="94000"/>
                      </a:srgbClr>
                    </a:gs>
                  </a:gsLst>
                  <a:lin ang="8100000" scaled="1"/>
                </a:gradFill>
              </a:endParaRPr>
            </a:p>
          </p:txBody>
        </p:sp>
        <p:cxnSp>
          <p:nvCxnSpPr>
            <p:cNvPr id="45" name="Straight Connector 45"/>
            <p:cNvCxnSpPr/>
            <p:nvPr/>
          </p:nvCxnSpPr>
          <p:spPr>
            <a:xfrm rot="5400000">
              <a:off x="4114944" y="4832868"/>
              <a:ext cx="1036435" cy="1562"/>
            </a:xfrm>
            <a:prstGeom prst="line">
              <a:avLst/>
            </a:prstGeom>
            <a:ln w="9525">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TextBox 46"/>
            <p:cNvSpPr txBox="1"/>
            <p:nvPr/>
          </p:nvSpPr>
          <p:spPr>
            <a:xfrm>
              <a:off x="4259713" y="5398708"/>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gradFill>
                    <a:gsLst>
                      <a:gs pos="0">
                        <a:srgbClr val="FFFF00"/>
                      </a:gs>
                      <a:gs pos="72082">
                        <a:srgbClr val="FEF301"/>
                      </a:gs>
                      <a:gs pos="34000">
                        <a:srgbClr val="F8C700"/>
                      </a:gs>
                      <a:gs pos="100000">
                        <a:srgbClr val="F8C700">
                          <a:alpha val="94000"/>
                        </a:srgbClr>
                      </a:gs>
                    </a:gsLst>
                    <a:lin ang="8100000" scaled="1"/>
                  </a:gradFill>
                </a:rPr>
                <a:t>关键词</a:t>
              </a:r>
              <a:r>
                <a:rPr lang="en-US" altLang="zh-CN" sz="1100">
                  <a:gradFill>
                    <a:gsLst>
                      <a:gs pos="0">
                        <a:srgbClr val="FFFF00"/>
                      </a:gs>
                      <a:gs pos="72082">
                        <a:srgbClr val="FEF301"/>
                      </a:gs>
                      <a:gs pos="34000">
                        <a:srgbClr val="F8C700"/>
                      </a:gs>
                      <a:gs pos="100000">
                        <a:srgbClr val="F8C700">
                          <a:alpha val="94000"/>
                        </a:srgbClr>
                      </a:gs>
                    </a:gsLst>
                    <a:lin ang="8100000" scaled="1"/>
                  </a:gradFill>
                </a:rPr>
                <a:t>05</a:t>
              </a:r>
              <a:endParaRPr lang="en-US" altLang="zh-CN" sz="1100">
                <a:gradFill>
                  <a:gsLst>
                    <a:gs pos="0">
                      <a:srgbClr val="FFFF00"/>
                    </a:gs>
                    <a:gs pos="72082">
                      <a:srgbClr val="FEF301"/>
                    </a:gs>
                    <a:gs pos="34000">
                      <a:srgbClr val="F8C700"/>
                    </a:gs>
                    <a:gs pos="100000">
                      <a:srgbClr val="F8C700">
                        <a:alpha val="94000"/>
                      </a:srgbClr>
                    </a:gs>
                  </a:gsLst>
                  <a:lin ang="8100000" scaled="1"/>
                </a:gradFill>
              </a:endParaRPr>
            </a:p>
          </p:txBody>
        </p:sp>
        <p:cxnSp>
          <p:nvCxnSpPr>
            <p:cNvPr id="47" name="Straight Connector 47"/>
            <p:cNvCxnSpPr/>
            <p:nvPr/>
          </p:nvCxnSpPr>
          <p:spPr>
            <a:xfrm rot="5400000">
              <a:off x="5084362" y="4597315"/>
              <a:ext cx="565328" cy="1562"/>
            </a:xfrm>
            <a:prstGeom prst="line">
              <a:avLst/>
            </a:prstGeom>
            <a:ln w="9525">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TextBox 48"/>
            <p:cNvSpPr txBox="1"/>
            <p:nvPr/>
          </p:nvSpPr>
          <p:spPr>
            <a:xfrm>
              <a:off x="4993578" y="4936693"/>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dirty="0">
                  <a:gradFill>
                    <a:gsLst>
                      <a:gs pos="0">
                        <a:srgbClr val="FFFF00"/>
                      </a:gs>
                      <a:gs pos="72082">
                        <a:srgbClr val="FEF301"/>
                      </a:gs>
                      <a:gs pos="34000">
                        <a:srgbClr val="F8C700"/>
                      </a:gs>
                      <a:gs pos="100000">
                        <a:srgbClr val="F8C700">
                          <a:alpha val="94000"/>
                        </a:srgbClr>
                      </a:gs>
                    </a:gsLst>
                    <a:lin ang="8100000" scaled="1"/>
                  </a:gradFill>
                </a:rPr>
                <a:t>关键词</a:t>
              </a:r>
              <a:r>
                <a:rPr lang="en-US" altLang="zh-CN" sz="1100" dirty="0">
                  <a:gradFill>
                    <a:gsLst>
                      <a:gs pos="0">
                        <a:srgbClr val="FFFF00"/>
                      </a:gs>
                      <a:gs pos="72082">
                        <a:srgbClr val="FEF301"/>
                      </a:gs>
                      <a:gs pos="34000">
                        <a:srgbClr val="F8C700"/>
                      </a:gs>
                      <a:gs pos="100000">
                        <a:srgbClr val="F8C700">
                          <a:alpha val="94000"/>
                        </a:srgbClr>
                      </a:gs>
                    </a:gsLst>
                    <a:lin ang="8100000" scaled="1"/>
                  </a:gradFill>
                </a:rPr>
                <a:t>06</a:t>
              </a:r>
              <a:endParaRPr lang="en-US" altLang="zh-CN" sz="110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49" name="TextBox 49"/>
            <p:cNvSpPr txBox="1"/>
            <p:nvPr/>
          </p:nvSpPr>
          <p:spPr>
            <a:xfrm>
              <a:off x="1476991" y="2320250"/>
              <a:ext cx="441425" cy="249863"/>
            </a:xfrm>
            <a:prstGeom prst="rect">
              <a:avLst/>
            </a:prstGeom>
            <a:noFill/>
          </p:spPr>
          <p:txBody>
            <a:bodyPr wrap="none">
              <a:noAutofit/>
              <a:scene3d>
                <a:camera prst="orthographicFront"/>
                <a:lightRig rig="threePt" dir="t"/>
              </a:scene3d>
              <a:sp3d contourW="12700"/>
            </a:bodyPr>
            <a:lstStyle/>
            <a:p>
              <a:pPr algn="ctr"/>
              <a:r>
                <a:rPr lang="en-US" sz="1100">
                  <a:gradFill>
                    <a:gsLst>
                      <a:gs pos="0">
                        <a:srgbClr val="FFFF00"/>
                      </a:gs>
                      <a:gs pos="72082">
                        <a:srgbClr val="FEF301"/>
                      </a:gs>
                      <a:gs pos="34000">
                        <a:srgbClr val="F8C700"/>
                      </a:gs>
                      <a:gs pos="100000">
                        <a:srgbClr val="F8C700">
                          <a:alpha val="94000"/>
                        </a:srgbClr>
                      </a:gs>
                    </a:gsLst>
                    <a:lin ang="8100000" scaled="1"/>
                  </a:gradFill>
                </a:rPr>
                <a:t>70%</a:t>
              </a:r>
              <a:endParaRPr lang="en-US" sz="1100">
                <a:gradFill>
                  <a:gsLst>
                    <a:gs pos="0">
                      <a:srgbClr val="FFFF00"/>
                    </a:gs>
                    <a:gs pos="72082">
                      <a:srgbClr val="FEF301"/>
                    </a:gs>
                    <a:gs pos="34000">
                      <a:srgbClr val="F8C700"/>
                    </a:gs>
                    <a:gs pos="100000">
                      <a:srgbClr val="F8C700">
                        <a:alpha val="94000"/>
                      </a:srgbClr>
                    </a:gs>
                  </a:gsLst>
                  <a:lin ang="8100000" scaled="1"/>
                </a:gradFill>
              </a:endParaRPr>
            </a:p>
          </p:txBody>
        </p:sp>
        <p:sp>
          <p:nvSpPr>
            <p:cNvPr id="50" name="TextBox 50"/>
            <p:cNvSpPr txBox="1"/>
            <p:nvPr/>
          </p:nvSpPr>
          <p:spPr>
            <a:xfrm>
              <a:off x="2210927" y="2588036"/>
              <a:ext cx="441425" cy="249863"/>
            </a:xfrm>
            <a:prstGeom prst="rect">
              <a:avLst/>
            </a:prstGeom>
            <a:noFill/>
          </p:spPr>
          <p:txBody>
            <a:bodyPr wrap="none">
              <a:noAutofit/>
              <a:scene3d>
                <a:camera prst="orthographicFront"/>
                <a:lightRig rig="threePt" dir="t"/>
              </a:scene3d>
              <a:sp3d contourW="12700"/>
            </a:bodyPr>
            <a:lstStyle/>
            <a:p>
              <a:pPr algn="ctr"/>
              <a:r>
                <a:rPr lang="en-US" sz="1100">
                  <a:gradFill>
                    <a:gsLst>
                      <a:gs pos="0">
                        <a:srgbClr val="FFFF00"/>
                      </a:gs>
                      <a:gs pos="72082">
                        <a:srgbClr val="FEF301"/>
                      </a:gs>
                      <a:gs pos="34000">
                        <a:srgbClr val="F8C700"/>
                      </a:gs>
                      <a:gs pos="100000">
                        <a:srgbClr val="F8C700">
                          <a:alpha val="94000"/>
                        </a:srgbClr>
                      </a:gs>
                    </a:gsLst>
                    <a:lin ang="8100000" scaled="1"/>
                  </a:gradFill>
                </a:rPr>
                <a:t>60%</a:t>
              </a:r>
              <a:endParaRPr lang="en-US" sz="1100">
                <a:gradFill>
                  <a:gsLst>
                    <a:gs pos="0">
                      <a:srgbClr val="FFFF00"/>
                    </a:gs>
                    <a:gs pos="72082">
                      <a:srgbClr val="FEF301"/>
                    </a:gs>
                    <a:gs pos="34000">
                      <a:srgbClr val="F8C700"/>
                    </a:gs>
                    <a:gs pos="100000">
                      <a:srgbClr val="F8C700">
                        <a:alpha val="94000"/>
                      </a:srgbClr>
                    </a:gs>
                  </a:gsLst>
                  <a:lin ang="8100000" scaled="1"/>
                </a:gradFill>
              </a:endParaRPr>
            </a:p>
          </p:txBody>
        </p:sp>
        <p:sp>
          <p:nvSpPr>
            <p:cNvPr id="51" name="TextBox 51"/>
            <p:cNvSpPr txBox="1"/>
            <p:nvPr/>
          </p:nvSpPr>
          <p:spPr>
            <a:xfrm>
              <a:off x="2942639" y="1730129"/>
              <a:ext cx="441425" cy="249863"/>
            </a:xfrm>
            <a:prstGeom prst="rect">
              <a:avLst/>
            </a:prstGeom>
            <a:noFill/>
          </p:spPr>
          <p:txBody>
            <a:bodyPr wrap="none">
              <a:noAutofit/>
              <a:scene3d>
                <a:camera prst="orthographicFront"/>
                <a:lightRig rig="threePt" dir="t"/>
              </a:scene3d>
              <a:sp3d contourW="12700"/>
            </a:bodyPr>
            <a:lstStyle/>
            <a:p>
              <a:pPr algn="ctr"/>
              <a:r>
                <a:rPr lang="en-US" sz="1100">
                  <a:gradFill>
                    <a:gsLst>
                      <a:gs pos="0">
                        <a:srgbClr val="FFFF00"/>
                      </a:gs>
                      <a:gs pos="72082">
                        <a:srgbClr val="FEF301"/>
                      </a:gs>
                      <a:gs pos="34000">
                        <a:srgbClr val="F8C700"/>
                      </a:gs>
                      <a:gs pos="100000">
                        <a:srgbClr val="F8C700">
                          <a:alpha val="94000"/>
                        </a:srgbClr>
                      </a:gs>
                    </a:gsLst>
                    <a:lin ang="8100000" scaled="1"/>
                  </a:gradFill>
                </a:rPr>
                <a:t>90%</a:t>
              </a:r>
              <a:endParaRPr lang="en-US" sz="1100">
                <a:gradFill>
                  <a:gsLst>
                    <a:gs pos="0">
                      <a:srgbClr val="FFFF00"/>
                    </a:gs>
                    <a:gs pos="72082">
                      <a:srgbClr val="FEF301"/>
                    </a:gs>
                    <a:gs pos="34000">
                      <a:srgbClr val="F8C700"/>
                    </a:gs>
                    <a:gs pos="100000">
                      <a:srgbClr val="F8C700">
                        <a:alpha val="94000"/>
                      </a:srgbClr>
                    </a:gs>
                  </a:gsLst>
                  <a:lin ang="8100000" scaled="1"/>
                </a:gradFill>
              </a:endParaRPr>
            </a:p>
          </p:txBody>
        </p:sp>
        <p:sp>
          <p:nvSpPr>
            <p:cNvPr id="52" name="TextBox 52"/>
            <p:cNvSpPr txBox="1"/>
            <p:nvPr/>
          </p:nvSpPr>
          <p:spPr>
            <a:xfrm>
              <a:off x="3679877" y="3094685"/>
              <a:ext cx="441425" cy="249863"/>
            </a:xfrm>
            <a:prstGeom prst="rect">
              <a:avLst/>
            </a:prstGeom>
            <a:noFill/>
          </p:spPr>
          <p:txBody>
            <a:bodyPr wrap="none">
              <a:noAutofit/>
              <a:scene3d>
                <a:camera prst="orthographicFront"/>
                <a:lightRig rig="threePt" dir="t"/>
              </a:scene3d>
              <a:sp3d contourW="12700"/>
            </a:bodyPr>
            <a:lstStyle/>
            <a:p>
              <a:pPr algn="ctr"/>
              <a:r>
                <a:rPr lang="en-US" sz="1100">
                  <a:gradFill>
                    <a:gsLst>
                      <a:gs pos="0">
                        <a:srgbClr val="FFFF00"/>
                      </a:gs>
                      <a:gs pos="72082">
                        <a:srgbClr val="FEF301"/>
                      </a:gs>
                      <a:gs pos="34000">
                        <a:srgbClr val="F8C700"/>
                      </a:gs>
                      <a:gs pos="100000">
                        <a:srgbClr val="F8C700">
                          <a:alpha val="94000"/>
                        </a:srgbClr>
                      </a:gs>
                    </a:gsLst>
                    <a:lin ang="8100000" scaled="1"/>
                  </a:gradFill>
                </a:rPr>
                <a:t>45%</a:t>
              </a:r>
              <a:endParaRPr lang="en-US" sz="1100">
                <a:gradFill>
                  <a:gsLst>
                    <a:gs pos="0">
                      <a:srgbClr val="FFFF00"/>
                    </a:gs>
                    <a:gs pos="72082">
                      <a:srgbClr val="FEF301"/>
                    </a:gs>
                    <a:gs pos="34000">
                      <a:srgbClr val="F8C700"/>
                    </a:gs>
                    <a:gs pos="100000">
                      <a:srgbClr val="F8C700">
                        <a:alpha val="94000"/>
                      </a:srgbClr>
                    </a:gs>
                  </a:gsLst>
                  <a:lin ang="8100000" scaled="1"/>
                </a:gradFill>
              </a:endParaRPr>
            </a:p>
          </p:txBody>
        </p:sp>
        <p:sp>
          <p:nvSpPr>
            <p:cNvPr id="53" name="TextBox 53"/>
            <p:cNvSpPr txBox="1"/>
            <p:nvPr/>
          </p:nvSpPr>
          <p:spPr>
            <a:xfrm>
              <a:off x="4414642" y="2132636"/>
              <a:ext cx="441425" cy="249863"/>
            </a:xfrm>
            <a:prstGeom prst="rect">
              <a:avLst/>
            </a:prstGeom>
            <a:noFill/>
          </p:spPr>
          <p:txBody>
            <a:bodyPr wrap="none">
              <a:noAutofit/>
              <a:scene3d>
                <a:camera prst="orthographicFront"/>
                <a:lightRig rig="threePt" dir="t"/>
              </a:scene3d>
              <a:sp3d contourW="12700"/>
            </a:bodyPr>
            <a:lstStyle/>
            <a:p>
              <a:pPr algn="ctr"/>
              <a:r>
                <a:rPr lang="en-US" sz="1100">
                  <a:gradFill>
                    <a:gsLst>
                      <a:gs pos="0">
                        <a:srgbClr val="FFFF00"/>
                      </a:gs>
                      <a:gs pos="72082">
                        <a:srgbClr val="FEF301"/>
                      </a:gs>
                      <a:gs pos="34000">
                        <a:srgbClr val="F8C700"/>
                      </a:gs>
                      <a:gs pos="100000">
                        <a:srgbClr val="F8C700">
                          <a:alpha val="94000"/>
                        </a:srgbClr>
                      </a:gs>
                    </a:gsLst>
                    <a:lin ang="8100000" scaled="1"/>
                  </a:gradFill>
                </a:rPr>
                <a:t>80%</a:t>
              </a:r>
              <a:endParaRPr lang="en-US" sz="1100">
                <a:gradFill>
                  <a:gsLst>
                    <a:gs pos="0">
                      <a:srgbClr val="FFFF00"/>
                    </a:gs>
                    <a:gs pos="72082">
                      <a:srgbClr val="FEF301"/>
                    </a:gs>
                    <a:gs pos="34000">
                      <a:srgbClr val="F8C700"/>
                    </a:gs>
                    <a:gs pos="100000">
                      <a:srgbClr val="F8C700">
                        <a:alpha val="94000"/>
                      </a:srgbClr>
                    </a:gs>
                  </a:gsLst>
                  <a:lin ang="8100000" scaled="1"/>
                </a:gradFill>
              </a:endParaRPr>
            </a:p>
          </p:txBody>
        </p:sp>
        <p:sp>
          <p:nvSpPr>
            <p:cNvPr id="54" name="TextBox 54"/>
            <p:cNvSpPr txBox="1"/>
            <p:nvPr/>
          </p:nvSpPr>
          <p:spPr>
            <a:xfrm>
              <a:off x="5151056" y="2760779"/>
              <a:ext cx="441425" cy="249863"/>
            </a:xfrm>
            <a:prstGeom prst="rect">
              <a:avLst/>
            </a:prstGeom>
            <a:noFill/>
          </p:spPr>
          <p:txBody>
            <a:bodyPr wrap="none">
              <a:noAutofit/>
              <a:scene3d>
                <a:camera prst="orthographicFront"/>
                <a:lightRig rig="threePt" dir="t"/>
              </a:scene3d>
              <a:sp3d contourW="12700"/>
            </a:bodyPr>
            <a:lstStyle/>
            <a:p>
              <a:pPr algn="ctr"/>
              <a:r>
                <a:rPr lang="en-US" sz="1100" dirty="0">
                  <a:gradFill>
                    <a:gsLst>
                      <a:gs pos="0">
                        <a:srgbClr val="FFFF00"/>
                      </a:gs>
                      <a:gs pos="72082">
                        <a:srgbClr val="FEF301"/>
                      </a:gs>
                      <a:gs pos="34000">
                        <a:srgbClr val="F8C700"/>
                      </a:gs>
                      <a:gs pos="100000">
                        <a:srgbClr val="F8C700">
                          <a:alpha val="94000"/>
                        </a:srgbClr>
                      </a:gs>
                    </a:gsLst>
                    <a:lin ang="8100000" scaled="1"/>
                  </a:gradFill>
                </a:rPr>
                <a:t>50%</a:t>
              </a:r>
              <a:endParaRPr lang="en-US" sz="1100" dirty="0">
                <a:gradFill>
                  <a:gsLst>
                    <a:gs pos="0">
                      <a:srgbClr val="FFFF00"/>
                    </a:gs>
                    <a:gs pos="72082">
                      <a:srgbClr val="FEF301"/>
                    </a:gs>
                    <a:gs pos="34000">
                      <a:srgbClr val="F8C700"/>
                    </a:gs>
                    <a:gs pos="100000">
                      <a:srgbClr val="F8C700">
                        <a:alpha val="94000"/>
                      </a:srgbClr>
                    </a:gs>
                  </a:gsLst>
                  <a:lin ang="8100000" scaled="1"/>
                </a:gradFill>
              </a:endParaRPr>
            </a:p>
          </p:txBody>
        </p:sp>
      </p:grpSp>
      <p:sp>
        <p:nvSpPr>
          <p:cNvPr id="68" name="Oval 14"/>
          <p:cNvSpPr/>
          <p:nvPr/>
        </p:nvSpPr>
        <p:spPr bwMode="auto">
          <a:xfrm>
            <a:off x="6558733" y="2182783"/>
            <a:ext cx="507113" cy="507113"/>
          </a:xfrm>
          <a:prstGeom prst="roundRect">
            <a:avLst/>
          </a:pr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tx1"/>
                </a:solidFill>
              </a:rPr>
              <a:t>1</a:t>
            </a:r>
            <a:endParaRPr lang="en-US" altLang="zh-CN" dirty="0">
              <a:solidFill>
                <a:schemeClr val="tx1"/>
              </a:solidFill>
            </a:endParaRPr>
          </a:p>
        </p:txBody>
      </p:sp>
      <p:sp>
        <p:nvSpPr>
          <p:cNvPr id="69" name="Oval 35"/>
          <p:cNvSpPr/>
          <p:nvPr/>
        </p:nvSpPr>
        <p:spPr bwMode="auto">
          <a:xfrm>
            <a:off x="6558733" y="3029858"/>
            <a:ext cx="507113" cy="507113"/>
          </a:xfrm>
          <a:prstGeom prst="roundRect">
            <a:avLst/>
          </a:pr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tx1"/>
                </a:solidFill>
              </a:rPr>
              <a:t>2</a:t>
            </a:r>
            <a:endParaRPr lang="en-US" altLang="zh-CN" dirty="0">
              <a:solidFill>
                <a:schemeClr val="tx1"/>
              </a:solidFill>
            </a:endParaRPr>
          </a:p>
        </p:txBody>
      </p:sp>
      <p:sp>
        <p:nvSpPr>
          <p:cNvPr id="70" name="Oval 36"/>
          <p:cNvSpPr/>
          <p:nvPr/>
        </p:nvSpPr>
        <p:spPr bwMode="auto">
          <a:xfrm>
            <a:off x="6558733" y="3895152"/>
            <a:ext cx="507113" cy="507113"/>
          </a:xfrm>
          <a:prstGeom prst="roundRect">
            <a:avLst/>
          </a:pr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tx1"/>
                </a:solidFill>
              </a:rPr>
              <a:t>3</a:t>
            </a:r>
            <a:endParaRPr lang="en-US" altLang="zh-CN" dirty="0">
              <a:solidFill>
                <a:schemeClr val="tx1"/>
              </a:solidFill>
            </a:endParaRPr>
          </a:p>
        </p:txBody>
      </p:sp>
      <p:sp>
        <p:nvSpPr>
          <p:cNvPr id="71" name="Oval 37"/>
          <p:cNvSpPr/>
          <p:nvPr/>
        </p:nvSpPr>
        <p:spPr bwMode="auto">
          <a:xfrm>
            <a:off x="6558733" y="4790109"/>
            <a:ext cx="507113" cy="507113"/>
          </a:xfrm>
          <a:prstGeom prst="roundRect">
            <a:avLst/>
          </a:prstGeom>
          <a:gradFill>
            <a:gsLst>
              <a:gs pos="0">
                <a:srgbClr val="FFFF00"/>
              </a:gs>
              <a:gs pos="51000">
                <a:srgbClr val="F8C700"/>
              </a:gs>
              <a:gs pos="100000">
                <a:srgbClr val="F8C700"/>
              </a:gs>
            </a:gsLst>
            <a:lin ang="2700000" scaled="1"/>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tx1"/>
                </a:solidFill>
              </a:rPr>
              <a:t>4</a:t>
            </a:r>
            <a:endParaRPr lang="en-US" altLang="zh-CN" dirty="0">
              <a:solidFill>
                <a:schemeClr val="tx1"/>
              </a:solidFill>
            </a:endParaRPr>
          </a:p>
        </p:txBody>
      </p:sp>
      <p:grpSp>
        <p:nvGrpSpPr>
          <p:cNvPr id="72" name="组合 71"/>
          <p:cNvGrpSpPr/>
          <p:nvPr/>
        </p:nvGrpSpPr>
        <p:grpSpPr>
          <a:xfrm>
            <a:off x="7369013" y="2118952"/>
            <a:ext cx="4211320" cy="602998"/>
            <a:chOff x="874712" y="3344238"/>
            <a:chExt cx="4211320" cy="602998"/>
          </a:xfrm>
        </p:grpSpPr>
        <p:sp>
          <p:nvSpPr>
            <p:cNvPr id="73" name="矩形 72"/>
            <p:cNvSpPr/>
            <p:nvPr/>
          </p:nvSpPr>
          <p:spPr>
            <a:xfrm>
              <a:off x="874712" y="3652412"/>
              <a:ext cx="4211320"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rPr>
                <a:t>用户可以在投影仪或者计算机上进行演示也可以将演示</a:t>
              </a:r>
              <a:endParaRPr lang="zh-CN" altLang="en-US" sz="120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74" name="矩形 73"/>
            <p:cNvSpPr/>
            <p:nvPr/>
          </p:nvSpPr>
          <p:spPr>
            <a:xfrm>
              <a:off x="874712" y="33442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75" name="组合 74"/>
          <p:cNvGrpSpPr/>
          <p:nvPr/>
        </p:nvGrpSpPr>
        <p:grpSpPr>
          <a:xfrm>
            <a:off x="7369013" y="2987391"/>
            <a:ext cx="4211320" cy="602998"/>
            <a:chOff x="874712" y="3344238"/>
            <a:chExt cx="4211320" cy="602998"/>
          </a:xfrm>
        </p:grpSpPr>
        <p:sp>
          <p:nvSpPr>
            <p:cNvPr id="76" name="矩形 75"/>
            <p:cNvSpPr/>
            <p:nvPr/>
          </p:nvSpPr>
          <p:spPr>
            <a:xfrm>
              <a:off x="874712" y="3652412"/>
              <a:ext cx="4211320"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rPr>
                <a:t>用户可以在投影仪或者计算机上进行演示也可以将演示</a:t>
              </a:r>
              <a:endParaRPr lang="zh-CN" altLang="en-US" sz="120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77" name="矩形 76"/>
            <p:cNvSpPr/>
            <p:nvPr/>
          </p:nvSpPr>
          <p:spPr>
            <a:xfrm>
              <a:off x="874712" y="33442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78" name="组合 77"/>
          <p:cNvGrpSpPr/>
          <p:nvPr/>
        </p:nvGrpSpPr>
        <p:grpSpPr>
          <a:xfrm>
            <a:off x="7369013" y="3855830"/>
            <a:ext cx="4211320" cy="602998"/>
            <a:chOff x="874712" y="3344238"/>
            <a:chExt cx="4211320" cy="602998"/>
          </a:xfrm>
        </p:grpSpPr>
        <p:sp>
          <p:nvSpPr>
            <p:cNvPr id="79" name="矩形 78"/>
            <p:cNvSpPr/>
            <p:nvPr/>
          </p:nvSpPr>
          <p:spPr>
            <a:xfrm>
              <a:off x="874712" y="3652412"/>
              <a:ext cx="4211320"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rPr>
                <a:t>用户可以在投影仪或者计算机上进行演示也可以将演示</a:t>
              </a:r>
              <a:endParaRPr lang="zh-CN" altLang="en-US" sz="120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80" name="矩形 79"/>
            <p:cNvSpPr/>
            <p:nvPr/>
          </p:nvSpPr>
          <p:spPr>
            <a:xfrm>
              <a:off x="874712" y="33442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81" name="组合 80"/>
          <p:cNvGrpSpPr/>
          <p:nvPr/>
        </p:nvGrpSpPr>
        <p:grpSpPr>
          <a:xfrm>
            <a:off x="7369013" y="4724269"/>
            <a:ext cx="4211320" cy="602998"/>
            <a:chOff x="874712" y="3344238"/>
            <a:chExt cx="4211320" cy="602998"/>
          </a:xfrm>
        </p:grpSpPr>
        <p:sp>
          <p:nvSpPr>
            <p:cNvPr id="82" name="矩形 81"/>
            <p:cNvSpPr/>
            <p:nvPr/>
          </p:nvSpPr>
          <p:spPr>
            <a:xfrm>
              <a:off x="874712" y="3652412"/>
              <a:ext cx="4211320"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rPr>
                <a:t>用户可以在投影仪或者计算机上进行演示也可以将演示</a:t>
              </a:r>
              <a:endParaRPr lang="zh-CN" altLang="en-US" sz="120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83" name="矩形 82"/>
            <p:cNvSpPr/>
            <p:nvPr/>
          </p:nvSpPr>
          <p:spPr>
            <a:xfrm>
              <a:off x="874712" y="33442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endParaRPr>
            </a:p>
          </p:txBody>
        </p:sp>
      </p:grpSp>
      <p:cxnSp>
        <p:nvCxnSpPr>
          <p:cNvPr id="55" name="直接连接符 54"/>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57" name="文本框 56"/>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58" name="任意多边形 57"/>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p:cTn id="12" dur="500" fill="hold"/>
                                        <p:tgtEl>
                                          <p:spTgt spid="68"/>
                                        </p:tgtEl>
                                        <p:attrNameLst>
                                          <p:attrName>ppt_w</p:attrName>
                                        </p:attrNameLst>
                                      </p:cBhvr>
                                      <p:tavLst>
                                        <p:tav tm="0">
                                          <p:val>
                                            <p:fltVal val="0"/>
                                          </p:val>
                                        </p:tav>
                                        <p:tav tm="100000">
                                          <p:val>
                                            <p:strVal val="#ppt_w"/>
                                          </p:val>
                                        </p:tav>
                                      </p:tavLst>
                                    </p:anim>
                                    <p:anim calcmode="lin" valueType="num">
                                      <p:cBhvr>
                                        <p:cTn id="13" dur="500" fill="hold"/>
                                        <p:tgtEl>
                                          <p:spTgt spid="68"/>
                                        </p:tgtEl>
                                        <p:attrNameLst>
                                          <p:attrName>ppt_h</p:attrName>
                                        </p:attrNameLst>
                                      </p:cBhvr>
                                      <p:tavLst>
                                        <p:tav tm="0">
                                          <p:val>
                                            <p:fltVal val="0"/>
                                          </p:val>
                                        </p:tav>
                                        <p:tav tm="100000">
                                          <p:val>
                                            <p:strVal val="#ppt_h"/>
                                          </p:val>
                                        </p:tav>
                                      </p:tavLst>
                                    </p:anim>
                                    <p:animEffect transition="in" filter="fade">
                                      <p:cBhvr>
                                        <p:cTn id="14" dur="500"/>
                                        <p:tgtEl>
                                          <p:spTgt spid="6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p:cTn id="17" dur="500" fill="hold"/>
                                        <p:tgtEl>
                                          <p:spTgt spid="69"/>
                                        </p:tgtEl>
                                        <p:attrNameLst>
                                          <p:attrName>ppt_w</p:attrName>
                                        </p:attrNameLst>
                                      </p:cBhvr>
                                      <p:tavLst>
                                        <p:tav tm="0">
                                          <p:val>
                                            <p:fltVal val="0"/>
                                          </p:val>
                                        </p:tav>
                                        <p:tav tm="100000">
                                          <p:val>
                                            <p:strVal val="#ppt_w"/>
                                          </p:val>
                                        </p:tav>
                                      </p:tavLst>
                                    </p:anim>
                                    <p:anim calcmode="lin" valueType="num">
                                      <p:cBhvr>
                                        <p:cTn id="18" dur="500" fill="hold"/>
                                        <p:tgtEl>
                                          <p:spTgt spid="69"/>
                                        </p:tgtEl>
                                        <p:attrNameLst>
                                          <p:attrName>ppt_h</p:attrName>
                                        </p:attrNameLst>
                                      </p:cBhvr>
                                      <p:tavLst>
                                        <p:tav tm="0">
                                          <p:val>
                                            <p:fltVal val="0"/>
                                          </p:val>
                                        </p:tav>
                                        <p:tav tm="100000">
                                          <p:val>
                                            <p:strVal val="#ppt_h"/>
                                          </p:val>
                                        </p:tav>
                                      </p:tavLst>
                                    </p:anim>
                                    <p:animEffect transition="in" filter="fade">
                                      <p:cBhvr>
                                        <p:cTn id="19" dur="500"/>
                                        <p:tgtEl>
                                          <p:spTgt spid="6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0"/>
                                        </p:tgtEl>
                                        <p:attrNameLst>
                                          <p:attrName>style.visibility</p:attrName>
                                        </p:attrNameLst>
                                      </p:cBhvr>
                                      <p:to>
                                        <p:strVal val="visible"/>
                                      </p:to>
                                    </p:set>
                                    <p:anim calcmode="lin" valueType="num">
                                      <p:cBhvr>
                                        <p:cTn id="22" dur="500" fill="hold"/>
                                        <p:tgtEl>
                                          <p:spTgt spid="70"/>
                                        </p:tgtEl>
                                        <p:attrNameLst>
                                          <p:attrName>ppt_w</p:attrName>
                                        </p:attrNameLst>
                                      </p:cBhvr>
                                      <p:tavLst>
                                        <p:tav tm="0">
                                          <p:val>
                                            <p:fltVal val="0"/>
                                          </p:val>
                                        </p:tav>
                                        <p:tav tm="100000">
                                          <p:val>
                                            <p:strVal val="#ppt_w"/>
                                          </p:val>
                                        </p:tav>
                                      </p:tavLst>
                                    </p:anim>
                                    <p:anim calcmode="lin" valueType="num">
                                      <p:cBhvr>
                                        <p:cTn id="23" dur="500" fill="hold"/>
                                        <p:tgtEl>
                                          <p:spTgt spid="70"/>
                                        </p:tgtEl>
                                        <p:attrNameLst>
                                          <p:attrName>ppt_h</p:attrName>
                                        </p:attrNameLst>
                                      </p:cBhvr>
                                      <p:tavLst>
                                        <p:tav tm="0">
                                          <p:val>
                                            <p:fltVal val="0"/>
                                          </p:val>
                                        </p:tav>
                                        <p:tav tm="100000">
                                          <p:val>
                                            <p:strVal val="#ppt_h"/>
                                          </p:val>
                                        </p:tav>
                                      </p:tavLst>
                                    </p:anim>
                                    <p:animEffect transition="in" filter="fade">
                                      <p:cBhvr>
                                        <p:cTn id="24" dur="500"/>
                                        <p:tgtEl>
                                          <p:spTgt spid="7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p:tgtEl>
                                          <p:spTgt spid="72"/>
                                        </p:tgtEl>
                                        <p:attrNameLst>
                                          <p:attrName>ppt_x</p:attrName>
                                        </p:attrNameLst>
                                      </p:cBhvr>
                                      <p:tavLst>
                                        <p:tav tm="0">
                                          <p:val>
                                            <p:strVal val="#ppt_x-#ppt_w*1.125000"/>
                                          </p:val>
                                        </p:tav>
                                        <p:tav tm="100000">
                                          <p:val>
                                            <p:strVal val="#ppt_x"/>
                                          </p:val>
                                        </p:tav>
                                      </p:tavLst>
                                    </p:anim>
                                    <p:animEffect transition="in" filter="wipe(right)">
                                      <p:cBhvr>
                                        <p:cTn id="34" dur="500"/>
                                        <p:tgtEl>
                                          <p:spTgt spid="72"/>
                                        </p:tgtEl>
                                      </p:cBhvr>
                                    </p:animEffect>
                                  </p:childTnLst>
                                </p:cTn>
                              </p:par>
                            </p:childTnLst>
                          </p:cTn>
                        </p:par>
                        <p:par>
                          <p:cTn id="35" fill="hold">
                            <p:stCondLst>
                              <p:cond delay="1500"/>
                            </p:stCondLst>
                            <p:childTnLst>
                              <p:par>
                                <p:cTn id="36" presetID="1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p:tgtEl>
                                          <p:spTgt spid="75"/>
                                        </p:tgtEl>
                                        <p:attrNameLst>
                                          <p:attrName>ppt_x</p:attrName>
                                        </p:attrNameLst>
                                      </p:cBhvr>
                                      <p:tavLst>
                                        <p:tav tm="0">
                                          <p:val>
                                            <p:strVal val="#ppt_x-#ppt_w*1.125000"/>
                                          </p:val>
                                        </p:tav>
                                        <p:tav tm="100000">
                                          <p:val>
                                            <p:strVal val="#ppt_x"/>
                                          </p:val>
                                        </p:tav>
                                      </p:tavLst>
                                    </p:anim>
                                    <p:animEffect transition="in" filter="wipe(right)">
                                      <p:cBhvr>
                                        <p:cTn id="39" dur="500"/>
                                        <p:tgtEl>
                                          <p:spTgt spid="75"/>
                                        </p:tgtEl>
                                      </p:cBhvr>
                                    </p:animEffect>
                                  </p:childTnLst>
                                </p:cTn>
                              </p:par>
                            </p:childTnLst>
                          </p:cTn>
                        </p:par>
                        <p:par>
                          <p:cTn id="40" fill="hold">
                            <p:stCondLst>
                              <p:cond delay="2000"/>
                            </p:stCondLst>
                            <p:childTnLst>
                              <p:par>
                                <p:cTn id="41" presetID="12" presetClass="entr" presetSubtype="8"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p:tgtEl>
                                          <p:spTgt spid="78"/>
                                        </p:tgtEl>
                                        <p:attrNameLst>
                                          <p:attrName>ppt_x</p:attrName>
                                        </p:attrNameLst>
                                      </p:cBhvr>
                                      <p:tavLst>
                                        <p:tav tm="0">
                                          <p:val>
                                            <p:strVal val="#ppt_x-#ppt_w*1.125000"/>
                                          </p:val>
                                        </p:tav>
                                        <p:tav tm="100000">
                                          <p:val>
                                            <p:strVal val="#ppt_x"/>
                                          </p:val>
                                        </p:tav>
                                      </p:tavLst>
                                    </p:anim>
                                    <p:animEffect transition="in" filter="wipe(right)">
                                      <p:cBhvr>
                                        <p:cTn id="44" dur="500"/>
                                        <p:tgtEl>
                                          <p:spTgt spid="78"/>
                                        </p:tgtEl>
                                      </p:cBhvr>
                                    </p:animEffect>
                                  </p:childTnLst>
                                </p:cTn>
                              </p:par>
                            </p:childTnLst>
                          </p:cTn>
                        </p:par>
                        <p:par>
                          <p:cTn id="45" fill="hold">
                            <p:stCondLst>
                              <p:cond delay="2500"/>
                            </p:stCondLst>
                            <p:childTnLst>
                              <p:par>
                                <p:cTn id="46" presetID="1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500"/>
                                        <p:tgtEl>
                                          <p:spTgt spid="81"/>
                                        </p:tgtEl>
                                        <p:attrNameLst>
                                          <p:attrName>ppt_x</p:attrName>
                                        </p:attrNameLst>
                                      </p:cBhvr>
                                      <p:tavLst>
                                        <p:tav tm="0">
                                          <p:val>
                                            <p:strVal val="#ppt_x-#ppt_w*1.125000"/>
                                          </p:val>
                                        </p:tav>
                                        <p:tav tm="100000">
                                          <p:val>
                                            <p:strVal val="#ppt_x"/>
                                          </p:val>
                                        </p:tav>
                                      </p:tavLst>
                                    </p:anim>
                                    <p:animEffect transition="in" filter="wipe(right)">
                                      <p:cBhvr>
                                        <p:cTn id="4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34475" y="1668227"/>
            <a:ext cx="3897650" cy="1422836"/>
            <a:chOff x="4134475" y="1668227"/>
            <a:chExt cx="3897650" cy="1422836"/>
          </a:xfrm>
        </p:grpSpPr>
        <p:sp>
          <p:nvSpPr>
            <p:cNvPr id="16" name="任意多边形 15"/>
            <p:cNvSpPr/>
            <p:nvPr/>
          </p:nvSpPr>
          <p:spPr>
            <a:xfrm rot="20660907" flipV="1">
              <a:off x="4134475" y="1668227"/>
              <a:ext cx="3897650" cy="1422836"/>
            </a:xfrm>
            <a:custGeom>
              <a:avLst/>
              <a:gdLst>
                <a:gd name="connsiteX0" fmla="*/ 2721275 w 6519668"/>
                <a:gd name="connsiteY0" fmla="*/ 2378436 h 2380003"/>
                <a:gd name="connsiteX1" fmla="*/ 5831253 w 6519668"/>
                <a:gd name="connsiteY1" fmla="*/ 1255990 h 2380003"/>
                <a:gd name="connsiteX2" fmla="*/ 5991160 w 6519668"/>
                <a:gd name="connsiteY2" fmla="*/ 1228648 h 2380003"/>
                <a:gd name="connsiteX3" fmla="*/ 5991160 w 6519668"/>
                <a:gd name="connsiteY3" fmla="*/ 1232054 h 2380003"/>
                <a:gd name="connsiteX4" fmla="*/ 6026246 w 6519668"/>
                <a:gd name="connsiteY4" fmla="*/ 1215024 h 2380003"/>
                <a:gd name="connsiteX5" fmla="*/ 6284660 w 6519668"/>
                <a:gd name="connsiteY5" fmla="*/ 1103436 h 2380003"/>
                <a:gd name="connsiteX6" fmla="*/ 6452943 w 6519668"/>
                <a:gd name="connsiteY6" fmla="*/ 1048080 h 2380003"/>
                <a:gd name="connsiteX7" fmla="*/ 6519668 w 6519668"/>
                <a:gd name="connsiteY7" fmla="*/ 1028416 h 2380003"/>
                <a:gd name="connsiteX8" fmla="*/ 6462557 w 6519668"/>
                <a:gd name="connsiteY8" fmla="*/ 981613 h 2380003"/>
                <a:gd name="connsiteX9" fmla="*/ 6140262 w 6519668"/>
                <a:gd name="connsiteY9" fmla="*/ 760554 h 2380003"/>
                <a:gd name="connsiteX10" fmla="*/ 5991160 w 6519668"/>
                <a:gd name="connsiteY10" fmla="*/ 678632 h 2380003"/>
                <a:gd name="connsiteX11" fmla="*/ 5991160 w 6519668"/>
                <a:gd name="connsiteY11" fmla="*/ 676899 h 2380003"/>
                <a:gd name="connsiteX12" fmla="*/ 5805958 w 6519668"/>
                <a:gd name="connsiteY12" fmla="*/ 596912 h 2380003"/>
                <a:gd name="connsiteX13" fmla="*/ 3800337 w 6519668"/>
                <a:gd name="connsiteY13" fmla="*/ 12 h 2380003"/>
                <a:gd name="connsiteX14" fmla="*/ 379678 w 6519668"/>
                <a:gd name="connsiteY14" fmla="*/ 1212862 h 2380003"/>
                <a:gd name="connsiteX15" fmla="*/ 107801 w 6519668"/>
                <a:gd name="connsiteY15" fmla="*/ 1302295 h 2380003"/>
                <a:gd name="connsiteX16" fmla="*/ 0 w 6519668"/>
                <a:gd name="connsiteY16" fmla="*/ 1334065 h 2380003"/>
                <a:gd name="connsiteX17" fmla="*/ 92268 w 6519668"/>
                <a:gd name="connsiteY17" fmla="*/ 1409679 h 2380003"/>
                <a:gd name="connsiteX18" fmla="*/ 2721275 w 6519668"/>
                <a:gd name="connsiteY18" fmla="*/ 2378436 h 2380003"/>
                <a:gd name="connsiteX0-1" fmla="*/ 2721275 w 6519668"/>
                <a:gd name="connsiteY0-2" fmla="*/ 2378436 h 2380003"/>
                <a:gd name="connsiteX1-3" fmla="*/ 5831253 w 6519668"/>
                <a:gd name="connsiteY1-4" fmla="*/ 1255990 h 2380003"/>
                <a:gd name="connsiteX2-5" fmla="*/ 5991160 w 6519668"/>
                <a:gd name="connsiteY2-6" fmla="*/ 1228648 h 2380003"/>
                <a:gd name="connsiteX3-7" fmla="*/ 6026246 w 6519668"/>
                <a:gd name="connsiteY3-8" fmla="*/ 1215024 h 2380003"/>
                <a:gd name="connsiteX4-9" fmla="*/ 6284660 w 6519668"/>
                <a:gd name="connsiteY4-10" fmla="*/ 1103436 h 2380003"/>
                <a:gd name="connsiteX5-11" fmla="*/ 6452943 w 6519668"/>
                <a:gd name="connsiteY5-12" fmla="*/ 1048080 h 2380003"/>
                <a:gd name="connsiteX6-13" fmla="*/ 6519668 w 6519668"/>
                <a:gd name="connsiteY6-14" fmla="*/ 1028416 h 2380003"/>
                <a:gd name="connsiteX7-15" fmla="*/ 6462557 w 6519668"/>
                <a:gd name="connsiteY7-16" fmla="*/ 981613 h 2380003"/>
                <a:gd name="connsiteX8-17" fmla="*/ 6140262 w 6519668"/>
                <a:gd name="connsiteY8-18" fmla="*/ 760554 h 2380003"/>
                <a:gd name="connsiteX9-19" fmla="*/ 5991160 w 6519668"/>
                <a:gd name="connsiteY9-20" fmla="*/ 678632 h 2380003"/>
                <a:gd name="connsiteX10-21" fmla="*/ 5991160 w 6519668"/>
                <a:gd name="connsiteY10-22" fmla="*/ 676899 h 2380003"/>
                <a:gd name="connsiteX11-23" fmla="*/ 5805958 w 6519668"/>
                <a:gd name="connsiteY11-24" fmla="*/ 596912 h 2380003"/>
                <a:gd name="connsiteX12-25" fmla="*/ 3800337 w 6519668"/>
                <a:gd name="connsiteY12-26" fmla="*/ 12 h 2380003"/>
                <a:gd name="connsiteX13-27" fmla="*/ 379678 w 6519668"/>
                <a:gd name="connsiteY13-28" fmla="*/ 1212862 h 2380003"/>
                <a:gd name="connsiteX14-29" fmla="*/ 107801 w 6519668"/>
                <a:gd name="connsiteY14-30" fmla="*/ 1302295 h 2380003"/>
                <a:gd name="connsiteX15-31" fmla="*/ 0 w 6519668"/>
                <a:gd name="connsiteY15-32" fmla="*/ 1334065 h 2380003"/>
                <a:gd name="connsiteX16-33" fmla="*/ 92268 w 6519668"/>
                <a:gd name="connsiteY16-34" fmla="*/ 1409679 h 2380003"/>
                <a:gd name="connsiteX17-35" fmla="*/ 2721275 w 6519668"/>
                <a:gd name="connsiteY17-36" fmla="*/ 2378436 h 2380003"/>
                <a:gd name="connsiteX0-37" fmla="*/ 2721275 w 6519668"/>
                <a:gd name="connsiteY0-38" fmla="*/ 2378436 h 2380003"/>
                <a:gd name="connsiteX1-39" fmla="*/ 5831253 w 6519668"/>
                <a:gd name="connsiteY1-40" fmla="*/ 1255990 h 2380003"/>
                <a:gd name="connsiteX2-41" fmla="*/ 5991160 w 6519668"/>
                <a:gd name="connsiteY2-42" fmla="*/ 1228648 h 2380003"/>
                <a:gd name="connsiteX3-43" fmla="*/ 6284660 w 6519668"/>
                <a:gd name="connsiteY3-44" fmla="*/ 1103436 h 2380003"/>
                <a:gd name="connsiteX4-45" fmla="*/ 6452943 w 6519668"/>
                <a:gd name="connsiteY4-46" fmla="*/ 1048080 h 2380003"/>
                <a:gd name="connsiteX5-47" fmla="*/ 6519668 w 6519668"/>
                <a:gd name="connsiteY5-48" fmla="*/ 1028416 h 2380003"/>
                <a:gd name="connsiteX6-49" fmla="*/ 6462557 w 6519668"/>
                <a:gd name="connsiteY6-50" fmla="*/ 981613 h 2380003"/>
                <a:gd name="connsiteX7-51" fmla="*/ 6140262 w 6519668"/>
                <a:gd name="connsiteY7-52" fmla="*/ 760554 h 2380003"/>
                <a:gd name="connsiteX8-53" fmla="*/ 5991160 w 6519668"/>
                <a:gd name="connsiteY8-54" fmla="*/ 678632 h 2380003"/>
                <a:gd name="connsiteX9-55" fmla="*/ 5991160 w 6519668"/>
                <a:gd name="connsiteY9-56" fmla="*/ 676899 h 2380003"/>
                <a:gd name="connsiteX10-57" fmla="*/ 5805958 w 6519668"/>
                <a:gd name="connsiteY10-58" fmla="*/ 596912 h 2380003"/>
                <a:gd name="connsiteX11-59" fmla="*/ 3800337 w 6519668"/>
                <a:gd name="connsiteY11-60" fmla="*/ 12 h 2380003"/>
                <a:gd name="connsiteX12-61" fmla="*/ 379678 w 6519668"/>
                <a:gd name="connsiteY12-62" fmla="*/ 1212862 h 2380003"/>
                <a:gd name="connsiteX13-63" fmla="*/ 107801 w 6519668"/>
                <a:gd name="connsiteY13-64" fmla="*/ 1302295 h 2380003"/>
                <a:gd name="connsiteX14-65" fmla="*/ 0 w 6519668"/>
                <a:gd name="connsiteY14-66" fmla="*/ 1334065 h 2380003"/>
                <a:gd name="connsiteX15-67" fmla="*/ 92268 w 6519668"/>
                <a:gd name="connsiteY15-68" fmla="*/ 1409679 h 2380003"/>
                <a:gd name="connsiteX16-69" fmla="*/ 2721275 w 6519668"/>
                <a:gd name="connsiteY16-70" fmla="*/ 2378436 h 2380003"/>
                <a:gd name="connsiteX0-71" fmla="*/ 2721275 w 6519668"/>
                <a:gd name="connsiteY0-72" fmla="*/ 2378436 h 2380003"/>
                <a:gd name="connsiteX1-73" fmla="*/ 5831253 w 6519668"/>
                <a:gd name="connsiteY1-74" fmla="*/ 1255990 h 2380003"/>
                <a:gd name="connsiteX2-75" fmla="*/ 6284660 w 6519668"/>
                <a:gd name="connsiteY2-76" fmla="*/ 1103436 h 2380003"/>
                <a:gd name="connsiteX3-77" fmla="*/ 6452943 w 6519668"/>
                <a:gd name="connsiteY3-78" fmla="*/ 1048080 h 2380003"/>
                <a:gd name="connsiteX4-79" fmla="*/ 6519668 w 6519668"/>
                <a:gd name="connsiteY4-80" fmla="*/ 1028416 h 2380003"/>
                <a:gd name="connsiteX5-81" fmla="*/ 6462557 w 6519668"/>
                <a:gd name="connsiteY5-82" fmla="*/ 981613 h 2380003"/>
                <a:gd name="connsiteX6-83" fmla="*/ 6140262 w 6519668"/>
                <a:gd name="connsiteY6-84" fmla="*/ 760554 h 2380003"/>
                <a:gd name="connsiteX7-85" fmla="*/ 5991160 w 6519668"/>
                <a:gd name="connsiteY7-86" fmla="*/ 678632 h 2380003"/>
                <a:gd name="connsiteX8-87" fmla="*/ 5991160 w 6519668"/>
                <a:gd name="connsiteY8-88" fmla="*/ 676899 h 2380003"/>
                <a:gd name="connsiteX9-89" fmla="*/ 5805958 w 6519668"/>
                <a:gd name="connsiteY9-90" fmla="*/ 596912 h 2380003"/>
                <a:gd name="connsiteX10-91" fmla="*/ 3800337 w 6519668"/>
                <a:gd name="connsiteY10-92" fmla="*/ 12 h 2380003"/>
                <a:gd name="connsiteX11-93" fmla="*/ 379678 w 6519668"/>
                <a:gd name="connsiteY11-94" fmla="*/ 1212862 h 2380003"/>
                <a:gd name="connsiteX12-95" fmla="*/ 107801 w 6519668"/>
                <a:gd name="connsiteY12-96" fmla="*/ 1302295 h 2380003"/>
                <a:gd name="connsiteX13-97" fmla="*/ 0 w 6519668"/>
                <a:gd name="connsiteY13-98" fmla="*/ 1334065 h 2380003"/>
                <a:gd name="connsiteX14-99" fmla="*/ 92268 w 6519668"/>
                <a:gd name="connsiteY14-100" fmla="*/ 1409679 h 2380003"/>
                <a:gd name="connsiteX15-101" fmla="*/ 2721275 w 6519668"/>
                <a:gd name="connsiteY15-102" fmla="*/ 2378436 h 2380003"/>
                <a:gd name="connsiteX0-103" fmla="*/ 2721275 w 6519668"/>
                <a:gd name="connsiteY0-104" fmla="*/ 2378436 h 2380003"/>
                <a:gd name="connsiteX1-105" fmla="*/ 5831253 w 6519668"/>
                <a:gd name="connsiteY1-106" fmla="*/ 1255990 h 2380003"/>
                <a:gd name="connsiteX2-107" fmla="*/ 6284660 w 6519668"/>
                <a:gd name="connsiteY2-108" fmla="*/ 1103436 h 2380003"/>
                <a:gd name="connsiteX3-109" fmla="*/ 6452943 w 6519668"/>
                <a:gd name="connsiteY3-110" fmla="*/ 1048080 h 2380003"/>
                <a:gd name="connsiteX4-111" fmla="*/ 6519668 w 6519668"/>
                <a:gd name="connsiteY4-112" fmla="*/ 1028416 h 2380003"/>
                <a:gd name="connsiteX5-113" fmla="*/ 6462557 w 6519668"/>
                <a:gd name="connsiteY5-114" fmla="*/ 981613 h 2380003"/>
                <a:gd name="connsiteX6-115" fmla="*/ 6140262 w 6519668"/>
                <a:gd name="connsiteY6-116" fmla="*/ 760554 h 2380003"/>
                <a:gd name="connsiteX7-117" fmla="*/ 5991160 w 6519668"/>
                <a:gd name="connsiteY7-118" fmla="*/ 678632 h 2380003"/>
                <a:gd name="connsiteX8-119" fmla="*/ 5991160 w 6519668"/>
                <a:gd name="connsiteY8-120" fmla="*/ 676899 h 2380003"/>
                <a:gd name="connsiteX9-121" fmla="*/ 5805958 w 6519668"/>
                <a:gd name="connsiteY9-122" fmla="*/ 596912 h 2380003"/>
                <a:gd name="connsiteX10-123" fmla="*/ 3800337 w 6519668"/>
                <a:gd name="connsiteY10-124" fmla="*/ 12 h 2380003"/>
                <a:gd name="connsiteX11-125" fmla="*/ 379678 w 6519668"/>
                <a:gd name="connsiteY11-126" fmla="*/ 1212862 h 2380003"/>
                <a:gd name="connsiteX12-127" fmla="*/ 107801 w 6519668"/>
                <a:gd name="connsiteY12-128" fmla="*/ 1302295 h 2380003"/>
                <a:gd name="connsiteX13-129" fmla="*/ 0 w 6519668"/>
                <a:gd name="connsiteY13-130" fmla="*/ 1334065 h 2380003"/>
                <a:gd name="connsiteX14-131" fmla="*/ 92268 w 6519668"/>
                <a:gd name="connsiteY14-132" fmla="*/ 1409679 h 2380003"/>
                <a:gd name="connsiteX15-133" fmla="*/ 2721275 w 6519668"/>
                <a:gd name="connsiteY15-134" fmla="*/ 2378436 h 2380003"/>
                <a:gd name="connsiteX0-135" fmla="*/ 2721275 w 6519668"/>
                <a:gd name="connsiteY0-136" fmla="*/ 2378436 h 2380003"/>
                <a:gd name="connsiteX1-137" fmla="*/ 5831253 w 6519668"/>
                <a:gd name="connsiteY1-138" fmla="*/ 1255990 h 2380003"/>
                <a:gd name="connsiteX2-139" fmla="*/ 6284660 w 6519668"/>
                <a:gd name="connsiteY2-140" fmla="*/ 1103436 h 2380003"/>
                <a:gd name="connsiteX3-141" fmla="*/ 6452943 w 6519668"/>
                <a:gd name="connsiteY3-142" fmla="*/ 1048080 h 2380003"/>
                <a:gd name="connsiteX4-143" fmla="*/ 6519668 w 6519668"/>
                <a:gd name="connsiteY4-144" fmla="*/ 1028416 h 2380003"/>
                <a:gd name="connsiteX5-145" fmla="*/ 6462557 w 6519668"/>
                <a:gd name="connsiteY5-146" fmla="*/ 981613 h 2380003"/>
                <a:gd name="connsiteX6-147" fmla="*/ 6140262 w 6519668"/>
                <a:gd name="connsiteY6-148" fmla="*/ 760554 h 2380003"/>
                <a:gd name="connsiteX7-149" fmla="*/ 5991160 w 6519668"/>
                <a:gd name="connsiteY7-150" fmla="*/ 678632 h 2380003"/>
                <a:gd name="connsiteX8-151" fmla="*/ 5991160 w 6519668"/>
                <a:gd name="connsiteY8-152" fmla="*/ 676899 h 2380003"/>
                <a:gd name="connsiteX9-153" fmla="*/ 5805958 w 6519668"/>
                <a:gd name="connsiteY9-154" fmla="*/ 596912 h 2380003"/>
                <a:gd name="connsiteX10-155" fmla="*/ 3800337 w 6519668"/>
                <a:gd name="connsiteY10-156" fmla="*/ 12 h 2380003"/>
                <a:gd name="connsiteX11-157" fmla="*/ 379678 w 6519668"/>
                <a:gd name="connsiteY11-158" fmla="*/ 1212862 h 2380003"/>
                <a:gd name="connsiteX12-159" fmla="*/ 107801 w 6519668"/>
                <a:gd name="connsiteY12-160" fmla="*/ 1302295 h 2380003"/>
                <a:gd name="connsiteX13-161" fmla="*/ 0 w 6519668"/>
                <a:gd name="connsiteY13-162" fmla="*/ 1334065 h 2380003"/>
                <a:gd name="connsiteX14-163" fmla="*/ 92268 w 6519668"/>
                <a:gd name="connsiteY14-164" fmla="*/ 1409679 h 2380003"/>
                <a:gd name="connsiteX15-165" fmla="*/ 2721275 w 6519668"/>
                <a:gd name="connsiteY15-166" fmla="*/ 2378436 h 2380003"/>
                <a:gd name="connsiteX0-167" fmla="*/ 2721275 w 6519668"/>
                <a:gd name="connsiteY0-168" fmla="*/ 2378436 h 2380003"/>
                <a:gd name="connsiteX1-169" fmla="*/ 5818553 w 6519668"/>
                <a:gd name="connsiteY1-170" fmla="*/ 1217890 h 2380003"/>
                <a:gd name="connsiteX2-171" fmla="*/ 6284660 w 6519668"/>
                <a:gd name="connsiteY2-172" fmla="*/ 1103436 h 2380003"/>
                <a:gd name="connsiteX3-173" fmla="*/ 6452943 w 6519668"/>
                <a:gd name="connsiteY3-174" fmla="*/ 1048080 h 2380003"/>
                <a:gd name="connsiteX4-175" fmla="*/ 6519668 w 6519668"/>
                <a:gd name="connsiteY4-176" fmla="*/ 1028416 h 2380003"/>
                <a:gd name="connsiteX5-177" fmla="*/ 6462557 w 6519668"/>
                <a:gd name="connsiteY5-178" fmla="*/ 981613 h 2380003"/>
                <a:gd name="connsiteX6-179" fmla="*/ 6140262 w 6519668"/>
                <a:gd name="connsiteY6-180" fmla="*/ 760554 h 2380003"/>
                <a:gd name="connsiteX7-181" fmla="*/ 5991160 w 6519668"/>
                <a:gd name="connsiteY7-182" fmla="*/ 678632 h 2380003"/>
                <a:gd name="connsiteX8-183" fmla="*/ 5991160 w 6519668"/>
                <a:gd name="connsiteY8-184" fmla="*/ 676899 h 2380003"/>
                <a:gd name="connsiteX9-185" fmla="*/ 5805958 w 6519668"/>
                <a:gd name="connsiteY9-186" fmla="*/ 596912 h 2380003"/>
                <a:gd name="connsiteX10-187" fmla="*/ 3800337 w 6519668"/>
                <a:gd name="connsiteY10-188" fmla="*/ 12 h 2380003"/>
                <a:gd name="connsiteX11-189" fmla="*/ 379678 w 6519668"/>
                <a:gd name="connsiteY11-190" fmla="*/ 1212862 h 2380003"/>
                <a:gd name="connsiteX12-191" fmla="*/ 107801 w 6519668"/>
                <a:gd name="connsiteY12-192" fmla="*/ 1302295 h 2380003"/>
                <a:gd name="connsiteX13-193" fmla="*/ 0 w 6519668"/>
                <a:gd name="connsiteY13-194" fmla="*/ 1334065 h 2380003"/>
                <a:gd name="connsiteX14-195" fmla="*/ 92268 w 6519668"/>
                <a:gd name="connsiteY14-196" fmla="*/ 1409679 h 2380003"/>
                <a:gd name="connsiteX15-197" fmla="*/ 2721275 w 6519668"/>
                <a:gd name="connsiteY15-198" fmla="*/ 2378436 h 2380003"/>
                <a:gd name="connsiteX0-199" fmla="*/ 2721275 w 6519668"/>
                <a:gd name="connsiteY0-200" fmla="*/ 2378436 h 2380003"/>
                <a:gd name="connsiteX1-201" fmla="*/ 5818553 w 6519668"/>
                <a:gd name="connsiteY1-202" fmla="*/ 1217890 h 2380003"/>
                <a:gd name="connsiteX2-203" fmla="*/ 6284660 w 6519668"/>
                <a:gd name="connsiteY2-204" fmla="*/ 1103436 h 2380003"/>
                <a:gd name="connsiteX3-205" fmla="*/ 6452943 w 6519668"/>
                <a:gd name="connsiteY3-206" fmla="*/ 1048080 h 2380003"/>
                <a:gd name="connsiteX4-207" fmla="*/ 6519668 w 6519668"/>
                <a:gd name="connsiteY4-208" fmla="*/ 1028416 h 2380003"/>
                <a:gd name="connsiteX5-209" fmla="*/ 6462557 w 6519668"/>
                <a:gd name="connsiteY5-210" fmla="*/ 981613 h 2380003"/>
                <a:gd name="connsiteX6-211" fmla="*/ 6140262 w 6519668"/>
                <a:gd name="connsiteY6-212" fmla="*/ 760554 h 2380003"/>
                <a:gd name="connsiteX7-213" fmla="*/ 5991160 w 6519668"/>
                <a:gd name="connsiteY7-214" fmla="*/ 678632 h 2380003"/>
                <a:gd name="connsiteX8-215" fmla="*/ 5991160 w 6519668"/>
                <a:gd name="connsiteY8-216" fmla="*/ 676899 h 2380003"/>
                <a:gd name="connsiteX9-217" fmla="*/ 5805958 w 6519668"/>
                <a:gd name="connsiteY9-218" fmla="*/ 596912 h 2380003"/>
                <a:gd name="connsiteX10-219" fmla="*/ 3800337 w 6519668"/>
                <a:gd name="connsiteY10-220" fmla="*/ 12 h 2380003"/>
                <a:gd name="connsiteX11-221" fmla="*/ 379678 w 6519668"/>
                <a:gd name="connsiteY11-222" fmla="*/ 1212862 h 2380003"/>
                <a:gd name="connsiteX12-223" fmla="*/ 107801 w 6519668"/>
                <a:gd name="connsiteY12-224" fmla="*/ 1302295 h 2380003"/>
                <a:gd name="connsiteX13-225" fmla="*/ 0 w 6519668"/>
                <a:gd name="connsiteY13-226" fmla="*/ 1334065 h 2380003"/>
                <a:gd name="connsiteX14-227" fmla="*/ 92268 w 6519668"/>
                <a:gd name="connsiteY14-228" fmla="*/ 1409679 h 2380003"/>
                <a:gd name="connsiteX15-229" fmla="*/ 2721275 w 6519668"/>
                <a:gd name="connsiteY15-230" fmla="*/ 2378436 h 2380003"/>
                <a:gd name="connsiteX0-231" fmla="*/ 2721275 w 6519668"/>
                <a:gd name="connsiteY0-232" fmla="*/ 2378436 h 2380003"/>
                <a:gd name="connsiteX1-233" fmla="*/ 5818553 w 6519668"/>
                <a:gd name="connsiteY1-234" fmla="*/ 1217890 h 2380003"/>
                <a:gd name="connsiteX2-235" fmla="*/ 6278310 w 6519668"/>
                <a:gd name="connsiteY2-236" fmla="*/ 1084386 h 2380003"/>
                <a:gd name="connsiteX3-237" fmla="*/ 6452943 w 6519668"/>
                <a:gd name="connsiteY3-238" fmla="*/ 1048080 h 2380003"/>
                <a:gd name="connsiteX4-239" fmla="*/ 6519668 w 6519668"/>
                <a:gd name="connsiteY4-240" fmla="*/ 1028416 h 2380003"/>
                <a:gd name="connsiteX5-241" fmla="*/ 6462557 w 6519668"/>
                <a:gd name="connsiteY5-242" fmla="*/ 981613 h 2380003"/>
                <a:gd name="connsiteX6-243" fmla="*/ 6140262 w 6519668"/>
                <a:gd name="connsiteY6-244" fmla="*/ 760554 h 2380003"/>
                <a:gd name="connsiteX7-245" fmla="*/ 5991160 w 6519668"/>
                <a:gd name="connsiteY7-246" fmla="*/ 678632 h 2380003"/>
                <a:gd name="connsiteX8-247" fmla="*/ 5991160 w 6519668"/>
                <a:gd name="connsiteY8-248" fmla="*/ 676899 h 2380003"/>
                <a:gd name="connsiteX9-249" fmla="*/ 5805958 w 6519668"/>
                <a:gd name="connsiteY9-250" fmla="*/ 596912 h 2380003"/>
                <a:gd name="connsiteX10-251" fmla="*/ 3800337 w 6519668"/>
                <a:gd name="connsiteY10-252" fmla="*/ 12 h 2380003"/>
                <a:gd name="connsiteX11-253" fmla="*/ 379678 w 6519668"/>
                <a:gd name="connsiteY11-254" fmla="*/ 1212862 h 2380003"/>
                <a:gd name="connsiteX12-255" fmla="*/ 107801 w 6519668"/>
                <a:gd name="connsiteY12-256" fmla="*/ 1302295 h 2380003"/>
                <a:gd name="connsiteX13-257" fmla="*/ 0 w 6519668"/>
                <a:gd name="connsiteY13-258" fmla="*/ 1334065 h 2380003"/>
                <a:gd name="connsiteX14-259" fmla="*/ 92268 w 6519668"/>
                <a:gd name="connsiteY14-260" fmla="*/ 1409679 h 2380003"/>
                <a:gd name="connsiteX15-261" fmla="*/ 2721275 w 6519668"/>
                <a:gd name="connsiteY15-262" fmla="*/ 2378436 h 2380003"/>
                <a:gd name="connsiteX0-263" fmla="*/ 2721275 w 6519668"/>
                <a:gd name="connsiteY0-264" fmla="*/ 2378436 h 2380003"/>
                <a:gd name="connsiteX1-265" fmla="*/ 5818553 w 6519668"/>
                <a:gd name="connsiteY1-266" fmla="*/ 1217890 h 2380003"/>
                <a:gd name="connsiteX2-267" fmla="*/ 6278310 w 6519668"/>
                <a:gd name="connsiteY2-268" fmla="*/ 1084386 h 2380003"/>
                <a:gd name="connsiteX3-269" fmla="*/ 6452943 w 6519668"/>
                <a:gd name="connsiteY3-270" fmla="*/ 1048080 h 2380003"/>
                <a:gd name="connsiteX4-271" fmla="*/ 6519668 w 6519668"/>
                <a:gd name="connsiteY4-272" fmla="*/ 1028416 h 2380003"/>
                <a:gd name="connsiteX5-273" fmla="*/ 6462557 w 6519668"/>
                <a:gd name="connsiteY5-274" fmla="*/ 981613 h 2380003"/>
                <a:gd name="connsiteX6-275" fmla="*/ 6140262 w 6519668"/>
                <a:gd name="connsiteY6-276" fmla="*/ 760554 h 2380003"/>
                <a:gd name="connsiteX7-277" fmla="*/ 5991160 w 6519668"/>
                <a:gd name="connsiteY7-278" fmla="*/ 678632 h 2380003"/>
                <a:gd name="connsiteX8-279" fmla="*/ 5991160 w 6519668"/>
                <a:gd name="connsiteY8-280" fmla="*/ 676899 h 2380003"/>
                <a:gd name="connsiteX9-281" fmla="*/ 5805958 w 6519668"/>
                <a:gd name="connsiteY9-282" fmla="*/ 596912 h 2380003"/>
                <a:gd name="connsiteX10-283" fmla="*/ 3800337 w 6519668"/>
                <a:gd name="connsiteY10-284" fmla="*/ 12 h 2380003"/>
                <a:gd name="connsiteX11-285" fmla="*/ 379678 w 6519668"/>
                <a:gd name="connsiteY11-286" fmla="*/ 1212862 h 2380003"/>
                <a:gd name="connsiteX12-287" fmla="*/ 107801 w 6519668"/>
                <a:gd name="connsiteY12-288" fmla="*/ 1302295 h 2380003"/>
                <a:gd name="connsiteX13-289" fmla="*/ 0 w 6519668"/>
                <a:gd name="connsiteY13-290" fmla="*/ 1334065 h 2380003"/>
                <a:gd name="connsiteX14-291" fmla="*/ 92268 w 6519668"/>
                <a:gd name="connsiteY14-292" fmla="*/ 1409679 h 2380003"/>
                <a:gd name="connsiteX15-293" fmla="*/ 2721275 w 6519668"/>
                <a:gd name="connsiteY15-294" fmla="*/ 2378436 h 2380003"/>
                <a:gd name="connsiteX0-295" fmla="*/ 2721275 w 6519668"/>
                <a:gd name="connsiteY0-296" fmla="*/ 2378436 h 2380003"/>
                <a:gd name="connsiteX1-297" fmla="*/ 5818553 w 6519668"/>
                <a:gd name="connsiteY1-298" fmla="*/ 1217890 h 2380003"/>
                <a:gd name="connsiteX2-299" fmla="*/ 6278310 w 6519668"/>
                <a:gd name="connsiteY2-300" fmla="*/ 1084386 h 2380003"/>
                <a:gd name="connsiteX3-301" fmla="*/ 6519668 w 6519668"/>
                <a:gd name="connsiteY3-302" fmla="*/ 1028416 h 2380003"/>
                <a:gd name="connsiteX4-303" fmla="*/ 6462557 w 6519668"/>
                <a:gd name="connsiteY4-304" fmla="*/ 981613 h 2380003"/>
                <a:gd name="connsiteX5-305" fmla="*/ 6140262 w 6519668"/>
                <a:gd name="connsiteY5-306" fmla="*/ 760554 h 2380003"/>
                <a:gd name="connsiteX6-307" fmla="*/ 5991160 w 6519668"/>
                <a:gd name="connsiteY6-308" fmla="*/ 678632 h 2380003"/>
                <a:gd name="connsiteX7-309" fmla="*/ 5991160 w 6519668"/>
                <a:gd name="connsiteY7-310" fmla="*/ 676899 h 2380003"/>
                <a:gd name="connsiteX8-311" fmla="*/ 5805958 w 6519668"/>
                <a:gd name="connsiteY8-312" fmla="*/ 596912 h 2380003"/>
                <a:gd name="connsiteX9-313" fmla="*/ 3800337 w 6519668"/>
                <a:gd name="connsiteY9-314" fmla="*/ 12 h 2380003"/>
                <a:gd name="connsiteX10-315" fmla="*/ 379678 w 6519668"/>
                <a:gd name="connsiteY10-316" fmla="*/ 1212862 h 2380003"/>
                <a:gd name="connsiteX11-317" fmla="*/ 107801 w 6519668"/>
                <a:gd name="connsiteY11-318" fmla="*/ 1302295 h 2380003"/>
                <a:gd name="connsiteX12-319" fmla="*/ 0 w 6519668"/>
                <a:gd name="connsiteY12-320" fmla="*/ 1334065 h 2380003"/>
                <a:gd name="connsiteX13-321" fmla="*/ 92268 w 6519668"/>
                <a:gd name="connsiteY13-322" fmla="*/ 1409679 h 2380003"/>
                <a:gd name="connsiteX14-323" fmla="*/ 2721275 w 6519668"/>
                <a:gd name="connsiteY14-324" fmla="*/ 2378436 h 23800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519668" h="2380003">
                  <a:moveTo>
                    <a:pt x="2721275" y="2378436"/>
                  </a:moveTo>
                  <a:cubicBezTo>
                    <a:pt x="3620141" y="2348656"/>
                    <a:pt x="4812417" y="1515063"/>
                    <a:pt x="5818553" y="1217890"/>
                  </a:cubicBezTo>
                  <a:cubicBezTo>
                    <a:pt x="6033189" y="1147989"/>
                    <a:pt x="6161458" y="1115965"/>
                    <a:pt x="6278310" y="1084386"/>
                  </a:cubicBezTo>
                  <a:cubicBezTo>
                    <a:pt x="6395162" y="1052807"/>
                    <a:pt x="6488960" y="1045545"/>
                    <a:pt x="6519668" y="1028416"/>
                  </a:cubicBezTo>
                  <a:lnTo>
                    <a:pt x="6462557" y="981613"/>
                  </a:lnTo>
                  <a:cubicBezTo>
                    <a:pt x="6369253" y="907892"/>
                    <a:pt x="6260637" y="832238"/>
                    <a:pt x="6140262" y="760554"/>
                  </a:cubicBezTo>
                  <a:lnTo>
                    <a:pt x="5991160" y="678632"/>
                  </a:lnTo>
                  <a:lnTo>
                    <a:pt x="5991160" y="676899"/>
                  </a:lnTo>
                  <a:lnTo>
                    <a:pt x="5805958" y="596912"/>
                  </a:lnTo>
                  <a:cubicBezTo>
                    <a:pt x="5114582" y="295816"/>
                    <a:pt x="4416118" y="2128"/>
                    <a:pt x="3800337" y="12"/>
                  </a:cubicBezTo>
                  <a:cubicBezTo>
                    <a:pt x="2568774" y="-4221"/>
                    <a:pt x="938069" y="1029770"/>
                    <a:pt x="379678" y="1212862"/>
                  </a:cubicBezTo>
                  <a:lnTo>
                    <a:pt x="107801" y="1302295"/>
                  </a:lnTo>
                  <a:lnTo>
                    <a:pt x="0" y="1334065"/>
                  </a:lnTo>
                  <a:lnTo>
                    <a:pt x="92268" y="1409679"/>
                  </a:lnTo>
                  <a:cubicBezTo>
                    <a:pt x="695233" y="1886093"/>
                    <a:pt x="1694001" y="2412470"/>
                    <a:pt x="2721275" y="2378436"/>
                  </a:cubicBezTo>
                  <a:close/>
                </a:path>
              </a:pathLst>
            </a:cu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052377" y="2087257"/>
              <a:ext cx="2112645" cy="583565"/>
            </a:xfrm>
            <a:prstGeom prst="rect">
              <a:avLst/>
            </a:prstGeom>
            <a:noFill/>
          </p:spPr>
          <p:txBody>
            <a:bodyPr wrap="none" rtlCol="0">
              <a:spAutoFit/>
            </a:bodyPr>
            <a:lstStyle/>
            <a:p>
              <a:pPr algn="ctr"/>
              <a:r>
                <a:rPr lang="en-US" altLang="zh-CN" sz="3200" i="1" dirty="0">
                  <a:latin typeface="Century Gothic" panose="020B0502020202020204" pitchFamily="34" charset="0"/>
                </a:rPr>
                <a:t>PART 0</a:t>
              </a:r>
              <a:r>
                <a:rPr lang="en-US" sz="3200" i="1" dirty="0">
                  <a:latin typeface="Century Gothic" panose="020B0502020202020204" pitchFamily="34" charset="0"/>
                </a:rPr>
                <a:t>2</a:t>
              </a:r>
              <a:endParaRPr lang="en-US" sz="3200" i="1" dirty="0">
                <a:latin typeface="Century Gothic" panose="020B0502020202020204" pitchFamily="34" charset="0"/>
              </a:endParaRPr>
            </a:p>
          </p:txBody>
        </p:sp>
      </p:grpSp>
      <p:grpSp>
        <p:nvGrpSpPr>
          <p:cNvPr id="18" name="组合 17"/>
          <p:cNvGrpSpPr/>
          <p:nvPr/>
        </p:nvGrpSpPr>
        <p:grpSpPr>
          <a:xfrm>
            <a:off x="2423886" y="3587431"/>
            <a:ext cx="7344228" cy="1442687"/>
            <a:chOff x="227724" y="104400"/>
            <a:chExt cx="7344228" cy="1442687"/>
          </a:xfrm>
        </p:grpSpPr>
        <p:sp>
          <p:nvSpPr>
            <p:cNvPr id="19" name="文本框 18"/>
            <p:cNvSpPr txBox="1"/>
            <p:nvPr/>
          </p:nvSpPr>
          <p:spPr>
            <a:xfrm>
              <a:off x="1572965" y="104400"/>
              <a:ext cx="4653747" cy="707886"/>
            </a:xfrm>
            <a:prstGeom prst="rect">
              <a:avLst/>
            </a:prstGeom>
            <a:noFill/>
          </p:spPr>
          <p:txBody>
            <a:bodyPr wrap="square" rtlCol="0">
              <a:spAutoFit/>
              <a:scene3d>
                <a:camera prst="orthographicFront"/>
                <a:lightRig rig="threePt" dir="t"/>
              </a:scene3d>
              <a:sp3d contourW="12700"/>
            </a:bodyPr>
            <a:lstStyle/>
            <a:p>
              <a:pPr algn="ctr"/>
              <a:r>
                <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标题文字添加此处</a:t>
              </a:r>
              <a:endPar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0" name="文本框 19"/>
            <p:cNvSpPr txBox="1"/>
            <p:nvPr/>
          </p:nvSpPr>
          <p:spPr>
            <a:xfrm>
              <a:off x="227724" y="863823"/>
              <a:ext cx="7344228" cy="683264"/>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rPr>
                <a:t>The user can demonstrate on a projector or computer, or print the presentation and make it into a film to be used in a wider field</a:t>
              </a:r>
              <a:endPar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endParaRPr>
            </a:p>
          </p:txBody>
        </p:sp>
      </p:grpSp>
      <p:sp>
        <p:nvSpPr>
          <p:cNvPr id="8" name="任意多边形: 形状 7"/>
          <p:cNvSpPr/>
          <p:nvPr/>
        </p:nvSpPr>
        <p:spPr>
          <a:xfrm>
            <a:off x="6779040" y="4112474"/>
            <a:ext cx="5412960" cy="2745526"/>
          </a:xfrm>
          <a:custGeom>
            <a:avLst/>
            <a:gdLst>
              <a:gd name="connsiteX0" fmla="*/ 5412960 w 5412960"/>
              <a:gd name="connsiteY0" fmla="*/ 0 h 2745525"/>
              <a:gd name="connsiteX1" fmla="*/ 5412960 w 5412960"/>
              <a:gd name="connsiteY1" fmla="*/ 2745525 h 2745525"/>
              <a:gd name="connsiteX2" fmla="*/ 0 w 5412960"/>
              <a:gd name="connsiteY2" fmla="*/ 2745525 h 2745525"/>
              <a:gd name="connsiteX3" fmla="*/ 419519 w 5412960"/>
              <a:gd name="connsiteY3" fmla="*/ 2699358 h 2745525"/>
              <a:gd name="connsiteX4" fmla="*/ 1337874 w 5412960"/>
              <a:gd name="connsiteY4" fmla="*/ 2535660 h 2745525"/>
              <a:gd name="connsiteX5" fmla="*/ 5383855 w 5412960"/>
              <a:gd name="connsiteY5" fmla="*/ 103978 h 2745525"/>
              <a:gd name="connsiteX6" fmla="*/ 5412960 w 5412960"/>
              <a:gd name="connsiteY6" fmla="*/ 0 h 274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960" h="2745525">
                <a:moveTo>
                  <a:pt x="5412960" y="0"/>
                </a:moveTo>
                <a:lnTo>
                  <a:pt x="5412960" y="2745525"/>
                </a:lnTo>
                <a:lnTo>
                  <a:pt x="0" y="2745525"/>
                </a:lnTo>
                <a:lnTo>
                  <a:pt x="419519" y="2699358"/>
                </a:lnTo>
                <a:cubicBezTo>
                  <a:pt x="719085" y="2659597"/>
                  <a:pt x="1026308" y="2605239"/>
                  <a:pt x="1337874" y="2535660"/>
                </a:cubicBezTo>
                <a:cubicBezTo>
                  <a:pt x="3440944" y="2066000"/>
                  <a:pt x="5069911" y="1052867"/>
                  <a:pt x="5383855" y="103978"/>
                </a:cubicBezTo>
                <a:lnTo>
                  <a:pt x="5412960" y="0"/>
                </a:lnTo>
                <a:close/>
              </a:path>
            </a:pathLst>
          </a:custGeom>
          <a:solidFill>
            <a:srgbClr val="EBC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crush"/>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14:presetBounceEnd="49000">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14:bounceEnd="49000">
                                          <p:cBhvr additive="base">
                                            <p:cTn id="13" dur="1000" fill="hold"/>
                                            <p:tgtEl>
                                              <p:spTgt spid="18"/>
                                            </p:tgtEl>
                                            <p:attrNameLst>
                                              <p:attrName>ppt_x</p:attrName>
                                            </p:attrNameLst>
                                          </p:cBhvr>
                                          <p:tavLst>
                                            <p:tav tm="0">
                                              <p:val>
                                                <p:strVal val="#ppt_x"/>
                                              </p:val>
                                            </p:tav>
                                            <p:tav tm="100000">
                                              <p:val>
                                                <p:strVal val="#ppt_x"/>
                                              </p:val>
                                            </p:tav>
                                          </p:tavLst>
                                        </p:anim>
                                        <p:anim calcmode="lin" valueType="num" p14:bounceEnd="49000">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1000" fill="hold"/>
                                            <p:tgtEl>
                                              <p:spTgt spid="18"/>
                                            </p:tgtEl>
                                            <p:attrNameLst>
                                              <p:attrName>ppt_x</p:attrName>
                                            </p:attrNameLst>
                                          </p:cBhvr>
                                          <p:tavLst>
                                            <p:tav tm="0">
                                              <p:val>
                                                <p:strVal val="#ppt_x"/>
                                              </p:val>
                                            </p:tav>
                                            <p:tav tm="100000">
                                              <p:val>
                                                <p:strVal val="#ppt_x"/>
                                              </p:val>
                                            </p:tav>
                                          </p:tavLst>
                                        </p:anim>
                                        <p:anim calcmode="lin" valueType="num">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47" name="文本框 46"/>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48" name="任意多边形 47"/>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Rectangle 112"/>
          <p:cNvSpPr/>
          <p:nvPr/>
        </p:nvSpPr>
        <p:spPr>
          <a:xfrm>
            <a:off x="335" y="1699797"/>
            <a:ext cx="12191331" cy="3299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705">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99" name="Title 13"/>
          <p:cNvSpPr txBox="1"/>
          <p:nvPr/>
        </p:nvSpPr>
        <p:spPr>
          <a:xfrm>
            <a:off x="824865" y="5322570"/>
            <a:ext cx="1991995" cy="969010"/>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请替换文字内容，修改文字内容，也可以直接复制你的内容到此。</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100" name="Title 13"/>
          <p:cNvSpPr txBox="1"/>
          <p:nvPr/>
        </p:nvSpPr>
        <p:spPr>
          <a:xfrm>
            <a:off x="2972628" y="5297893"/>
            <a:ext cx="1822690" cy="969010"/>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请替换文字内容，修改文字内容，也可以直接复制你的内容到此。</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104" name="Title 13"/>
          <p:cNvSpPr txBox="1"/>
          <p:nvPr/>
        </p:nvSpPr>
        <p:spPr>
          <a:xfrm>
            <a:off x="5166986" y="5297893"/>
            <a:ext cx="1822690" cy="969010"/>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请替换文字内容，修改文字内容，也可以直接复制你的内容到此。</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111" name="Title 13"/>
          <p:cNvSpPr txBox="1"/>
          <p:nvPr/>
        </p:nvSpPr>
        <p:spPr>
          <a:xfrm>
            <a:off x="7361344" y="5285758"/>
            <a:ext cx="1822690" cy="969010"/>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请替换文字内容，修改文字内容，也可以直接复制你的内容到此。</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112" name="Title 13"/>
          <p:cNvSpPr txBox="1"/>
          <p:nvPr/>
        </p:nvSpPr>
        <p:spPr>
          <a:xfrm>
            <a:off x="9555703" y="5285939"/>
            <a:ext cx="1822690" cy="969010"/>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请替换文字内容，修改文字内容，也可以直接复制你的内容到此。</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pic>
        <p:nvPicPr>
          <p:cNvPr id="5" name="图片占位符 7"/>
          <p:cNvPicPr>
            <a:picLocks noGrp="1" noChangeAspect="1"/>
          </p:cNvPicPr>
          <p:nvPr/>
        </p:nvPicPr>
        <p:blipFill>
          <a:blip r:embed="rId1">
            <a:extLst>
              <a:ext uri="{28A0092B-C50C-407E-A947-70E740481C1C}">
                <a14:useLocalDpi xmlns:a14="http://schemas.microsoft.com/office/drawing/2010/main" val="0"/>
              </a:ext>
            </a:extLst>
          </a:blip>
          <a:srcRect l="17501" r="17501"/>
          <a:stretch>
            <a:fillRect/>
          </a:stretch>
        </p:blipFill>
        <p:spPr>
          <a:xfrm>
            <a:off x="770849" y="2269547"/>
            <a:ext cx="1884173" cy="2160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p:spPr>
      </p:pic>
      <p:pic>
        <p:nvPicPr>
          <p:cNvPr id="18" name="图片占位符 17"/>
          <p:cNvPicPr>
            <a:picLocks noGrp="1" noChangeAspect="1"/>
          </p:cNvPicPr>
          <p:nvPr/>
        </p:nvPicPr>
        <p:blipFill>
          <a:blip r:embed="rId2">
            <a:extLst>
              <a:ext uri="{28A0092B-C50C-407E-A947-70E740481C1C}">
                <a14:useLocalDpi xmlns:a14="http://schemas.microsoft.com/office/drawing/2010/main" val="0"/>
              </a:ext>
            </a:extLst>
          </a:blip>
          <a:srcRect l="30231" r="30231"/>
          <a:stretch>
            <a:fillRect/>
          </a:stretch>
        </p:blipFill>
        <p:spPr>
          <a:xfrm>
            <a:off x="2951692" y="2269547"/>
            <a:ext cx="1884173" cy="2160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p:spPr>
      </p:pic>
      <p:pic>
        <p:nvPicPr>
          <p:cNvPr id="10" name="图片占位符 9"/>
          <p:cNvPicPr>
            <a:picLocks noGrp="1" noChangeAspect="1"/>
          </p:cNvPicPr>
          <p:nvPr/>
        </p:nvPicPr>
        <p:blipFill rotWithShape="1">
          <a:blip r:embed="rId3">
            <a:extLst>
              <a:ext uri="{28A0092B-C50C-407E-A947-70E740481C1C}">
                <a14:useLocalDpi xmlns:a14="http://schemas.microsoft.com/office/drawing/2010/main" val="0"/>
              </a:ext>
            </a:extLst>
          </a:blip>
          <a:srcRect l="25701" t="33144" r="20217" b="25546"/>
          <a:stretch>
            <a:fillRect/>
          </a:stretch>
        </p:blipFill>
        <p:spPr>
          <a:xfrm>
            <a:off x="5132534" y="2269547"/>
            <a:ext cx="1884173" cy="2160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p:spPr>
      </p:pic>
      <p:pic>
        <p:nvPicPr>
          <p:cNvPr id="6" name="图片占位符 15"/>
          <p:cNvPicPr>
            <a:picLocks noGrp="1" noChangeAspect="1"/>
          </p:cNvPicPr>
          <p:nvPr/>
        </p:nvPicPr>
        <p:blipFill>
          <a:blip r:embed="rId4">
            <a:extLst>
              <a:ext uri="{28A0092B-C50C-407E-A947-70E740481C1C}">
                <a14:useLocalDpi xmlns:a14="http://schemas.microsoft.com/office/drawing/2010/main" val="0"/>
              </a:ext>
            </a:extLst>
          </a:blip>
          <a:srcRect t="11910" b="11910"/>
          <a:stretch>
            <a:fillRect/>
          </a:stretch>
        </p:blipFill>
        <p:spPr>
          <a:xfrm>
            <a:off x="7313376" y="2269547"/>
            <a:ext cx="1884173" cy="2160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p:spPr>
      </p:pic>
      <p:pic>
        <p:nvPicPr>
          <p:cNvPr id="14" name="图片占位符 11"/>
          <p:cNvPicPr>
            <a:picLocks noGrp="1" noChangeAspect="1"/>
          </p:cNvPicPr>
          <p:nvPr/>
        </p:nvPicPr>
        <p:blipFill rotWithShape="1">
          <a:blip r:embed="rId5">
            <a:extLst>
              <a:ext uri="{28A0092B-C50C-407E-A947-70E740481C1C}">
                <a14:useLocalDpi xmlns:a14="http://schemas.microsoft.com/office/drawing/2010/main" val="0"/>
              </a:ext>
            </a:extLst>
          </a:blip>
          <a:srcRect l="6909" t="1645" r="9632" b="34553"/>
          <a:stretch>
            <a:fillRect/>
          </a:stretch>
        </p:blipFill>
        <p:spPr>
          <a:xfrm>
            <a:off x="9494220" y="2269547"/>
            <a:ext cx="1884173" cy="2160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wipe(down)">
                                      <p:cBhvr>
                                        <p:cTn id="12" dur="10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wipe(down)">
                                      <p:cBhvr>
                                        <p:cTn id="17" dur="1000"/>
                                        <p:tgtEl>
                                          <p:spTgt spid="10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4"/>
                                        </p:tgtEl>
                                        <p:attrNameLst>
                                          <p:attrName>style.visibility</p:attrName>
                                        </p:attrNameLst>
                                      </p:cBhvr>
                                      <p:to>
                                        <p:strVal val="visible"/>
                                      </p:to>
                                    </p:set>
                                    <p:animEffect transition="in" filter="wipe(down)">
                                      <p:cBhvr>
                                        <p:cTn id="22" dur="1000"/>
                                        <p:tgtEl>
                                          <p:spTgt spid="10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1"/>
                                        </p:tgtEl>
                                        <p:attrNameLst>
                                          <p:attrName>style.visibility</p:attrName>
                                        </p:attrNameLst>
                                      </p:cBhvr>
                                      <p:to>
                                        <p:strVal val="visible"/>
                                      </p:to>
                                    </p:set>
                                    <p:animEffect transition="in" filter="wipe(down)">
                                      <p:cBhvr>
                                        <p:cTn id="27" dur="1000"/>
                                        <p:tgtEl>
                                          <p:spTgt spid="1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down)">
                                      <p:cBhvr>
                                        <p:cTn id="32"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bldLvl="0" animBg="1"/>
      <p:bldP spid="99" grpId="0"/>
      <p:bldP spid="100" grpId="0"/>
      <p:bldP spid="104" grpId="0"/>
      <p:bldP spid="111" grpId="0"/>
      <p:bldP spid="1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表 11"/>
          <p:cNvGraphicFramePr/>
          <p:nvPr/>
        </p:nvGraphicFramePr>
        <p:xfrm>
          <a:off x="1076325" y="1824442"/>
          <a:ext cx="5334864" cy="4126247"/>
        </p:xfrm>
        <a:graphic>
          <a:graphicData uri="http://schemas.openxmlformats.org/drawingml/2006/chart">
            <c:chart xmlns:c="http://schemas.openxmlformats.org/drawingml/2006/chart" xmlns:r="http://schemas.openxmlformats.org/officeDocument/2006/relationships" r:id="rId1"/>
          </a:graphicData>
        </a:graphic>
      </p:graphicFrame>
      <p:sp>
        <p:nvSpPr>
          <p:cNvPr id="9" name="椭圆 8"/>
          <p:cNvSpPr/>
          <p:nvPr/>
        </p:nvSpPr>
        <p:spPr>
          <a:xfrm>
            <a:off x="6962021" y="1811218"/>
            <a:ext cx="734395" cy="734395"/>
          </a:xfrm>
          <a:prstGeom prst="ellipse">
            <a:avLst/>
          </a:prstGeom>
          <a:gradFill>
            <a:gsLst>
              <a:gs pos="0">
                <a:srgbClr val="FFFF00"/>
              </a:gs>
              <a:gs pos="51000">
                <a:srgbClr val="F8C700"/>
              </a:gs>
              <a:gs pos="100000">
                <a:srgbClr val="F8C700"/>
              </a:gs>
            </a:gsLst>
            <a:lin ang="2700000" scaled="1"/>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mj-lt"/>
            </a:endParaRPr>
          </a:p>
        </p:txBody>
      </p:sp>
      <p:sp>
        <p:nvSpPr>
          <p:cNvPr id="10" name="椭圆 9"/>
          <p:cNvSpPr/>
          <p:nvPr/>
        </p:nvSpPr>
        <p:spPr>
          <a:xfrm>
            <a:off x="7029029" y="1878226"/>
            <a:ext cx="600380" cy="600380"/>
          </a:xfrm>
          <a:prstGeom prst="ellipse">
            <a:avLst/>
          </a:prstGeom>
          <a:solidFill>
            <a:srgbClr val="1E1F1E"/>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2000" dirty="0">
                <a:gradFill>
                  <a:gsLst>
                    <a:gs pos="0">
                      <a:srgbClr val="FFFF00"/>
                    </a:gs>
                    <a:gs pos="72082">
                      <a:srgbClr val="FEF301"/>
                    </a:gs>
                    <a:gs pos="34000">
                      <a:srgbClr val="F8C700"/>
                    </a:gs>
                    <a:gs pos="100000">
                      <a:srgbClr val="F8C700">
                        <a:alpha val="94000"/>
                      </a:srgbClr>
                    </a:gs>
                  </a:gsLst>
                  <a:lin ang="8100000" scaled="1"/>
                </a:gradFill>
                <a:latin typeface="+mj-lt"/>
              </a:rPr>
              <a:t>01</a:t>
            </a: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mj-lt"/>
            </a:endParaRPr>
          </a:p>
        </p:txBody>
      </p:sp>
      <p:sp>
        <p:nvSpPr>
          <p:cNvPr id="13" name="椭圆 12"/>
          <p:cNvSpPr/>
          <p:nvPr/>
        </p:nvSpPr>
        <p:spPr>
          <a:xfrm>
            <a:off x="6962021" y="2907521"/>
            <a:ext cx="734395" cy="734395"/>
          </a:xfrm>
          <a:prstGeom prst="ellipse">
            <a:avLst/>
          </a:prstGeom>
          <a:gradFill>
            <a:gsLst>
              <a:gs pos="0">
                <a:srgbClr val="FFFF00"/>
              </a:gs>
              <a:gs pos="51000">
                <a:srgbClr val="F8C700"/>
              </a:gs>
              <a:gs pos="100000">
                <a:srgbClr val="F8C700"/>
              </a:gs>
            </a:gsLst>
            <a:lin ang="2700000" scaled="1"/>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mj-lt"/>
            </a:endParaRPr>
          </a:p>
        </p:txBody>
      </p:sp>
      <p:sp>
        <p:nvSpPr>
          <p:cNvPr id="14" name="椭圆 13"/>
          <p:cNvSpPr/>
          <p:nvPr/>
        </p:nvSpPr>
        <p:spPr>
          <a:xfrm>
            <a:off x="7029029" y="2974529"/>
            <a:ext cx="600380" cy="600380"/>
          </a:xfrm>
          <a:prstGeom prst="ellipse">
            <a:avLst/>
          </a:prstGeom>
          <a:solidFill>
            <a:srgbClr val="1E1F1E"/>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2000" dirty="0">
                <a:gradFill>
                  <a:gsLst>
                    <a:gs pos="0">
                      <a:srgbClr val="FFFF00"/>
                    </a:gs>
                    <a:gs pos="72082">
                      <a:srgbClr val="FEF301"/>
                    </a:gs>
                    <a:gs pos="34000">
                      <a:srgbClr val="F8C700"/>
                    </a:gs>
                    <a:gs pos="100000">
                      <a:srgbClr val="F8C700">
                        <a:alpha val="94000"/>
                      </a:srgbClr>
                    </a:gs>
                  </a:gsLst>
                  <a:lin ang="8100000" scaled="1"/>
                </a:gradFill>
                <a:latin typeface="+mj-lt"/>
              </a:rPr>
              <a:t>02</a:t>
            </a: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mj-lt"/>
            </a:endParaRPr>
          </a:p>
        </p:txBody>
      </p:sp>
      <p:sp>
        <p:nvSpPr>
          <p:cNvPr id="16" name="椭圆 15"/>
          <p:cNvSpPr/>
          <p:nvPr/>
        </p:nvSpPr>
        <p:spPr>
          <a:xfrm>
            <a:off x="6962021" y="4003824"/>
            <a:ext cx="734395" cy="734395"/>
          </a:xfrm>
          <a:prstGeom prst="ellipse">
            <a:avLst/>
          </a:prstGeom>
          <a:gradFill>
            <a:gsLst>
              <a:gs pos="0">
                <a:srgbClr val="FFFF00"/>
              </a:gs>
              <a:gs pos="51000">
                <a:srgbClr val="F8C700"/>
              </a:gs>
              <a:gs pos="100000">
                <a:srgbClr val="F8C700"/>
              </a:gs>
            </a:gsLst>
            <a:lin ang="2700000" scaled="1"/>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mj-lt"/>
            </a:endParaRPr>
          </a:p>
        </p:txBody>
      </p:sp>
      <p:sp>
        <p:nvSpPr>
          <p:cNvPr id="17" name="椭圆 16"/>
          <p:cNvSpPr/>
          <p:nvPr/>
        </p:nvSpPr>
        <p:spPr>
          <a:xfrm>
            <a:off x="7029029" y="4070832"/>
            <a:ext cx="600380" cy="600380"/>
          </a:xfrm>
          <a:prstGeom prst="ellipse">
            <a:avLst/>
          </a:prstGeom>
          <a:solidFill>
            <a:srgbClr val="1E1F1E"/>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2000" dirty="0">
                <a:gradFill>
                  <a:gsLst>
                    <a:gs pos="0">
                      <a:srgbClr val="FFFF00"/>
                    </a:gs>
                    <a:gs pos="72082">
                      <a:srgbClr val="FEF301"/>
                    </a:gs>
                    <a:gs pos="34000">
                      <a:srgbClr val="F8C700"/>
                    </a:gs>
                    <a:gs pos="100000">
                      <a:srgbClr val="F8C700">
                        <a:alpha val="94000"/>
                      </a:srgbClr>
                    </a:gs>
                  </a:gsLst>
                  <a:lin ang="8100000" scaled="1"/>
                </a:gradFill>
                <a:latin typeface="+mj-lt"/>
              </a:rPr>
              <a:t>03</a:t>
            </a: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mj-lt"/>
            </a:endParaRPr>
          </a:p>
        </p:txBody>
      </p:sp>
      <p:sp>
        <p:nvSpPr>
          <p:cNvPr id="19" name="椭圆 18"/>
          <p:cNvSpPr/>
          <p:nvPr/>
        </p:nvSpPr>
        <p:spPr>
          <a:xfrm>
            <a:off x="6962021" y="5100128"/>
            <a:ext cx="734395" cy="734395"/>
          </a:xfrm>
          <a:prstGeom prst="ellipse">
            <a:avLst/>
          </a:prstGeom>
          <a:gradFill>
            <a:gsLst>
              <a:gs pos="0">
                <a:srgbClr val="FFFF00"/>
              </a:gs>
              <a:gs pos="51000">
                <a:srgbClr val="F8C700"/>
              </a:gs>
              <a:gs pos="100000">
                <a:srgbClr val="F8C700"/>
              </a:gs>
            </a:gsLst>
            <a:lin ang="2700000" scaled="1"/>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mj-lt"/>
            </a:endParaRPr>
          </a:p>
        </p:txBody>
      </p:sp>
      <p:sp>
        <p:nvSpPr>
          <p:cNvPr id="20" name="椭圆 19"/>
          <p:cNvSpPr/>
          <p:nvPr/>
        </p:nvSpPr>
        <p:spPr>
          <a:xfrm>
            <a:off x="7029029" y="5167136"/>
            <a:ext cx="600380" cy="600380"/>
          </a:xfrm>
          <a:prstGeom prst="ellipse">
            <a:avLst/>
          </a:prstGeom>
          <a:solidFill>
            <a:srgbClr val="1E1F1E"/>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2000" dirty="0">
                <a:gradFill>
                  <a:gsLst>
                    <a:gs pos="0">
                      <a:srgbClr val="FFFF00"/>
                    </a:gs>
                    <a:gs pos="72082">
                      <a:srgbClr val="FEF301"/>
                    </a:gs>
                    <a:gs pos="34000">
                      <a:srgbClr val="F8C700"/>
                    </a:gs>
                    <a:gs pos="100000">
                      <a:srgbClr val="F8C700">
                        <a:alpha val="94000"/>
                      </a:srgbClr>
                    </a:gs>
                  </a:gsLst>
                  <a:lin ang="8100000" scaled="1"/>
                </a:gradFill>
                <a:latin typeface="+mj-lt"/>
              </a:rPr>
              <a:t>04</a:t>
            </a: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mj-lt"/>
            </a:endParaRPr>
          </a:p>
        </p:txBody>
      </p:sp>
      <p:grpSp>
        <p:nvGrpSpPr>
          <p:cNvPr id="21" name="组合 20"/>
          <p:cNvGrpSpPr/>
          <p:nvPr/>
        </p:nvGrpSpPr>
        <p:grpSpPr>
          <a:xfrm>
            <a:off x="7806966" y="1751274"/>
            <a:ext cx="3258981" cy="834815"/>
            <a:chOff x="7483989" y="3433235"/>
            <a:chExt cx="3258981" cy="834815"/>
          </a:xfrm>
        </p:grpSpPr>
        <p:sp>
          <p:nvSpPr>
            <p:cNvPr id="22" name="矩形 21"/>
            <p:cNvSpPr/>
            <p:nvPr/>
          </p:nvSpPr>
          <p:spPr>
            <a:xfrm>
              <a:off x="7483989" y="3732519"/>
              <a:ext cx="32589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3" name="矩形 22"/>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24" name="组合 23"/>
          <p:cNvGrpSpPr/>
          <p:nvPr/>
        </p:nvGrpSpPr>
        <p:grpSpPr>
          <a:xfrm>
            <a:off x="7806966" y="2857310"/>
            <a:ext cx="3258981" cy="834815"/>
            <a:chOff x="7483989" y="3433235"/>
            <a:chExt cx="3258981" cy="834815"/>
          </a:xfrm>
        </p:grpSpPr>
        <p:sp>
          <p:nvSpPr>
            <p:cNvPr id="25" name="矩形 24"/>
            <p:cNvSpPr/>
            <p:nvPr/>
          </p:nvSpPr>
          <p:spPr>
            <a:xfrm>
              <a:off x="7483989" y="3732519"/>
              <a:ext cx="32589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6" name="矩形 25"/>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27" name="组合 26"/>
          <p:cNvGrpSpPr/>
          <p:nvPr/>
        </p:nvGrpSpPr>
        <p:grpSpPr>
          <a:xfrm>
            <a:off x="7806966" y="3953613"/>
            <a:ext cx="3258981" cy="834815"/>
            <a:chOff x="7483989" y="3433235"/>
            <a:chExt cx="3258981" cy="834815"/>
          </a:xfrm>
        </p:grpSpPr>
        <p:sp>
          <p:nvSpPr>
            <p:cNvPr id="28" name="矩形 27"/>
            <p:cNvSpPr/>
            <p:nvPr/>
          </p:nvSpPr>
          <p:spPr>
            <a:xfrm>
              <a:off x="7483989" y="3732519"/>
              <a:ext cx="32589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9" name="矩形 28"/>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30" name="组合 29"/>
          <p:cNvGrpSpPr/>
          <p:nvPr/>
        </p:nvGrpSpPr>
        <p:grpSpPr>
          <a:xfrm>
            <a:off x="7806966" y="5049917"/>
            <a:ext cx="3258981" cy="834815"/>
            <a:chOff x="7483989" y="3433235"/>
            <a:chExt cx="3258981" cy="834815"/>
          </a:xfrm>
        </p:grpSpPr>
        <p:sp>
          <p:nvSpPr>
            <p:cNvPr id="31" name="矩形 30"/>
            <p:cNvSpPr/>
            <p:nvPr/>
          </p:nvSpPr>
          <p:spPr>
            <a:xfrm>
              <a:off x="7483989" y="3732519"/>
              <a:ext cx="32589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32" name="矩形 31"/>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16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cxnSp>
        <p:nvCxnSpPr>
          <p:cNvPr id="33" name="直接连接符 32"/>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35" name="文本框 34"/>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36" name="任意多边形 35"/>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1000"/>
                            </p:stCondLst>
                            <p:childTnLst>
                              <p:par>
                                <p:cTn id="50" presetID="12" presetClass="entr" presetSubtype="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p:tgtEl>
                                          <p:spTgt spid="21"/>
                                        </p:tgtEl>
                                        <p:attrNameLst>
                                          <p:attrName>ppt_x</p:attrName>
                                        </p:attrNameLst>
                                      </p:cBhvr>
                                      <p:tavLst>
                                        <p:tav tm="0">
                                          <p:val>
                                            <p:strVal val="#ppt_x-#ppt_w*1.125000"/>
                                          </p:val>
                                        </p:tav>
                                        <p:tav tm="100000">
                                          <p:val>
                                            <p:strVal val="#ppt_x"/>
                                          </p:val>
                                        </p:tav>
                                      </p:tavLst>
                                    </p:anim>
                                    <p:animEffect transition="in" filter="wipe(right)">
                                      <p:cBhvr>
                                        <p:cTn id="53" dur="500"/>
                                        <p:tgtEl>
                                          <p:spTgt spid="21"/>
                                        </p:tgtEl>
                                      </p:cBhvr>
                                    </p:animEffect>
                                  </p:childTnLst>
                                </p:cTn>
                              </p:par>
                            </p:childTnLst>
                          </p:cTn>
                        </p:par>
                        <p:par>
                          <p:cTn id="54" fill="hold">
                            <p:stCondLst>
                              <p:cond delay="1500"/>
                            </p:stCondLst>
                            <p:childTnLst>
                              <p:par>
                                <p:cTn id="55" presetID="12" presetClass="entr" presetSubtype="8"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p:tgtEl>
                                          <p:spTgt spid="24"/>
                                        </p:tgtEl>
                                        <p:attrNameLst>
                                          <p:attrName>ppt_x</p:attrName>
                                        </p:attrNameLst>
                                      </p:cBhvr>
                                      <p:tavLst>
                                        <p:tav tm="0">
                                          <p:val>
                                            <p:strVal val="#ppt_x-#ppt_w*1.125000"/>
                                          </p:val>
                                        </p:tav>
                                        <p:tav tm="100000">
                                          <p:val>
                                            <p:strVal val="#ppt_x"/>
                                          </p:val>
                                        </p:tav>
                                      </p:tavLst>
                                    </p:anim>
                                    <p:animEffect transition="in" filter="wipe(right)">
                                      <p:cBhvr>
                                        <p:cTn id="58" dur="500"/>
                                        <p:tgtEl>
                                          <p:spTgt spid="24"/>
                                        </p:tgtEl>
                                      </p:cBhvr>
                                    </p:animEffect>
                                  </p:childTnLst>
                                </p:cTn>
                              </p:par>
                            </p:childTnLst>
                          </p:cTn>
                        </p:par>
                        <p:par>
                          <p:cTn id="59" fill="hold">
                            <p:stCondLst>
                              <p:cond delay="2000"/>
                            </p:stCondLst>
                            <p:childTnLst>
                              <p:par>
                                <p:cTn id="60" presetID="12" presetClass="entr" presetSubtype="8"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p:tgtEl>
                                          <p:spTgt spid="27"/>
                                        </p:tgtEl>
                                        <p:attrNameLst>
                                          <p:attrName>ppt_x</p:attrName>
                                        </p:attrNameLst>
                                      </p:cBhvr>
                                      <p:tavLst>
                                        <p:tav tm="0">
                                          <p:val>
                                            <p:strVal val="#ppt_x-#ppt_w*1.125000"/>
                                          </p:val>
                                        </p:tav>
                                        <p:tav tm="100000">
                                          <p:val>
                                            <p:strVal val="#ppt_x"/>
                                          </p:val>
                                        </p:tav>
                                      </p:tavLst>
                                    </p:anim>
                                    <p:animEffect transition="in" filter="wipe(right)">
                                      <p:cBhvr>
                                        <p:cTn id="63" dur="500"/>
                                        <p:tgtEl>
                                          <p:spTgt spid="27"/>
                                        </p:tgtEl>
                                      </p:cBhvr>
                                    </p:animEffect>
                                  </p:childTnLst>
                                </p:cTn>
                              </p:par>
                            </p:childTnLst>
                          </p:cTn>
                        </p:par>
                        <p:par>
                          <p:cTn id="64" fill="hold">
                            <p:stCondLst>
                              <p:cond delay="2500"/>
                            </p:stCondLst>
                            <p:childTnLst>
                              <p:par>
                                <p:cTn id="65" presetID="1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p:tgtEl>
                                          <p:spTgt spid="30"/>
                                        </p:tgtEl>
                                        <p:attrNameLst>
                                          <p:attrName>ppt_x</p:attrName>
                                        </p:attrNameLst>
                                      </p:cBhvr>
                                      <p:tavLst>
                                        <p:tav tm="0">
                                          <p:val>
                                            <p:strVal val="#ppt_x-#ppt_w*1.125000"/>
                                          </p:val>
                                        </p:tav>
                                        <p:tav tm="100000">
                                          <p:val>
                                            <p:strVal val="#ppt_x"/>
                                          </p:val>
                                        </p:tav>
                                      </p:tavLst>
                                    </p:anim>
                                    <p:animEffect transition="in" filter="wipe(right)">
                                      <p:cBhvr>
                                        <p:cTn id="6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9" grpId="0" animBg="1"/>
      <p:bldP spid="10" grpId="0" animBg="1"/>
      <p:bldP spid="13" grpId="0" animBg="1"/>
      <p:bldP spid="14" grpId="0" animBg="1"/>
      <p:bldP spid="16" grpId="0" animBg="1"/>
      <p:bldP spid="17"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3848343" y="1574285"/>
            <a:ext cx="4495314" cy="3124716"/>
            <a:chOff x="1815068" y="2390902"/>
            <a:chExt cx="4046087" cy="2812455"/>
          </a:xfrm>
        </p:grpSpPr>
        <p:grpSp>
          <p:nvGrpSpPr>
            <p:cNvPr id="47" name="组合 46"/>
            <p:cNvGrpSpPr/>
            <p:nvPr/>
          </p:nvGrpSpPr>
          <p:grpSpPr>
            <a:xfrm>
              <a:off x="1997016" y="2836420"/>
              <a:ext cx="3623717" cy="2078147"/>
              <a:chOff x="1997016" y="2844040"/>
              <a:chExt cx="3623717" cy="2078147"/>
            </a:xfrm>
          </p:grpSpPr>
          <p:cxnSp>
            <p:nvCxnSpPr>
              <p:cNvPr id="3" name="直接连接符 2"/>
              <p:cNvCxnSpPr/>
              <p:nvPr/>
            </p:nvCxnSpPr>
            <p:spPr>
              <a:xfrm flipV="1">
                <a:off x="1997016" y="4444955"/>
                <a:ext cx="244811" cy="434240"/>
              </a:xfrm>
              <a:prstGeom prst="line">
                <a:avLst/>
              </a:prstGeom>
              <a:ln>
                <a:solidFill>
                  <a:srgbClr val="EBC21D"/>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507219" y="4055189"/>
                <a:ext cx="436323" cy="862886"/>
              </a:xfrm>
              <a:prstGeom prst="line">
                <a:avLst/>
              </a:prstGeom>
              <a:ln>
                <a:solidFill>
                  <a:srgbClr val="EBC21D"/>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endCxn id="10" idx="3"/>
              </p:cNvCxnSpPr>
              <p:nvPr/>
            </p:nvCxnSpPr>
            <p:spPr>
              <a:xfrm flipV="1">
                <a:off x="3210486" y="2867268"/>
                <a:ext cx="850587" cy="1665154"/>
              </a:xfrm>
              <a:prstGeom prst="line">
                <a:avLst/>
              </a:prstGeom>
              <a:ln>
                <a:solidFill>
                  <a:srgbClr val="EBC21D"/>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12" idx="3"/>
              </p:cNvCxnSpPr>
              <p:nvPr/>
            </p:nvCxnSpPr>
            <p:spPr>
              <a:xfrm flipV="1">
                <a:off x="4833632" y="3769781"/>
                <a:ext cx="246547" cy="459319"/>
              </a:xfrm>
              <a:prstGeom prst="line">
                <a:avLst/>
              </a:prstGeom>
              <a:ln>
                <a:solidFill>
                  <a:srgbClr val="EBC21D"/>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081528" y="2844040"/>
                <a:ext cx="752104" cy="1385060"/>
              </a:xfrm>
              <a:prstGeom prst="line">
                <a:avLst/>
              </a:prstGeom>
              <a:ln>
                <a:solidFill>
                  <a:srgbClr val="EBC21D"/>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948906" y="4055189"/>
                <a:ext cx="263511" cy="477232"/>
              </a:xfrm>
              <a:prstGeom prst="line">
                <a:avLst/>
              </a:prstGeom>
              <a:ln>
                <a:solidFill>
                  <a:srgbClr val="EBC21D"/>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247148" y="4444955"/>
                <a:ext cx="263511" cy="477232"/>
              </a:xfrm>
              <a:prstGeom prst="line">
                <a:avLst/>
              </a:prstGeom>
              <a:ln>
                <a:solidFill>
                  <a:srgbClr val="EBC21D"/>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110325" y="3740147"/>
                <a:ext cx="510408" cy="939957"/>
              </a:xfrm>
              <a:prstGeom prst="line">
                <a:avLst/>
              </a:prstGeom>
              <a:ln>
                <a:solidFill>
                  <a:srgbClr val="EBC21D"/>
                </a:solidFill>
              </a:ln>
            </p:spPr>
            <p:style>
              <a:lnRef idx="1">
                <a:schemeClr val="accent1"/>
              </a:lnRef>
              <a:fillRef idx="0">
                <a:schemeClr val="accent1"/>
              </a:fillRef>
              <a:effectRef idx="0">
                <a:schemeClr val="accent1"/>
              </a:effectRef>
              <a:fontRef idx="minor">
                <a:schemeClr val="tx1"/>
              </a:fontRef>
            </p:style>
          </p:cxnSp>
        </p:grpSp>
        <p:sp>
          <p:nvSpPr>
            <p:cNvPr id="5" name="Freeform 6"/>
            <p:cNvSpPr/>
            <p:nvPr/>
          </p:nvSpPr>
          <p:spPr bwMode="auto">
            <a:xfrm>
              <a:off x="4461981" y="3861485"/>
              <a:ext cx="1290373" cy="1341872"/>
            </a:xfrm>
            <a:custGeom>
              <a:avLst/>
              <a:gdLst>
                <a:gd name="T0" fmla="*/ 451 w 451"/>
                <a:gd name="T1" fmla="*/ 469 h 469"/>
                <a:gd name="T2" fmla="*/ 228 w 451"/>
                <a:gd name="T3" fmla="*/ 0 h 469"/>
                <a:gd name="T4" fmla="*/ 0 w 451"/>
                <a:gd name="T5" fmla="*/ 469 h 469"/>
                <a:gd name="T6" fmla="*/ 451 w 451"/>
                <a:gd name="T7" fmla="*/ 469 h 469"/>
              </a:gdLst>
              <a:ahLst/>
              <a:cxnLst>
                <a:cxn ang="0">
                  <a:pos x="T0" y="T1"/>
                </a:cxn>
                <a:cxn ang="0">
                  <a:pos x="T2" y="T3"/>
                </a:cxn>
                <a:cxn ang="0">
                  <a:pos x="T4" y="T5"/>
                </a:cxn>
                <a:cxn ang="0">
                  <a:pos x="T6" y="T7"/>
                </a:cxn>
              </a:cxnLst>
              <a:rect l="0" t="0" r="r" b="b"/>
              <a:pathLst>
                <a:path w="451" h="469">
                  <a:moveTo>
                    <a:pt x="451" y="469"/>
                  </a:moveTo>
                  <a:lnTo>
                    <a:pt x="228" y="0"/>
                  </a:lnTo>
                  <a:lnTo>
                    <a:pt x="0" y="469"/>
                  </a:lnTo>
                  <a:lnTo>
                    <a:pt x="451" y="469"/>
                  </a:lnTo>
                  <a:close/>
                </a:path>
              </a:pathLst>
            </a:custGeom>
            <a:gradFill>
              <a:gsLst>
                <a:gs pos="0">
                  <a:srgbClr val="FFFF00"/>
                </a:gs>
                <a:gs pos="51000">
                  <a:srgbClr val="F8C700"/>
                </a:gs>
                <a:gs pos="100000">
                  <a:srgbClr val="F8C700"/>
                </a:gs>
              </a:gsLst>
              <a:lin ang="2700000" scaled="1"/>
            </a:gradFill>
            <a:ln>
              <a:noFill/>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6" name="Freeform 7"/>
            <p:cNvSpPr/>
            <p:nvPr/>
          </p:nvSpPr>
          <p:spPr bwMode="auto">
            <a:xfrm>
              <a:off x="2453463" y="4190515"/>
              <a:ext cx="964203" cy="1012842"/>
            </a:xfrm>
            <a:custGeom>
              <a:avLst/>
              <a:gdLst>
                <a:gd name="T0" fmla="*/ 337 w 337"/>
                <a:gd name="T1" fmla="*/ 354 h 354"/>
                <a:gd name="T2" fmla="*/ 171 w 337"/>
                <a:gd name="T3" fmla="*/ 0 h 354"/>
                <a:gd name="T4" fmla="*/ 0 w 337"/>
                <a:gd name="T5" fmla="*/ 354 h 354"/>
                <a:gd name="T6" fmla="*/ 337 w 337"/>
                <a:gd name="T7" fmla="*/ 354 h 354"/>
              </a:gdLst>
              <a:ahLst/>
              <a:cxnLst>
                <a:cxn ang="0">
                  <a:pos x="T0" y="T1"/>
                </a:cxn>
                <a:cxn ang="0">
                  <a:pos x="T2" y="T3"/>
                </a:cxn>
                <a:cxn ang="0">
                  <a:pos x="T4" y="T5"/>
                </a:cxn>
                <a:cxn ang="0">
                  <a:pos x="T6" y="T7"/>
                </a:cxn>
              </a:cxnLst>
              <a:rect l="0" t="0" r="r" b="b"/>
              <a:pathLst>
                <a:path w="337" h="354">
                  <a:moveTo>
                    <a:pt x="337" y="354"/>
                  </a:moveTo>
                  <a:lnTo>
                    <a:pt x="171" y="0"/>
                  </a:lnTo>
                  <a:lnTo>
                    <a:pt x="0" y="354"/>
                  </a:lnTo>
                  <a:lnTo>
                    <a:pt x="337" y="354"/>
                  </a:lnTo>
                  <a:close/>
                </a:path>
              </a:pathLst>
            </a:custGeom>
            <a:gradFill>
              <a:gsLst>
                <a:gs pos="0">
                  <a:srgbClr val="FFFF00"/>
                </a:gs>
                <a:gs pos="51000">
                  <a:srgbClr val="F8C700"/>
                </a:gs>
                <a:gs pos="100000">
                  <a:srgbClr val="F8C700"/>
                </a:gs>
              </a:gsLst>
              <a:lin ang="2700000" scaled="1"/>
            </a:gradFill>
            <a:ln w="9525">
              <a:noFill/>
              <a:round/>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7" name="Freeform 8"/>
            <p:cNvSpPr/>
            <p:nvPr/>
          </p:nvSpPr>
          <p:spPr bwMode="auto">
            <a:xfrm>
              <a:off x="1938459" y="4559602"/>
              <a:ext cx="623728" cy="643755"/>
            </a:xfrm>
            <a:custGeom>
              <a:avLst/>
              <a:gdLst>
                <a:gd name="T0" fmla="*/ 218 w 218"/>
                <a:gd name="T1" fmla="*/ 225 h 225"/>
                <a:gd name="T2" fmla="*/ 109 w 218"/>
                <a:gd name="T3" fmla="*/ 0 h 225"/>
                <a:gd name="T4" fmla="*/ 0 w 218"/>
                <a:gd name="T5" fmla="*/ 225 h 225"/>
                <a:gd name="T6" fmla="*/ 218 w 218"/>
                <a:gd name="T7" fmla="*/ 225 h 225"/>
              </a:gdLst>
              <a:ahLst/>
              <a:cxnLst>
                <a:cxn ang="0">
                  <a:pos x="T0" y="T1"/>
                </a:cxn>
                <a:cxn ang="0">
                  <a:pos x="T2" y="T3"/>
                </a:cxn>
                <a:cxn ang="0">
                  <a:pos x="T4" y="T5"/>
                </a:cxn>
                <a:cxn ang="0">
                  <a:pos x="T6" y="T7"/>
                </a:cxn>
              </a:cxnLst>
              <a:rect l="0" t="0" r="r" b="b"/>
              <a:pathLst>
                <a:path w="218" h="225">
                  <a:moveTo>
                    <a:pt x="218" y="225"/>
                  </a:moveTo>
                  <a:lnTo>
                    <a:pt x="109" y="0"/>
                  </a:lnTo>
                  <a:lnTo>
                    <a:pt x="0" y="225"/>
                  </a:lnTo>
                  <a:lnTo>
                    <a:pt x="218" y="225"/>
                  </a:lnTo>
                  <a:close/>
                </a:path>
              </a:pathLst>
            </a:custGeom>
            <a:gradFill>
              <a:gsLst>
                <a:gs pos="0">
                  <a:srgbClr val="FFFF00"/>
                </a:gs>
                <a:gs pos="51000">
                  <a:srgbClr val="F8C700"/>
                </a:gs>
                <a:gs pos="100000">
                  <a:srgbClr val="F8C700"/>
                </a:gs>
              </a:gsLst>
              <a:lin ang="2700000" scaled="1"/>
            </a:gradFill>
            <a:ln w="9525">
              <a:noFill/>
              <a:round/>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8" name="Freeform 9"/>
            <p:cNvSpPr/>
            <p:nvPr/>
          </p:nvSpPr>
          <p:spPr bwMode="auto">
            <a:xfrm>
              <a:off x="3077191" y="3097561"/>
              <a:ext cx="2019962" cy="2105796"/>
            </a:xfrm>
            <a:custGeom>
              <a:avLst/>
              <a:gdLst>
                <a:gd name="T0" fmla="*/ 706 w 706"/>
                <a:gd name="T1" fmla="*/ 736 h 736"/>
                <a:gd name="T2" fmla="*/ 355 w 706"/>
                <a:gd name="T3" fmla="*/ 0 h 736"/>
                <a:gd name="T4" fmla="*/ 0 w 706"/>
                <a:gd name="T5" fmla="*/ 736 h 736"/>
                <a:gd name="T6" fmla="*/ 706 w 706"/>
                <a:gd name="T7" fmla="*/ 736 h 736"/>
              </a:gdLst>
              <a:ahLst/>
              <a:cxnLst>
                <a:cxn ang="0">
                  <a:pos x="T0" y="T1"/>
                </a:cxn>
                <a:cxn ang="0">
                  <a:pos x="T2" y="T3"/>
                </a:cxn>
                <a:cxn ang="0">
                  <a:pos x="T4" y="T5"/>
                </a:cxn>
                <a:cxn ang="0">
                  <a:pos x="T6" y="T7"/>
                </a:cxn>
              </a:cxnLst>
              <a:rect l="0" t="0" r="r" b="b"/>
              <a:pathLst>
                <a:path w="706" h="736">
                  <a:moveTo>
                    <a:pt x="706" y="736"/>
                  </a:moveTo>
                  <a:lnTo>
                    <a:pt x="355" y="0"/>
                  </a:lnTo>
                  <a:lnTo>
                    <a:pt x="0" y="736"/>
                  </a:lnTo>
                  <a:lnTo>
                    <a:pt x="706" y="736"/>
                  </a:lnTo>
                  <a:close/>
                </a:path>
              </a:pathLst>
            </a:custGeom>
            <a:gradFill>
              <a:gsLst>
                <a:gs pos="0">
                  <a:srgbClr val="FFFF00"/>
                </a:gs>
                <a:gs pos="51000">
                  <a:srgbClr val="F8C700"/>
                </a:gs>
                <a:gs pos="100000">
                  <a:srgbClr val="F8C700"/>
                </a:gs>
              </a:gsLst>
              <a:lin ang="2700000" scaled="1"/>
            </a:gradFill>
            <a:ln>
              <a:noFill/>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10" name="Oval 11"/>
            <p:cNvSpPr>
              <a:spLocks noChangeArrowheads="1"/>
            </p:cNvSpPr>
            <p:nvPr/>
          </p:nvSpPr>
          <p:spPr bwMode="auto">
            <a:xfrm>
              <a:off x="4050529" y="2805812"/>
              <a:ext cx="72000" cy="7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11" name="Oval 12"/>
            <p:cNvSpPr>
              <a:spLocks noChangeArrowheads="1"/>
            </p:cNvSpPr>
            <p:nvPr/>
          </p:nvSpPr>
          <p:spPr bwMode="auto">
            <a:xfrm>
              <a:off x="2912906" y="4021630"/>
              <a:ext cx="72000" cy="7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12" name="Oval 13"/>
            <p:cNvSpPr>
              <a:spLocks noChangeArrowheads="1"/>
            </p:cNvSpPr>
            <p:nvPr/>
          </p:nvSpPr>
          <p:spPr bwMode="auto">
            <a:xfrm>
              <a:off x="5069635" y="3708325"/>
              <a:ext cx="72000" cy="7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13" name="Oval 14"/>
            <p:cNvSpPr>
              <a:spLocks noChangeArrowheads="1"/>
            </p:cNvSpPr>
            <p:nvPr/>
          </p:nvSpPr>
          <p:spPr bwMode="auto">
            <a:xfrm>
              <a:off x="2213052" y="4408361"/>
              <a:ext cx="72000" cy="7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14" name="文本框 13"/>
            <p:cNvSpPr txBox="1"/>
            <p:nvPr/>
          </p:nvSpPr>
          <p:spPr>
            <a:xfrm>
              <a:off x="1815068" y="3879099"/>
              <a:ext cx="824760" cy="360126"/>
            </a:xfrm>
            <a:prstGeom prst="rect">
              <a:avLst/>
            </a:prstGeom>
            <a:noFill/>
          </p:spPr>
          <p:txBody>
            <a:bodyPr wrap="square" rtlCol="0">
              <a:spAutoFit/>
            </a:bodyPr>
            <a:lstStyle/>
            <a:p>
              <a:pPr algn="ctr"/>
              <a:r>
                <a:rPr lang="en-US" altLang="zh-CN" sz="2000"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Arial" panose="020B0604020202020204" pitchFamily="34" charset="0"/>
                </a:rPr>
                <a:t>16%</a:t>
              </a: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Arial" panose="020B0604020202020204" pitchFamily="34" charset="0"/>
              </a:endParaRPr>
            </a:p>
          </p:txBody>
        </p:sp>
        <p:sp>
          <p:nvSpPr>
            <p:cNvPr id="15" name="文本框 14"/>
            <p:cNvSpPr txBox="1"/>
            <p:nvPr/>
          </p:nvSpPr>
          <p:spPr>
            <a:xfrm>
              <a:off x="2483427" y="3430924"/>
              <a:ext cx="1074512" cy="360126"/>
            </a:xfrm>
            <a:prstGeom prst="rect">
              <a:avLst/>
            </a:prstGeom>
            <a:noFill/>
          </p:spPr>
          <p:txBody>
            <a:bodyPr wrap="square" rtlCol="0">
              <a:spAutoFit/>
            </a:bodyPr>
            <a:lstStyle/>
            <a:p>
              <a:pPr algn="ctr"/>
              <a:r>
                <a:rPr lang="en-US" altLang="zh-CN" sz="2000"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Arial" panose="020B0604020202020204" pitchFamily="34" charset="0"/>
                </a:rPr>
                <a:t>29%</a:t>
              </a: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Arial" panose="020B0604020202020204" pitchFamily="34" charset="0"/>
              </a:endParaRPr>
            </a:p>
          </p:txBody>
        </p:sp>
        <p:sp>
          <p:nvSpPr>
            <p:cNvPr id="16" name="文本框 15"/>
            <p:cNvSpPr txBox="1"/>
            <p:nvPr/>
          </p:nvSpPr>
          <p:spPr>
            <a:xfrm>
              <a:off x="3572805" y="2390902"/>
              <a:ext cx="1074512" cy="360126"/>
            </a:xfrm>
            <a:prstGeom prst="rect">
              <a:avLst/>
            </a:prstGeom>
            <a:noFill/>
          </p:spPr>
          <p:txBody>
            <a:bodyPr wrap="square" rtlCol="0">
              <a:spAutoFit/>
            </a:bodyPr>
            <a:lstStyle/>
            <a:p>
              <a:pPr algn="ctr"/>
              <a:r>
                <a:rPr lang="en-US" altLang="zh-CN" sz="2000"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Arial" panose="020B0604020202020204" pitchFamily="34" charset="0"/>
                </a:rPr>
                <a:t>65%</a:t>
              </a: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Arial" panose="020B0604020202020204" pitchFamily="34" charset="0"/>
              </a:endParaRPr>
            </a:p>
          </p:txBody>
        </p:sp>
        <p:sp>
          <p:nvSpPr>
            <p:cNvPr id="17" name="文本框 16"/>
            <p:cNvSpPr txBox="1"/>
            <p:nvPr/>
          </p:nvSpPr>
          <p:spPr>
            <a:xfrm>
              <a:off x="4786643" y="3195432"/>
              <a:ext cx="1074512" cy="360126"/>
            </a:xfrm>
            <a:prstGeom prst="rect">
              <a:avLst/>
            </a:prstGeom>
            <a:noFill/>
          </p:spPr>
          <p:txBody>
            <a:bodyPr wrap="square" rtlCol="0">
              <a:spAutoFit/>
            </a:bodyPr>
            <a:lstStyle/>
            <a:p>
              <a:pPr algn="ctr"/>
              <a:r>
                <a:rPr lang="en-US" altLang="zh-CN" sz="2000"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Arial" panose="020B0604020202020204" pitchFamily="34" charset="0"/>
                </a:rPr>
                <a:t>43%</a:t>
              </a:r>
              <a:endParaRPr lang="zh-CN" altLang="en-US" sz="2000"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Arial" panose="020B0604020202020204" pitchFamily="34" charset="0"/>
              </a:endParaRPr>
            </a:p>
          </p:txBody>
        </p:sp>
      </p:grpSp>
      <p:grpSp>
        <p:nvGrpSpPr>
          <p:cNvPr id="49" name="组合 48"/>
          <p:cNvGrpSpPr/>
          <p:nvPr/>
        </p:nvGrpSpPr>
        <p:grpSpPr>
          <a:xfrm>
            <a:off x="1055688" y="2213884"/>
            <a:ext cx="498650" cy="498168"/>
            <a:chOff x="5281342" y="2932112"/>
            <a:chExt cx="1643063" cy="1641475"/>
          </a:xfrm>
        </p:grpSpPr>
        <p:sp>
          <p:nvSpPr>
            <p:cNvPr id="50" name="Oval 47"/>
            <p:cNvSpPr>
              <a:spLocks noChangeArrowheads="1"/>
            </p:cNvSpPr>
            <p:nvPr/>
          </p:nvSpPr>
          <p:spPr bwMode="auto">
            <a:xfrm>
              <a:off x="5281342" y="2932112"/>
              <a:ext cx="1643063" cy="1641475"/>
            </a:xfrm>
            <a:prstGeom prst="roundRect">
              <a:avLst/>
            </a:prstGeom>
            <a:gradFill>
              <a:gsLst>
                <a:gs pos="0">
                  <a:srgbClr val="FFFF00"/>
                </a:gs>
                <a:gs pos="51000">
                  <a:srgbClr val="F8C700"/>
                </a:gs>
                <a:gs pos="100000">
                  <a:srgbClr val="F8C700"/>
                </a:gs>
              </a:gsLst>
              <a:lin ang="27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gradFill>
                  <a:gsLst>
                    <a:gs pos="0">
                      <a:srgbClr val="FFFF00"/>
                    </a:gs>
                    <a:gs pos="72082">
                      <a:srgbClr val="FEF301"/>
                    </a:gs>
                    <a:gs pos="34000">
                      <a:srgbClr val="F8C700"/>
                    </a:gs>
                    <a:gs pos="100000">
                      <a:srgbClr val="F8C700">
                        <a:alpha val="94000"/>
                      </a:srgbClr>
                    </a:gs>
                  </a:gsLst>
                  <a:lin ang="8100000" scaled="1"/>
                </a:gradFill>
              </a:endParaRPr>
            </a:p>
          </p:txBody>
        </p:sp>
        <p:sp>
          <p:nvSpPr>
            <p:cNvPr id="51" name="Freeform 122"/>
            <p:cNvSpPr/>
            <p:nvPr/>
          </p:nvSpPr>
          <p:spPr bwMode="auto">
            <a:xfrm>
              <a:off x="5649642" y="3299618"/>
              <a:ext cx="906462" cy="906462"/>
            </a:xfrm>
            <a:custGeom>
              <a:avLst/>
              <a:gdLst>
                <a:gd name="T0" fmla="*/ 526677 w 290"/>
                <a:gd name="T1" fmla="*/ 355704 h 290"/>
                <a:gd name="T2" fmla="*/ 426451 w 290"/>
                <a:gd name="T3" fmla="*/ 365530 h 290"/>
                <a:gd name="T4" fmla="*/ 312469 w 290"/>
                <a:gd name="T5" fmla="*/ 249583 h 290"/>
                <a:gd name="T6" fmla="*/ 564016 w 290"/>
                <a:gd name="T7" fmla="*/ 98261 h 290"/>
                <a:gd name="T8" fmla="*/ 520782 w 290"/>
                <a:gd name="T9" fmla="*/ 55026 h 290"/>
                <a:gd name="T10" fmla="*/ 198487 w 290"/>
                <a:gd name="T11" fmla="*/ 137565 h 290"/>
                <a:gd name="T12" fmla="*/ 80574 w 290"/>
                <a:gd name="T13" fmla="*/ 17687 h 290"/>
                <a:gd name="T14" fmla="*/ 17687 w 290"/>
                <a:gd name="T15" fmla="*/ 17687 h 290"/>
                <a:gd name="T16" fmla="*/ 17687 w 290"/>
                <a:gd name="T17" fmla="*/ 80574 h 290"/>
                <a:gd name="T18" fmla="*/ 137565 w 290"/>
                <a:gd name="T19" fmla="*/ 198487 h 290"/>
                <a:gd name="T20" fmla="*/ 55026 w 290"/>
                <a:gd name="T21" fmla="*/ 520783 h 290"/>
                <a:gd name="T22" fmla="*/ 98261 w 290"/>
                <a:gd name="T23" fmla="*/ 564017 h 290"/>
                <a:gd name="T24" fmla="*/ 249582 w 290"/>
                <a:gd name="T25" fmla="*/ 312470 h 290"/>
                <a:gd name="T26" fmla="*/ 363565 w 290"/>
                <a:gd name="T27" fmla="*/ 426452 h 290"/>
                <a:gd name="T28" fmla="*/ 355704 w 290"/>
                <a:gd name="T29" fmla="*/ 528643 h 290"/>
                <a:gd name="T30" fmla="*/ 398938 w 290"/>
                <a:gd name="T31" fmla="*/ 569913 h 290"/>
                <a:gd name="T32" fmla="*/ 459860 w 290"/>
                <a:gd name="T33" fmla="*/ 459861 h 290"/>
                <a:gd name="T34" fmla="*/ 569912 w 290"/>
                <a:gd name="T35" fmla="*/ 398939 h 290"/>
                <a:gd name="T36" fmla="*/ 526677 w 290"/>
                <a:gd name="T37" fmla="*/ 35570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1E1F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52" name="组合 51"/>
          <p:cNvGrpSpPr/>
          <p:nvPr/>
        </p:nvGrpSpPr>
        <p:grpSpPr>
          <a:xfrm>
            <a:off x="1055688" y="3671172"/>
            <a:ext cx="498650" cy="498168"/>
            <a:chOff x="5281342" y="2932112"/>
            <a:chExt cx="1643063" cy="1641475"/>
          </a:xfrm>
        </p:grpSpPr>
        <p:sp>
          <p:nvSpPr>
            <p:cNvPr id="53" name="Oval 47"/>
            <p:cNvSpPr>
              <a:spLocks noChangeArrowheads="1"/>
            </p:cNvSpPr>
            <p:nvPr/>
          </p:nvSpPr>
          <p:spPr bwMode="auto">
            <a:xfrm>
              <a:off x="5281342" y="2932112"/>
              <a:ext cx="1643063" cy="1641475"/>
            </a:xfrm>
            <a:prstGeom prst="roundRect">
              <a:avLst/>
            </a:prstGeom>
            <a:gradFill>
              <a:gsLst>
                <a:gs pos="0">
                  <a:srgbClr val="FFFF00"/>
                </a:gs>
                <a:gs pos="51000">
                  <a:srgbClr val="F8C700"/>
                </a:gs>
                <a:gs pos="100000">
                  <a:srgbClr val="F8C700"/>
                </a:gs>
              </a:gsLst>
              <a:lin ang="27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gradFill>
                  <a:gsLst>
                    <a:gs pos="0">
                      <a:srgbClr val="FFFF00"/>
                    </a:gs>
                    <a:gs pos="72082">
                      <a:srgbClr val="FEF301"/>
                    </a:gs>
                    <a:gs pos="34000">
                      <a:srgbClr val="F8C700"/>
                    </a:gs>
                    <a:gs pos="100000">
                      <a:srgbClr val="F8C700">
                        <a:alpha val="94000"/>
                      </a:srgbClr>
                    </a:gs>
                  </a:gsLst>
                  <a:lin ang="8100000" scaled="1"/>
                </a:gradFill>
              </a:endParaRPr>
            </a:p>
          </p:txBody>
        </p:sp>
        <p:sp>
          <p:nvSpPr>
            <p:cNvPr id="54" name="Freeform 122"/>
            <p:cNvSpPr/>
            <p:nvPr/>
          </p:nvSpPr>
          <p:spPr bwMode="auto">
            <a:xfrm>
              <a:off x="5649642" y="3299618"/>
              <a:ext cx="906462" cy="906462"/>
            </a:xfrm>
            <a:custGeom>
              <a:avLst/>
              <a:gdLst>
                <a:gd name="T0" fmla="*/ 526677 w 290"/>
                <a:gd name="T1" fmla="*/ 355704 h 290"/>
                <a:gd name="T2" fmla="*/ 426451 w 290"/>
                <a:gd name="T3" fmla="*/ 365530 h 290"/>
                <a:gd name="T4" fmla="*/ 312469 w 290"/>
                <a:gd name="T5" fmla="*/ 249583 h 290"/>
                <a:gd name="T6" fmla="*/ 564016 w 290"/>
                <a:gd name="T7" fmla="*/ 98261 h 290"/>
                <a:gd name="T8" fmla="*/ 520782 w 290"/>
                <a:gd name="T9" fmla="*/ 55026 h 290"/>
                <a:gd name="T10" fmla="*/ 198487 w 290"/>
                <a:gd name="T11" fmla="*/ 137565 h 290"/>
                <a:gd name="T12" fmla="*/ 80574 w 290"/>
                <a:gd name="T13" fmla="*/ 17687 h 290"/>
                <a:gd name="T14" fmla="*/ 17687 w 290"/>
                <a:gd name="T15" fmla="*/ 17687 h 290"/>
                <a:gd name="T16" fmla="*/ 17687 w 290"/>
                <a:gd name="T17" fmla="*/ 80574 h 290"/>
                <a:gd name="T18" fmla="*/ 137565 w 290"/>
                <a:gd name="T19" fmla="*/ 198487 h 290"/>
                <a:gd name="T20" fmla="*/ 55026 w 290"/>
                <a:gd name="T21" fmla="*/ 520783 h 290"/>
                <a:gd name="T22" fmla="*/ 98261 w 290"/>
                <a:gd name="T23" fmla="*/ 564017 h 290"/>
                <a:gd name="T24" fmla="*/ 249582 w 290"/>
                <a:gd name="T25" fmla="*/ 312470 h 290"/>
                <a:gd name="T26" fmla="*/ 363565 w 290"/>
                <a:gd name="T27" fmla="*/ 426452 h 290"/>
                <a:gd name="T28" fmla="*/ 355704 w 290"/>
                <a:gd name="T29" fmla="*/ 528643 h 290"/>
                <a:gd name="T30" fmla="*/ 398938 w 290"/>
                <a:gd name="T31" fmla="*/ 569913 h 290"/>
                <a:gd name="T32" fmla="*/ 459860 w 290"/>
                <a:gd name="T33" fmla="*/ 459861 h 290"/>
                <a:gd name="T34" fmla="*/ 569912 w 290"/>
                <a:gd name="T35" fmla="*/ 398939 h 290"/>
                <a:gd name="T36" fmla="*/ 526677 w 290"/>
                <a:gd name="T37" fmla="*/ 35570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1E1F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55" name="组合 54"/>
          <p:cNvGrpSpPr/>
          <p:nvPr/>
        </p:nvGrpSpPr>
        <p:grpSpPr>
          <a:xfrm>
            <a:off x="10637663" y="2213884"/>
            <a:ext cx="498650" cy="498168"/>
            <a:chOff x="5281342" y="2932112"/>
            <a:chExt cx="1643063" cy="1641475"/>
          </a:xfrm>
        </p:grpSpPr>
        <p:sp>
          <p:nvSpPr>
            <p:cNvPr id="56" name="Oval 47"/>
            <p:cNvSpPr>
              <a:spLocks noChangeArrowheads="1"/>
            </p:cNvSpPr>
            <p:nvPr/>
          </p:nvSpPr>
          <p:spPr bwMode="auto">
            <a:xfrm>
              <a:off x="5281342" y="2932112"/>
              <a:ext cx="1643063" cy="1641475"/>
            </a:xfrm>
            <a:prstGeom prst="roundRect">
              <a:avLst/>
            </a:prstGeom>
            <a:gradFill>
              <a:gsLst>
                <a:gs pos="0">
                  <a:srgbClr val="FFFF00"/>
                </a:gs>
                <a:gs pos="51000">
                  <a:srgbClr val="F8C700"/>
                </a:gs>
                <a:gs pos="100000">
                  <a:srgbClr val="F8C700"/>
                </a:gs>
              </a:gsLst>
              <a:lin ang="27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gradFill>
                  <a:gsLst>
                    <a:gs pos="0">
                      <a:srgbClr val="FFFF00"/>
                    </a:gs>
                    <a:gs pos="72082">
                      <a:srgbClr val="FEF301"/>
                    </a:gs>
                    <a:gs pos="34000">
                      <a:srgbClr val="F8C700"/>
                    </a:gs>
                    <a:gs pos="100000">
                      <a:srgbClr val="F8C700">
                        <a:alpha val="94000"/>
                      </a:srgbClr>
                    </a:gs>
                  </a:gsLst>
                  <a:lin ang="8100000" scaled="1"/>
                </a:gradFill>
              </a:endParaRPr>
            </a:p>
          </p:txBody>
        </p:sp>
        <p:sp>
          <p:nvSpPr>
            <p:cNvPr id="57" name="Freeform 122"/>
            <p:cNvSpPr/>
            <p:nvPr/>
          </p:nvSpPr>
          <p:spPr bwMode="auto">
            <a:xfrm>
              <a:off x="5649642" y="3299618"/>
              <a:ext cx="906462" cy="906462"/>
            </a:xfrm>
            <a:custGeom>
              <a:avLst/>
              <a:gdLst>
                <a:gd name="T0" fmla="*/ 526677 w 290"/>
                <a:gd name="T1" fmla="*/ 355704 h 290"/>
                <a:gd name="T2" fmla="*/ 426451 w 290"/>
                <a:gd name="T3" fmla="*/ 365530 h 290"/>
                <a:gd name="T4" fmla="*/ 312469 w 290"/>
                <a:gd name="T5" fmla="*/ 249583 h 290"/>
                <a:gd name="T6" fmla="*/ 564016 w 290"/>
                <a:gd name="T7" fmla="*/ 98261 h 290"/>
                <a:gd name="T8" fmla="*/ 520782 w 290"/>
                <a:gd name="T9" fmla="*/ 55026 h 290"/>
                <a:gd name="T10" fmla="*/ 198487 w 290"/>
                <a:gd name="T11" fmla="*/ 137565 h 290"/>
                <a:gd name="T12" fmla="*/ 80574 w 290"/>
                <a:gd name="T13" fmla="*/ 17687 h 290"/>
                <a:gd name="T14" fmla="*/ 17687 w 290"/>
                <a:gd name="T15" fmla="*/ 17687 h 290"/>
                <a:gd name="T16" fmla="*/ 17687 w 290"/>
                <a:gd name="T17" fmla="*/ 80574 h 290"/>
                <a:gd name="T18" fmla="*/ 137565 w 290"/>
                <a:gd name="T19" fmla="*/ 198487 h 290"/>
                <a:gd name="T20" fmla="*/ 55026 w 290"/>
                <a:gd name="T21" fmla="*/ 520783 h 290"/>
                <a:gd name="T22" fmla="*/ 98261 w 290"/>
                <a:gd name="T23" fmla="*/ 564017 h 290"/>
                <a:gd name="T24" fmla="*/ 249582 w 290"/>
                <a:gd name="T25" fmla="*/ 312470 h 290"/>
                <a:gd name="T26" fmla="*/ 363565 w 290"/>
                <a:gd name="T27" fmla="*/ 426452 h 290"/>
                <a:gd name="T28" fmla="*/ 355704 w 290"/>
                <a:gd name="T29" fmla="*/ 528643 h 290"/>
                <a:gd name="T30" fmla="*/ 398938 w 290"/>
                <a:gd name="T31" fmla="*/ 569913 h 290"/>
                <a:gd name="T32" fmla="*/ 459860 w 290"/>
                <a:gd name="T33" fmla="*/ 459861 h 290"/>
                <a:gd name="T34" fmla="*/ 569912 w 290"/>
                <a:gd name="T35" fmla="*/ 398939 h 290"/>
                <a:gd name="T36" fmla="*/ 526677 w 290"/>
                <a:gd name="T37" fmla="*/ 35570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1E1F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58" name="组合 57"/>
          <p:cNvGrpSpPr/>
          <p:nvPr/>
        </p:nvGrpSpPr>
        <p:grpSpPr>
          <a:xfrm>
            <a:off x="10637663" y="3671172"/>
            <a:ext cx="498650" cy="498168"/>
            <a:chOff x="5281342" y="2932112"/>
            <a:chExt cx="1643063" cy="1641475"/>
          </a:xfrm>
        </p:grpSpPr>
        <p:sp>
          <p:nvSpPr>
            <p:cNvPr id="59" name="Oval 47"/>
            <p:cNvSpPr>
              <a:spLocks noChangeArrowheads="1"/>
            </p:cNvSpPr>
            <p:nvPr/>
          </p:nvSpPr>
          <p:spPr bwMode="auto">
            <a:xfrm>
              <a:off x="5281342" y="2932112"/>
              <a:ext cx="1643063" cy="1641475"/>
            </a:xfrm>
            <a:prstGeom prst="roundRect">
              <a:avLst/>
            </a:prstGeom>
            <a:gradFill>
              <a:gsLst>
                <a:gs pos="0">
                  <a:srgbClr val="FFFF00"/>
                </a:gs>
                <a:gs pos="51000">
                  <a:srgbClr val="F8C700"/>
                </a:gs>
                <a:gs pos="100000">
                  <a:srgbClr val="F8C700"/>
                </a:gs>
              </a:gsLst>
              <a:lin ang="27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gradFill>
                  <a:gsLst>
                    <a:gs pos="0">
                      <a:srgbClr val="FFFF00"/>
                    </a:gs>
                    <a:gs pos="72082">
                      <a:srgbClr val="FEF301"/>
                    </a:gs>
                    <a:gs pos="34000">
                      <a:srgbClr val="F8C700"/>
                    </a:gs>
                    <a:gs pos="100000">
                      <a:srgbClr val="F8C700">
                        <a:alpha val="94000"/>
                      </a:srgbClr>
                    </a:gs>
                  </a:gsLst>
                  <a:lin ang="8100000" scaled="1"/>
                </a:gradFill>
              </a:endParaRPr>
            </a:p>
          </p:txBody>
        </p:sp>
        <p:sp>
          <p:nvSpPr>
            <p:cNvPr id="60" name="Freeform 122"/>
            <p:cNvSpPr/>
            <p:nvPr/>
          </p:nvSpPr>
          <p:spPr bwMode="auto">
            <a:xfrm>
              <a:off x="5649642" y="3299618"/>
              <a:ext cx="906462" cy="906462"/>
            </a:xfrm>
            <a:custGeom>
              <a:avLst/>
              <a:gdLst>
                <a:gd name="T0" fmla="*/ 526677 w 290"/>
                <a:gd name="T1" fmla="*/ 355704 h 290"/>
                <a:gd name="T2" fmla="*/ 426451 w 290"/>
                <a:gd name="T3" fmla="*/ 365530 h 290"/>
                <a:gd name="T4" fmla="*/ 312469 w 290"/>
                <a:gd name="T5" fmla="*/ 249583 h 290"/>
                <a:gd name="T6" fmla="*/ 564016 w 290"/>
                <a:gd name="T7" fmla="*/ 98261 h 290"/>
                <a:gd name="T8" fmla="*/ 520782 w 290"/>
                <a:gd name="T9" fmla="*/ 55026 h 290"/>
                <a:gd name="T10" fmla="*/ 198487 w 290"/>
                <a:gd name="T11" fmla="*/ 137565 h 290"/>
                <a:gd name="T12" fmla="*/ 80574 w 290"/>
                <a:gd name="T13" fmla="*/ 17687 h 290"/>
                <a:gd name="T14" fmla="*/ 17687 w 290"/>
                <a:gd name="T15" fmla="*/ 17687 h 290"/>
                <a:gd name="T16" fmla="*/ 17687 w 290"/>
                <a:gd name="T17" fmla="*/ 80574 h 290"/>
                <a:gd name="T18" fmla="*/ 137565 w 290"/>
                <a:gd name="T19" fmla="*/ 198487 h 290"/>
                <a:gd name="T20" fmla="*/ 55026 w 290"/>
                <a:gd name="T21" fmla="*/ 520783 h 290"/>
                <a:gd name="T22" fmla="*/ 98261 w 290"/>
                <a:gd name="T23" fmla="*/ 564017 h 290"/>
                <a:gd name="T24" fmla="*/ 249582 w 290"/>
                <a:gd name="T25" fmla="*/ 312470 h 290"/>
                <a:gd name="T26" fmla="*/ 363565 w 290"/>
                <a:gd name="T27" fmla="*/ 426452 h 290"/>
                <a:gd name="T28" fmla="*/ 355704 w 290"/>
                <a:gd name="T29" fmla="*/ 528643 h 290"/>
                <a:gd name="T30" fmla="*/ 398938 w 290"/>
                <a:gd name="T31" fmla="*/ 569913 h 290"/>
                <a:gd name="T32" fmla="*/ 459860 w 290"/>
                <a:gd name="T33" fmla="*/ 459861 h 290"/>
                <a:gd name="T34" fmla="*/ 569912 w 290"/>
                <a:gd name="T35" fmla="*/ 398939 h 290"/>
                <a:gd name="T36" fmla="*/ 526677 w 290"/>
                <a:gd name="T37" fmla="*/ 35570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1E1F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69" name="组合 68"/>
          <p:cNvGrpSpPr/>
          <p:nvPr/>
        </p:nvGrpSpPr>
        <p:grpSpPr>
          <a:xfrm>
            <a:off x="1628815" y="1979599"/>
            <a:ext cx="2103417" cy="966738"/>
            <a:chOff x="7483989" y="3404207"/>
            <a:chExt cx="2103417" cy="966738"/>
          </a:xfrm>
        </p:grpSpPr>
        <p:sp>
          <p:nvSpPr>
            <p:cNvPr id="70" name="矩形 69"/>
            <p:cNvSpPr/>
            <p:nvPr/>
          </p:nvSpPr>
          <p:spPr>
            <a:xfrm>
              <a:off x="7483989" y="3761547"/>
              <a:ext cx="21034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71" name="矩形 70"/>
            <p:cNvSpPr/>
            <p:nvPr/>
          </p:nvSpPr>
          <p:spPr>
            <a:xfrm>
              <a:off x="7483989" y="3404207"/>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rPr>
                <a:t>文字添加</a:t>
              </a:r>
              <a:endPar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72" name="组合 71"/>
          <p:cNvGrpSpPr/>
          <p:nvPr/>
        </p:nvGrpSpPr>
        <p:grpSpPr>
          <a:xfrm>
            <a:off x="1628815" y="3436887"/>
            <a:ext cx="2103417" cy="966738"/>
            <a:chOff x="7483989" y="3404207"/>
            <a:chExt cx="2103417" cy="966738"/>
          </a:xfrm>
        </p:grpSpPr>
        <p:sp>
          <p:nvSpPr>
            <p:cNvPr id="73" name="矩形 72"/>
            <p:cNvSpPr/>
            <p:nvPr/>
          </p:nvSpPr>
          <p:spPr>
            <a:xfrm>
              <a:off x="7483989" y="3761547"/>
              <a:ext cx="21034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74" name="矩形 73"/>
            <p:cNvSpPr/>
            <p:nvPr/>
          </p:nvSpPr>
          <p:spPr>
            <a:xfrm>
              <a:off x="7483989" y="3404207"/>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rPr>
                <a:t>文字添加</a:t>
              </a:r>
              <a:endPar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75" name="组合 74"/>
          <p:cNvGrpSpPr/>
          <p:nvPr/>
        </p:nvGrpSpPr>
        <p:grpSpPr>
          <a:xfrm>
            <a:off x="8474093" y="1979599"/>
            <a:ext cx="2103417" cy="966738"/>
            <a:chOff x="7483989" y="3404207"/>
            <a:chExt cx="2103417" cy="966738"/>
          </a:xfrm>
        </p:grpSpPr>
        <p:sp>
          <p:nvSpPr>
            <p:cNvPr id="76" name="矩形 75"/>
            <p:cNvSpPr/>
            <p:nvPr/>
          </p:nvSpPr>
          <p:spPr>
            <a:xfrm>
              <a:off x="7483989" y="3761547"/>
              <a:ext cx="210341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77" name="矩形 76"/>
            <p:cNvSpPr/>
            <p:nvPr/>
          </p:nvSpPr>
          <p:spPr>
            <a:xfrm>
              <a:off x="7536854" y="3404207"/>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rPr>
                <a:t>文字添加</a:t>
              </a:r>
              <a:endPar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78" name="组合 77"/>
          <p:cNvGrpSpPr/>
          <p:nvPr/>
        </p:nvGrpSpPr>
        <p:grpSpPr>
          <a:xfrm>
            <a:off x="8474093" y="3436887"/>
            <a:ext cx="2103417" cy="966738"/>
            <a:chOff x="7483989" y="3404207"/>
            <a:chExt cx="2103417" cy="966738"/>
          </a:xfrm>
        </p:grpSpPr>
        <p:sp>
          <p:nvSpPr>
            <p:cNvPr id="79" name="矩形 78"/>
            <p:cNvSpPr/>
            <p:nvPr/>
          </p:nvSpPr>
          <p:spPr>
            <a:xfrm>
              <a:off x="7483989" y="3761547"/>
              <a:ext cx="210341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80" name="矩形 79"/>
            <p:cNvSpPr/>
            <p:nvPr/>
          </p:nvSpPr>
          <p:spPr>
            <a:xfrm>
              <a:off x="7536854" y="3404207"/>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rPr>
                <a:t>文字添加</a:t>
              </a:r>
              <a:endPar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99" name="组合 98"/>
          <p:cNvGrpSpPr/>
          <p:nvPr/>
        </p:nvGrpSpPr>
        <p:grpSpPr>
          <a:xfrm>
            <a:off x="1231395" y="5029463"/>
            <a:ext cx="9755919" cy="875159"/>
            <a:chOff x="1231395" y="5029463"/>
            <a:chExt cx="9755919" cy="875159"/>
          </a:xfrm>
        </p:grpSpPr>
        <p:sp>
          <p:nvSpPr>
            <p:cNvPr id="81" name="矩形 80"/>
            <p:cNvSpPr/>
            <p:nvPr/>
          </p:nvSpPr>
          <p:spPr>
            <a:xfrm>
              <a:off x="1231395" y="5117099"/>
              <a:ext cx="9755919" cy="787523"/>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6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a:t>
              </a:r>
              <a:endParaRPr lang="zh-CN" altLang="en-US" sz="16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cxnSp>
          <p:nvCxnSpPr>
            <p:cNvPr id="82" name="直接连接符 81"/>
            <p:cNvCxnSpPr/>
            <p:nvPr/>
          </p:nvCxnSpPr>
          <p:spPr>
            <a:xfrm>
              <a:off x="1301974" y="5029463"/>
              <a:ext cx="9646703" cy="0"/>
            </a:xfrm>
            <a:prstGeom prst="line">
              <a:avLst/>
            </a:prstGeom>
            <a:ln w="19050">
              <a:solidFill>
                <a:srgbClr val="EBC21D"/>
              </a:solidFill>
            </a:ln>
          </p:spPr>
          <p:style>
            <a:lnRef idx="1">
              <a:schemeClr val="accent1"/>
            </a:lnRef>
            <a:fillRef idx="0">
              <a:schemeClr val="accent1"/>
            </a:fillRef>
            <a:effectRef idx="0">
              <a:schemeClr val="accent1"/>
            </a:effectRef>
            <a:fontRef idx="minor">
              <a:schemeClr val="tx1"/>
            </a:fontRef>
          </p:style>
        </p:cxnSp>
      </p:grpSp>
      <p:cxnSp>
        <p:nvCxnSpPr>
          <p:cNvPr id="61" name="直接连接符 60"/>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63" name="文本框 62"/>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64" name="任意多边形 63"/>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par>
                                <p:cTn id="16" presetID="53" presetClass="entr" presetSubtype="16" fill="hold" nodeType="with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fltVal val="0"/>
                                          </p:val>
                                        </p:tav>
                                        <p:tav tm="100000">
                                          <p:val>
                                            <p:strVal val="#ppt_w"/>
                                          </p:val>
                                        </p:tav>
                                      </p:tavLst>
                                    </p:anim>
                                    <p:anim calcmode="lin" valueType="num">
                                      <p:cBhvr>
                                        <p:cTn id="19" dur="500" fill="hold"/>
                                        <p:tgtEl>
                                          <p:spTgt spid="52"/>
                                        </p:tgtEl>
                                        <p:attrNameLst>
                                          <p:attrName>ppt_h</p:attrName>
                                        </p:attrNameLst>
                                      </p:cBhvr>
                                      <p:tavLst>
                                        <p:tav tm="0">
                                          <p:val>
                                            <p:fltVal val="0"/>
                                          </p:val>
                                        </p:tav>
                                        <p:tav tm="100000">
                                          <p:val>
                                            <p:strVal val="#ppt_h"/>
                                          </p:val>
                                        </p:tav>
                                      </p:tavLst>
                                    </p:anim>
                                    <p:animEffect transition="in" filter="fade">
                                      <p:cBhvr>
                                        <p:cTn id="20" dur="500"/>
                                        <p:tgtEl>
                                          <p:spTgt spid="52"/>
                                        </p:tgtEl>
                                      </p:cBhvr>
                                    </p:animEffect>
                                  </p:childTnLst>
                                </p:cTn>
                              </p:par>
                              <p:par>
                                <p:cTn id="21" presetID="53" presetClass="entr" presetSubtype="16"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p:cTn id="23" dur="500" fill="hold"/>
                                        <p:tgtEl>
                                          <p:spTgt spid="55"/>
                                        </p:tgtEl>
                                        <p:attrNameLst>
                                          <p:attrName>ppt_w</p:attrName>
                                        </p:attrNameLst>
                                      </p:cBhvr>
                                      <p:tavLst>
                                        <p:tav tm="0">
                                          <p:val>
                                            <p:fltVal val="0"/>
                                          </p:val>
                                        </p:tav>
                                        <p:tav tm="100000">
                                          <p:val>
                                            <p:strVal val="#ppt_w"/>
                                          </p:val>
                                        </p:tav>
                                      </p:tavLst>
                                    </p:anim>
                                    <p:anim calcmode="lin" valueType="num">
                                      <p:cBhvr>
                                        <p:cTn id="24" dur="500" fill="hold"/>
                                        <p:tgtEl>
                                          <p:spTgt spid="55"/>
                                        </p:tgtEl>
                                        <p:attrNameLst>
                                          <p:attrName>ppt_h</p:attrName>
                                        </p:attrNameLst>
                                      </p:cBhvr>
                                      <p:tavLst>
                                        <p:tav tm="0">
                                          <p:val>
                                            <p:fltVal val="0"/>
                                          </p:val>
                                        </p:tav>
                                        <p:tav tm="100000">
                                          <p:val>
                                            <p:strVal val="#ppt_h"/>
                                          </p:val>
                                        </p:tav>
                                      </p:tavLst>
                                    </p:anim>
                                    <p:animEffect transition="in" filter="fade">
                                      <p:cBhvr>
                                        <p:cTn id="25" dur="500"/>
                                        <p:tgtEl>
                                          <p:spTgt spid="55"/>
                                        </p:tgtEl>
                                      </p:cBhvr>
                                    </p:animEffect>
                                  </p:childTnLst>
                                </p:cTn>
                              </p:par>
                              <p:par>
                                <p:cTn id="26" presetID="53" presetClass="entr" presetSubtype="16" fill="hold" nodeType="with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animEffect transition="in" filter="fade">
                                      <p:cBhvr>
                                        <p:cTn id="30" dur="500"/>
                                        <p:tgtEl>
                                          <p:spTgt spid="58"/>
                                        </p:tgtEl>
                                      </p:cBhvr>
                                    </p:animEffect>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69"/>
                                        </p:tgtEl>
                                        <p:attrNameLst>
                                          <p:attrName>style.visibility</p:attrName>
                                        </p:attrNameLst>
                                      </p:cBhvr>
                                      <p:to>
                                        <p:strVal val="visible"/>
                                      </p:to>
                                    </p:set>
                                    <p:anim calcmode="lin" valueType="num">
                                      <p:cBhvr>
                                        <p:cTn id="34" dur="500" fill="hold"/>
                                        <p:tgtEl>
                                          <p:spTgt spid="69"/>
                                        </p:tgtEl>
                                        <p:attrNameLst>
                                          <p:attrName>ppt_w</p:attrName>
                                        </p:attrNameLst>
                                      </p:cBhvr>
                                      <p:tavLst>
                                        <p:tav tm="0">
                                          <p:val>
                                            <p:fltVal val="0"/>
                                          </p:val>
                                        </p:tav>
                                        <p:tav tm="100000">
                                          <p:val>
                                            <p:strVal val="#ppt_w"/>
                                          </p:val>
                                        </p:tav>
                                      </p:tavLst>
                                    </p:anim>
                                    <p:anim calcmode="lin" valueType="num">
                                      <p:cBhvr>
                                        <p:cTn id="35" dur="500" fill="hold"/>
                                        <p:tgtEl>
                                          <p:spTgt spid="69"/>
                                        </p:tgtEl>
                                        <p:attrNameLst>
                                          <p:attrName>ppt_h</p:attrName>
                                        </p:attrNameLst>
                                      </p:cBhvr>
                                      <p:tavLst>
                                        <p:tav tm="0">
                                          <p:val>
                                            <p:fltVal val="0"/>
                                          </p:val>
                                        </p:tav>
                                        <p:tav tm="100000">
                                          <p:val>
                                            <p:strVal val="#ppt_h"/>
                                          </p:val>
                                        </p:tav>
                                      </p:tavLst>
                                    </p:anim>
                                    <p:animEffect transition="in" filter="fade">
                                      <p:cBhvr>
                                        <p:cTn id="36" dur="500"/>
                                        <p:tgtEl>
                                          <p:spTgt spid="69"/>
                                        </p:tgtEl>
                                      </p:cBhvr>
                                    </p:animEffect>
                                  </p:childTnLst>
                                </p:cTn>
                              </p:par>
                              <p:par>
                                <p:cTn id="37" presetID="53" presetClass="entr" presetSubtype="16"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p:cTn id="39" dur="500" fill="hold"/>
                                        <p:tgtEl>
                                          <p:spTgt spid="72"/>
                                        </p:tgtEl>
                                        <p:attrNameLst>
                                          <p:attrName>ppt_w</p:attrName>
                                        </p:attrNameLst>
                                      </p:cBhvr>
                                      <p:tavLst>
                                        <p:tav tm="0">
                                          <p:val>
                                            <p:fltVal val="0"/>
                                          </p:val>
                                        </p:tav>
                                        <p:tav tm="100000">
                                          <p:val>
                                            <p:strVal val="#ppt_w"/>
                                          </p:val>
                                        </p:tav>
                                      </p:tavLst>
                                    </p:anim>
                                    <p:anim calcmode="lin" valueType="num">
                                      <p:cBhvr>
                                        <p:cTn id="40" dur="500" fill="hold"/>
                                        <p:tgtEl>
                                          <p:spTgt spid="72"/>
                                        </p:tgtEl>
                                        <p:attrNameLst>
                                          <p:attrName>ppt_h</p:attrName>
                                        </p:attrNameLst>
                                      </p:cBhvr>
                                      <p:tavLst>
                                        <p:tav tm="0">
                                          <p:val>
                                            <p:fltVal val="0"/>
                                          </p:val>
                                        </p:tav>
                                        <p:tav tm="100000">
                                          <p:val>
                                            <p:strVal val="#ppt_h"/>
                                          </p:val>
                                        </p:tav>
                                      </p:tavLst>
                                    </p:anim>
                                    <p:animEffect transition="in" filter="fade">
                                      <p:cBhvr>
                                        <p:cTn id="41" dur="500"/>
                                        <p:tgtEl>
                                          <p:spTgt spid="72"/>
                                        </p:tgtEl>
                                      </p:cBhvr>
                                    </p:animEffect>
                                  </p:childTnLst>
                                </p:cTn>
                              </p:par>
                              <p:par>
                                <p:cTn id="42" presetID="53" presetClass="entr" presetSubtype="16"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p:cTn id="44" dur="500" fill="hold"/>
                                        <p:tgtEl>
                                          <p:spTgt spid="75"/>
                                        </p:tgtEl>
                                        <p:attrNameLst>
                                          <p:attrName>ppt_w</p:attrName>
                                        </p:attrNameLst>
                                      </p:cBhvr>
                                      <p:tavLst>
                                        <p:tav tm="0">
                                          <p:val>
                                            <p:fltVal val="0"/>
                                          </p:val>
                                        </p:tav>
                                        <p:tav tm="100000">
                                          <p:val>
                                            <p:strVal val="#ppt_w"/>
                                          </p:val>
                                        </p:tav>
                                      </p:tavLst>
                                    </p:anim>
                                    <p:anim calcmode="lin" valueType="num">
                                      <p:cBhvr>
                                        <p:cTn id="45" dur="500" fill="hold"/>
                                        <p:tgtEl>
                                          <p:spTgt spid="75"/>
                                        </p:tgtEl>
                                        <p:attrNameLst>
                                          <p:attrName>ppt_h</p:attrName>
                                        </p:attrNameLst>
                                      </p:cBhvr>
                                      <p:tavLst>
                                        <p:tav tm="0">
                                          <p:val>
                                            <p:fltVal val="0"/>
                                          </p:val>
                                        </p:tav>
                                        <p:tav tm="100000">
                                          <p:val>
                                            <p:strVal val="#ppt_h"/>
                                          </p:val>
                                        </p:tav>
                                      </p:tavLst>
                                    </p:anim>
                                    <p:animEffect transition="in" filter="fade">
                                      <p:cBhvr>
                                        <p:cTn id="46" dur="500"/>
                                        <p:tgtEl>
                                          <p:spTgt spid="75"/>
                                        </p:tgtEl>
                                      </p:cBhvr>
                                    </p:animEffect>
                                  </p:childTnLst>
                                </p:cTn>
                              </p:par>
                              <p:par>
                                <p:cTn id="47" presetID="53" presetClass="entr" presetSubtype="16" fill="hold" nodeType="withEffect">
                                  <p:stCondLst>
                                    <p:cond delay="0"/>
                                  </p:stCondLst>
                                  <p:childTnLst>
                                    <p:set>
                                      <p:cBhvr>
                                        <p:cTn id="48" dur="1" fill="hold">
                                          <p:stCondLst>
                                            <p:cond delay="0"/>
                                          </p:stCondLst>
                                        </p:cTn>
                                        <p:tgtEl>
                                          <p:spTgt spid="78"/>
                                        </p:tgtEl>
                                        <p:attrNameLst>
                                          <p:attrName>style.visibility</p:attrName>
                                        </p:attrNameLst>
                                      </p:cBhvr>
                                      <p:to>
                                        <p:strVal val="visible"/>
                                      </p:to>
                                    </p:set>
                                    <p:anim calcmode="lin" valueType="num">
                                      <p:cBhvr>
                                        <p:cTn id="49" dur="500" fill="hold"/>
                                        <p:tgtEl>
                                          <p:spTgt spid="78"/>
                                        </p:tgtEl>
                                        <p:attrNameLst>
                                          <p:attrName>ppt_w</p:attrName>
                                        </p:attrNameLst>
                                      </p:cBhvr>
                                      <p:tavLst>
                                        <p:tav tm="0">
                                          <p:val>
                                            <p:fltVal val="0"/>
                                          </p:val>
                                        </p:tav>
                                        <p:tav tm="100000">
                                          <p:val>
                                            <p:strVal val="#ppt_w"/>
                                          </p:val>
                                        </p:tav>
                                      </p:tavLst>
                                    </p:anim>
                                    <p:anim calcmode="lin" valueType="num">
                                      <p:cBhvr>
                                        <p:cTn id="50" dur="500" fill="hold"/>
                                        <p:tgtEl>
                                          <p:spTgt spid="78"/>
                                        </p:tgtEl>
                                        <p:attrNameLst>
                                          <p:attrName>ppt_h</p:attrName>
                                        </p:attrNameLst>
                                      </p:cBhvr>
                                      <p:tavLst>
                                        <p:tav tm="0">
                                          <p:val>
                                            <p:fltVal val="0"/>
                                          </p:val>
                                        </p:tav>
                                        <p:tav tm="100000">
                                          <p:val>
                                            <p:strVal val="#ppt_h"/>
                                          </p:val>
                                        </p:tav>
                                      </p:tavLst>
                                    </p:anim>
                                    <p:animEffect transition="in" filter="fade">
                                      <p:cBhvr>
                                        <p:cTn id="51" dur="500"/>
                                        <p:tgtEl>
                                          <p:spTgt spid="78"/>
                                        </p:tgtEl>
                                      </p:cBhvr>
                                    </p:animEffect>
                                  </p:childTnLst>
                                </p:cTn>
                              </p:par>
                            </p:childTnLst>
                          </p:cTn>
                        </p:par>
                        <p:par>
                          <p:cTn id="52" fill="hold">
                            <p:stCondLst>
                              <p:cond delay="2000"/>
                            </p:stCondLst>
                            <p:childTnLst>
                              <p:par>
                                <p:cTn id="53" presetID="22" presetClass="entr" presetSubtype="8" fill="hold" nodeType="afterEffect">
                                  <p:stCondLst>
                                    <p:cond delay="0"/>
                                  </p:stCondLst>
                                  <p:childTnLst>
                                    <p:set>
                                      <p:cBhvr>
                                        <p:cTn id="54" dur="1" fill="hold">
                                          <p:stCondLst>
                                            <p:cond delay="0"/>
                                          </p:stCondLst>
                                        </p:cTn>
                                        <p:tgtEl>
                                          <p:spTgt spid="99"/>
                                        </p:tgtEl>
                                        <p:attrNameLst>
                                          <p:attrName>style.visibility</p:attrName>
                                        </p:attrNameLst>
                                      </p:cBhvr>
                                      <p:to>
                                        <p:strVal val="visible"/>
                                      </p:to>
                                    </p:set>
                                    <p:animEffect transition="in" filter="wipe(left)">
                                      <p:cBhvr>
                                        <p:cTn id="5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34475" y="1668227"/>
            <a:ext cx="3897650" cy="1422836"/>
            <a:chOff x="4134475" y="1668227"/>
            <a:chExt cx="3897650" cy="1422836"/>
          </a:xfrm>
        </p:grpSpPr>
        <p:sp>
          <p:nvSpPr>
            <p:cNvPr id="16" name="任意多边形 15"/>
            <p:cNvSpPr/>
            <p:nvPr/>
          </p:nvSpPr>
          <p:spPr>
            <a:xfrm rot="20660907" flipV="1">
              <a:off x="4134475" y="1668227"/>
              <a:ext cx="3897650" cy="1422836"/>
            </a:xfrm>
            <a:custGeom>
              <a:avLst/>
              <a:gdLst>
                <a:gd name="connsiteX0" fmla="*/ 2721275 w 6519668"/>
                <a:gd name="connsiteY0" fmla="*/ 2378436 h 2380003"/>
                <a:gd name="connsiteX1" fmla="*/ 5831253 w 6519668"/>
                <a:gd name="connsiteY1" fmla="*/ 1255990 h 2380003"/>
                <a:gd name="connsiteX2" fmla="*/ 5991160 w 6519668"/>
                <a:gd name="connsiteY2" fmla="*/ 1228648 h 2380003"/>
                <a:gd name="connsiteX3" fmla="*/ 5991160 w 6519668"/>
                <a:gd name="connsiteY3" fmla="*/ 1232054 h 2380003"/>
                <a:gd name="connsiteX4" fmla="*/ 6026246 w 6519668"/>
                <a:gd name="connsiteY4" fmla="*/ 1215024 h 2380003"/>
                <a:gd name="connsiteX5" fmla="*/ 6284660 w 6519668"/>
                <a:gd name="connsiteY5" fmla="*/ 1103436 h 2380003"/>
                <a:gd name="connsiteX6" fmla="*/ 6452943 w 6519668"/>
                <a:gd name="connsiteY6" fmla="*/ 1048080 h 2380003"/>
                <a:gd name="connsiteX7" fmla="*/ 6519668 w 6519668"/>
                <a:gd name="connsiteY7" fmla="*/ 1028416 h 2380003"/>
                <a:gd name="connsiteX8" fmla="*/ 6462557 w 6519668"/>
                <a:gd name="connsiteY8" fmla="*/ 981613 h 2380003"/>
                <a:gd name="connsiteX9" fmla="*/ 6140262 w 6519668"/>
                <a:gd name="connsiteY9" fmla="*/ 760554 h 2380003"/>
                <a:gd name="connsiteX10" fmla="*/ 5991160 w 6519668"/>
                <a:gd name="connsiteY10" fmla="*/ 678632 h 2380003"/>
                <a:gd name="connsiteX11" fmla="*/ 5991160 w 6519668"/>
                <a:gd name="connsiteY11" fmla="*/ 676899 h 2380003"/>
                <a:gd name="connsiteX12" fmla="*/ 5805958 w 6519668"/>
                <a:gd name="connsiteY12" fmla="*/ 596912 h 2380003"/>
                <a:gd name="connsiteX13" fmla="*/ 3800337 w 6519668"/>
                <a:gd name="connsiteY13" fmla="*/ 12 h 2380003"/>
                <a:gd name="connsiteX14" fmla="*/ 379678 w 6519668"/>
                <a:gd name="connsiteY14" fmla="*/ 1212862 h 2380003"/>
                <a:gd name="connsiteX15" fmla="*/ 107801 w 6519668"/>
                <a:gd name="connsiteY15" fmla="*/ 1302295 h 2380003"/>
                <a:gd name="connsiteX16" fmla="*/ 0 w 6519668"/>
                <a:gd name="connsiteY16" fmla="*/ 1334065 h 2380003"/>
                <a:gd name="connsiteX17" fmla="*/ 92268 w 6519668"/>
                <a:gd name="connsiteY17" fmla="*/ 1409679 h 2380003"/>
                <a:gd name="connsiteX18" fmla="*/ 2721275 w 6519668"/>
                <a:gd name="connsiteY18" fmla="*/ 2378436 h 2380003"/>
                <a:gd name="connsiteX0-1" fmla="*/ 2721275 w 6519668"/>
                <a:gd name="connsiteY0-2" fmla="*/ 2378436 h 2380003"/>
                <a:gd name="connsiteX1-3" fmla="*/ 5831253 w 6519668"/>
                <a:gd name="connsiteY1-4" fmla="*/ 1255990 h 2380003"/>
                <a:gd name="connsiteX2-5" fmla="*/ 5991160 w 6519668"/>
                <a:gd name="connsiteY2-6" fmla="*/ 1228648 h 2380003"/>
                <a:gd name="connsiteX3-7" fmla="*/ 6026246 w 6519668"/>
                <a:gd name="connsiteY3-8" fmla="*/ 1215024 h 2380003"/>
                <a:gd name="connsiteX4-9" fmla="*/ 6284660 w 6519668"/>
                <a:gd name="connsiteY4-10" fmla="*/ 1103436 h 2380003"/>
                <a:gd name="connsiteX5-11" fmla="*/ 6452943 w 6519668"/>
                <a:gd name="connsiteY5-12" fmla="*/ 1048080 h 2380003"/>
                <a:gd name="connsiteX6-13" fmla="*/ 6519668 w 6519668"/>
                <a:gd name="connsiteY6-14" fmla="*/ 1028416 h 2380003"/>
                <a:gd name="connsiteX7-15" fmla="*/ 6462557 w 6519668"/>
                <a:gd name="connsiteY7-16" fmla="*/ 981613 h 2380003"/>
                <a:gd name="connsiteX8-17" fmla="*/ 6140262 w 6519668"/>
                <a:gd name="connsiteY8-18" fmla="*/ 760554 h 2380003"/>
                <a:gd name="connsiteX9-19" fmla="*/ 5991160 w 6519668"/>
                <a:gd name="connsiteY9-20" fmla="*/ 678632 h 2380003"/>
                <a:gd name="connsiteX10-21" fmla="*/ 5991160 w 6519668"/>
                <a:gd name="connsiteY10-22" fmla="*/ 676899 h 2380003"/>
                <a:gd name="connsiteX11-23" fmla="*/ 5805958 w 6519668"/>
                <a:gd name="connsiteY11-24" fmla="*/ 596912 h 2380003"/>
                <a:gd name="connsiteX12-25" fmla="*/ 3800337 w 6519668"/>
                <a:gd name="connsiteY12-26" fmla="*/ 12 h 2380003"/>
                <a:gd name="connsiteX13-27" fmla="*/ 379678 w 6519668"/>
                <a:gd name="connsiteY13-28" fmla="*/ 1212862 h 2380003"/>
                <a:gd name="connsiteX14-29" fmla="*/ 107801 w 6519668"/>
                <a:gd name="connsiteY14-30" fmla="*/ 1302295 h 2380003"/>
                <a:gd name="connsiteX15-31" fmla="*/ 0 w 6519668"/>
                <a:gd name="connsiteY15-32" fmla="*/ 1334065 h 2380003"/>
                <a:gd name="connsiteX16-33" fmla="*/ 92268 w 6519668"/>
                <a:gd name="connsiteY16-34" fmla="*/ 1409679 h 2380003"/>
                <a:gd name="connsiteX17-35" fmla="*/ 2721275 w 6519668"/>
                <a:gd name="connsiteY17-36" fmla="*/ 2378436 h 2380003"/>
                <a:gd name="connsiteX0-37" fmla="*/ 2721275 w 6519668"/>
                <a:gd name="connsiteY0-38" fmla="*/ 2378436 h 2380003"/>
                <a:gd name="connsiteX1-39" fmla="*/ 5831253 w 6519668"/>
                <a:gd name="connsiteY1-40" fmla="*/ 1255990 h 2380003"/>
                <a:gd name="connsiteX2-41" fmla="*/ 5991160 w 6519668"/>
                <a:gd name="connsiteY2-42" fmla="*/ 1228648 h 2380003"/>
                <a:gd name="connsiteX3-43" fmla="*/ 6284660 w 6519668"/>
                <a:gd name="connsiteY3-44" fmla="*/ 1103436 h 2380003"/>
                <a:gd name="connsiteX4-45" fmla="*/ 6452943 w 6519668"/>
                <a:gd name="connsiteY4-46" fmla="*/ 1048080 h 2380003"/>
                <a:gd name="connsiteX5-47" fmla="*/ 6519668 w 6519668"/>
                <a:gd name="connsiteY5-48" fmla="*/ 1028416 h 2380003"/>
                <a:gd name="connsiteX6-49" fmla="*/ 6462557 w 6519668"/>
                <a:gd name="connsiteY6-50" fmla="*/ 981613 h 2380003"/>
                <a:gd name="connsiteX7-51" fmla="*/ 6140262 w 6519668"/>
                <a:gd name="connsiteY7-52" fmla="*/ 760554 h 2380003"/>
                <a:gd name="connsiteX8-53" fmla="*/ 5991160 w 6519668"/>
                <a:gd name="connsiteY8-54" fmla="*/ 678632 h 2380003"/>
                <a:gd name="connsiteX9-55" fmla="*/ 5991160 w 6519668"/>
                <a:gd name="connsiteY9-56" fmla="*/ 676899 h 2380003"/>
                <a:gd name="connsiteX10-57" fmla="*/ 5805958 w 6519668"/>
                <a:gd name="connsiteY10-58" fmla="*/ 596912 h 2380003"/>
                <a:gd name="connsiteX11-59" fmla="*/ 3800337 w 6519668"/>
                <a:gd name="connsiteY11-60" fmla="*/ 12 h 2380003"/>
                <a:gd name="connsiteX12-61" fmla="*/ 379678 w 6519668"/>
                <a:gd name="connsiteY12-62" fmla="*/ 1212862 h 2380003"/>
                <a:gd name="connsiteX13-63" fmla="*/ 107801 w 6519668"/>
                <a:gd name="connsiteY13-64" fmla="*/ 1302295 h 2380003"/>
                <a:gd name="connsiteX14-65" fmla="*/ 0 w 6519668"/>
                <a:gd name="connsiteY14-66" fmla="*/ 1334065 h 2380003"/>
                <a:gd name="connsiteX15-67" fmla="*/ 92268 w 6519668"/>
                <a:gd name="connsiteY15-68" fmla="*/ 1409679 h 2380003"/>
                <a:gd name="connsiteX16-69" fmla="*/ 2721275 w 6519668"/>
                <a:gd name="connsiteY16-70" fmla="*/ 2378436 h 2380003"/>
                <a:gd name="connsiteX0-71" fmla="*/ 2721275 w 6519668"/>
                <a:gd name="connsiteY0-72" fmla="*/ 2378436 h 2380003"/>
                <a:gd name="connsiteX1-73" fmla="*/ 5831253 w 6519668"/>
                <a:gd name="connsiteY1-74" fmla="*/ 1255990 h 2380003"/>
                <a:gd name="connsiteX2-75" fmla="*/ 6284660 w 6519668"/>
                <a:gd name="connsiteY2-76" fmla="*/ 1103436 h 2380003"/>
                <a:gd name="connsiteX3-77" fmla="*/ 6452943 w 6519668"/>
                <a:gd name="connsiteY3-78" fmla="*/ 1048080 h 2380003"/>
                <a:gd name="connsiteX4-79" fmla="*/ 6519668 w 6519668"/>
                <a:gd name="connsiteY4-80" fmla="*/ 1028416 h 2380003"/>
                <a:gd name="connsiteX5-81" fmla="*/ 6462557 w 6519668"/>
                <a:gd name="connsiteY5-82" fmla="*/ 981613 h 2380003"/>
                <a:gd name="connsiteX6-83" fmla="*/ 6140262 w 6519668"/>
                <a:gd name="connsiteY6-84" fmla="*/ 760554 h 2380003"/>
                <a:gd name="connsiteX7-85" fmla="*/ 5991160 w 6519668"/>
                <a:gd name="connsiteY7-86" fmla="*/ 678632 h 2380003"/>
                <a:gd name="connsiteX8-87" fmla="*/ 5991160 w 6519668"/>
                <a:gd name="connsiteY8-88" fmla="*/ 676899 h 2380003"/>
                <a:gd name="connsiteX9-89" fmla="*/ 5805958 w 6519668"/>
                <a:gd name="connsiteY9-90" fmla="*/ 596912 h 2380003"/>
                <a:gd name="connsiteX10-91" fmla="*/ 3800337 w 6519668"/>
                <a:gd name="connsiteY10-92" fmla="*/ 12 h 2380003"/>
                <a:gd name="connsiteX11-93" fmla="*/ 379678 w 6519668"/>
                <a:gd name="connsiteY11-94" fmla="*/ 1212862 h 2380003"/>
                <a:gd name="connsiteX12-95" fmla="*/ 107801 w 6519668"/>
                <a:gd name="connsiteY12-96" fmla="*/ 1302295 h 2380003"/>
                <a:gd name="connsiteX13-97" fmla="*/ 0 w 6519668"/>
                <a:gd name="connsiteY13-98" fmla="*/ 1334065 h 2380003"/>
                <a:gd name="connsiteX14-99" fmla="*/ 92268 w 6519668"/>
                <a:gd name="connsiteY14-100" fmla="*/ 1409679 h 2380003"/>
                <a:gd name="connsiteX15-101" fmla="*/ 2721275 w 6519668"/>
                <a:gd name="connsiteY15-102" fmla="*/ 2378436 h 2380003"/>
                <a:gd name="connsiteX0-103" fmla="*/ 2721275 w 6519668"/>
                <a:gd name="connsiteY0-104" fmla="*/ 2378436 h 2380003"/>
                <a:gd name="connsiteX1-105" fmla="*/ 5831253 w 6519668"/>
                <a:gd name="connsiteY1-106" fmla="*/ 1255990 h 2380003"/>
                <a:gd name="connsiteX2-107" fmla="*/ 6284660 w 6519668"/>
                <a:gd name="connsiteY2-108" fmla="*/ 1103436 h 2380003"/>
                <a:gd name="connsiteX3-109" fmla="*/ 6452943 w 6519668"/>
                <a:gd name="connsiteY3-110" fmla="*/ 1048080 h 2380003"/>
                <a:gd name="connsiteX4-111" fmla="*/ 6519668 w 6519668"/>
                <a:gd name="connsiteY4-112" fmla="*/ 1028416 h 2380003"/>
                <a:gd name="connsiteX5-113" fmla="*/ 6462557 w 6519668"/>
                <a:gd name="connsiteY5-114" fmla="*/ 981613 h 2380003"/>
                <a:gd name="connsiteX6-115" fmla="*/ 6140262 w 6519668"/>
                <a:gd name="connsiteY6-116" fmla="*/ 760554 h 2380003"/>
                <a:gd name="connsiteX7-117" fmla="*/ 5991160 w 6519668"/>
                <a:gd name="connsiteY7-118" fmla="*/ 678632 h 2380003"/>
                <a:gd name="connsiteX8-119" fmla="*/ 5991160 w 6519668"/>
                <a:gd name="connsiteY8-120" fmla="*/ 676899 h 2380003"/>
                <a:gd name="connsiteX9-121" fmla="*/ 5805958 w 6519668"/>
                <a:gd name="connsiteY9-122" fmla="*/ 596912 h 2380003"/>
                <a:gd name="connsiteX10-123" fmla="*/ 3800337 w 6519668"/>
                <a:gd name="connsiteY10-124" fmla="*/ 12 h 2380003"/>
                <a:gd name="connsiteX11-125" fmla="*/ 379678 w 6519668"/>
                <a:gd name="connsiteY11-126" fmla="*/ 1212862 h 2380003"/>
                <a:gd name="connsiteX12-127" fmla="*/ 107801 w 6519668"/>
                <a:gd name="connsiteY12-128" fmla="*/ 1302295 h 2380003"/>
                <a:gd name="connsiteX13-129" fmla="*/ 0 w 6519668"/>
                <a:gd name="connsiteY13-130" fmla="*/ 1334065 h 2380003"/>
                <a:gd name="connsiteX14-131" fmla="*/ 92268 w 6519668"/>
                <a:gd name="connsiteY14-132" fmla="*/ 1409679 h 2380003"/>
                <a:gd name="connsiteX15-133" fmla="*/ 2721275 w 6519668"/>
                <a:gd name="connsiteY15-134" fmla="*/ 2378436 h 2380003"/>
                <a:gd name="connsiteX0-135" fmla="*/ 2721275 w 6519668"/>
                <a:gd name="connsiteY0-136" fmla="*/ 2378436 h 2380003"/>
                <a:gd name="connsiteX1-137" fmla="*/ 5831253 w 6519668"/>
                <a:gd name="connsiteY1-138" fmla="*/ 1255990 h 2380003"/>
                <a:gd name="connsiteX2-139" fmla="*/ 6284660 w 6519668"/>
                <a:gd name="connsiteY2-140" fmla="*/ 1103436 h 2380003"/>
                <a:gd name="connsiteX3-141" fmla="*/ 6452943 w 6519668"/>
                <a:gd name="connsiteY3-142" fmla="*/ 1048080 h 2380003"/>
                <a:gd name="connsiteX4-143" fmla="*/ 6519668 w 6519668"/>
                <a:gd name="connsiteY4-144" fmla="*/ 1028416 h 2380003"/>
                <a:gd name="connsiteX5-145" fmla="*/ 6462557 w 6519668"/>
                <a:gd name="connsiteY5-146" fmla="*/ 981613 h 2380003"/>
                <a:gd name="connsiteX6-147" fmla="*/ 6140262 w 6519668"/>
                <a:gd name="connsiteY6-148" fmla="*/ 760554 h 2380003"/>
                <a:gd name="connsiteX7-149" fmla="*/ 5991160 w 6519668"/>
                <a:gd name="connsiteY7-150" fmla="*/ 678632 h 2380003"/>
                <a:gd name="connsiteX8-151" fmla="*/ 5991160 w 6519668"/>
                <a:gd name="connsiteY8-152" fmla="*/ 676899 h 2380003"/>
                <a:gd name="connsiteX9-153" fmla="*/ 5805958 w 6519668"/>
                <a:gd name="connsiteY9-154" fmla="*/ 596912 h 2380003"/>
                <a:gd name="connsiteX10-155" fmla="*/ 3800337 w 6519668"/>
                <a:gd name="connsiteY10-156" fmla="*/ 12 h 2380003"/>
                <a:gd name="connsiteX11-157" fmla="*/ 379678 w 6519668"/>
                <a:gd name="connsiteY11-158" fmla="*/ 1212862 h 2380003"/>
                <a:gd name="connsiteX12-159" fmla="*/ 107801 w 6519668"/>
                <a:gd name="connsiteY12-160" fmla="*/ 1302295 h 2380003"/>
                <a:gd name="connsiteX13-161" fmla="*/ 0 w 6519668"/>
                <a:gd name="connsiteY13-162" fmla="*/ 1334065 h 2380003"/>
                <a:gd name="connsiteX14-163" fmla="*/ 92268 w 6519668"/>
                <a:gd name="connsiteY14-164" fmla="*/ 1409679 h 2380003"/>
                <a:gd name="connsiteX15-165" fmla="*/ 2721275 w 6519668"/>
                <a:gd name="connsiteY15-166" fmla="*/ 2378436 h 2380003"/>
                <a:gd name="connsiteX0-167" fmla="*/ 2721275 w 6519668"/>
                <a:gd name="connsiteY0-168" fmla="*/ 2378436 h 2380003"/>
                <a:gd name="connsiteX1-169" fmla="*/ 5818553 w 6519668"/>
                <a:gd name="connsiteY1-170" fmla="*/ 1217890 h 2380003"/>
                <a:gd name="connsiteX2-171" fmla="*/ 6284660 w 6519668"/>
                <a:gd name="connsiteY2-172" fmla="*/ 1103436 h 2380003"/>
                <a:gd name="connsiteX3-173" fmla="*/ 6452943 w 6519668"/>
                <a:gd name="connsiteY3-174" fmla="*/ 1048080 h 2380003"/>
                <a:gd name="connsiteX4-175" fmla="*/ 6519668 w 6519668"/>
                <a:gd name="connsiteY4-176" fmla="*/ 1028416 h 2380003"/>
                <a:gd name="connsiteX5-177" fmla="*/ 6462557 w 6519668"/>
                <a:gd name="connsiteY5-178" fmla="*/ 981613 h 2380003"/>
                <a:gd name="connsiteX6-179" fmla="*/ 6140262 w 6519668"/>
                <a:gd name="connsiteY6-180" fmla="*/ 760554 h 2380003"/>
                <a:gd name="connsiteX7-181" fmla="*/ 5991160 w 6519668"/>
                <a:gd name="connsiteY7-182" fmla="*/ 678632 h 2380003"/>
                <a:gd name="connsiteX8-183" fmla="*/ 5991160 w 6519668"/>
                <a:gd name="connsiteY8-184" fmla="*/ 676899 h 2380003"/>
                <a:gd name="connsiteX9-185" fmla="*/ 5805958 w 6519668"/>
                <a:gd name="connsiteY9-186" fmla="*/ 596912 h 2380003"/>
                <a:gd name="connsiteX10-187" fmla="*/ 3800337 w 6519668"/>
                <a:gd name="connsiteY10-188" fmla="*/ 12 h 2380003"/>
                <a:gd name="connsiteX11-189" fmla="*/ 379678 w 6519668"/>
                <a:gd name="connsiteY11-190" fmla="*/ 1212862 h 2380003"/>
                <a:gd name="connsiteX12-191" fmla="*/ 107801 w 6519668"/>
                <a:gd name="connsiteY12-192" fmla="*/ 1302295 h 2380003"/>
                <a:gd name="connsiteX13-193" fmla="*/ 0 w 6519668"/>
                <a:gd name="connsiteY13-194" fmla="*/ 1334065 h 2380003"/>
                <a:gd name="connsiteX14-195" fmla="*/ 92268 w 6519668"/>
                <a:gd name="connsiteY14-196" fmla="*/ 1409679 h 2380003"/>
                <a:gd name="connsiteX15-197" fmla="*/ 2721275 w 6519668"/>
                <a:gd name="connsiteY15-198" fmla="*/ 2378436 h 2380003"/>
                <a:gd name="connsiteX0-199" fmla="*/ 2721275 w 6519668"/>
                <a:gd name="connsiteY0-200" fmla="*/ 2378436 h 2380003"/>
                <a:gd name="connsiteX1-201" fmla="*/ 5818553 w 6519668"/>
                <a:gd name="connsiteY1-202" fmla="*/ 1217890 h 2380003"/>
                <a:gd name="connsiteX2-203" fmla="*/ 6284660 w 6519668"/>
                <a:gd name="connsiteY2-204" fmla="*/ 1103436 h 2380003"/>
                <a:gd name="connsiteX3-205" fmla="*/ 6452943 w 6519668"/>
                <a:gd name="connsiteY3-206" fmla="*/ 1048080 h 2380003"/>
                <a:gd name="connsiteX4-207" fmla="*/ 6519668 w 6519668"/>
                <a:gd name="connsiteY4-208" fmla="*/ 1028416 h 2380003"/>
                <a:gd name="connsiteX5-209" fmla="*/ 6462557 w 6519668"/>
                <a:gd name="connsiteY5-210" fmla="*/ 981613 h 2380003"/>
                <a:gd name="connsiteX6-211" fmla="*/ 6140262 w 6519668"/>
                <a:gd name="connsiteY6-212" fmla="*/ 760554 h 2380003"/>
                <a:gd name="connsiteX7-213" fmla="*/ 5991160 w 6519668"/>
                <a:gd name="connsiteY7-214" fmla="*/ 678632 h 2380003"/>
                <a:gd name="connsiteX8-215" fmla="*/ 5991160 w 6519668"/>
                <a:gd name="connsiteY8-216" fmla="*/ 676899 h 2380003"/>
                <a:gd name="connsiteX9-217" fmla="*/ 5805958 w 6519668"/>
                <a:gd name="connsiteY9-218" fmla="*/ 596912 h 2380003"/>
                <a:gd name="connsiteX10-219" fmla="*/ 3800337 w 6519668"/>
                <a:gd name="connsiteY10-220" fmla="*/ 12 h 2380003"/>
                <a:gd name="connsiteX11-221" fmla="*/ 379678 w 6519668"/>
                <a:gd name="connsiteY11-222" fmla="*/ 1212862 h 2380003"/>
                <a:gd name="connsiteX12-223" fmla="*/ 107801 w 6519668"/>
                <a:gd name="connsiteY12-224" fmla="*/ 1302295 h 2380003"/>
                <a:gd name="connsiteX13-225" fmla="*/ 0 w 6519668"/>
                <a:gd name="connsiteY13-226" fmla="*/ 1334065 h 2380003"/>
                <a:gd name="connsiteX14-227" fmla="*/ 92268 w 6519668"/>
                <a:gd name="connsiteY14-228" fmla="*/ 1409679 h 2380003"/>
                <a:gd name="connsiteX15-229" fmla="*/ 2721275 w 6519668"/>
                <a:gd name="connsiteY15-230" fmla="*/ 2378436 h 2380003"/>
                <a:gd name="connsiteX0-231" fmla="*/ 2721275 w 6519668"/>
                <a:gd name="connsiteY0-232" fmla="*/ 2378436 h 2380003"/>
                <a:gd name="connsiteX1-233" fmla="*/ 5818553 w 6519668"/>
                <a:gd name="connsiteY1-234" fmla="*/ 1217890 h 2380003"/>
                <a:gd name="connsiteX2-235" fmla="*/ 6278310 w 6519668"/>
                <a:gd name="connsiteY2-236" fmla="*/ 1084386 h 2380003"/>
                <a:gd name="connsiteX3-237" fmla="*/ 6452943 w 6519668"/>
                <a:gd name="connsiteY3-238" fmla="*/ 1048080 h 2380003"/>
                <a:gd name="connsiteX4-239" fmla="*/ 6519668 w 6519668"/>
                <a:gd name="connsiteY4-240" fmla="*/ 1028416 h 2380003"/>
                <a:gd name="connsiteX5-241" fmla="*/ 6462557 w 6519668"/>
                <a:gd name="connsiteY5-242" fmla="*/ 981613 h 2380003"/>
                <a:gd name="connsiteX6-243" fmla="*/ 6140262 w 6519668"/>
                <a:gd name="connsiteY6-244" fmla="*/ 760554 h 2380003"/>
                <a:gd name="connsiteX7-245" fmla="*/ 5991160 w 6519668"/>
                <a:gd name="connsiteY7-246" fmla="*/ 678632 h 2380003"/>
                <a:gd name="connsiteX8-247" fmla="*/ 5991160 w 6519668"/>
                <a:gd name="connsiteY8-248" fmla="*/ 676899 h 2380003"/>
                <a:gd name="connsiteX9-249" fmla="*/ 5805958 w 6519668"/>
                <a:gd name="connsiteY9-250" fmla="*/ 596912 h 2380003"/>
                <a:gd name="connsiteX10-251" fmla="*/ 3800337 w 6519668"/>
                <a:gd name="connsiteY10-252" fmla="*/ 12 h 2380003"/>
                <a:gd name="connsiteX11-253" fmla="*/ 379678 w 6519668"/>
                <a:gd name="connsiteY11-254" fmla="*/ 1212862 h 2380003"/>
                <a:gd name="connsiteX12-255" fmla="*/ 107801 w 6519668"/>
                <a:gd name="connsiteY12-256" fmla="*/ 1302295 h 2380003"/>
                <a:gd name="connsiteX13-257" fmla="*/ 0 w 6519668"/>
                <a:gd name="connsiteY13-258" fmla="*/ 1334065 h 2380003"/>
                <a:gd name="connsiteX14-259" fmla="*/ 92268 w 6519668"/>
                <a:gd name="connsiteY14-260" fmla="*/ 1409679 h 2380003"/>
                <a:gd name="connsiteX15-261" fmla="*/ 2721275 w 6519668"/>
                <a:gd name="connsiteY15-262" fmla="*/ 2378436 h 2380003"/>
                <a:gd name="connsiteX0-263" fmla="*/ 2721275 w 6519668"/>
                <a:gd name="connsiteY0-264" fmla="*/ 2378436 h 2380003"/>
                <a:gd name="connsiteX1-265" fmla="*/ 5818553 w 6519668"/>
                <a:gd name="connsiteY1-266" fmla="*/ 1217890 h 2380003"/>
                <a:gd name="connsiteX2-267" fmla="*/ 6278310 w 6519668"/>
                <a:gd name="connsiteY2-268" fmla="*/ 1084386 h 2380003"/>
                <a:gd name="connsiteX3-269" fmla="*/ 6452943 w 6519668"/>
                <a:gd name="connsiteY3-270" fmla="*/ 1048080 h 2380003"/>
                <a:gd name="connsiteX4-271" fmla="*/ 6519668 w 6519668"/>
                <a:gd name="connsiteY4-272" fmla="*/ 1028416 h 2380003"/>
                <a:gd name="connsiteX5-273" fmla="*/ 6462557 w 6519668"/>
                <a:gd name="connsiteY5-274" fmla="*/ 981613 h 2380003"/>
                <a:gd name="connsiteX6-275" fmla="*/ 6140262 w 6519668"/>
                <a:gd name="connsiteY6-276" fmla="*/ 760554 h 2380003"/>
                <a:gd name="connsiteX7-277" fmla="*/ 5991160 w 6519668"/>
                <a:gd name="connsiteY7-278" fmla="*/ 678632 h 2380003"/>
                <a:gd name="connsiteX8-279" fmla="*/ 5991160 w 6519668"/>
                <a:gd name="connsiteY8-280" fmla="*/ 676899 h 2380003"/>
                <a:gd name="connsiteX9-281" fmla="*/ 5805958 w 6519668"/>
                <a:gd name="connsiteY9-282" fmla="*/ 596912 h 2380003"/>
                <a:gd name="connsiteX10-283" fmla="*/ 3800337 w 6519668"/>
                <a:gd name="connsiteY10-284" fmla="*/ 12 h 2380003"/>
                <a:gd name="connsiteX11-285" fmla="*/ 379678 w 6519668"/>
                <a:gd name="connsiteY11-286" fmla="*/ 1212862 h 2380003"/>
                <a:gd name="connsiteX12-287" fmla="*/ 107801 w 6519668"/>
                <a:gd name="connsiteY12-288" fmla="*/ 1302295 h 2380003"/>
                <a:gd name="connsiteX13-289" fmla="*/ 0 w 6519668"/>
                <a:gd name="connsiteY13-290" fmla="*/ 1334065 h 2380003"/>
                <a:gd name="connsiteX14-291" fmla="*/ 92268 w 6519668"/>
                <a:gd name="connsiteY14-292" fmla="*/ 1409679 h 2380003"/>
                <a:gd name="connsiteX15-293" fmla="*/ 2721275 w 6519668"/>
                <a:gd name="connsiteY15-294" fmla="*/ 2378436 h 2380003"/>
                <a:gd name="connsiteX0-295" fmla="*/ 2721275 w 6519668"/>
                <a:gd name="connsiteY0-296" fmla="*/ 2378436 h 2380003"/>
                <a:gd name="connsiteX1-297" fmla="*/ 5818553 w 6519668"/>
                <a:gd name="connsiteY1-298" fmla="*/ 1217890 h 2380003"/>
                <a:gd name="connsiteX2-299" fmla="*/ 6278310 w 6519668"/>
                <a:gd name="connsiteY2-300" fmla="*/ 1084386 h 2380003"/>
                <a:gd name="connsiteX3-301" fmla="*/ 6519668 w 6519668"/>
                <a:gd name="connsiteY3-302" fmla="*/ 1028416 h 2380003"/>
                <a:gd name="connsiteX4-303" fmla="*/ 6462557 w 6519668"/>
                <a:gd name="connsiteY4-304" fmla="*/ 981613 h 2380003"/>
                <a:gd name="connsiteX5-305" fmla="*/ 6140262 w 6519668"/>
                <a:gd name="connsiteY5-306" fmla="*/ 760554 h 2380003"/>
                <a:gd name="connsiteX6-307" fmla="*/ 5991160 w 6519668"/>
                <a:gd name="connsiteY6-308" fmla="*/ 678632 h 2380003"/>
                <a:gd name="connsiteX7-309" fmla="*/ 5991160 w 6519668"/>
                <a:gd name="connsiteY7-310" fmla="*/ 676899 h 2380003"/>
                <a:gd name="connsiteX8-311" fmla="*/ 5805958 w 6519668"/>
                <a:gd name="connsiteY8-312" fmla="*/ 596912 h 2380003"/>
                <a:gd name="connsiteX9-313" fmla="*/ 3800337 w 6519668"/>
                <a:gd name="connsiteY9-314" fmla="*/ 12 h 2380003"/>
                <a:gd name="connsiteX10-315" fmla="*/ 379678 w 6519668"/>
                <a:gd name="connsiteY10-316" fmla="*/ 1212862 h 2380003"/>
                <a:gd name="connsiteX11-317" fmla="*/ 107801 w 6519668"/>
                <a:gd name="connsiteY11-318" fmla="*/ 1302295 h 2380003"/>
                <a:gd name="connsiteX12-319" fmla="*/ 0 w 6519668"/>
                <a:gd name="connsiteY12-320" fmla="*/ 1334065 h 2380003"/>
                <a:gd name="connsiteX13-321" fmla="*/ 92268 w 6519668"/>
                <a:gd name="connsiteY13-322" fmla="*/ 1409679 h 2380003"/>
                <a:gd name="connsiteX14-323" fmla="*/ 2721275 w 6519668"/>
                <a:gd name="connsiteY14-324" fmla="*/ 2378436 h 23800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519668" h="2380003">
                  <a:moveTo>
                    <a:pt x="2721275" y="2378436"/>
                  </a:moveTo>
                  <a:cubicBezTo>
                    <a:pt x="3620141" y="2348656"/>
                    <a:pt x="4812417" y="1515063"/>
                    <a:pt x="5818553" y="1217890"/>
                  </a:cubicBezTo>
                  <a:cubicBezTo>
                    <a:pt x="6033189" y="1147989"/>
                    <a:pt x="6161458" y="1115965"/>
                    <a:pt x="6278310" y="1084386"/>
                  </a:cubicBezTo>
                  <a:cubicBezTo>
                    <a:pt x="6395162" y="1052807"/>
                    <a:pt x="6488960" y="1045545"/>
                    <a:pt x="6519668" y="1028416"/>
                  </a:cubicBezTo>
                  <a:lnTo>
                    <a:pt x="6462557" y="981613"/>
                  </a:lnTo>
                  <a:cubicBezTo>
                    <a:pt x="6369253" y="907892"/>
                    <a:pt x="6260637" y="832238"/>
                    <a:pt x="6140262" y="760554"/>
                  </a:cubicBezTo>
                  <a:lnTo>
                    <a:pt x="5991160" y="678632"/>
                  </a:lnTo>
                  <a:lnTo>
                    <a:pt x="5991160" y="676899"/>
                  </a:lnTo>
                  <a:lnTo>
                    <a:pt x="5805958" y="596912"/>
                  </a:lnTo>
                  <a:cubicBezTo>
                    <a:pt x="5114582" y="295816"/>
                    <a:pt x="4416118" y="2128"/>
                    <a:pt x="3800337" y="12"/>
                  </a:cubicBezTo>
                  <a:cubicBezTo>
                    <a:pt x="2568774" y="-4221"/>
                    <a:pt x="938069" y="1029770"/>
                    <a:pt x="379678" y="1212862"/>
                  </a:cubicBezTo>
                  <a:lnTo>
                    <a:pt x="107801" y="1302295"/>
                  </a:lnTo>
                  <a:lnTo>
                    <a:pt x="0" y="1334065"/>
                  </a:lnTo>
                  <a:lnTo>
                    <a:pt x="92268" y="1409679"/>
                  </a:lnTo>
                  <a:cubicBezTo>
                    <a:pt x="695233" y="1886093"/>
                    <a:pt x="1694001" y="2412470"/>
                    <a:pt x="2721275" y="2378436"/>
                  </a:cubicBezTo>
                  <a:close/>
                </a:path>
              </a:pathLst>
            </a:cu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052377" y="2087257"/>
              <a:ext cx="2112645" cy="583565"/>
            </a:xfrm>
            <a:prstGeom prst="rect">
              <a:avLst/>
            </a:prstGeom>
            <a:noFill/>
          </p:spPr>
          <p:txBody>
            <a:bodyPr wrap="none" rtlCol="0">
              <a:spAutoFit/>
            </a:bodyPr>
            <a:lstStyle/>
            <a:p>
              <a:pPr algn="ctr"/>
              <a:r>
                <a:rPr lang="en-US" altLang="zh-CN" sz="3200" i="1" dirty="0">
                  <a:latin typeface="Century Gothic" panose="020B0502020202020204" pitchFamily="34" charset="0"/>
                </a:rPr>
                <a:t>PART 0</a:t>
              </a:r>
              <a:r>
                <a:rPr lang="en-US" sz="3200" i="1" dirty="0">
                  <a:latin typeface="Century Gothic" panose="020B0502020202020204" pitchFamily="34" charset="0"/>
                </a:rPr>
                <a:t>3</a:t>
              </a:r>
              <a:endParaRPr lang="en-US" sz="3200" i="1" dirty="0">
                <a:latin typeface="Century Gothic" panose="020B0502020202020204" pitchFamily="34" charset="0"/>
              </a:endParaRPr>
            </a:p>
          </p:txBody>
        </p:sp>
      </p:grpSp>
      <p:grpSp>
        <p:nvGrpSpPr>
          <p:cNvPr id="18" name="组合 17"/>
          <p:cNvGrpSpPr/>
          <p:nvPr/>
        </p:nvGrpSpPr>
        <p:grpSpPr>
          <a:xfrm>
            <a:off x="2423886" y="3587431"/>
            <a:ext cx="7344228" cy="1442687"/>
            <a:chOff x="227724" y="104400"/>
            <a:chExt cx="7344228" cy="1442687"/>
          </a:xfrm>
        </p:grpSpPr>
        <p:sp>
          <p:nvSpPr>
            <p:cNvPr id="19" name="文本框 18"/>
            <p:cNvSpPr txBox="1"/>
            <p:nvPr/>
          </p:nvSpPr>
          <p:spPr>
            <a:xfrm>
              <a:off x="1572965" y="104400"/>
              <a:ext cx="4653747" cy="707886"/>
            </a:xfrm>
            <a:prstGeom prst="rect">
              <a:avLst/>
            </a:prstGeom>
            <a:noFill/>
          </p:spPr>
          <p:txBody>
            <a:bodyPr wrap="square" rtlCol="0">
              <a:spAutoFit/>
              <a:scene3d>
                <a:camera prst="orthographicFront"/>
                <a:lightRig rig="threePt" dir="t"/>
              </a:scene3d>
              <a:sp3d contourW="12700"/>
            </a:bodyPr>
            <a:lstStyle/>
            <a:p>
              <a:pPr algn="ctr"/>
              <a:r>
                <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标题文字添加此处</a:t>
              </a:r>
              <a:endPar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0" name="文本框 19"/>
            <p:cNvSpPr txBox="1"/>
            <p:nvPr/>
          </p:nvSpPr>
          <p:spPr>
            <a:xfrm>
              <a:off x="227724" y="863823"/>
              <a:ext cx="7344228" cy="683264"/>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rPr>
                <a:t>The user can demonstrate on a projector or computer, or print the presentation and make it into a film to be used in a wider field</a:t>
              </a:r>
              <a:endPar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endParaRPr>
            </a:p>
          </p:txBody>
        </p:sp>
      </p:grpSp>
      <p:sp>
        <p:nvSpPr>
          <p:cNvPr id="8" name="任意多边形: 形状 7"/>
          <p:cNvSpPr/>
          <p:nvPr/>
        </p:nvSpPr>
        <p:spPr>
          <a:xfrm>
            <a:off x="6779040" y="4112474"/>
            <a:ext cx="5412960" cy="2745526"/>
          </a:xfrm>
          <a:custGeom>
            <a:avLst/>
            <a:gdLst>
              <a:gd name="connsiteX0" fmla="*/ 5412960 w 5412960"/>
              <a:gd name="connsiteY0" fmla="*/ 0 h 2745525"/>
              <a:gd name="connsiteX1" fmla="*/ 5412960 w 5412960"/>
              <a:gd name="connsiteY1" fmla="*/ 2745525 h 2745525"/>
              <a:gd name="connsiteX2" fmla="*/ 0 w 5412960"/>
              <a:gd name="connsiteY2" fmla="*/ 2745525 h 2745525"/>
              <a:gd name="connsiteX3" fmla="*/ 419519 w 5412960"/>
              <a:gd name="connsiteY3" fmla="*/ 2699358 h 2745525"/>
              <a:gd name="connsiteX4" fmla="*/ 1337874 w 5412960"/>
              <a:gd name="connsiteY4" fmla="*/ 2535660 h 2745525"/>
              <a:gd name="connsiteX5" fmla="*/ 5383855 w 5412960"/>
              <a:gd name="connsiteY5" fmla="*/ 103978 h 2745525"/>
              <a:gd name="connsiteX6" fmla="*/ 5412960 w 5412960"/>
              <a:gd name="connsiteY6" fmla="*/ 0 h 274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960" h="2745525">
                <a:moveTo>
                  <a:pt x="5412960" y="0"/>
                </a:moveTo>
                <a:lnTo>
                  <a:pt x="5412960" y="2745525"/>
                </a:lnTo>
                <a:lnTo>
                  <a:pt x="0" y="2745525"/>
                </a:lnTo>
                <a:lnTo>
                  <a:pt x="419519" y="2699358"/>
                </a:lnTo>
                <a:cubicBezTo>
                  <a:pt x="719085" y="2659597"/>
                  <a:pt x="1026308" y="2605239"/>
                  <a:pt x="1337874" y="2535660"/>
                </a:cubicBezTo>
                <a:cubicBezTo>
                  <a:pt x="3440944" y="2066000"/>
                  <a:pt x="5069911" y="1052867"/>
                  <a:pt x="5383855" y="103978"/>
                </a:cubicBezTo>
                <a:lnTo>
                  <a:pt x="5412960" y="0"/>
                </a:lnTo>
                <a:close/>
              </a:path>
            </a:pathLst>
          </a:custGeom>
          <a:solidFill>
            <a:srgbClr val="EBC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crush"/>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14:presetBounceEnd="49000">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14:bounceEnd="49000">
                                          <p:cBhvr additive="base">
                                            <p:cTn id="13" dur="1000" fill="hold"/>
                                            <p:tgtEl>
                                              <p:spTgt spid="18"/>
                                            </p:tgtEl>
                                            <p:attrNameLst>
                                              <p:attrName>ppt_x</p:attrName>
                                            </p:attrNameLst>
                                          </p:cBhvr>
                                          <p:tavLst>
                                            <p:tav tm="0">
                                              <p:val>
                                                <p:strVal val="#ppt_x"/>
                                              </p:val>
                                            </p:tav>
                                            <p:tav tm="100000">
                                              <p:val>
                                                <p:strVal val="#ppt_x"/>
                                              </p:val>
                                            </p:tav>
                                          </p:tavLst>
                                        </p:anim>
                                        <p:anim calcmode="lin" valueType="num" p14:bounceEnd="49000">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1000" fill="hold"/>
                                            <p:tgtEl>
                                              <p:spTgt spid="18"/>
                                            </p:tgtEl>
                                            <p:attrNameLst>
                                              <p:attrName>ppt_x</p:attrName>
                                            </p:attrNameLst>
                                          </p:cBhvr>
                                          <p:tavLst>
                                            <p:tav tm="0">
                                              <p:val>
                                                <p:strVal val="#ppt_x"/>
                                              </p:val>
                                            </p:tav>
                                            <p:tav tm="100000">
                                              <p:val>
                                                <p:strVal val="#ppt_x"/>
                                              </p:val>
                                            </p:tav>
                                          </p:tavLst>
                                        </p:anim>
                                        <p:anim calcmode="lin" valueType="num">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4" name="文本框 23"/>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25" name="任意多边形 24"/>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1"/>
          <p:cNvSpPr/>
          <p:nvPr/>
        </p:nvSpPr>
        <p:spPr>
          <a:xfrm>
            <a:off x="838485" y="3868238"/>
            <a:ext cx="2031888" cy="14922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sp>
        <p:nvSpPr>
          <p:cNvPr id="45" name="Rectangle 44"/>
          <p:cNvSpPr/>
          <p:nvPr/>
        </p:nvSpPr>
        <p:spPr>
          <a:xfrm>
            <a:off x="3565120" y="3868238"/>
            <a:ext cx="2031888" cy="14922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sp>
        <p:nvSpPr>
          <p:cNvPr id="50" name="Rectangle 49"/>
          <p:cNvSpPr/>
          <p:nvPr/>
        </p:nvSpPr>
        <p:spPr>
          <a:xfrm>
            <a:off x="6291754" y="3868238"/>
            <a:ext cx="2031888" cy="14922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sp>
        <p:nvSpPr>
          <p:cNvPr id="56" name="Rectangle 55"/>
          <p:cNvSpPr/>
          <p:nvPr/>
        </p:nvSpPr>
        <p:spPr>
          <a:xfrm>
            <a:off x="9018389" y="3868238"/>
            <a:ext cx="2031888" cy="14922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cxnSp>
        <p:nvCxnSpPr>
          <p:cNvPr id="8" name="Straight Connector 7"/>
          <p:cNvCxnSpPr/>
          <p:nvPr/>
        </p:nvCxnSpPr>
        <p:spPr>
          <a:xfrm flipV="1">
            <a:off x="838484" y="2757626"/>
            <a:ext cx="0" cy="1110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Straight Arrow Connector 9"/>
          <p:cNvCxnSpPr/>
          <p:nvPr/>
        </p:nvCxnSpPr>
        <p:spPr>
          <a:xfrm>
            <a:off x="838484" y="2757625"/>
            <a:ext cx="914350" cy="0"/>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3565118" y="2757626"/>
            <a:ext cx="0" cy="111061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565119" y="2757625"/>
            <a:ext cx="914350" cy="0"/>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6291754" y="2757626"/>
            <a:ext cx="0" cy="111061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6291754" y="2757625"/>
            <a:ext cx="914350" cy="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9018389" y="2757626"/>
            <a:ext cx="0" cy="1110612"/>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9018389" y="2757625"/>
            <a:ext cx="914350" cy="0"/>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698979" y="2649199"/>
            <a:ext cx="1474672" cy="215265"/>
          </a:xfrm>
          <a:prstGeom prst="rect">
            <a:avLst/>
          </a:prstGeom>
          <a:noFill/>
        </p:spPr>
        <p:txBody>
          <a:bodyPr wrap="square" lIns="0" tIns="0" rIns="0" bIns="0" rtlCol="0" anchor="t" anchorCtr="0">
            <a:spAutoFit/>
          </a:bodyPr>
          <a:p>
            <a:pPr algn="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65" name="TextBox 64"/>
          <p:cNvSpPr txBox="1"/>
          <p:nvPr/>
        </p:nvSpPr>
        <p:spPr>
          <a:xfrm>
            <a:off x="4401799" y="2649199"/>
            <a:ext cx="1357604" cy="215265"/>
          </a:xfrm>
          <a:prstGeom prst="rect">
            <a:avLst/>
          </a:prstGeom>
          <a:noFill/>
        </p:spPr>
        <p:txBody>
          <a:bodyPr wrap="square" lIns="0" tIns="0" rIns="0" bIns="0" rtlCol="0" anchor="t" anchorCtr="0">
            <a:spAutoFit/>
          </a:bodyPr>
          <a:p>
            <a:pPr algn="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66" name="TextBox 65"/>
          <p:cNvSpPr txBox="1"/>
          <p:nvPr/>
        </p:nvSpPr>
        <p:spPr>
          <a:xfrm>
            <a:off x="6947755" y="2649199"/>
            <a:ext cx="1679167" cy="215265"/>
          </a:xfrm>
          <a:prstGeom prst="rect">
            <a:avLst/>
          </a:prstGeom>
          <a:noFill/>
        </p:spPr>
        <p:txBody>
          <a:bodyPr wrap="square" lIns="0" tIns="0" rIns="0" bIns="0" rtlCol="0" anchor="t" anchorCtr="0">
            <a:spAutoFit/>
          </a:bodyPr>
          <a:p>
            <a:pPr algn="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67" name="TextBox 66"/>
          <p:cNvSpPr txBox="1"/>
          <p:nvPr/>
        </p:nvSpPr>
        <p:spPr>
          <a:xfrm>
            <a:off x="9863928" y="2649199"/>
            <a:ext cx="1493364" cy="215265"/>
          </a:xfrm>
          <a:prstGeom prst="rect">
            <a:avLst/>
          </a:prstGeom>
          <a:noFill/>
        </p:spPr>
        <p:txBody>
          <a:bodyPr wrap="square" lIns="0" tIns="0" rIns="0" bIns="0" rtlCol="0" anchor="t" anchorCtr="0">
            <a:spAutoFit/>
          </a:bodyPr>
          <a:p>
            <a:pPr algn="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68" name="Rectangle 14"/>
          <p:cNvSpPr/>
          <p:nvPr/>
        </p:nvSpPr>
        <p:spPr bwMode="auto">
          <a:xfrm>
            <a:off x="1054375" y="3006496"/>
            <a:ext cx="2119277" cy="79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wrap="square" lIns="0" tIns="0" rIns="0" bIns="0" anchor="t" anchorCtr="0">
            <a:spAutoFit/>
          </a:bodyPr>
          <a:p>
            <a:pPr algn="just">
              <a:lnSpc>
                <a:spcPct val="150000"/>
              </a:lnSpc>
            </a:pPr>
            <a:r>
              <a:rPr lang="zh-CN" altLang="en-US" sz="86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6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69" name="Rectangle 14"/>
          <p:cNvSpPr/>
          <p:nvPr/>
        </p:nvSpPr>
        <p:spPr bwMode="auto">
          <a:xfrm>
            <a:off x="3720581" y="3006496"/>
            <a:ext cx="2038822" cy="79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wrap="square" lIns="0" tIns="0" rIns="0" bIns="0" anchor="t" anchorCtr="0">
            <a:spAutoFit/>
          </a:bodyPr>
          <a:p>
            <a:pPr algn="just">
              <a:lnSpc>
                <a:spcPct val="150000"/>
              </a:lnSpc>
            </a:pPr>
            <a:r>
              <a:rPr lang="zh-CN" altLang="en-US" sz="86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6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70" name="Rectangle 14"/>
          <p:cNvSpPr/>
          <p:nvPr/>
        </p:nvSpPr>
        <p:spPr bwMode="auto">
          <a:xfrm>
            <a:off x="6527774" y="3006496"/>
            <a:ext cx="2086448" cy="79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wrap="square" lIns="0" tIns="0" rIns="0" bIns="0" anchor="t" anchorCtr="0">
            <a:spAutoFit/>
          </a:bodyPr>
          <a:p>
            <a:pPr algn="just">
              <a:lnSpc>
                <a:spcPct val="150000"/>
              </a:lnSpc>
            </a:pPr>
            <a:r>
              <a:rPr lang="zh-CN" altLang="en-US" sz="86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6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71" name="Rectangle 14"/>
          <p:cNvSpPr/>
          <p:nvPr/>
        </p:nvSpPr>
        <p:spPr bwMode="auto">
          <a:xfrm>
            <a:off x="9147182" y="3006496"/>
            <a:ext cx="2197963" cy="79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wrap="square" lIns="0" tIns="0" rIns="0" bIns="0" anchor="t" anchorCtr="0">
            <a:spAutoFit/>
          </a:bodyPr>
          <a:p>
            <a:pPr algn="just">
              <a:lnSpc>
                <a:spcPct val="150000"/>
              </a:lnSpc>
            </a:pPr>
            <a:r>
              <a:rPr lang="zh-CN" altLang="en-US" sz="86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6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75" name="TextBox 74"/>
          <p:cNvSpPr txBox="1"/>
          <p:nvPr/>
        </p:nvSpPr>
        <p:spPr>
          <a:xfrm>
            <a:off x="6664158" y="4078353"/>
            <a:ext cx="1287082" cy="328930"/>
          </a:xfrm>
          <a:prstGeom prst="rect">
            <a:avLst/>
          </a:prstGeom>
          <a:noFill/>
        </p:spPr>
        <p:txBody>
          <a:bodyPr wrap="square" lIns="0" tIns="0" rIns="0" bIns="0" rtlCol="0">
            <a:spAutoFit/>
          </a:bodyPr>
          <a:p>
            <a:pPr algn="ctr"/>
            <a:r>
              <a:rPr lang="en-US" sz="2135" b="1" dirty="0">
                <a:solidFill>
                  <a:schemeClr val="bg1"/>
                </a:solidFill>
                <a:latin typeface="Arial" panose="020B0604020202020204" pitchFamily="34" charset="0"/>
                <a:ea typeface="微软雅黑" panose="020B0503020204020204" charset="-122"/>
                <a:sym typeface="Arial" panose="020B0604020202020204" pitchFamily="34" charset="0"/>
              </a:rPr>
              <a:t>2019</a:t>
            </a:r>
            <a:endParaRPr lang="en-US" sz="213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74" name="TextBox 73"/>
          <p:cNvSpPr txBox="1"/>
          <p:nvPr/>
        </p:nvSpPr>
        <p:spPr>
          <a:xfrm>
            <a:off x="3937523" y="4078353"/>
            <a:ext cx="1287082" cy="328930"/>
          </a:xfrm>
          <a:prstGeom prst="rect">
            <a:avLst/>
          </a:prstGeom>
          <a:noFill/>
        </p:spPr>
        <p:txBody>
          <a:bodyPr wrap="square" lIns="0" tIns="0" rIns="0" bIns="0" rtlCol="0">
            <a:spAutoFit/>
          </a:bodyPr>
          <a:p>
            <a:pPr algn="ctr"/>
            <a:r>
              <a:rPr lang="en-US" sz="2135" b="1" dirty="0">
                <a:solidFill>
                  <a:schemeClr val="bg1"/>
                </a:solidFill>
                <a:latin typeface="Arial" panose="020B0604020202020204" pitchFamily="34" charset="0"/>
                <a:ea typeface="微软雅黑" panose="020B0503020204020204" charset="-122"/>
                <a:sym typeface="Arial" panose="020B0604020202020204" pitchFamily="34" charset="0"/>
              </a:rPr>
              <a:t>2018</a:t>
            </a:r>
            <a:endParaRPr lang="en-US" sz="213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76" name="TextBox 75"/>
          <p:cNvSpPr txBox="1"/>
          <p:nvPr/>
        </p:nvSpPr>
        <p:spPr>
          <a:xfrm>
            <a:off x="9390792" y="4078353"/>
            <a:ext cx="1287082" cy="328930"/>
          </a:xfrm>
          <a:prstGeom prst="rect">
            <a:avLst/>
          </a:prstGeom>
          <a:noFill/>
        </p:spPr>
        <p:txBody>
          <a:bodyPr wrap="square" lIns="0" tIns="0" rIns="0" bIns="0" rtlCol="0">
            <a:spAutoFit/>
          </a:bodyPr>
          <a:p>
            <a:pPr algn="ctr"/>
            <a:r>
              <a:rPr lang="en-US" sz="2135" b="1" dirty="0">
                <a:solidFill>
                  <a:schemeClr val="bg1"/>
                </a:solidFill>
                <a:latin typeface="Arial" panose="020B0604020202020204" pitchFamily="34" charset="0"/>
                <a:ea typeface="微软雅黑" panose="020B0503020204020204" charset="-122"/>
                <a:sym typeface="Arial" panose="020B0604020202020204" pitchFamily="34" charset="0"/>
              </a:rPr>
              <a:t>2020</a:t>
            </a:r>
            <a:endParaRPr lang="en-US" sz="213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73" name="TextBox 72"/>
          <p:cNvSpPr txBox="1"/>
          <p:nvPr/>
        </p:nvSpPr>
        <p:spPr>
          <a:xfrm>
            <a:off x="1210888" y="4078353"/>
            <a:ext cx="1287082" cy="328930"/>
          </a:xfrm>
          <a:prstGeom prst="rect">
            <a:avLst/>
          </a:prstGeom>
          <a:noFill/>
        </p:spPr>
        <p:txBody>
          <a:bodyPr wrap="square" lIns="0" tIns="0" rIns="0" bIns="0" rtlCol="0">
            <a:spAutoFit/>
          </a:bodyPr>
          <a:p>
            <a:pPr algn="ctr"/>
            <a:r>
              <a:rPr lang="en-US" sz="2135" b="1" dirty="0">
                <a:solidFill>
                  <a:schemeClr val="bg1"/>
                </a:solidFill>
                <a:latin typeface="Arial" panose="020B0604020202020204" pitchFamily="34" charset="0"/>
                <a:ea typeface="微软雅黑" panose="020B0503020204020204" charset="-122"/>
                <a:sym typeface="Arial" panose="020B0604020202020204" pitchFamily="34" charset="0"/>
              </a:rPr>
              <a:t>2017</a:t>
            </a:r>
            <a:endParaRPr lang="en-US" sz="213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2" name="Freeform 228"/>
          <p:cNvSpPr/>
          <p:nvPr/>
        </p:nvSpPr>
        <p:spPr bwMode="auto">
          <a:xfrm>
            <a:off x="1634577" y="4639875"/>
            <a:ext cx="439701" cy="483988"/>
          </a:xfrm>
          <a:custGeom>
            <a:avLst/>
            <a:gdLst>
              <a:gd name="T0" fmla="*/ 102 w 204"/>
              <a:gd name="T1" fmla="*/ 42 h 224"/>
              <a:gd name="T2" fmla="*/ 150 w 204"/>
              <a:gd name="T3" fmla="*/ 1 h 224"/>
              <a:gd name="T4" fmla="*/ 188 w 204"/>
              <a:gd name="T5" fmla="*/ 20 h 224"/>
              <a:gd name="T6" fmla="*/ 204 w 204"/>
              <a:gd name="T7" fmla="*/ 58 h 224"/>
              <a:gd name="T8" fmla="*/ 188 w 204"/>
              <a:gd name="T9" fmla="*/ 117 h 224"/>
              <a:gd name="T10" fmla="*/ 150 w 204"/>
              <a:gd name="T11" fmla="*/ 173 h 224"/>
              <a:gd name="T12" fmla="*/ 101 w 204"/>
              <a:gd name="T13" fmla="*/ 224 h 224"/>
              <a:gd name="T14" fmla="*/ 55 w 204"/>
              <a:gd name="T15" fmla="*/ 175 h 224"/>
              <a:gd name="T16" fmla="*/ 16 w 204"/>
              <a:gd name="T17" fmla="*/ 119 h 224"/>
              <a:gd name="T18" fmla="*/ 0 w 204"/>
              <a:gd name="T19" fmla="*/ 63 h 224"/>
              <a:gd name="T20" fmla="*/ 15 w 204"/>
              <a:gd name="T21" fmla="*/ 21 h 224"/>
              <a:gd name="T22" fmla="*/ 53 w 204"/>
              <a:gd name="T23" fmla="*/ 0 h 224"/>
              <a:gd name="T24" fmla="*/ 102 w 204"/>
              <a:gd name="T25" fmla="*/ 4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4" h="224">
                <a:moveTo>
                  <a:pt x="102" y="42"/>
                </a:moveTo>
                <a:cubicBezTo>
                  <a:pt x="111" y="21"/>
                  <a:pt x="127" y="1"/>
                  <a:pt x="150" y="1"/>
                </a:cubicBezTo>
                <a:cubicBezTo>
                  <a:pt x="164" y="1"/>
                  <a:pt x="176" y="7"/>
                  <a:pt x="188" y="20"/>
                </a:cubicBezTo>
                <a:cubicBezTo>
                  <a:pt x="198" y="33"/>
                  <a:pt x="204" y="45"/>
                  <a:pt x="204" y="58"/>
                </a:cubicBezTo>
                <a:cubicBezTo>
                  <a:pt x="204" y="77"/>
                  <a:pt x="199" y="96"/>
                  <a:pt x="188" y="117"/>
                </a:cubicBezTo>
                <a:cubicBezTo>
                  <a:pt x="180" y="135"/>
                  <a:pt x="167" y="153"/>
                  <a:pt x="150" y="173"/>
                </a:cubicBezTo>
                <a:cubicBezTo>
                  <a:pt x="138" y="188"/>
                  <a:pt x="121" y="205"/>
                  <a:pt x="101" y="224"/>
                </a:cubicBezTo>
                <a:cubicBezTo>
                  <a:pt x="84" y="207"/>
                  <a:pt x="69" y="191"/>
                  <a:pt x="55" y="175"/>
                </a:cubicBezTo>
                <a:cubicBezTo>
                  <a:pt x="39" y="155"/>
                  <a:pt x="26" y="136"/>
                  <a:pt x="16" y="119"/>
                </a:cubicBezTo>
                <a:cubicBezTo>
                  <a:pt x="6" y="98"/>
                  <a:pt x="0" y="80"/>
                  <a:pt x="0" y="63"/>
                </a:cubicBezTo>
                <a:cubicBezTo>
                  <a:pt x="0" y="48"/>
                  <a:pt x="5" y="34"/>
                  <a:pt x="15" y="21"/>
                </a:cubicBezTo>
                <a:cubicBezTo>
                  <a:pt x="25" y="7"/>
                  <a:pt x="38" y="0"/>
                  <a:pt x="53" y="0"/>
                </a:cubicBezTo>
                <a:cubicBezTo>
                  <a:pt x="77" y="0"/>
                  <a:pt x="93" y="20"/>
                  <a:pt x="102" y="42"/>
                </a:cubicBezTo>
                <a:close/>
              </a:path>
            </a:pathLst>
          </a:custGeom>
          <a:solidFill>
            <a:schemeClr val="bg1"/>
          </a:solidFill>
          <a:ln>
            <a:noFill/>
          </a:ln>
        </p:spPr>
        <p:txBody>
          <a:bodyPr vert="horz" wrap="square" lIns="121913" tIns="60956" rIns="121913" bIns="60956" numCol="1" anchor="t" anchorCtr="0" compatLnSpc="1"/>
          <a:p>
            <a:pP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grpSp>
        <p:nvGrpSpPr>
          <p:cNvPr id="43" name="Group 42"/>
          <p:cNvGrpSpPr>
            <a:grpSpLocks noChangeAspect="1"/>
          </p:cNvGrpSpPr>
          <p:nvPr/>
        </p:nvGrpSpPr>
        <p:grpSpPr>
          <a:xfrm>
            <a:off x="4258670" y="4638043"/>
            <a:ext cx="584597" cy="487653"/>
            <a:chOff x="2292350" y="272256"/>
            <a:chExt cx="315913" cy="263525"/>
          </a:xfrm>
          <a:solidFill>
            <a:schemeClr val="bg1"/>
          </a:solidFill>
        </p:grpSpPr>
        <p:sp>
          <p:nvSpPr>
            <p:cNvPr id="44" name="Rectangle 47"/>
            <p:cNvSpPr>
              <a:spLocks noChangeArrowheads="1"/>
            </p:cNvSpPr>
            <p:nvPr/>
          </p:nvSpPr>
          <p:spPr bwMode="auto">
            <a:xfrm>
              <a:off x="2292350" y="451643"/>
              <a:ext cx="53975" cy="84138"/>
            </a:xfrm>
            <a:prstGeom prst="rect">
              <a:avLst/>
            </a:prstGeom>
            <a:grpFill/>
            <a:ln w="9525">
              <a:noFill/>
              <a:miter lim="800000"/>
            </a:ln>
          </p:spPr>
          <p:txBody>
            <a:bodyPr vert="horz" wrap="square" lIns="121913" tIns="60956" rIns="121913" bIns="60956" numCol="1" anchor="t" anchorCtr="0" compatLnSpc="1"/>
            <a:p>
              <a:pP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sp>
          <p:nvSpPr>
            <p:cNvPr id="46" name="Rectangle 48"/>
            <p:cNvSpPr>
              <a:spLocks noChangeArrowheads="1"/>
            </p:cNvSpPr>
            <p:nvPr/>
          </p:nvSpPr>
          <p:spPr bwMode="auto">
            <a:xfrm>
              <a:off x="2379663" y="391318"/>
              <a:ext cx="53975" cy="144463"/>
            </a:xfrm>
            <a:prstGeom prst="rect">
              <a:avLst/>
            </a:prstGeom>
            <a:grpFill/>
            <a:ln w="9525">
              <a:noFill/>
              <a:miter lim="800000"/>
            </a:ln>
          </p:spPr>
          <p:txBody>
            <a:bodyPr vert="horz" wrap="square" lIns="121913" tIns="60956" rIns="121913" bIns="60956" numCol="1" anchor="t" anchorCtr="0" compatLnSpc="1"/>
            <a:p>
              <a:pP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sp>
          <p:nvSpPr>
            <p:cNvPr id="47" name="Rectangle 49"/>
            <p:cNvSpPr>
              <a:spLocks noChangeArrowheads="1"/>
            </p:cNvSpPr>
            <p:nvPr/>
          </p:nvSpPr>
          <p:spPr bwMode="auto">
            <a:xfrm>
              <a:off x="2466975" y="332581"/>
              <a:ext cx="55563" cy="203200"/>
            </a:xfrm>
            <a:prstGeom prst="rect">
              <a:avLst/>
            </a:prstGeom>
            <a:grpFill/>
            <a:ln w="9525">
              <a:noFill/>
              <a:miter lim="800000"/>
            </a:ln>
          </p:spPr>
          <p:txBody>
            <a:bodyPr vert="horz" wrap="square" lIns="121913" tIns="60956" rIns="121913" bIns="60956" numCol="1" anchor="t" anchorCtr="0" compatLnSpc="1"/>
            <a:p>
              <a:pP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sp>
          <p:nvSpPr>
            <p:cNvPr id="48" name="Rectangle 50"/>
            <p:cNvSpPr>
              <a:spLocks noChangeArrowheads="1"/>
            </p:cNvSpPr>
            <p:nvPr/>
          </p:nvSpPr>
          <p:spPr bwMode="auto">
            <a:xfrm>
              <a:off x="2554288" y="272256"/>
              <a:ext cx="53975" cy="263525"/>
            </a:xfrm>
            <a:prstGeom prst="rect">
              <a:avLst/>
            </a:prstGeom>
            <a:grpFill/>
            <a:ln w="9525">
              <a:noFill/>
              <a:miter lim="800000"/>
            </a:ln>
          </p:spPr>
          <p:txBody>
            <a:bodyPr vert="horz" wrap="square" lIns="121913" tIns="60956" rIns="121913" bIns="60956" numCol="1" anchor="t" anchorCtr="0" compatLnSpc="1"/>
            <a:p>
              <a:pP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grpSp>
      <p:sp>
        <p:nvSpPr>
          <p:cNvPr id="49" name="Freeform 151"/>
          <p:cNvSpPr>
            <a:spLocks noChangeAspect="1" noEditPoints="1"/>
          </p:cNvSpPr>
          <p:nvPr/>
        </p:nvSpPr>
        <p:spPr bwMode="auto">
          <a:xfrm>
            <a:off x="7027659" y="4638043"/>
            <a:ext cx="609568" cy="487653"/>
          </a:xfrm>
          <a:custGeom>
            <a:avLst/>
            <a:gdLst>
              <a:gd name="T0" fmla="*/ 95 w 286"/>
              <a:gd name="T1" fmla="*/ 163 h 228"/>
              <a:gd name="T2" fmla="*/ 161 w 286"/>
              <a:gd name="T3" fmla="*/ 97 h 228"/>
              <a:gd name="T4" fmla="*/ 95 w 286"/>
              <a:gd name="T5" fmla="*/ 31 h 228"/>
              <a:gd name="T6" fmla="*/ 29 w 286"/>
              <a:gd name="T7" fmla="*/ 97 h 228"/>
              <a:gd name="T8" fmla="*/ 95 w 286"/>
              <a:gd name="T9" fmla="*/ 163 h 228"/>
              <a:gd name="T10" fmla="*/ 145 w 286"/>
              <a:gd name="T11" fmla="*/ 116 h 228"/>
              <a:gd name="T12" fmla="*/ 98 w 286"/>
              <a:gd name="T13" fmla="*/ 149 h 228"/>
              <a:gd name="T14" fmla="*/ 51 w 286"/>
              <a:gd name="T15" fmla="*/ 116 h 228"/>
              <a:gd name="T16" fmla="*/ 145 w 286"/>
              <a:gd name="T17" fmla="*/ 116 h 228"/>
              <a:gd name="T18" fmla="*/ 135 w 286"/>
              <a:gd name="T19" fmla="*/ 171 h 228"/>
              <a:gd name="T20" fmla="*/ 95 w 286"/>
              <a:gd name="T21" fmla="*/ 181 h 228"/>
              <a:gd name="T22" fmla="*/ 55 w 286"/>
              <a:gd name="T23" fmla="*/ 171 h 228"/>
              <a:gd name="T24" fmla="*/ 0 w 286"/>
              <a:gd name="T25" fmla="*/ 228 h 228"/>
              <a:gd name="T26" fmla="*/ 190 w 286"/>
              <a:gd name="T27" fmla="*/ 228 h 228"/>
              <a:gd name="T28" fmla="*/ 135 w 286"/>
              <a:gd name="T29" fmla="*/ 171 h 228"/>
              <a:gd name="T30" fmla="*/ 174 w 286"/>
              <a:gd name="T31" fmla="*/ 86 h 228"/>
              <a:gd name="T32" fmla="*/ 241 w 286"/>
              <a:gd name="T33" fmla="*/ 86 h 228"/>
              <a:gd name="T34" fmla="*/ 194 w 286"/>
              <a:gd name="T35" fmla="*/ 118 h 228"/>
              <a:gd name="T36" fmla="*/ 173 w 286"/>
              <a:gd name="T37" fmla="*/ 113 h 228"/>
              <a:gd name="T38" fmla="*/ 168 w 286"/>
              <a:gd name="T39" fmla="*/ 128 h 228"/>
              <a:gd name="T40" fmla="*/ 191 w 286"/>
              <a:gd name="T41" fmla="*/ 132 h 228"/>
              <a:gd name="T42" fmla="*/ 257 w 286"/>
              <a:gd name="T43" fmla="*/ 66 h 228"/>
              <a:gd name="T44" fmla="*/ 191 w 286"/>
              <a:gd name="T45" fmla="*/ 0 h 228"/>
              <a:gd name="T46" fmla="*/ 136 w 286"/>
              <a:gd name="T47" fmla="*/ 29 h 228"/>
              <a:gd name="T48" fmla="*/ 174 w 286"/>
              <a:gd name="T49" fmla="*/ 86 h 228"/>
              <a:gd name="T50" fmla="*/ 231 w 286"/>
              <a:gd name="T51" fmla="*/ 140 h 228"/>
              <a:gd name="T52" fmla="*/ 191 w 286"/>
              <a:gd name="T53" fmla="*/ 150 h 228"/>
              <a:gd name="T54" fmla="*/ 159 w 286"/>
              <a:gd name="T55" fmla="*/ 144 h 228"/>
              <a:gd name="T56" fmla="*/ 144 w 286"/>
              <a:gd name="T57" fmla="*/ 160 h 228"/>
              <a:gd name="T58" fmla="*/ 192 w 286"/>
              <a:gd name="T59" fmla="*/ 197 h 228"/>
              <a:gd name="T60" fmla="*/ 286 w 286"/>
              <a:gd name="T61" fmla="*/ 197 h 228"/>
              <a:gd name="T62" fmla="*/ 231 w 286"/>
              <a:gd name="T63" fmla="*/ 14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6" h="228">
                <a:moveTo>
                  <a:pt x="95" y="163"/>
                </a:moveTo>
                <a:cubicBezTo>
                  <a:pt x="132" y="163"/>
                  <a:pt x="161" y="133"/>
                  <a:pt x="161" y="97"/>
                </a:cubicBezTo>
                <a:cubicBezTo>
                  <a:pt x="161" y="60"/>
                  <a:pt x="132" y="31"/>
                  <a:pt x="95" y="31"/>
                </a:cubicBezTo>
                <a:cubicBezTo>
                  <a:pt x="59" y="31"/>
                  <a:pt x="29" y="60"/>
                  <a:pt x="29" y="97"/>
                </a:cubicBezTo>
                <a:cubicBezTo>
                  <a:pt x="29" y="133"/>
                  <a:pt x="59" y="163"/>
                  <a:pt x="95" y="163"/>
                </a:cubicBezTo>
                <a:close/>
                <a:moveTo>
                  <a:pt x="145" y="116"/>
                </a:moveTo>
                <a:cubicBezTo>
                  <a:pt x="135" y="136"/>
                  <a:pt x="118" y="149"/>
                  <a:pt x="98" y="149"/>
                </a:cubicBezTo>
                <a:cubicBezTo>
                  <a:pt x="79" y="149"/>
                  <a:pt x="61" y="136"/>
                  <a:pt x="51" y="116"/>
                </a:cubicBezTo>
                <a:lnTo>
                  <a:pt x="145" y="116"/>
                </a:lnTo>
                <a:close/>
                <a:moveTo>
                  <a:pt x="135" y="171"/>
                </a:moveTo>
                <a:cubicBezTo>
                  <a:pt x="123" y="178"/>
                  <a:pt x="109" y="181"/>
                  <a:pt x="95" y="181"/>
                </a:cubicBezTo>
                <a:cubicBezTo>
                  <a:pt x="81" y="181"/>
                  <a:pt x="67" y="178"/>
                  <a:pt x="55" y="171"/>
                </a:cubicBezTo>
                <a:cubicBezTo>
                  <a:pt x="30" y="178"/>
                  <a:pt x="9" y="194"/>
                  <a:pt x="0" y="228"/>
                </a:cubicBezTo>
                <a:cubicBezTo>
                  <a:pt x="190" y="228"/>
                  <a:pt x="190" y="228"/>
                  <a:pt x="190" y="228"/>
                </a:cubicBezTo>
                <a:cubicBezTo>
                  <a:pt x="181" y="194"/>
                  <a:pt x="161" y="178"/>
                  <a:pt x="135" y="171"/>
                </a:cubicBezTo>
                <a:close/>
                <a:moveTo>
                  <a:pt x="174" y="86"/>
                </a:moveTo>
                <a:cubicBezTo>
                  <a:pt x="241" y="86"/>
                  <a:pt x="241" y="86"/>
                  <a:pt x="241" y="86"/>
                </a:cubicBezTo>
                <a:cubicBezTo>
                  <a:pt x="231" y="105"/>
                  <a:pt x="214" y="118"/>
                  <a:pt x="194" y="118"/>
                </a:cubicBezTo>
                <a:cubicBezTo>
                  <a:pt x="187" y="118"/>
                  <a:pt x="180" y="116"/>
                  <a:pt x="173" y="113"/>
                </a:cubicBezTo>
                <a:cubicBezTo>
                  <a:pt x="172" y="118"/>
                  <a:pt x="170" y="123"/>
                  <a:pt x="168" y="128"/>
                </a:cubicBezTo>
                <a:cubicBezTo>
                  <a:pt x="175" y="130"/>
                  <a:pt x="183" y="132"/>
                  <a:pt x="191" y="132"/>
                </a:cubicBezTo>
                <a:cubicBezTo>
                  <a:pt x="227" y="132"/>
                  <a:pt x="257" y="102"/>
                  <a:pt x="257" y="66"/>
                </a:cubicBezTo>
                <a:cubicBezTo>
                  <a:pt x="257" y="29"/>
                  <a:pt x="227" y="0"/>
                  <a:pt x="191" y="0"/>
                </a:cubicBezTo>
                <a:cubicBezTo>
                  <a:pt x="168" y="0"/>
                  <a:pt x="148" y="11"/>
                  <a:pt x="136" y="29"/>
                </a:cubicBezTo>
                <a:cubicBezTo>
                  <a:pt x="156" y="41"/>
                  <a:pt x="171" y="61"/>
                  <a:pt x="174" y="86"/>
                </a:cubicBezTo>
                <a:close/>
                <a:moveTo>
                  <a:pt x="231" y="140"/>
                </a:moveTo>
                <a:cubicBezTo>
                  <a:pt x="219" y="147"/>
                  <a:pt x="205" y="150"/>
                  <a:pt x="191" y="150"/>
                </a:cubicBezTo>
                <a:cubicBezTo>
                  <a:pt x="180" y="150"/>
                  <a:pt x="169" y="148"/>
                  <a:pt x="159" y="144"/>
                </a:cubicBezTo>
                <a:cubicBezTo>
                  <a:pt x="155" y="150"/>
                  <a:pt x="150" y="155"/>
                  <a:pt x="144" y="160"/>
                </a:cubicBezTo>
                <a:cubicBezTo>
                  <a:pt x="165" y="166"/>
                  <a:pt x="181" y="179"/>
                  <a:pt x="192" y="197"/>
                </a:cubicBezTo>
                <a:cubicBezTo>
                  <a:pt x="286" y="197"/>
                  <a:pt x="286" y="197"/>
                  <a:pt x="286" y="197"/>
                </a:cubicBezTo>
                <a:cubicBezTo>
                  <a:pt x="277" y="163"/>
                  <a:pt x="256" y="147"/>
                  <a:pt x="231" y="140"/>
                </a:cubicBezTo>
                <a:close/>
              </a:path>
            </a:pathLst>
          </a:custGeom>
          <a:solidFill>
            <a:schemeClr val="bg1"/>
          </a:solidFill>
          <a:ln w="9525">
            <a:noFill/>
            <a:round/>
          </a:ln>
        </p:spPr>
        <p:txBody>
          <a:bodyPr vert="horz" wrap="square" lIns="121913" tIns="60956" rIns="121913" bIns="60956" numCol="1" anchor="t" anchorCtr="0" compatLnSpc="1"/>
          <a:p>
            <a:pP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sp>
        <p:nvSpPr>
          <p:cNvPr id="52" name="Freeform 133"/>
          <p:cNvSpPr>
            <a:spLocks noEditPoints="1"/>
          </p:cNvSpPr>
          <p:nvPr/>
        </p:nvSpPr>
        <p:spPr bwMode="auto">
          <a:xfrm>
            <a:off x="9821619" y="4668098"/>
            <a:ext cx="425427" cy="427543"/>
          </a:xfrm>
          <a:custGeom>
            <a:avLst/>
            <a:gdLst>
              <a:gd name="T0" fmla="*/ 296 w 296"/>
              <a:gd name="T1" fmla="*/ 148 h 296"/>
              <a:gd name="T2" fmla="*/ 191 w 296"/>
              <a:gd name="T3" fmla="*/ 107 h 296"/>
              <a:gd name="T4" fmla="*/ 196 w 296"/>
              <a:gd name="T5" fmla="*/ 69 h 296"/>
              <a:gd name="T6" fmla="*/ 186 w 296"/>
              <a:gd name="T7" fmla="*/ 65 h 296"/>
              <a:gd name="T8" fmla="*/ 196 w 296"/>
              <a:gd name="T9" fmla="*/ 69 h 296"/>
              <a:gd name="T10" fmla="*/ 117 w 296"/>
              <a:gd name="T11" fmla="*/ 26 h 296"/>
              <a:gd name="T12" fmla="*/ 103 w 296"/>
              <a:gd name="T13" fmla="*/ 26 h 296"/>
              <a:gd name="T14" fmla="*/ 105 w 296"/>
              <a:gd name="T15" fmla="*/ 34 h 296"/>
              <a:gd name="T16" fmla="*/ 95 w 296"/>
              <a:gd name="T17" fmla="*/ 27 h 296"/>
              <a:gd name="T18" fmla="*/ 88 w 296"/>
              <a:gd name="T19" fmla="*/ 30 h 296"/>
              <a:gd name="T20" fmla="*/ 87 w 296"/>
              <a:gd name="T21" fmla="*/ 39 h 296"/>
              <a:gd name="T22" fmla="*/ 81 w 296"/>
              <a:gd name="T23" fmla="*/ 43 h 296"/>
              <a:gd name="T24" fmla="*/ 71 w 296"/>
              <a:gd name="T25" fmla="*/ 40 h 296"/>
              <a:gd name="T26" fmla="*/ 70 w 296"/>
              <a:gd name="T27" fmla="*/ 54 h 296"/>
              <a:gd name="T28" fmla="*/ 17 w 296"/>
              <a:gd name="T29" fmla="*/ 162 h 296"/>
              <a:gd name="T30" fmla="*/ 17 w 296"/>
              <a:gd name="T31" fmla="*/ 162 h 296"/>
              <a:gd name="T32" fmla="*/ 82 w 296"/>
              <a:gd name="T33" fmla="*/ 266 h 296"/>
              <a:gd name="T34" fmla="*/ 71 w 296"/>
              <a:gd name="T35" fmla="*/ 202 h 296"/>
              <a:gd name="T36" fmla="*/ 18 w 296"/>
              <a:gd name="T37" fmla="*/ 152 h 296"/>
              <a:gd name="T38" fmla="*/ 50 w 296"/>
              <a:gd name="T39" fmla="*/ 58 h 296"/>
              <a:gd name="T40" fmla="*/ 80 w 296"/>
              <a:gd name="T41" fmla="*/ 55 h 296"/>
              <a:gd name="T42" fmla="*/ 95 w 296"/>
              <a:gd name="T43" fmla="*/ 37 h 296"/>
              <a:gd name="T44" fmla="*/ 88 w 296"/>
              <a:gd name="T45" fmla="*/ 57 h 296"/>
              <a:gd name="T46" fmla="*/ 105 w 296"/>
              <a:gd name="T47" fmla="*/ 38 h 296"/>
              <a:gd name="T48" fmla="*/ 116 w 296"/>
              <a:gd name="T49" fmla="*/ 40 h 296"/>
              <a:gd name="T50" fmla="*/ 120 w 296"/>
              <a:gd name="T51" fmla="*/ 67 h 296"/>
              <a:gd name="T52" fmla="*/ 114 w 296"/>
              <a:gd name="T53" fmla="*/ 76 h 296"/>
              <a:gd name="T54" fmla="*/ 102 w 296"/>
              <a:gd name="T55" fmla="*/ 51 h 296"/>
              <a:gd name="T56" fmla="*/ 76 w 296"/>
              <a:gd name="T57" fmla="*/ 94 h 296"/>
              <a:gd name="T58" fmla="*/ 102 w 296"/>
              <a:gd name="T59" fmla="*/ 78 h 296"/>
              <a:gd name="T60" fmla="*/ 127 w 296"/>
              <a:gd name="T61" fmla="*/ 115 h 296"/>
              <a:gd name="T62" fmla="*/ 124 w 296"/>
              <a:gd name="T63" fmla="*/ 110 h 296"/>
              <a:gd name="T64" fmla="*/ 112 w 296"/>
              <a:gd name="T65" fmla="*/ 117 h 296"/>
              <a:gd name="T66" fmla="*/ 76 w 296"/>
              <a:gd name="T67" fmla="*/ 161 h 296"/>
              <a:gd name="T68" fmla="*/ 48 w 296"/>
              <a:gd name="T69" fmla="*/ 154 h 296"/>
              <a:gd name="T70" fmla="*/ 45 w 296"/>
              <a:gd name="T71" fmla="*/ 173 h 296"/>
              <a:gd name="T72" fmla="*/ 98 w 296"/>
              <a:gd name="T73" fmla="*/ 187 h 296"/>
              <a:gd name="T74" fmla="*/ 149 w 296"/>
              <a:gd name="T75" fmla="*/ 218 h 296"/>
              <a:gd name="T76" fmla="*/ 88 w 296"/>
              <a:gd name="T77" fmla="*/ 73 h 296"/>
              <a:gd name="T78" fmla="*/ 94 w 296"/>
              <a:gd name="T79" fmla="*/ 69 h 296"/>
              <a:gd name="T80" fmla="*/ 143 w 296"/>
              <a:gd name="T81" fmla="*/ 59 h 296"/>
              <a:gd name="T82" fmla="*/ 134 w 296"/>
              <a:gd name="T83" fmla="*/ 25 h 296"/>
              <a:gd name="T84" fmla="*/ 147 w 296"/>
              <a:gd name="T85" fmla="*/ 15 h 296"/>
              <a:gd name="T86" fmla="*/ 145 w 296"/>
              <a:gd name="T87" fmla="*/ 76 h 296"/>
              <a:gd name="T88" fmla="*/ 198 w 296"/>
              <a:gd name="T89" fmla="*/ 195 h 296"/>
              <a:gd name="T90" fmla="*/ 182 w 296"/>
              <a:gd name="T91" fmla="*/ 139 h 296"/>
              <a:gd name="T92" fmla="*/ 193 w 296"/>
              <a:gd name="T93" fmla="*/ 118 h 296"/>
              <a:gd name="T94" fmla="*/ 216 w 296"/>
              <a:gd name="T95" fmla="*/ 90 h 296"/>
              <a:gd name="T96" fmla="*/ 233 w 296"/>
              <a:gd name="T97" fmla="*/ 49 h 296"/>
              <a:gd name="T98" fmla="*/ 254 w 296"/>
              <a:gd name="T99" fmla="*/ 69 h 296"/>
              <a:gd name="T100" fmla="*/ 279 w 296"/>
              <a:gd name="T101" fmla="*/ 123 h 296"/>
              <a:gd name="T102" fmla="*/ 277 w 296"/>
              <a:gd name="T103" fmla="*/ 18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6" h="296">
                <a:moveTo>
                  <a:pt x="148" y="0"/>
                </a:moveTo>
                <a:cubicBezTo>
                  <a:pt x="66" y="0"/>
                  <a:pt x="0" y="66"/>
                  <a:pt x="0" y="148"/>
                </a:cubicBezTo>
                <a:cubicBezTo>
                  <a:pt x="0" y="230"/>
                  <a:pt x="66" y="296"/>
                  <a:pt x="148" y="296"/>
                </a:cubicBezTo>
                <a:cubicBezTo>
                  <a:pt x="230" y="296"/>
                  <a:pt x="296" y="230"/>
                  <a:pt x="296" y="148"/>
                </a:cubicBezTo>
                <a:cubicBezTo>
                  <a:pt x="296" y="66"/>
                  <a:pt x="230" y="0"/>
                  <a:pt x="148" y="0"/>
                </a:cubicBezTo>
                <a:close/>
                <a:moveTo>
                  <a:pt x="197" y="102"/>
                </a:moveTo>
                <a:cubicBezTo>
                  <a:pt x="197" y="106"/>
                  <a:pt x="197" y="106"/>
                  <a:pt x="197" y="106"/>
                </a:cubicBezTo>
                <a:cubicBezTo>
                  <a:pt x="191" y="107"/>
                  <a:pt x="191" y="107"/>
                  <a:pt x="191" y="107"/>
                </a:cubicBezTo>
                <a:cubicBezTo>
                  <a:pt x="188" y="101"/>
                  <a:pt x="188" y="101"/>
                  <a:pt x="188" y="101"/>
                </a:cubicBezTo>
                <a:cubicBezTo>
                  <a:pt x="188" y="88"/>
                  <a:pt x="188" y="88"/>
                  <a:pt x="188" y="88"/>
                </a:cubicBezTo>
                <a:lnTo>
                  <a:pt x="197" y="102"/>
                </a:lnTo>
                <a:close/>
                <a:moveTo>
                  <a:pt x="196" y="69"/>
                </a:moveTo>
                <a:cubicBezTo>
                  <a:pt x="193" y="72"/>
                  <a:pt x="193" y="72"/>
                  <a:pt x="193" y="72"/>
                </a:cubicBezTo>
                <a:cubicBezTo>
                  <a:pt x="187" y="71"/>
                  <a:pt x="187" y="71"/>
                  <a:pt x="187" y="71"/>
                </a:cubicBezTo>
                <a:cubicBezTo>
                  <a:pt x="186" y="70"/>
                  <a:pt x="186" y="70"/>
                  <a:pt x="186" y="70"/>
                </a:cubicBezTo>
                <a:cubicBezTo>
                  <a:pt x="186" y="65"/>
                  <a:pt x="186" y="65"/>
                  <a:pt x="186" y="65"/>
                </a:cubicBezTo>
                <a:cubicBezTo>
                  <a:pt x="191" y="66"/>
                  <a:pt x="191" y="66"/>
                  <a:pt x="191" y="66"/>
                </a:cubicBezTo>
                <a:cubicBezTo>
                  <a:pt x="195" y="65"/>
                  <a:pt x="195" y="65"/>
                  <a:pt x="195" y="65"/>
                </a:cubicBezTo>
                <a:cubicBezTo>
                  <a:pt x="197" y="65"/>
                  <a:pt x="197" y="65"/>
                  <a:pt x="197" y="65"/>
                </a:cubicBezTo>
                <a:lnTo>
                  <a:pt x="196" y="69"/>
                </a:lnTo>
                <a:close/>
                <a:moveTo>
                  <a:pt x="115" y="22"/>
                </a:moveTo>
                <a:cubicBezTo>
                  <a:pt x="118" y="19"/>
                  <a:pt x="118" y="19"/>
                  <a:pt x="118" y="19"/>
                </a:cubicBezTo>
                <a:cubicBezTo>
                  <a:pt x="122" y="18"/>
                  <a:pt x="127" y="17"/>
                  <a:pt x="131" y="16"/>
                </a:cubicBezTo>
                <a:cubicBezTo>
                  <a:pt x="117" y="26"/>
                  <a:pt x="117" y="26"/>
                  <a:pt x="117" y="26"/>
                </a:cubicBezTo>
                <a:cubicBezTo>
                  <a:pt x="110" y="26"/>
                  <a:pt x="110" y="26"/>
                  <a:pt x="110" y="26"/>
                </a:cubicBezTo>
                <a:lnTo>
                  <a:pt x="115" y="22"/>
                </a:lnTo>
                <a:close/>
                <a:moveTo>
                  <a:pt x="101" y="25"/>
                </a:moveTo>
                <a:cubicBezTo>
                  <a:pt x="103" y="26"/>
                  <a:pt x="103" y="26"/>
                  <a:pt x="103" y="26"/>
                </a:cubicBezTo>
                <a:cubicBezTo>
                  <a:pt x="113" y="31"/>
                  <a:pt x="113" y="31"/>
                  <a:pt x="113" y="31"/>
                </a:cubicBezTo>
                <a:cubicBezTo>
                  <a:pt x="115" y="32"/>
                  <a:pt x="115" y="32"/>
                  <a:pt x="115" y="32"/>
                </a:cubicBezTo>
                <a:cubicBezTo>
                  <a:pt x="111" y="35"/>
                  <a:pt x="111" y="35"/>
                  <a:pt x="111" y="35"/>
                </a:cubicBezTo>
                <a:cubicBezTo>
                  <a:pt x="105" y="34"/>
                  <a:pt x="105" y="34"/>
                  <a:pt x="105" y="34"/>
                </a:cubicBezTo>
                <a:cubicBezTo>
                  <a:pt x="100" y="31"/>
                  <a:pt x="100" y="31"/>
                  <a:pt x="100" y="31"/>
                </a:cubicBezTo>
                <a:lnTo>
                  <a:pt x="101" y="25"/>
                </a:lnTo>
                <a:close/>
                <a:moveTo>
                  <a:pt x="95" y="26"/>
                </a:moveTo>
                <a:cubicBezTo>
                  <a:pt x="95" y="27"/>
                  <a:pt x="95" y="27"/>
                  <a:pt x="95" y="27"/>
                </a:cubicBezTo>
                <a:cubicBezTo>
                  <a:pt x="94" y="29"/>
                  <a:pt x="94" y="29"/>
                  <a:pt x="94" y="29"/>
                </a:cubicBezTo>
                <a:cubicBezTo>
                  <a:pt x="91" y="30"/>
                  <a:pt x="91" y="30"/>
                  <a:pt x="91" y="30"/>
                </a:cubicBezTo>
                <a:cubicBezTo>
                  <a:pt x="88" y="31"/>
                  <a:pt x="88" y="31"/>
                  <a:pt x="88" y="31"/>
                </a:cubicBezTo>
                <a:cubicBezTo>
                  <a:pt x="88" y="30"/>
                  <a:pt x="88" y="30"/>
                  <a:pt x="88" y="30"/>
                </a:cubicBezTo>
                <a:cubicBezTo>
                  <a:pt x="90" y="29"/>
                  <a:pt x="92" y="27"/>
                  <a:pt x="95" y="26"/>
                </a:cubicBezTo>
                <a:close/>
                <a:moveTo>
                  <a:pt x="81" y="43"/>
                </a:moveTo>
                <a:cubicBezTo>
                  <a:pt x="86" y="38"/>
                  <a:pt x="86" y="38"/>
                  <a:pt x="86" y="38"/>
                </a:cubicBezTo>
                <a:cubicBezTo>
                  <a:pt x="87" y="39"/>
                  <a:pt x="87" y="39"/>
                  <a:pt x="87" y="39"/>
                </a:cubicBezTo>
                <a:cubicBezTo>
                  <a:pt x="87" y="42"/>
                  <a:pt x="87" y="42"/>
                  <a:pt x="87" y="42"/>
                </a:cubicBezTo>
                <a:cubicBezTo>
                  <a:pt x="84" y="45"/>
                  <a:pt x="84" y="45"/>
                  <a:pt x="84" y="45"/>
                </a:cubicBezTo>
                <a:cubicBezTo>
                  <a:pt x="80" y="45"/>
                  <a:pt x="80" y="45"/>
                  <a:pt x="80" y="45"/>
                </a:cubicBezTo>
                <a:lnTo>
                  <a:pt x="81" y="43"/>
                </a:lnTo>
                <a:close/>
                <a:moveTo>
                  <a:pt x="54" y="54"/>
                </a:moveTo>
                <a:cubicBezTo>
                  <a:pt x="58" y="51"/>
                  <a:pt x="58" y="51"/>
                  <a:pt x="58" y="51"/>
                </a:cubicBezTo>
                <a:cubicBezTo>
                  <a:pt x="58" y="51"/>
                  <a:pt x="58" y="51"/>
                  <a:pt x="58" y="51"/>
                </a:cubicBezTo>
                <a:cubicBezTo>
                  <a:pt x="62" y="47"/>
                  <a:pt x="66" y="43"/>
                  <a:pt x="71" y="40"/>
                </a:cubicBezTo>
                <a:cubicBezTo>
                  <a:pt x="71" y="40"/>
                  <a:pt x="71" y="40"/>
                  <a:pt x="71" y="40"/>
                </a:cubicBezTo>
                <a:cubicBezTo>
                  <a:pt x="78" y="39"/>
                  <a:pt x="78" y="39"/>
                  <a:pt x="78" y="39"/>
                </a:cubicBezTo>
                <a:cubicBezTo>
                  <a:pt x="78" y="46"/>
                  <a:pt x="78" y="46"/>
                  <a:pt x="78" y="46"/>
                </a:cubicBezTo>
                <a:cubicBezTo>
                  <a:pt x="70" y="54"/>
                  <a:pt x="70" y="54"/>
                  <a:pt x="70" y="54"/>
                </a:cubicBezTo>
                <a:cubicBezTo>
                  <a:pt x="60" y="59"/>
                  <a:pt x="60" y="59"/>
                  <a:pt x="60" y="59"/>
                </a:cubicBezTo>
                <a:cubicBezTo>
                  <a:pt x="54" y="55"/>
                  <a:pt x="54" y="55"/>
                  <a:pt x="54" y="55"/>
                </a:cubicBezTo>
                <a:lnTo>
                  <a:pt x="54" y="54"/>
                </a:lnTo>
                <a:close/>
                <a:moveTo>
                  <a:pt x="17" y="162"/>
                </a:moveTo>
                <a:cubicBezTo>
                  <a:pt x="15" y="156"/>
                  <a:pt x="15" y="156"/>
                  <a:pt x="15" y="156"/>
                </a:cubicBezTo>
                <a:cubicBezTo>
                  <a:pt x="15" y="156"/>
                  <a:pt x="15" y="155"/>
                  <a:pt x="15" y="155"/>
                </a:cubicBezTo>
                <a:cubicBezTo>
                  <a:pt x="17" y="160"/>
                  <a:pt x="17" y="160"/>
                  <a:pt x="17" y="160"/>
                </a:cubicBezTo>
                <a:lnTo>
                  <a:pt x="17" y="162"/>
                </a:lnTo>
                <a:close/>
                <a:moveTo>
                  <a:pt x="141" y="245"/>
                </a:moveTo>
                <a:cubicBezTo>
                  <a:pt x="126" y="256"/>
                  <a:pt x="126" y="256"/>
                  <a:pt x="126" y="256"/>
                </a:cubicBezTo>
                <a:cubicBezTo>
                  <a:pt x="109" y="277"/>
                  <a:pt x="109" y="277"/>
                  <a:pt x="109" y="277"/>
                </a:cubicBezTo>
                <a:cubicBezTo>
                  <a:pt x="100" y="274"/>
                  <a:pt x="91" y="270"/>
                  <a:pt x="82" y="266"/>
                </a:cubicBezTo>
                <a:cubicBezTo>
                  <a:pt x="82" y="249"/>
                  <a:pt x="82" y="249"/>
                  <a:pt x="82" y="249"/>
                </a:cubicBezTo>
                <a:cubicBezTo>
                  <a:pt x="66" y="218"/>
                  <a:pt x="66" y="218"/>
                  <a:pt x="66" y="218"/>
                </a:cubicBezTo>
                <a:cubicBezTo>
                  <a:pt x="67" y="212"/>
                  <a:pt x="67" y="212"/>
                  <a:pt x="67" y="212"/>
                </a:cubicBezTo>
                <a:cubicBezTo>
                  <a:pt x="71" y="202"/>
                  <a:pt x="71" y="202"/>
                  <a:pt x="71" y="202"/>
                </a:cubicBezTo>
                <a:cubicBezTo>
                  <a:pt x="71" y="194"/>
                  <a:pt x="71" y="194"/>
                  <a:pt x="71" y="194"/>
                </a:cubicBezTo>
                <a:cubicBezTo>
                  <a:pt x="66" y="189"/>
                  <a:pt x="66" y="189"/>
                  <a:pt x="66" y="189"/>
                </a:cubicBezTo>
                <a:cubicBezTo>
                  <a:pt x="30" y="173"/>
                  <a:pt x="30" y="173"/>
                  <a:pt x="30" y="173"/>
                </a:cubicBezTo>
                <a:cubicBezTo>
                  <a:pt x="18" y="152"/>
                  <a:pt x="18" y="152"/>
                  <a:pt x="18" y="152"/>
                </a:cubicBezTo>
                <a:cubicBezTo>
                  <a:pt x="14" y="151"/>
                  <a:pt x="14" y="151"/>
                  <a:pt x="14" y="151"/>
                </a:cubicBezTo>
                <a:cubicBezTo>
                  <a:pt x="14" y="151"/>
                  <a:pt x="14" y="151"/>
                  <a:pt x="14" y="151"/>
                </a:cubicBezTo>
                <a:cubicBezTo>
                  <a:pt x="14" y="151"/>
                  <a:pt x="14" y="151"/>
                  <a:pt x="14" y="150"/>
                </a:cubicBezTo>
                <a:cubicBezTo>
                  <a:pt x="14" y="115"/>
                  <a:pt x="28" y="82"/>
                  <a:pt x="50" y="58"/>
                </a:cubicBezTo>
                <a:cubicBezTo>
                  <a:pt x="54" y="60"/>
                  <a:pt x="54" y="60"/>
                  <a:pt x="54" y="60"/>
                </a:cubicBezTo>
                <a:cubicBezTo>
                  <a:pt x="77" y="56"/>
                  <a:pt x="77" y="56"/>
                  <a:pt x="77" y="56"/>
                </a:cubicBezTo>
                <a:cubicBezTo>
                  <a:pt x="80" y="54"/>
                  <a:pt x="80" y="54"/>
                  <a:pt x="80" y="54"/>
                </a:cubicBezTo>
                <a:cubicBezTo>
                  <a:pt x="80" y="55"/>
                  <a:pt x="80" y="55"/>
                  <a:pt x="80" y="55"/>
                </a:cubicBezTo>
                <a:cubicBezTo>
                  <a:pt x="79" y="59"/>
                  <a:pt x="79" y="59"/>
                  <a:pt x="79" y="59"/>
                </a:cubicBezTo>
                <a:cubicBezTo>
                  <a:pt x="78" y="60"/>
                  <a:pt x="78" y="60"/>
                  <a:pt x="78" y="60"/>
                </a:cubicBezTo>
                <a:cubicBezTo>
                  <a:pt x="94" y="38"/>
                  <a:pt x="94" y="38"/>
                  <a:pt x="94" y="38"/>
                </a:cubicBezTo>
                <a:cubicBezTo>
                  <a:pt x="95" y="37"/>
                  <a:pt x="95" y="37"/>
                  <a:pt x="95" y="37"/>
                </a:cubicBezTo>
                <a:cubicBezTo>
                  <a:pt x="96" y="37"/>
                  <a:pt x="96" y="37"/>
                  <a:pt x="96" y="37"/>
                </a:cubicBezTo>
                <a:cubicBezTo>
                  <a:pt x="97" y="38"/>
                  <a:pt x="97" y="38"/>
                  <a:pt x="97" y="38"/>
                </a:cubicBezTo>
                <a:cubicBezTo>
                  <a:pt x="98" y="39"/>
                  <a:pt x="98" y="39"/>
                  <a:pt x="98" y="39"/>
                </a:cubicBezTo>
                <a:cubicBezTo>
                  <a:pt x="88" y="57"/>
                  <a:pt x="88" y="57"/>
                  <a:pt x="88" y="57"/>
                </a:cubicBezTo>
                <a:cubicBezTo>
                  <a:pt x="92" y="61"/>
                  <a:pt x="92" y="61"/>
                  <a:pt x="92" y="61"/>
                </a:cubicBezTo>
                <a:cubicBezTo>
                  <a:pt x="97" y="57"/>
                  <a:pt x="97" y="57"/>
                  <a:pt x="97" y="57"/>
                </a:cubicBezTo>
                <a:cubicBezTo>
                  <a:pt x="99" y="40"/>
                  <a:pt x="99" y="40"/>
                  <a:pt x="99" y="40"/>
                </a:cubicBezTo>
                <a:cubicBezTo>
                  <a:pt x="105" y="38"/>
                  <a:pt x="105" y="38"/>
                  <a:pt x="105" y="38"/>
                </a:cubicBezTo>
                <a:cubicBezTo>
                  <a:pt x="102" y="44"/>
                  <a:pt x="102" y="44"/>
                  <a:pt x="102" y="44"/>
                </a:cubicBezTo>
                <a:cubicBezTo>
                  <a:pt x="112" y="38"/>
                  <a:pt x="112" y="38"/>
                  <a:pt x="112" y="38"/>
                </a:cubicBezTo>
                <a:cubicBezTo>
                  <a:pt x="116" y="39"/>
                  <a:pt x="116" y="39"/>
                  <a:pt x="116" y="39"/>
                </a:cubicBezTo>
                <a:cubicBezTo>
                  <a:pt x="116" y="40"/>
                  <a:pt x="116" y="40"/>
                  <a:pt x="116" y="40"/>
                </a:cubicBezTo>
                <a:cubicBezTo>
                  <a:pt x="110" y="41"/>
                  <a:pt x="110" y="41"/>
                  <a:pt x="110" y="41"/>
                </a:cubicBezTo>
                <a:cubicBezTo>
                  <a:pt x="122" y="52"/>
                  <a:pt x="122" y="52"/>
                  <a:pt x="122" y="52"/>
                </a:cubicBezTo>
                <a:cubicBezTo>
                  <a:pt x="127" y="60"/>
                  <a:pt x="127" y="60"/>
                  <a:pt x="127" y="60"/>
                </a:cubicBezTo>
                <a:cubicBezTo>
                  <a:pt x="120" y="67"/>
                  <a:pt x="120" y="67"/>
                  <a:pt x="120" y="67"/>
                </a:cubicBezTo>
                <a:cubicBezTo>
                  <a:pt x="121" y="68"/>
                  <a:pt x="121" y="68"/>
                  <a:pt x="121" y="68"/>
                </a:cubicBezTo>
                <a:cubicBezTo>
                  <a:pt x="117" y="75"/>
                  <a:pt x="117" y="75"/>
                  <a:pt x="117" y="75"/>
                </a:cubicBezTo>
                <a:cubicBezTo>
                  <a:pt x="116" y="75"/>
                  <a:pt x="116" y="75"/>
                  <a:pt x="116" y="75"/>
                </a:cubicBezTo>
                <a:cubicBezTo>
                  <a:pt x="114" y="76"/>
                  <a:pt x="114" y="76"/>
                  <a:pt x="114" y="76"/>
                </a:cubicBezTo>
                <a:cubicBezTo>
                  <a:pt x="103" y="69"/>
                  <a:pt x="103" y="69"/>
                  <a:pt x="103" y="69"/>
                </a:cubicBezTo>
                <a:cubicBezTo>
                  <a:pt x="114" y="61"/>
                  <a:pt x="114" y="61"/>
                  <a:pt x="114" y="61"/>
                </a:cubicBezTo>
                <a:cubicBezTo>
                  <a:pt x="112" y="57"/>
                  <a:pt x="112" y="57"/>
                  <a:pt x="112" y="57"/>
                </a:cubicBezTo>
                <a:cubicBezTo>
                  <a:pt x="102" y="51"/>
                  <a:pt x="102" y="51"/>
                  <a:pt x="102" y="51"/>
                </a:cubicBezTo>
                <a:cubicBezTo>
                  <a:pt x="99" y="60"/>
                  <a:pt x="99" y="60"/>
                  <a:pt x="99" y="60"/>
                </a:cubicBezTo>
                <a:cubicBezTo>
                  <a:pt x="77" y="77"/>
                  <a:pt x="77" y="77"/>
                  <a:pt x="77" y="77"/>
                </a:cubicBezTo>
                <a:cubicBezTo>
                  <a:pt x="70" y="88"/>
                  <a:pt x="70" y="88"/>
                  <a:pt x="70" y="88"/>
                </a:cubicBezTo>
                <a:cubicBezTo>
                  <a:pt x="76" y="94"/>
                  <a:pt x="76" y="94"/>
                  <a:pt x="76" y="94"/>
                </a:cubicBezTo>
                <a:cubicBezTo>
                  <a:pt x="86" y="99"/>
                  <a:pt x="86" y="99"/>
                  <a:pt x="86" y="99"/>
                </a:cubicBezTo>
                <a:cubicBezTo>
                  <a:pt x="90" y="103"/>
                  <a:pt x="90" y="103"/>
                  <a:pt x="90" y="103"/>
                </a:cubicBezTo>
                <a:cubicBezTo>
                  <a:pt x="99" y="81"/>
                  <a:pt x="99" y="81"/>
                  <a:pt x="99" y="81"/>
                </a:cubicBezTo>
                <a:cubicBezTo>
                  <a:pt x="102" y="78"/>
                  <a:pt x="102" y="78"/>
                  <a:pt x="102" y="78"/>
                </a:cubicBezTo>
                <a:cubicBezTo>
                  <a:pt x="116" y="85"/>
                  <a:pt x="116" y="85"/>
                  <a:pt x="116" y="85"/>
                </a:cubicBezTo>
                <a:cubicBezTo>
                  <a:pt x="118" y="84"/>
                  <a:pt x="118" y="84"/>
                  <a:pt x="118" y="84"/>
                </a:cubicBezTo>
                <a:cubicBezTo>
                  <a:pt x="130" y="113"/>
                  <a:pt x="130" y="113"/>
                  <a:pt x="130" y="113"/>
                </a:cubicBezTo>
                <a:cubicBezTo>
                  <a:pt x="127" y="115"/>
                  <a:pt x="127" y="115"/>
                  <a:pt x="127" y="115"/>
                </a:cubicBezTo>
                <a:cubicBezTo>
                  <a:pt x="122" y="115"/>
                  <a:pt x="122" y="115"/>
                  <a:pt x="122" y="115"/>
                </a:cubicBezTo>
                <a:cubicBezTo>
                  <a:pt x="121" y="113"/>
                  <a:pt x="121" y="113"/>
                  <a:pt x="121" y="113"/>
                </a:cubicBezTo>
                <a:cubicBezTo>
                  <a:pt x="123" y="111"/>
                  <a:pt x="123" y="111"/>
                  <a:pt x="123" y="111"/>
                </a:cubicBezTo>
                <a:cubicBezTo>
                  <a:pt x="124" y="110"/>
                  <a:pt x="124" y="110"/>
                  <a:pt x="124" y="110"/>
                </a:cubicBezTo>
                <a:cubicBezTo>
                  <a:pt x="124" y="108"/>
                  <a:pt x="124" y="108"/>
                  <a:pt x="124" y="108"/>
                </a:cubicBezTo>
                <a:cubicBezTo>
                  <a:pt x="123" y="107"/>
                  <a:pt x="123" y="107"/>
                  <a:pt x="123" y="107"/>
                </a:cubicBezTo>
                <a:cubicBezTo>
                  <a:pt x="105" y="112"/>
                  <a:pt x="105" y="112"/>
                  <a:pt x="105" y="112"/>
                </a:cubicBezTo>
                <a:cubicBezTo>
                  <a:pt x="112" y="117"/>
                  <a:pt x="112" y="117"/>
                  <a:pt x="112" y="117"/>
                </a:cubicBezTo>
                <a:cubicBezTo>
                  <a:pt x="116" y="118"/>
                  <a:pt x="116" y="118"/>
                  <a:pt x="116" y="118"/>
                </a:cubicBezTo>
                <a:cubicBezTo>
                  <a:pt x="88" y="133"/>
                  <a:pt x="88" y="133"/>
                  <a:pt x="88" y="133"/>
                </a:cubicBezTo>
                <a:cubicBezTo>
                  <a:pt x="76" y="152"/>
                  <a:pt x="76" y="152"/>
                  <a:pt x="76" y="152"/>
                </a:cubicBezTo>
                <a:cubicBezTo>
                  <a:pt x="76" y="161"/>
                  <a:pt x="76" y="161"/>
                  <a:pt x="76" y="161"/>
                </a:cubicBezTo>
                <a:cubicBezTo>
                  <a:pt x="71" y="160"/>
                  <a:pt x="71" y="160"/>
                  <a:pt x="71" y="160"/>
                </a:cubicBezTo>
                <a:cubicBezTo>
                  <a:pt x="69" y="154"/>
                  <a:pt x="69" y="154"/>
                  <a:pt x="69" y="154"/>
                </a:cubicBezTo>
                <a:cubicBezTo>
                  <a:pt x="54" y="151"/>
                  <a:pt x="54" y="151"/>
                  <a:pt x="54" y="151"/>
                </a:cubicBezTo>
                <a:cubicBezTo>
                  <a:pt x="48" y="154"/>
                  <a:pt x="48" y="154"/>
                  <a:pt x="48" y="154"/>
                </a:cubicBezTo>
                <a:cubicBezTo>
                  <a:pt x="43" y="161"/>
                  <a:pt x="43" y="161"/>
                  <a:pt x="43" y="161"/>
                </a:cubicBezTo>
                <a:cubicBezTo>
                  <a:pt x="42" y="165"/>
                  <a:pt x="42" y="165"/>
                  <a:pt x="42" y="165"/>
                </a:cubicBezTo>
                <a:cubicBezTo>
                  <a:pt x="42" y="170"/>
                  <a:pt x="42" y="170"/>
                  <a:pt x="42" y="170"/>
                </a:cubicBezTo>
                <a:cubicBezTo>
                  <a:pt x="45" y="173"/>
                  <a:pt x="45" y="173"/>
                  <a:pt x="45" y="173"/>
                </a:cubicBezTo>
                <a:cubicBezTo>
                  <a:pt x="53" y="169"/>
                  <a:pt x="53" y="169"/>
                  <a:pt x="53" y="169"/>
                </a:cubicBezTo>
                <a:cubicBezTo>
                  <a:pt x="56" y="169"/>
                  <a:pt x="56" y="169"/>
                  <a:pt x="56" y="169"/>
                </a:cubicBezTo>
                <a:cubicBezTo>
                  <a:pt x="66" y="186"/>
                  <a:pt x="66" y="186"/>
                  <a:pt x="66" y="186"/>
                </a:cubicBezTo>
                <a:cubicBezTo>
                  <a:pt x="98" y="187"/>
                  <a:pt x="98" y="187"/>
                  <a:pt x="98" y="187"/>
                </a:cubicBezTo>
                <a:cubicBezTo>
                  <a:pt x="112" y="192"/>
                  <a:pt x="112" y="192"/>
                  <a:pt x="112" y="192"/>
                </a:cubicBezTo>
                <a:cubicBezTo>
                  <a:pt x="123" y="207"/>
                  <a:pt x="123" y="207"/>
                  <a:pt x="123" y="207"/>
                </a:cubicBezTo>
                <a:cubicBezTo>
                  <a:pt x="142" y="213"/>
                  <a:pt x="142" y="213"/>
                  <a:pt x="142" y="213"/>
                </a:cubicBezTo>
                <a:cubicBezTo>
                  <a:pt x="149" y="218"/>
                  <a:pt x="149" y="218"/>
                  <a:pt x="149" y="218"/>
                </a:cubicBezTo>
                <a:lnTo>
                  <a:pt x="141" y="245"/>
                </a:lnTo>
                <a:close/>
                <a:moveTo>
                  <a:pt x="95" y="72"/>
                </a:moveTo>
                <a:cubicBezTo>
                  <a:pt x="94" y="73"/>
                  <a:pt x="94" y="73"/>
                  <a:pt x="94" y="73"/>
                </a:cubicBezTo>
                <a:cubicBezTo>
                  <a:pt x="88" y="73"/>
                  <a:pt x="88" y="73"/>
                  <a:pt x="88" y="73"/>
                </a:cubicBezTo>
                <a:cubicBezTo>
                  <a:pt x="87" y="73"/>
                  <a:pt x="87" y="73"/>
                  <a:pt x="87" y="73"/>
                </a:cubicBezTo>
                <a:cubicBezTo>
                  <a:pt x="92" y="67"/>
                  <a:pt x="92" y="67"/>
                  <a:pt x="92" y="67"/>
                </a:cubicBezTo>
                <a:cubicBezTo>
                  <a:pt x="93" y="67"/>
                  <a:pt x="93" y="67"/>
                  <a:pt x="93" y="67"/>
                </a:cubicBezTo>
                <a:cubicBezTo>
                  <a:pt x="94" y="69"/>
                  <a:pt x="94" y="69"/>
                  <a:pt x="94" y="69"/>
                </a:cubicBezTo>
                <a:lnTo>
                  <a:pt x="95" y="72"/>
                </a:lnTo>
                <a:close/>
                <a:moveTo>
                  <a:pt x="145" y="76"/>
                </a:moveTo>
                <a:cubicBezTo>
                  <a:pt x="142" y="67"/>
                  <a:pt x="142" y="67"/>
                  <a:pt x="142" y="67"/>
                </a:cubicBezTo>
                <a:cubicBezTo>
                  <a:pt x="143" y="59"/>
                  <a:pt x="143" y="59"/>
                  <a:pt x="143" y="59"/>
                </a:cubicBezTo>
                <a:cubicBezTo>
                  <a:pt x="148" y="48"/>
                  <a:pt x="148" y="48"/>
                  <a:pt x="148" y="48"/>
                </a:cubicBezTo>
                <a:cubicBezTo>
                  <a:pt x="145" y="29"/>
                  <a:pt x="145" y="29"/>
                  <a:pt x="145" y="29"/>
                </a:cubicBezTo>
                <a:cubicBezTo>
                  <a:pt x="136" y="28"/>
                  <a:pt x="136" y="28"/>
                  <a:pt x="136" y="28"/>
                </a:cubicBezTo>
                <a:cubicBezTo>
                  <a:pt x="134" y="25"/>
                  <a:pt x="134" y="25"/>
                  <a:pt x="134" y="25"/>
                </a:cubicBezTo>
                <a:cubicBezTo>
                  <a:pt x="135" y="22"/>
                  <a:pt x="135" y="22"/>
                  <a:pt x="135" y="22"/>
                </a:cubicBezTo>
                <a:cubicBezTo>
                  <a:pt x="138" y="17"/>
                  <a:pt x="138" y="17"/>
                  <a:pt x="138" y="17"/>
                </a:cubicBezTo>
                <a:cubicBezTo>
                  <a:pt x="140" y="16"/>
                  <a:pt x="140" y="16"/>
                  <a:pt x="140" y="16"/>
                </a:cubicBezTo>
                <a:cubicBezTo>
                  <a:pt x="142" y="16"/>
                  <a:pt x="145" y="15"/>
                  <a:pt x="147" y="15"/>
                </a:cubicBezTo>
                <a:cubicBezTo>
                  <a:pt x="165" y="15"/>
                  <a:pt x="181" y="19"/>
                  <a:pt x="197" y="25"/>
                </a:cubicBezTo>
                <a:cubicBezTo>
                  <a:pt x="188" y="48"/>
                  <a:pt x="188" y="48"/>
                  <a:pt x="188" y="48"/>
                </a:cubicBezTo>
                <a:cubicBezTo>
                  <a:pt x="150" y="81"/>
                  <a:pt x="150" y="81"/>
                  <a:pt x="150" y="81"/>
                </a:cubicBezTo>
                <a:lnTo>
                  <a:pt x="145" y="76"/>
                </a:lnTo>
                <a:close/>
                <a:moveTo>
                  <a:pt x="277" y="185"/>
                </a:moveTo>
                <a:cubicBezTo>
                  <a:pt x="269" y="214"/>
                  <a:pt x="250" y="240"/>
                  <a:pt x="226" y="258"/>
                </a:cubicBezTo>
                <a:cubicBezTo>
                  <a:pt x="208" y="197"/>
                  <a:pt x="208" y="197"/>
                  <a:pt x="208" y="197"/>
                </a:cubicBezTo>
                <a:cubicBezTo>
                  <a:pt x="198" y="195"/>
                  <a:pt x="198" y="195"/>
                  <a:pt x="198" y="195"/>
                </a:cubicBezTo>
                <a:cubicBezTo>
                  <a:pt x="177" y="195"/>
                  <a:pt x="177" y="195"/>
                  <a:pt x="177" y="195"/>
                </a:cubicBezTo>
                <a:cubicBezTo>
                  <a:pt x="164" y="187"/>
                  <a:pt x="164" y="187"/>
                  <a:pt x="164" y="187"/>
                </a:cubicBezTo>
                <a:cubicBezTo>
                  <a:pt x="165" y="172"/>
                  <a:pt x="165" y="172"/>
                  <a:pt x="165" y="172"/>
                </a:cubicBezTo>
                <a:cubicBezTo>
                  <a:pt x="182" y="139"/>
                  <a:pt x="182" y="139"/>
                  <a:pt x="182" y="139"/>
                </a:cubicBezTo>
                <a:cubicBezTo>
                  <a:pt x="181" y="132"/>
                  <a:pt x="181" y="132"/>
                  <a:pt x="181" y="132"/>
                </a:cubicBezTo>
                <a:cubicBezTo>
                  <a:pt x="182" y="126"/>
                  <a:pt x="182" y="126"/>
                  <a:pt x="182" y="126"/>
                </a:cubicBezTo>
                <a:cubicBezTo>
                  <a:pt x="193" y="121"/>
                  <a:pt x="193" y="121"/>
                  <a:pt x="193" y="121"/>
                </a:cubicBezTo>
                <a:cubicBezTo>
                  <a:pt x="193" y="118"/>
                  <a:pt x="193" y="118"/>
                  <a:pt x="193" y="118"/>
                </a:cubicBezTo>
                <a:cubicBezTo>
                  <a:pt x="191" y="115"/>
                  <a:pt x="191" y="115"/>
                  <a:pt x="191" y="115"/>
                </a:cubicBezTo>
                <a:cubicBezTo>
                  <a:pt x="190" y="112"/>
                  <a:pt x="190" y="112"/>
                  <a:pt x="190" y="112"/>
                </a:cubicBezTo>
                <a:cubicBezTo>
                  <a:pt x="216" y="93"/>
                  <a:pt x="216" y="93"/>
                  <a:pt x="216" y="93"/>
                </a:cubicBezTo>
                <a:cubicBezTo>
                  <a:pt x="216" y="90"/>
                  <a:pt x="216" y="90"/>
                  <a:pt x="216" y="90"/>
                </a:cubicBezTo>
                <a:cubicBezTo>
                  <a:pt x="207" y="83"/>
                  <a:pt x="207" y="83"/>
                  <a:pt x="207" y="83"/>
                </a:cubicBezTo>
                <a:cubicBezTo>
                  <a:pt x="206" y="79"/>
                  <a:pt x="206" y="79"/>
                  <a:pt x="206" y="79"/>
                </a:cubicBezTo>
                <a:cubicBezTo>
                  <a:pt x="226" y="53"/>
                  <a:pt x="226" y="53"/>
                  <a:pt x="226" y="53"/>
                </a:cubicBezTo>
                <a:cubicBezTo>
                  <a:pt x="233" y="49"/>
                  <a:pt x="233" y="49"/>
                  <a:pt x="233" y="49"/>
                </a:cubicBezTo>
                <a:cubicBezTo>
                  <a:pt x="237" y="50"/>
                  <a:pt x="237" y="50"/>
                  <a:pt x="237" y="50"/>
                </a:cubicBezTo>
                <a:cubicBezTo>
                  <a:pt x="242" y="54"/>
                  <a:pt x="247" y="59"/>
                  <a:pt x="251" y="64"/>
                </a:cubicBezTo>
                <a:cubicBezTo>
                  <a:pt x="249" y="64"/>
                  <a:pt x="249" y="64"/>
                  <a:pt x="249" y="64"/>
                </a:cubicBezTo>
                <a:cubicBezTo>
                  <a:pt x="254" y="69"/>
                  <a:pt x="254" y="69"/>
                  <a:pt x="254" y="69"/>
                </a:cubicBezTo>
                <a:cubicBezTo>
                  <a:pt x="255" y="69"/>
                  <a:pt x="255" y="69"/>
                  <a:pt x="255" y="69"/>
                </a:cubicBezTo>
                <a:cubicBezTo>
                  <a:pt x="266" y="84"/>
                  <a:pt x="275" y="101"/>
                  <a:pt x="279" y="121"/>
                </a:cubicBezTo>
                <a:cubicBezTo>
                  <a:pt x="278" y="122"/>
                  <a:pt x="278" y="122"/>
                  <a:pt x="278" y="122"/>
                </a:cubicBezTo>
                <a:cubicBezTo>
                  <a:pt x="279" y="123"/>
                  <a:pt x="279" y="123"/>
                  <a:pt x="279" y="123"/>
                </a:cubicBezTo>
                <a:cubicBezTo>
                  <a:pt x="281" y="131"/>
                  <a:pt x="282" y="140"/>
                  <a:pt x="282" y="148"/>
                </a:cubicBezTo>
                <a:cubicBezTo>
                  <a:pt x="282" y="160"/>
                  <a:pt x="280" y="172"/>
                  <a:pt x="277" y="183"/>
                </a:cubicBezTo>
                <a:cubicBezTo>
                  <a:pt x="276" y="184"/>
                  <a:pt x="276" y="184"/>
                  <a:pt x="276" y="184"/>
                </a:cubicBezTo>
                <a:lnTo>
                  <a:pt x="277" y="185"/>
                </a:lnTo>
                <a:close/>
              </a:path>
            </a:pathLst>
          </a:custGeom>
          <a:solidFill>
            <a:schemeClr val="bg1"/>
          </a:solidFill>
          <a:ln>
            <a:noFill/>
          </a:ln>
        </p:spPr>
        <p:txBody>
          <a:bodyPr vert="horz" wrap="square" lIns="121913" tIns="60956" rIns="121913" bIns="60956" numCol="1" anchor="t" anchorCtr="0" compatLnSpc="1"/>
          <a:p>
            <a:pPr>
              <a:lnSpc>
                <a:spcPct val="150000"/>
              </a:lnSpc>
            </a:pPr>
            <a:endParaRPr lang="en-US" sz="1705">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wipe(up)">
                                      <p:cBhvr>
                                        <p:cTn id="19" dur="500"/>
                                        <p:tgtEl>
                                          <p:spTgt spid="64"/>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up)">
                                      <p:cBhvr>
                                        <p:cTn id="23" dur="500"/>
                                        <p:tgtEl>
                                          <p:spTgt spid="6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up)">
                                      <p:cBhvr>
                                        <p:cTn id="39" dur="500"/>
                                        <p:tgtEl>
                                          <p:spTgt spid="65"/>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up)">
                                      <p:cBhvr>
                                        <p:cTn id="43" dur="500"/>
                                        <p:tgtEl>
                                          <p:spTgt spid="6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wipe(down)">
                                      <p:cBhvr>
                                        <p:cTn id="59" dur="500"/>
                                        <p:tgtEl>
                                          <p:spTgt spid="66"/>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wipe(up)">
                                      <p:cBhvr>
                                        <p:cTn id="63" dur="500"/>
                                        <p:tgtEl>
                                          <p:spTgt spid="7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fade">
                                      <p:cBhvr>
                                        <p:cTn id="71" dur="500"/>
                                        <p:tgtEl>
                                          <p:spTgt spid="62"/>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500"/>
                                        <p:tgtEl>
                                          <p:spTgt spid="63"/>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wipe(up)">
                                      <p:cBhvr>
                                        <p:cTn id="79" dur="500"/>
                                        <p:tgtEl>
                                          <p:spTgt spid="67"/>
                                        </p:tgtEl>
                                      </p:cBhvr>
                                    </p:animEffect>
                                  </p:childTnLst>
                                </p:cTn>
                              </p:par>
                            </p:childTnLst>
                          </p:cTn>
                        </p:par>
                        <p:par>
                          <p:cTn id="80" fill="hold">
                            <p:stCondLst>
                              <p:cond delay="9500"/>
                            </p:stCondLst>
                            <p:childTnLst>
                              <p:par>
                                <p:cTn id="81" presetID="22" presetClass="entr" presetSubtype="1" fill="hold" grpId="0" nodeType="afterEffect">
                                  <p:stCondLst>
                                    <p:cond delay="0"/>
                                  </p:stCondLst>
                                  <p:childTnLst>
                                    <p:set>
                                      <p:cBhvr>
                                        <p:cTn id="82" dur="1" fill="hold">
                                          <p:stCondLst>
                                            <p:cond delay="0"/>
                                          </p:stCondLst>
                                        </p:cTn>
                                        <p:tgtEl>
                                          <p:spTgt spid="71"/>
                                        </p:tgtEl>
                                        <p:attrNameLst>
                                          <p:attrName>style.visibility</p:attrName>
                                        </p:attrNameLst>
                                      </p:cBhvr>
                                      <p:to>
                                        <p:strVal val="visible"/>
                                      </p:to>
                                    </p:set>
                                    <p:animEffect transition="in" filter="wipe(up)">
                                      <p:cBhvr>
                                        <p:cTn id="8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5" grpId="0" bldLvl="0" animBg="1"/>
      <p:bldP spid="50" grpId="0" bldLvl="0" animBg="1"/>
      <p:bldP spid="56" grpId="0" bldLvl="0" animBg="1"/>
      <p:bldP spid="64" grpId="0"/>
      <p:bldP spid="65" grpId="0"/>
      <p:bldP spid="66" grpId="0"/>
      <p:bldP spid="67" grpId="0"/>
      <p:bldP spid="68" grpId="0"/>
      <p:bldP spid="69" grpId="0"/>
      <p:bldP spid="70" grpId="0"/>
      <p:bldP spid="7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rotWithShape="1">
          <a:blip r:embed="rId1" cstate="print">
            <a:grayscl/>
            <a:extLst>
              <a:ext uri="{BEBA8EAE-BF5A-486C-A8C5-ECC9F3942E4B}">
                <a14:imgProps xmlns:a14="http://schemas.microsoft.com/office/drawing/2010/main">
                  <a14:imgLayer r:embed="rId2">
                    <a14:imgEffect>
                      <a14:brightnessContrast bright="-40000" contrast="40000"/>
                    </a14:imgEffect>
                    <a14:imgEffect>
                      <a14:colorTemperature colorTemp="11200"/>
                    </a14:imgEffect>
                  </a14:imgLayer>
                </a14:imgProps>
              </a:ext>
              <a:ext uri="{28A0092B-C50C-407E-A947-70E740481C1C}">
                <a14:useLocalDpi xmlns:a14="http://schemas.microsoft.com/office/drawing/2010/main" val="0"/>
              </a:ext>
            </a:extLst>
          </a:blip>
          <a:srcRect l="16674" r="16674"/>
          <a:stretch>
            <a:fillRect/>
          </a:stretch>
        </p:blipFill>
        <p:spPr>
          <a:xfrm>
            <a:off x="1198270" y="1800665"/>
            <a:ext cx="3981156" cy="3981156"/>
          </a:xfrm>
          <a:prstGeom prst="ellipse">
            <a:avLst/>
          </a:prstGeom>
          <a:ln w="41275">
            <a:gradFill>
              <a:gsLst>
                <a:gs pos="0">
                  <a:schemeClr val="accent1"/>
                </a:gs>
                <a:gs pos="39000">
                  <a:schemeClr val="accent1">
                    <a:lumMod val="45000"/>
                    <a:lumOff val="55000"/>
                  </a:schemeClr>
                </a:gs>
                <a:gs pos="67000">
                  <a:schemeClr val="accent2"/>
                </a:gs>
                <a:gs pos="100000">
                  <a:schemeClr val="accent1">
                    <a:lumMod val="30000"/>
                    <a:lumOff val="70000"/>
                  </a:schemeClr>
                </a:gs>
              </a:gsLst>
              <a:lin ang="5400000" scaled="1"/>
            </a:gradFill>
          </a:ln>
        </p:spPr>
      </p:pic>
      <p:grpSp>
        <p:nvGrpSpPr>
          <p:cNvPr id="35" name="组合 34"/>
          <p:cNvGrpSpPr/>
          <p:nvPr/>
        </p:nvGrpSpPr>
        <p:grpSpPr>
          <a:xfrm>
            <a:off x="5578011" y="1921283"/>
            <a:ext cx="5739277" cy="785697"/>
            <a:chOff x="5578011" y="1921283"/>
            <a:chExt cx="5739277" cy="785697"/>
          </a:xfrm>
        </p:grpSpPr>
        <p:sp>
          <p:nvSpPr>
            <p:cNvPr id="3" name="圆角矩形 2"/>
            <p:cNvSpPr/>
            <p:nvPr/>
          </p:nvSpPr>
          <p:spPr>
            <a:xfrm>
              <a:off x="7222699" y="1933894"/>
              <a:ext cx="3005797" cy="370913"/>
            </a:xfrm>
            <a:prstGeom prst="roundRect">
              <a:avLst>
                <a:gd name="adj" fmla="val 50000"/>
              </a:avLst>
            </a:pr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4" name="文本框 3"/>
            <p:cNvSpPr txBox="1"/>
            <p:nvPr/>
          </p:nvSpPr>
          <p:spPr>
            <a:xfrm>
              <a:off x="5578011" y="1921283"/>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gradFill>
                    <a:gsLst>
                      <a:gs pos="0">
                        <a:srgbClr val="FFFF00"/>
                      </a:gs>
                      <a:gs pos="72082">
                        <a:srgbClr val="FEF301"/>
                      </a:gs>
                      <a:gs pos="34000">
                        <a:srgbClr val="F8C700"/>
                      </a:gs>
                      <a:gs pos="100000">
                        <a:srgbClr val="F8C700">
                          <a:alpha val="94000"/>
                        </a:srgbClr>
                      </a:gs>
                    </a:gsLst>
                    <a:lin ang="8100000" scaled="1"/>
                  </a:gradFill>
                </a:rPr>
                <a:t>标题文字添加</a:t>
              </a:r>
              <a:endParaRPr lang="zh-CN" altLang="en-US" b="1"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16" name="矩形 15"/>
            <p:cNvSpPr/>
            <p:nvPr/>
          </p:nvSpPr>
          <p:spPr>
            <a:xfrm>
              <a:off x="5602055" y="2411835"/>
              <a:ext cx="5715233" cy="2951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4" name="文本框 23"/>
            <p:cNvSpPr txBox="1"/>
            <p:nvPr/>
          </p:nvSpPr>
          <p:spPr>
            <a:xfrm>
              <a:off x="10303524" y="1921283"/>
              <a:ext cx="646331" cy="394210"/>
            </a:xfrm>
            <a:prstGeom prst="rect">
              <a:avLst/>
            </a:prstGeom>
            <a:noFill/>
          </p:spPr>
          <p:txBody>
            <a:bodyPr wrap="none" rtlCol="0">
              <a:spAutoFit/>
              <a:scene3d>
                <a:camera prst="orthographicFront"/>
                <a:lightRig rig="threePt" dir="t"/>
              </a:scene3d>
              <a:sp3d contourW="12700"/>
            </a:bodyPr>
            <a:lstStyle/>
            <a:p>
              <a:pPr>
                <a:lnSpc>
                  <a:spcPct val="120000"/>
                </a:lnSpc>
              </a:pPr>
              <a:r>
                <a:rPr lang="en-US" altLang="zh-CN" b="1" dirty="0">
                  <a:gradFill>
                    <a:gsLst>
                      <a:gs pos="0">
                        <a:srgbClr val="FFFF00"/>
                      </a:gs>
                      <a:gs pos="72082">
                        <a:srgbClr val="FEF301"/>
                      </a:gs>
                      <a:gs pos="34000">
                        <a:srgbClr val="F8C700"/>
                      </a:gs>
                      <a:gs pos="100000">
                        <a:srgbClr val="F8C700">
                          <a:alpha val="94000"/>
                        </a:srgbClr>
                      </a:gs>
                    </a:gsLst>
                    <a:lin ang="8100000" scaled="1"/>
                  </a:gradFill>
                </a:rPr>
                <a:t>80%</a:t>
              </a:r>
              <a:endParaRPr lang="zh-CN" altLang="en-US" b="1" dirty="0">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36" name="组合 35"/>
          <p:cNvGrpSpPr/>
          <p:nvPr/>
        </p:nvGrpSpPr>
        <p:grpSpPr>
          <a:xfrm>
            <a:off x="5578011" y="2896643"/>
            <a:ext cx="5739277" cy="811316"/>
            <a:chOff x="5578011" y="2896643"/>
            <a:chExt cx="5739277" cy="811316"/>
          </a:xfrm>
        </p:grpSpPr>
        <p:sp>
          <p:nvSpPr>
            <p:cNvPr id="7" name="圆角矩形 6"/>
            <p:cNvSpPr/>
            <p:nvPr/>
          </p:nvSpPr>
          <p:spPr>
            <a:xfrm>
              <a:off x="7222699" y="2909254"/>
              <a:ext cx="2090113" cy="370913"/>
            </a:xfrm>
            <a:prstGeom prst="roundRect">
              <a:avLst>
                <a:gd name="adj" fmla="val 50000"/>
              </a:avLst>
            </a:pr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8" name="文本框 7"/>
            <p:cNvSpPr txBox="1"/>
            <p:nvPr/>
          </p:nvSpPr>
          <p:spPr>
            <a:xfrm>
              <a:off x="5578011" y="2896643"/>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gradFill>
                    <a:gsLst>
                      <a:gs pos="0">
                        <a:srgbClr val="FFFF00"/>
                      </a:gs>
                      <a:gs pos="72082">
                        <a:srgbClr val="FEF301"/>
                      </a:gs>
                      <a:gs pos="34000">
                        <a:srgbClr val="F8C700"/>
                      </a:gs>
                      <a:gs pos="100000">
                        <a:srgbClr val="F8C700">
                          <a:alpha val="94000"/>
                        </a:srgbClr>
                      </a:gs>
                    </a:gsLst>
                    <a:lin ang="8100000" scaled="1"/>
                  </a:gradFill>
                </a:rPr>
                <a:t>标题文字添加</a:t>
              </a:r>
              <a:endParaRPr lang="zh-CN" altLang="en-US" b="1"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21" name="矩形 20"/>
            <p:cNvSpPr/>
            <p:nvPr/>
          </p:nvSpPr>
          <p:spPr>
            <a:xfrm>
              <a:off x="5602055" y="3412814"/>
              <a:ext cx="5715233" cy="2951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5" name="文本框 24"/>
            <p:cNvSpPr txBox="1"/>
            <p:nvPr/>
          </p:nvSpPr>
          <p:spPr>
            <a:xfrm>
              <a:off x="9348567" y="2896643"/>
              <a:ext cx="646331" cy="394210"/>
            </a:xfrm>
            <a:prstGeom prst="rect">
              <a:avLst/>
            </a:prstGeom>
            <a:noFill/>
          </p:spPr>
          <p:txBody>
            <a:bodyPr wrap="none" rtlCol="0">
              <a:spAutoFit/>
              <a:scene3d>
                <a:camera prst="orthographicFront"/>
                <a:lightRig rig="threePt" dir="t"/>
              </a:scene3d>
              <a:sp3d contourW="12700"/>
            </a:bodyPr>
            <a:lstStyle/>
            <a:p>
              <a:pPr>
                <a:lnSpc>
                  <a:spcPct val="120000"/>
                </a:lnSpc>
              </a:pPr>
              <a:r>
                <a:rPr lang="en-US" altLang="zh-CN" b="1" dirty="0">
                  <a:gradFill>
                    <a:gsLst>
                      <a:gs pos="0">
                        <a:srgbClr val="FFFF00"/>
                      </a:gs>
                      <a:gs pos="72082">
                        <a:srgbClr val="FEF301"/>
                      </a:gs>
                      <a:gs pos="34000">
                        <a:srgbClr val="F8C700"/>
                      </a:gs>
                      <a:gs pos="100000">
                        <a:srgbClr val="F8C700">
                          <a:alpha val="94000"/>
                        </a:srgbClr>
                      </a:gs>
                    </a:gsLst>
                    <a:lin ang="8100000" scaled="1"/>
                  </a:gradFill>
                </a:rPr>
                <a:t>62%</a:t>
              </a:r>
              <a:endParaRPr lang="zh-CN" altLang="en-US" b="1" dirty="0">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37" name="组合 36"/>
          <p:cNvGrpSpPr/>
          <p:nvPr/>
        </p:nvGrpSpPr>
        <p:grpSpPr>
          <a:xfrm>
            <a:off x="5578011" y="3872003"/>
            <a:ext cx="5739277" cy="823926"/>
            <a:chOff x="5578011" y="3872003"/>
            <a:chExt cx="5739277" cy="823926"/>
          </a:xfrm>
        </p:grpSpPr>
        <p:sp>
          <p:nvSpPr>
            <p:cNvPr id="10" name="圆角矩形 9"/>
            <p:cNvSpPr/>
            <p:nvPr/>
          </p:nvSpPr>
          <p:spPr>
            <a:xfrm>
              <a:off x="7222699" y="3884614"/>
              <a:ext cx="3257732" cy="370913"/>
            </a:xfrm>
            <a:prstGeom prst="roundRect">
              <a:avLst>
                <a:gd name="adj" fmla="val 50000"/>
              </a:avLst>
            </a:pr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11" name="文本框 10"/>
            <p:cNvSpPr txBox="1"/>
            <p:nvPr/>
          </p:nvSpPr>
          <p:spPr>
            <a:xfrm>
              <a:off x="5578011" y="3872003"/>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gradFill>
                    <a:gsLst>
                      <a:gs pos="0">
                        <a:srgbClr val="FFFF00"/>
                      </a:gs>
                      <a:gs pos="72082">
                        <a:srgbClr val="FEF301"/>
                      </a:gs>
                      <a:gs pos="34000">
                        <a:srgbClr val="F8C700"/>
                      </a:gs>
                      <a:gs pos="100000">
                        <a:srgbClr val="F8C700">
                          <a:alpha val="94000"/>
                        </a:srgbClr>
                      </a:gs>
                    </a:gsLst>
                    <a:lin ang="8100000" scaled="1"/>
                  </a:gradFill>
                </a:rPr>
                <a:t>标题文字添加</a:t>
              </a:r>
              <a:endParaRPr lang="zh-CN" altLang="en-US" b="1"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22" name="矩形 21"/>
            <p:cNvSpPr/>
            <p:nvPr/>
          </p:nvSpPr>
          <p:spPr>
            <a:xfrm>
              <a:off x="5602055" y="4400784"/>
              <a:ext cx="5715233" cy="2951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6" name="文本框 25"/>
            <p:cNvSpPr txBox="1"/>
            <p:nvPr/>
          </p:nvSpPr>
          <p:spPr>
            <a:xfrm>
              <a:off x="10494889" y="3872003"/>
              <a:ext cx="646331" cy="394210"/>
            </a:xfrm>
            <a:prstGeom prst="rect">
              <a:avLst/>
            </a:prstGeom>
            <a:noFill/>
          </p:spPr>
          <p:txBody>
            <a:bodyPr wrap="none" rtlCol="0">
              <a:spAutoFit/>
              <a:scene3d>
                <a:camera prst="orthographicFront"/>
                <a:lightRig rig="threePt" dir="t"/>
              </a:scene3d>
              <a:sp3d contourW="12700"/>
            </a:bodyPr>
            <a:lstStyle/>
            <a:p>
              <a:pPr>
                <a:lnSpc>
                  <a:spcPct val="120000"/>
                </a:lnSpc>
              </a:pPr>
              <a:r>
                <a:rPr lang="en-US" altLang="zh-CN" b="1" dirty="0">
                  <a:gradFill>
                    <a:gsLst>
                      <a:gs pos="0">
                        <a:srgbClr val="FFFF00"/>
                      </a:gs>
                      <a:gs pos="72082">
                        <a:srgbClr val="FEF301"/>
                      </a:gs>
                      <a:gs pos="34000">
                        <a:srgbClr val="F8C700"/>
                      </a:gs>
                      <a:gs pos="100000">
                        <a:srgbClr val="F8C700">
                          <a:alpha val="94000"/>
                        </a:srgbClr>
                      </a:gs>
                    </a:gsLst>
                    <a:lin ang="8100000" scaled="1"/>
                  </a:gradFill>
                </a:rPr>
                <a:t>84%</a:t>
              </a:r>
              <a:endParaRPr lang="zh-CN" altLang="en-US" b="1" dirty="0">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38" name="组合 37"/>
          <p:cNvGrpSpPr/>
          <p:nvPr/>
        </p:nvGrpSpPr>
        <p:grpSpPr>
          <a:xfrm>
            <a:off x="5578011" y="4847363"/>
            <a:ext cx="5836403" cy="836536"/>
            <a:chOff x="5578011" y="4847363"/>
            <a:chExt cx="5836403" cy="836536"/>
          </a:xfrm>
        </p:grpSpPr>
        <p:sp>
          <p:nvSpPr>
            <p:cNvPr id="13" name="圆角矩形 12"/>
            <p:cNvSpPr/>
            <p:nvPr/>
          </p:nvSpPr>
          <p:spPr>
            <a:xfrm>
              <a:off x="7222699" y="4859974"/>
              <a:ext cx="3535859" cy="370913"/>
            </a:xfrm>
            <a:prstGeom prst="roundRect">
              <a:avLst>
                <a:gd name="adj" fmla="val 50000"/>
              </a:avLst>
            </a:pr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14" name="文本框 13"/>
            <p:cNvSpPr txBox="1"/>
            <p:nvPr/>
          </p:nvSpPr>
          <p:spPr>
            <a:xfrm>
              <a:off x="5578011" y="4847363"/>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gradFill>
                    <a:gsLst>
                      <a:gs pos="0">
                        <a:srgbClr val="FFFF00"/>
                      </a:gs>
                      <a:gs pos="72082">
                        <a:srgbClr val="FEF301"/>
                      </a:gs>
                      <a:gs pos="34000">
                        <a:srgbClr val="F8C700"/>
                      </a:gs>
                      <a:gs pos="100000">
                        <a:srgbClr val="F8C700">
                          <a:alpha val="94000"/>
                        </a:srgbClr>
                      </a:gs>
                    </a:gsLst>
                    <a:lin ang="8100000" scaled="1"/>
                  </a:gradFill>
                </a:rPr>
                <a:t>标题文字添加</a:t>
              </a:r>
              <a:endParaRPr lang="zh-CN" altLang="en-US" b="1"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23" name="矩形 22"/>
            <p:cNvSpPr/>
            <p:nvPr/>
          </p:nvSpPr>
          <p:spPr>
            <a:xfrm>
              <a:off x="5602055" y="5388754"/>
              <a:ext cx="5715233" cy="2951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2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7" name="文本框 26"/>
            <p:cNvSpPr txBox="1"/>
            <p:nvPr/>
          </p:nvSpPr>
          <p:spPr>
            <a:xfrm>
              <a:off x="10768083" y="4847363"/>
              <a:ext cx="646331" cy="394210"/>
            </a:xfrm>
            <a:prstGeom prst="rect">
              <a:avLst/>
            </a:prstGeom>
            <a:noFill/>
          </p:spPr>
          <p:txBody>
            <a:bodyPr wrap="none" rtlCol="0">
              <a:spAutoFit/>
              <a:scene3d>
                <a:camera prst="orthographicFront"/>
                <a:lightRig rig="threePt" dir="t"/>
              </a:scene3d>
              <a:sp3d contourW="12700"/>
            </a:bodyPr>
            <a:lstStyle/>
            <a:p>
              <a:pPr>
                <a:lnSpc>
                  <a:spcPct val="120000"/>
                </a:lnSpc>
              </a:pPr>
              <a:r>
                <a:rPr lang="en-US" altLang="zh-CN" b="1" dirty="0">
                  <a:gradFill>
                    <a:gsLst>
                      <a:gs pos="0">
                        <a:srgbClr val="FFFF00"/>
                      </a:gs>
                      <a:gs pos="72082">
                        <a:srgbClr val="FEF301"/>
                      </a:gs>
                      <a:gs pos="34000">
                        <a:srgbClr val="F8C700"/>
                      </a:gs>
                      <a:gs pos="100000">
                        <a:srgbClr val="F8C700">
                          <a:alpha val="94000"/>
                        </a:srgbClr>
                      </a:gs>
                    </a:gsLst>
                    <a:lin ang="8100000" scaled="1"/>
                  </a:gradFill>
                </a:rPr>
                <a:t>91%</a:t>
              </a:r>
              <a:endParaRPr lang="zh-CN" altLang="en-US" b="1" dirty="0">
                <a:gradFill>
                  <a:gsLst>
                    <a:gs pos="0">
                      <a:srgbClr val="FFFF00"/>
                    </a:gs>
                    <a:gs pos="72082">
                      <a:srgbClr val="FEF301"/>
                    </a:gs>
                    <a:gs pos="34000">
                      <a:srgbClr val="F8C700"/>
                    </a:gs>
                    <a:gs pos="100000">
                      <a:srgbClr val="F8C700">
                        <a:alpha val="94000"/>
                      </a:srgbClr>
                    </a:gs>
                  </a:gsLst>
                  <a:lin ang="8100000" scaled="1"/>
                </a:gradFill>
              </a:endParaRPr>
            </a:p>
          </p:txBody>
        </p:sp>
      </p:grpSp>
      <p:cxnSp>
        <p:nvCxnSpPr>
          <p:cNvPr id="30" name="直接连接符 29"/>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32" name="文本框 31"/>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33" name="任意多边形 32"/>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500" fill="hold"/>
                                        <p:tgtEl>
                                          <p:spTgt spid="36"/>
                                        </p:tgtEl>
                                        <p:attrNameLst>
                                          <p:attrName>ppt_x</p:attrName>
                                        </p:attrNameLst>
                                      </p:cBhvr>
                                      <p:tavLst>
                                        <p:tav tm="0">
                                          <p:val>
                                            <p:strVal val="#ppt_x"/>
                                          </p:val>
                                        </p:tav>
                                        <p:tav tm="100000">
                                          <p:val>
                                            <p:strVal val="#ppt_x"/>
                                          </p:val>
                                        </p:tav>
                                      </p:tavLst>
                                    </p:anim>
                                    <p:anim calcmode="lin" valueType="num">
                                      <p:cBhvr additive="base">
                                        <p:cTn id="17" dur="500" fill="hold"/>
                                        <p:tgtEl>
                                          <p:spTgt spid="3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500" fill="hold"/>
                                        <p:tgtEl>
                                          <p:spTgt spid="37"/>
                                        </p:tgtEl>
                                        <p:attrNameLst>
                                          <p:attrName>ppt_x</p:attrName>
                                        </p:attrNameLst>
                                      </p:cBhvr>
                                      <p:tavLst>
                                        <p:tav tm="0">
                                          <p:val>
                                            <p:strVal val="#ppt_x"/>
                                          </p:val>
                                        </p:tav>
                                        <p:tav tm="100000">
                                          <p:val>
                                            <p:strVal val="#ppt_x"/>
                                          </p:val>
                                        </p:tav>
                                      </p:tavLst>
                                    </p:anim>
                                    <p:anim calcmode="lin" valueType="num">
                                      <p:cBhvr additive="base">
                                        <p:cTn id="21" dur="500" fill="hold"/>
                                        <p:tgtEl>
                                          <p:spTgt spid="3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additive="base">
                                        <p:cTn id="24" dur="500" fill="hold"/>
                                        <p:tgtEl>
                                          <p:spTgt spid="38"/>
                                        </p:tgtEl>
                                        <p:attrNameLst>
                                          <p:attrName>ppt_x</p:attrName>
                                        </p:attrNameLst>
                                      </p:cBhvr>
                                      <p:tavLst>
                                        <p:tav tm="0">
                                          <p:val>
                                            <p:strVal val="#ppt_x"/>
                                          </p:val>
                                        </p:tav>
                                        <p:tav tm="100000">
                                          <p:val>
                                            <p:strVal val="#ppt_x"/>
                                          </p:val>
                                        </p:tav>
                                      </p:tavLst>
                                    </p:anim>
                                    <p:anim calcmode="lin" valueType="num">
                                      <p:cBhvr additive="base">
                                        <p:cTn id="2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304382" y="3556918"/>
            <a:ext cx="3644900" cy="2319639"/>
            <a:chOff x="4304382" y="3556918"/>
            <a:chExt cx="3644900" cy="2319639"/>
          </a:xfrm>
        </p:grpSpPr>
        <p:sp>
          <p:nvSpPr>
            <p:cNvPr id="44" name="任意多边形 43"/>
            <p:cNvSpPr/>
            <p:nvPr/>
          </p:nvSpPr>
          <p:spPr>
            <a:xfrm>
              <a:off x="5307682" y="3645818"/>
              <a:ext cx="762000" cy="2209800"/>
            </a:xfrm>
            <a:custGeom>
              <a:avLst/>
              <a:gdLst>
                <a:gd name="connsiteX0" fmla="*/ 762000 w 762000"/>
                <a:gd name="connsiteY0" fmla="*/ 0 h 2209800"/>
                <a:gd name="connsiteX1" fmla="*/ 711200 w 762000"/>
                <a:gd name="connsiteY1" fmla="*/ 1066800 h 2209800"/>
                <a:gd name="connsiteX2" fmla="*/ 533400 w 762000"/>
                <a:gd name="connsiteY2" fmla="*/ 1841500 h 2209800"/>
                <a:gd name="connsiteX3" fmla="*/ 0 w 762000"/>
                <a:gd name="connsiteY3" fmla="*/ 2209800 h 2209800"/>
              </a:gdLst>
              <a:ahLst/>
              <a:cxnLst>
                <a:cxn ang="0">
                  <a:pos x="connsiteX0" y="connsiteY0"/>
                </a:cxn>
                <a:cxn ang="0">
                  <a:pos x="connsiteX1" y="connsiteY1"/>
                </a:cxn>
                <a:cxn ang="0">
                  <a:pos x="connsiteX2" y="connsiteY2"/>
                </a:cxn>
                <a:cxn ang="0">
                  <a:pos x="connsiteX3" y="connsiteY3"/>
                </a:cxn>
              </a:cxnLst>
              <a:rect l="l" t="t" r="r" b="b"/>
              <a:pathLst>
                <a:path w="762000" h="2209800">
                  <a:moveTo>
                    <a:pt x="762000" y="0"/>
                  </a:moveTo>
                  <a:cubicBezTo>
                    <a:pt x="755650" y="379942"/>
                    <a:pt x="749300" y="759884"/>
                    <a:pt x="711200" y="1066800"/>
                  </a:cubicBezTo>
                  <a:cubicBezTo>
                    <a:pt x="673100" y="1373716"/>
                    <a:pt x="651933" y="1651000"/>
                    <a:pt x="533400" y="1841500"/>
                  </a:cubicBezTo>
                  <a:cubicBezTo>
                    <a:pt x="414867" y="2032000"/>
                    <a:pt x="169333" y="2178050"/>
                    <a:pt x="0" y="2209800"/>
                  </a:cubicBezTo>
                </a:path>
              </a:pathLst>
            </a:cu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45" name="任意多边形 44"/>
            <p:cNvSpPr/>
            <p:nvPr/>
          </p:nvSpPr>
          <p:spPr>
            <a:xfrm>
              <a:off x="6183982" y="3658518"/>
              <a:ext cx="876300" cy="2218039"/>
            </a:xfrm>
            <a:custGeom>
              <a:avLst/>
              <a:gdLst>
                <a:gd name="connsiteX0" fmla="*/ 0 w 876300"/>
                <a:gd name="connsiteY0" fmla="*/ 0 h 2218039"/>
                <a:gd name="connsiteX1" fmla="*/ 50800 w 876300"/>
                <a:gd name="connsiteY1" fmla="*/ 1320800 h 2218039"/>
                <a:gd name="connsiteX2" fmla="*/ 228600 w 876300"/>
                <a:gd name="connsiteY2" fmla="*/ 1854200 h 2218039"/>
                <a:gd name="connsiteX3" fmla="*/ 558800 w 876300"/>
                <a:gd name="connsiteY3" fmla="*/ 2171700 h 2218039"/>
                <a:gd name="connsiteX4" fmla="*/ 876300 w 876300"/>
                <a:gd name="connsiteY4" fmla="*/ 2209800 h 2218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00" h="2218039">
                  <a:moveTo>
                    <a:pt x="0" y="0"/>
                  </a:moveTo>
                  <a:cubicBezTo>
                    <a:pt x="6350" y="505883"/>
                    <a:pt x="12700" y="1011767"/>
                    <a:pt x="50800" y="1320800"/>
                  </a:cubicBezTo>
                  <a:cubicBezTo>
                    <a:pt x="88900" y="1629833"/>
                    <a:pt x="143933" y="1712383"/>
                    <a:pt x="228600" y="1854200"/>
                  </a:cubicBezTo>
                  <a:cubicBezTo>
                    <a:pt x="313267" y="1996017"/>
                    <a:pt x="450850" y="2112433"/>
                    <a:pt x="558800" y="2171700"/>
                  </a:cubicBezTo>
                  <a:cubicBezTo>
                    <a:pt x="666750" y="2230967"/>
                    <a:pt x="771525" y="2220383"/>
                    <a:pt x="876300" y="2209800"/>
                  </a:cubicBezTo>
                </a:path>
              </a:pathLst>
            </a:cu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53" name="任意多边形 52"/>
            <p:cNvSpPr/>
            <p:nvPr/>
          </p:nvSpPr>
          <p:spPr>
            <a:xfrm>
              <a:off x="4304382" y="3556918"/>
              <a:ext cx="1587500" cy="1156493"/>
            </a:xfrm>
            <a:custGeom>
              <a:avLst/>
              <a:gdLst>
                <a:gd name="connsiteX0" fmla="*/ 1587500 w 1587500"/>
                <a:gd name="connsiteY0" fmla="*/ 0 h 1156493"/>
                <a:gd name="connsiteX1" fmla="*/ 1346200 w 1587500"/>
                <a:gd name="connsiteY1" fmla="*/ 698500 h 1156493"/>
                <a:gd name="connsiteX2" fmla="*/ 901700 w 1587500"/>
                <a:gd name="connsiteY2" fmla="*/ 1092200 h 1156493"/>
                <a:gd name="connsiteX3" fmla="*/ 0 w 1587500"/>
                <a:gd name="connsiteY3" fmla="*/ 1155700 h 1156493"/>
              </a:gdLst>
              <a:ahLst/>
              <a:cxnLst>
                <a:cxn ang="0">
                  <a:pos x="connsiteX0" y="connsiteY0"/>
                </a:cxn>
                <a:cxn ang="0">
                  <a:pos x="connsiteX1" y="connsiteY1"/>
                </a:cxn>
                <a:cxn ang="0">
                  <a:pos x="connsiteX2" y="connsiteY2"/>
                </a:cxn>
                <a:cxn ang="0">
                  <a:pos x="connsiteX3" y="connsiteY3"/>
                </a:cxn>
              </a:cxnLst>
              <a:rect l="l" t="t" r="r" b="b"/>
              <a:pathLst>
                <a:path w="1587500" h="1156493">
                  <a:moveTo>
                    <a:pt x="1587500" y="0"/>
                  </a:moveTo>
                  <a:cubicBezTo>
                    <a:pt x="1524000" y="258233"/>
                    <a:pt x="1460500" y="516467"/>
                    <a:pt x="1346200" y="698500"/>
                  </a:cubicBezTo>
                  <a:cubicBezTo>
                    <a:pt x="1231900" y="880533"/>
                    <a:pt x="1126067" y="1016000"/>
                    <a:pt x="901700" y="1092200"/>
                  </a:cubicBezTo>
                  <a:cubicBezTo>
                    <a:pt x="677333" y="1168400"/>
                    <a:pt x="0" y="1155700"/>
                    <a:pt x="0" y="1155700"/>
                  </a:cubicBezTo>
                </a:path>
              </a:pathLst>
            </a:cu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54" name="任意多边形 53"/>
            <p:cNvSpPr/>
            <p:nvPr/>
          </p:nvSpPr>
          <p:spPr>
            <a:xfrm>
              <a:off x="6374482" y="3582318"/>
              <a:ext cx="1574800" cy="1092200"/>
            </a:xfrm>
            <a:custGeom>
              <a:avLst/>
              <a:gdLst>
                <a:gd name="connsiteX0" fmla="*/ 0 w 1574800"/>
                <a:gd name="connsiteY0" fmla="*/ 0 h 1092200"/>
                <a:gd name="connsiteX1" fmla="*/ 114300 w 1574800"/>
                <a:gd name="connsiteY1" fmla="*/ 495300 h 1092200"/>
                <a:gd name="connsiteX2" fmla="*/ 342900 w 1574800"/>
                <a:gd name="connsiteY2" fmla="*/ 850900 h 1092200"/>
                <a:gd name="connsiteX3" fmla="*/ 889000 w 1574800"/>
                <a:gd name="connsiteY3" fmla="*/ 1028700 h 1092200"/>
                <a:gd name="connsiteX4" fmla="*/ 1574800 w 1574800"/>
                <a:gd name="connsiteY4" fmla="*/ 1092200 h 109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4800" h="1092200">
                  <a:moveTo>
                    <a:pt x="0" y="0"/>
                  </a:moveTo>
                  <a:cubicBezTo>
                    <a:pt x="28575" y="176741"/>
                    <a:pt x="57150" y="353483"/>
                    <a:pt x="114300" y="495300"/>
                  </a:cubicBezTo>
                  <a:cubicBezTo>
                    <a:pt x="171450" y="637117"/>
                    <a:pt x="213783" y="762000"/>
                    <a:pt x="342900" y="850900"/>
                  </a:cubicBezTo>
                  <a:cubicBezTo>
                    <a:pt x="472017" y="939800"/>
                    <a:pt x="683683" y="988483"/>
                    <a:pt x="889000" y="1028700"/>
                  </a:cubicBezTo>
                  <a:cubicBezTo>
                    <a:pt x="1094317" y="1068917"/>
                    <a:pt x="1420283" y="1079500"/>
                    <a:pt x="1574800" y="1092200"/>
                  </a:cubicBezTo>
                </a:path>
              </a:pathLst>
            </a:cu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3" name="组合 2"/>
          <p:cNvGrpSpPr/>
          <p:nvPr/>
        </p:nvGrpSpPr>
        <p:grpSpPr>
          <a:xfrm>
            <a:off x="5571829" y="1410618"/>
            <a:ext cx="1056954" cy="2140060"/>
            <a:chOff x="5571829" y="1410618"/>
            <a:chExt cx="1056954" cy="2140060"/>
          </a:xfrm>
        </p:grpSpPr>
        <p:grpSp>
          <p:nvGrpSpPr>
            <p:cNvPr id="41" name="组合 40"/>
            <p:cNvGrpSpPr/>
            <p:nvPr/>
          </p:nvGrpSpPr>
          <p:grpSpPr>
            <a:xfrm>
              <a:off x="5571829" y="1410618"/>
              <a:ext cx="1056954" cy="2140060"/>
              <a:chOff x="5553987" y="1268360"/>
              <a:chExt cx="1659914" cy="3360900"/>
            </a:xfrm>
            <a:solidFill>
              <a:srgbClr val="01D662"/>
            </a:solidFill>
          </p:grpSpPr>
          <p:grpSp>
            <p:nvGrpSpPr>
              <p:cNvPr id="39" name="组合 38"/>
              <p:cNvGrpSpPr/>
              <p:nvPr/>
            </p:nvGrpSpPr>
            <p:grpSpPr>
              <a:xfrm>
                <a:off x="5553987" y="2956947"/>
                <a:ext cx="1659914" cy="1672313"/>
                <a:chOff x="4580392" y="3268210"/>
                <a:chExt cx="3400425" cy="3425825"/>
              </a:xfrm>
              <a:grpFill/>
            </p:grpSpPr>
            <p:sp>
              <p:nvSpPr>
                <p:cNvPr id="5" name="Freeform 5"/>
                <p:cNvSpPr/>
                <p:nvPr/>
              </p:nvSpPr>
              <p:spPr bwMode="auto">
                <a:xfrm>
                  <a:off x="5780542" y="5008110"/>
                  <a:ext cx="244475" cy="941388"/>
                </a:xfrm>
                <a:custGeom>
                  <a:avLst/>
                  <a:gdLst>
                    <a:gd name="T0" fmla="*/ 32 w 65"/>
                    <a:gd name="T1" fmla="*/ 0 h 251"/>
                    <a:gd name="T2" fmla="*/ 0 w 65"/>
                    <a:gd name="T3" fmla="*/ 33 h 251"/>
                    <a:gd name="T4" fmla="*/ 32 w 65"/>
                    <a:gd name="T5" fmla="*/ 251 h 251"/>
                    <a:gd name="T6" fmla="*/ 65 w 65"/>
                    <a:gd name="T7" fmla="*/ 33 h 251"/>
                    <a:gd name="T8" fmla="*/ 32 w 65"/>
                    <a:gd name="T9" fmla="*/ 0 h 251"/>
                  </a:gdLst>
                  <a:ahLst/>
                  <a:cxnLst>
                    <a:cxn ang="0">
                      <a:pos x="T0" y="T1"/>
                    </a:cxn>
                    <a:cxn ang="0">
                      <a:pos x="T2" y="T3"/>
                    </a:cxn>
                    <a:cxn ang="0">
                      <a:pos x="T4" y="T5"/>
                    </a:cxn>
                    <a:cxn ang="0">
                      <a:pos x="T6" y="T7"/>
                    </a:cxn>
                    <a:cxn ang="0">
                      <a:pos x="T8" y="T9"/>
                    </a:cxn>
                  </a:cxnLst>
                  <a:rect l="0" t="0" r="r" b="b"/>
                  <a:pathLst>
                    <a:path w="65" h="251">
                      <a:moveTo>
                        <a:pt x="32" y="0"/>
                      </a:moveTo>
                      <a:cubicBezTo>
                        <a:pt x="14" y="0"/>
                        <a:pt x="0" y="15"/>
                        <a:pt x="0" y="33"/>
                      </a:cubicBezTo>
                      <a:cubicBezTo>
                        <a:pt x="0" y="51"/>
                        <a:pt x="32" y="251"/>
                        <a:pt x="32" y="251"/>
                      </a:cubicBezTo>
                      <a:cubicBezTo>
                        <a:pt x="32" y="251"/>
                        <a:pt x="65" y="51"/>
                        <a:pt x="65" y="33"/>
                      </a:cubicBezTo>
                      <a:cubicBezTo>
                        <a:pt x="65" y="15"/>
                        <a:pt x="50" y="0"/>
                        <a:pt x="32" y="0"/>
                      </a:cubicBezTo>
                    </a:path>
                  </a:pathLst>
                </a:custGeom>
                <a:solidFill>
                  <a:schemeClr val="accent1"/>
                </a:solidFill>
                <a:ln>
                  <a:noFill/>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23" name="Freeform 6"/>
                <p:cNvSpPr/>
                <p:nvPr/>
              </p:nvSpPr>
              <p:spPr bwMode="auto">
                <a:xfrm>
                  <a:off x="6152017" y="5751060"/>
                  <a:ext cx="244475" cy="942975"/>
                </a:xfrm>
                <a:custGeom>
                  <a:avLst/>
                  <a:gdLst>
                    <a:gd name="T0" fmla="*/ 33 w 65"/>
                    <a:gd name="T1" fmla="*/ 0 h 251"/>
                    <a:gd name="T2" fmla="*/ 0 w 65"/>
                    <a:gd name="T3" fmla="*/ 33 h 251"/>
                    <a:gd name="T4" fmla="*/ 33 w 65"/>
                    <a:gd name="T5" fmla="*/ 251 h 251"/>
                    <a:gd name="T6" fmla="*/ 65 w 65"/>
                    <a:gd name="T7" fmla="*/ 33 h 251"/>
                    <a:gd name="T8" fmla="*/ 33 w 65"/>
                    <a:gd name="T9" fmla="*/ 0 h 251"/>
                  </a:gdLst>
                  <a:ahLst/>
                  <a:cxnLst>
                    <a:cxn ang="0">
                      <a:pos x="T0" y="T1"/>
                    </a:cxn>
                    <a:cxn ang="0">
                      <a:pos x="T2" y="T3"/>
                    </a:cxn>
                    <a:cxn ang="0">
                      <a:pos x="T4" y="T5"/>
                    </a:cxn>
                    <a:cxn ang="0">
                      <a:pos x="T6" y="T7"/>
                    </a:cxn>
                    <a:cxn ang="0">
                      <a:pos x="T8" y="T9"/>
                    </a:cxn>
                  </a:cxnLst>
                  <a:rect l="0" t="0" r="r" b="b"/>
                  <a:pathLst>
                    <a:path w="65" h="251">
                      <a:moveTo>
                        <a:pt x="33" y="0"/>
                      </a:moveTo>
                      <a:cubicBezTo>
                        <a:pt x="15" y="0"/>
                        <a:pt x="0" y="15"/>
                        <a:pt x="0" y="33"/>
                      </a:cubicBezTo>
                      <a:cubicBezTo>
                        <a:pt x="0" y="51"/>
                        <a:pt x="33" y="251"/>
                        <a:pt x="33" y="251"/>
                      </a:cubicBezTo>
                      <a:cubicBezTo>
                        <a:pt x="33" y="251"/>
                        <a:pt x="65" y="51"/>
                        <a:pt x="65" y="33"/>
                      </a:cubicBezTo>
                      <a:cubicBezTo>
                        <a:pt x="65" y="15"/>
                        <a:pt x="51" y="0"/>
                        <a:pt x="33" y="0"/>
                      </a:cubicBezTo>
                    </a:path>
                  </a:pathLst>
                </a:custGeom>
                <a:solidFill>
                  <a:schemeClr val="accent1"/>
                </a:solidFill>
                <a:ln>
                  <a:noFill/>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24" name="Freeform 7"/>
                <p:cNvSpPr/>
                <p:nvPr/>
              </p:nvSpPr>
              <p:spPr bwMode="auto">
                <a:xfrm>
                  <a:off x="6544130" y="5131935"/>
                  <a:ext cx="244475" cy="938213"/>
                </a:xfrm>
                <a:custGeom>
                  <a:avLst/>
                  <a:gdLst>
                    <a:gd name="T0" fmla="*/ 33 w 65"/>
                    <a:gd name="T1" fmla="*/ 0 h 250"/>
                    <a:gd name="T2" fmla="*/ 0 w 65"/>
                    <a:gd name="T3" fmla="*/ 32 h 250"/>
                    <a:gd name="T4" fmla="*/ 33 w 65"/>
                    <a:gd name="T5" fmla="*/ 250 h 250"/>
                    <a:gd name="T6" fmla="*/ 65 w 65"/>
                    <a:gd name="T7" fmla="*/ 32 h 250"/>
                    <a:gd name="T8" fmla="*/ 33 w 65"/>
                    <a:gd name="T9" fmla="*/ 0 h 250"/>
                  </a:gdLst>
                  <a:ahLst/>
                  <a:cxnLst>
                    <a:cxn ang="0">
                      <a:pos x="T0" y="T1"/>
                    </a:cxn>
                    <a:cxn ang="0">
                      <a:pos x="T2" y="T3"/>
                    </a:cxn>
                    <a:cxn ang="0">
                      <a:pos x="T4" y="T5"/>
                    </a:cxn>
                    <a:cxn ang="0">
                      <a:pos x="T6" y="T7"/>
                    </a:cxn>
                    <a:cxn ang="0">
                      <a:pos x="T8" y="T9"/>
                    </a:cxn>
                  </a:cxnLst>
                  <a:rect l="0" t="0" r="r" b="b"/>
                  <a:pathLst>
                    <a:path w="65" h="250">
                      <a:moveTo>
                        <a:pt x="33" y="0"/>
                      </a:moveTo>
                      <a:cubicBezTo>
                        <a:pt x="15" y="0"/>
                        <a:pt x="0" y="14"/>
                        <a:pt x="0" y="32"/>
                      </a:cubicBezTo>
                      <a:cubicBezTo>
                        <a:pt x="0" y="50"/>
                        <a:pt x="33" y="250"/>
                        <a:pt x="33" y="250"/>
                      </a:cubicBezTo>
                      <a:cubicBezTo>
                        <a:pt x="33" y="250"/>
                        <a:pt x="65" y="50"/>
                        <a:pt x="65" y="32"/>
                      </a:cubicBezTo>
                      <a:cubicBezTo>
                        <a:pt x="65" y="14"/>
                        <a:pt x="51" y="0"/>
                        <a:pt x="33" y="0"/>
                      </a:cubicBezTo>
                    </a:path>
                  </a:pathLst>
                </a:custGeom>
                <a:solidFill>
                  <a:schemeClr val="accent1"/>
                </a:solidFill>
                <a:ln>
                  <a:noFill/>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sp>
              <p:nvSpPr>
                <p:cNvPr id="27" name="Freeform 10"/>
                <p:cNvSpPr/>
                <p:nvPr/>
              </p:nvSpPr>
              <p:spPr bwMode="auto">
                <a:xfrm>
                  <a:off x="4580392" y="3268210"/>
                  <a:ext cx="3400425" cy="2314575"/>
                </a:xfrm>
                <a:custGeom>
                  <a:avLst/>
                  <a:gdLst>
                    <a:gd name="T0" fmla="*/ 452 w 904"/>
                    <a:gd name="T1" fmla="*/ 329 h 616"/>
                    <a:gd name="T2" fmla="*/ 873 w 904"/>
                    <a:gd name="T3" fmla="*/ 616 h 616"/>
                    <a:gd name="T4" fmla="*/ 904 w 904"/>
                    <a:gd name="T5" fmla="*/ 452 h 616"/>
                    <a:gd name="T6" fmla="*/ 452 w 904"/>
                    <a:gd name="T7" fmla="*/ 0 h 616"/>
                    <a:gd name="T8" fmla="*/ 0 w 904"/>
                    <a:gd name="T9" fmla="*/ 452 h 616"/>
                    <a:gd name="T10" fmla="*/ 31 w 904"/>
                    <a:gd name="T11" fmla="*/ 616 h 616"/>
                    <a:gd name="T12" fmla="*/ 452 w 904"/>
                    <a:gd name="T13" fmla="*/ 329 h 616"/>
                  </a:gdLst>
                  <a:ahLst/>
                  <a:cxnLst>
                    <a:cxn ang="0">
                      <a:pos x="T0" y="T1"/>
                    </a:cxn>
                    <a:cxn ang="0">
                      <a:pos x="T2" y="T3"/>
                    </a:cxn>
                    <a:cxn ang="0">
                      <a:pos x="T4" y="T5"/>
                    </a:cxn>
                    <a:cxn ang="0">
                      <a:pos x="T6" y="T7"/>
                    </a:cxn>
                    <a:cxn ang="0">
                      <a:pos x="T8" y="T9"/>
                    </a:cxn>
                    <a:cxn ang="0">
                      <a:pos x="T10" y="T11"/>
                    </a:cxn>
                    <a:cxn ang="0">
                      <a:pos x="T12" y="T13"/>
                    </a:cxn>
                  </a:cxnLst>
                  <a:rect l="0" t="0" r="r" b="b"/>
                  <a:pathLst>
                    <a:path w="904" h="616">
                      <a:moveTo>
                        <a:pt x="452" y="329"/>
                      </a:moveTo>
                      <a:cubicBezTo>
                        <a:pt x="644" y="329"/>
                        <a:pt x="807" y="448"/>
                        <a:pt x="873" y="616"/>
                      </a:cubicBezTo>
                      <a:cubicBezTo>
                        <a:pt x="893" y="566"/>
                        <a:pt x="904" y="510"/>
                        <a:pt x="904" y="452"/>
                      </a:cubicBezTo>
                      <a:cubicBezTo>
                        <a:pt x="904" y="203"/>
                        <a:pt x="702" y="0"/>
                        <a:pt x="452" y="0"/>
                      </a:cubicBezTo>
                      <a:cubicBezTo>
                        <a:pt x="203" y="0"/>
                        <a:pt x="0" y="203"/>
                        <a:pt x="0" y="452"/>
                      </a:cubicBezTo>
                      <a:cubicBezTo>
                        <a:pt x="0" y="510"/>
                        <a:pt x="11" y="566"/>
                        <a:pt x="31" y="616"/>
                      </a:cubicBezTo>
                      <a:cubicBezTo>
                        <a:pt x="97" y="448"/>
                        <a:pt x="260" y="329"/>
                        <a:pt x="452" y="329"/>
                      </a:cubicBezTo>
                      <a:close/>
                    </a:path>
                  </a:pathLst>
                </a:custGeom>
                <a:gradFill>
                  <a:gsLst>
                    <a:gs pos="100000">
                      <a:srgbClr val="EBC21D"/>
                    </a:gs>
                    <a:gs pos="0">
                      <a:srgbClr val="F8C700"/>
                    </a:gs>
                  </a:gsLst>
                  <a:lin ang="1800000" scaled="0"/>
                </a:gradFill>
                <a:ln>
                  <a:noFill/>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sp>
            <p:nvSpPr>
              <p:cNvPr id="40" name="Freeform 12"/>
              <p:cNvSpPr/>
              <p:nvPr/>
            </p:nvSpPr>
            <p:spPr bwMode="auto">
              <a:xfrm>
                <a:off x="5871712" y="1268360"/>
                <a:ext cx="1024466" cy="2444150"/>
              </a:xfrm>
              <a:custGeom>
                <a:avLst/>
                <a:gdLst>
                  <a:gd name="T0" fmla="*/ 279 w 558"/>
                  <a:gd name="T1" fmla="*/ 1309 h 1333"/>
                  <a:gd name="T2" fmla="*/ 438 w 558"/>
                  <a:gd name="T3" fmla="*/ 1333 h 1333"/>
                  <a:gd name="T4" fmla="*/ 558 w 558"/>
                  <a:gd name="T5" fmla="*/ 774 h 1333"/>
                  <a:gd name="T6" fmla="*/ 279 w 558"/>
                  <a:gd name="T7" fmla="*/ 0 h 1333"/>
                  <a:gd name="T8" fmla="*/ 0 w 558"/>
                  <a:gd name="T9" fmla="*/ 774 h 1333"/>
                  <a:gd name="T10" fmla="*/ 120 w 558"/>
                  <a:gd name="T11" fmla="*/ 1333 h 1333"/>
                  <a:gd name="T12" fmla="*/ 279 w 558"/>
                  <a:gd name="T13" fmla="*/ 1309 h 1333"/>
                </a:gdLst>
                <a:ahLst/>
                <a:cxnLst>
                  <a:cxn ang="0">
                    <a:pos x="T0" y="T1"/>
                  </a:cxn>
                  <a:cxn ang="0">
                    <a:pos x="T2" y="T3"/>
                  </a:cxn>
                  <a:cxn ang="0">
                    <a:pos x="T4" y="T5"/>
                  </a:cxn>
                  <a:cxn ang="0">
                    <a:pos x="T6" y="T7"/>
                  </a:cxn>
                  <a:cxn ang="0">
                    <a:pos x="T8" y="T9"/>
                  </a:cxn>
                  <a:cxn ang="0">
                    <a:pos x="T10" y="T11"/>
                  </a:cxn>
                  <a:cxn ang="0">
                    <a:pos x="T12" y="T13"/>
                  </a:cxn>
                </a:cxnLst>
                <a:rect l="0" t="0" r="r" b="b"/>
                <a:pathLst>
                  <a:path w="558" h="1333">
                    <a:moveTo>
                      <a:pt x="279" y="1309"/>
                    </a:moveTo>
                    <a:cubicBezTo>
                      <a:pt x="335" y="1309"/>
                      <a:pt x="388" y="1317"/>
                      <a:pt x="438" y="1333"/>
                    </a:cubicBezTo>
                    <a:cubicBezTo>
                      <a:pt x="513" y="1182"/>
                      <a:pt x="558" y="987"/>
                      <a:pt x="558" y="774"/>
                    </a:cubicBezTo>
                    <a:cubicBezTo>
                      <a:pt x="558" y="436"/>
                      <a:pt x="445" y="143"/>
                      <a:pt x="279" y="0"/>
                    </a:cubicBezTo>
                    <a:cubicBezTo>
                      <a:pt x="113" y="143"/>
                      <a:pt x="0" y="436"/>
                      <a:pt x="0" y="774"/>
                    </a:cubicBezTo>
                    <a:cubicBezTo>
                      <a:pt x="0" y="987"/>
                      <a:pt x="45" y="1182"/>
                      <a:pt x="120" y="1333"/>
                    </a:cubicBezTo>
                    <a:cubicBezTo>
                      <a:pt x="170" y="1317"/>
                      <a:pt x="223" y="1309"/>
                      <a:pt x="279" y="1309"/>
                    </a:cubicBezTo>
                    <a:close/>
                  </a:path>
                </a:pathLst>
              </a:custGeom>
              <a:gradFill>
                <a:gsLst>
                  <a:gs pos="0">
                    <a:srgbClr val="FFFF00"/>
                  </a:gs>
                  <a:gs pos="51000">
                    <a:srgbClr val="F8C700"/>
                  </a:gs>
                  <a:gs pos="100000">
                    <a:srgbClr val="F8C700"/>
                  </a:gs>
                </a:gsLst>
                <a:lin ang="2700000" scaled="1"/>
              </a:gradFill>
              <a:ln>
                <a:noFill/>
              </a:ln>
            </p:spPr>
            <p:txBody>
              <a:bodyPr vert="horz" wrap="square" lIns="91440" tIns="45720" rIns="91440" bIns="45720" numCol="1" anchor="t" anchorCtr="0" compatLnSpc="1"/>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sp>
          <p:nvSpPr>
            <p:cNvPr id="2" name="椭圆 1"/>
            <p:cNvSpPr/>
            <p:nvPr/>
          </p:nvSpPr>
          <p:spPr>
            <a:xfrm>
              <a:off x="5998706" y="1676979"/>
              <a:ext cx="203200" cy="20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sp>
        <p:nvSpPr>
          <p:cNvPr id="21" name="Oval 47"/>
          <p:cNvSpPr>
            <a:spLocks noChangeArrowheads="1"/>
          </p:cNvSpPr>
          <p:nvPr/>
        </p:nvSpPr>
        <p:spPr bwMode="auto">
          <a:xfrm>
            <a:off x="3864347" y="4464327"/>
            <a:ext cx="498650" cy="498168"/>
          </a:xfrm>
          <a:prstGeom prst="ellipse">
            <a:avLst/>
          </a:prstGeom>
          <a:gradFill>
            <a:gsLst>
              <a:gs pos="0">
                <a:srgbClr val="FFFF00"/>
              </a:gs>
              <a:gs pos="51000">
                <a:srgbClr val="F8C700"/>
              </a:gs>
              <a:gs pos="100000">
                <a:srgbClr val="F8C700"/>
              </a:gs>
            </a:gsLst>
            <a:lin ang="27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gradFill>
                <a:gsLst>
                  <a:gs pos="0">
                    <a:srgbClr val="FFFF00"/>
                  </a:gs>
                  <a:gs pos="72082">
                    <a:srgbClr val="FEF301"/>
                  </a:gs>
                  <a:gs pos="34000">
                    <a:srgbClr val="F8C700"/>
                  </a:gs>
                  <a:gs pos="100000">
                    <a:srgbClr val="F8C700">
                      <a:alpha val="94000"/>
                    </a:srgbClr>
                  </a:gs>
                </a:gsLst>
                <a:lin ang="8100000" scaled="1"/>
              </a:gradFill>
            </a:endParaRPr>
          </a:p>
        </p:txBody>
      </p:sp>
      <p:sp>
        <p:nvSpPr>
          <p:cNvPr id="22" name="Freeform 122"/>
          <p:cNvSpPr/>
          <p:nvPr/>
        </p:nvSpPr>
        <p:spPr bwMode="auto">
          <a:xfrm>
            <a:off x="3976122" y="4575861"/>
            <a:ext cx="275100" cy="275100"/>
          </a:xfrm>
          <a:custGeom>
            <a:avLst/>
            <a:gdLst>
              <a:gd name="T0" fmla="*/ 526677 w 290"/>
              <a:gd name="T1" fmla="*/ 355704 h 290"/>
              <a:gd name="T2" fmla="*/ 426451 w 290"/>
              <a:gd name="T3" fmla="*/ 365530 h 290"/>
              <a:gd name="T4" fmla="*/ 312469 w 290"/>
              <a:gd name="T5" fmla="*/ 249583 h 290"/>
              <a:gd name="T6" fmla="*/ 564016 w 290"/>
              <a:gd name="T7" fmla="*/ 98261 h 290"/>
              <a:gd name="T8" fmla="*/ 520782 w 290"/>
              <a:gd name="T9" fmla="*/ 55026 h 290"/>
              <a:gd name="T10" fmla="*/ 198487 w 290"/>
              <a:gd name="T11" fmla="*/ 137565 h 290"/>
              <a:gd name="T12" fmla="*/ 80574 w 290"/>
              <a:gd name="T13" fmla="*/ 17687 h 290"/>
              <a:gd name="T14" fmla="*/ 17687 w 290"/>
              <a:gd name="T15" fmla="*/ 17687 h 290"/>
              <a:gd name="T16" fmla="*/ 17687 w 290"/>
              <a:gd name="T17" fmla="*/ 80574 h 290"/>
              <a:gd name="T18" fmla="*/ 137565 w 290"/>
              <a:gd name="T19" fmla="*/ 198487 h 290"/>
              <a:gd name="T20" fmla="*/ 55026 w 290"/>
              <a:gd name="T21" fmla="*/ 520783 h 290"/>
              <a:gd name="T22" fmla="*/ 98261 w 290"/>
              <a:gd name="T23" fmla="*/ 564017 h 290"/>
              <a:gd name="T24" fmla="*/ 249582 w 290"/>
              <a:gd name="T25" fmla="*/ 312470 h 290"/>
              <a:gd name="T26" fmla="*/ 363565 w 290"/>
              <a:gd name="T27" fmla="*/ 426452 h 290"/>
              <a:gd name="T28" fmla="*/ 355704 w 290"/>
              <a:gd name="T29" fmla="*/ 528643 h 290"/>
              <a:gd name="T30" fmla="*/ 398938 w 290"/>
              <a:gd name="T31" fmla="*/ 569913 h 290"/>
              <a:gd name="T32" fmla="*/ 459860 w 290"/>
              <a:gd name="T33" fmla="*/ 459861 h 290"/>
              <a:gd name="T34" fmla="*/ 569912 w 290"/>
              <a:gd name="T35" fmla="*/ 398939 h 290"/>
              <a:gd name="T36" fmla="*/ 526677 w 290"/>
              <a:gd name="T37" fmla="*/ 35570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1E1F1E"/>
          </a:solidFill>
          <a:ln>
            <a:noFill/>
          </a:ln>
        </p:spPr>
        <p:txBody>
          <a:bodyPr/>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nvGrpSpPr>
          <p:cNvPr id="25" name="组合 24"/>
          <p:cNvGrpSpPr/>
          <p:nvPr/>
        </p:nvGrpSpPr>
        <p:grpSpPr>
          <a:xfrm>
            <a:off x="7829004" y="4464327"/>
            <a:ext cx="498650" cy="498168"/>
            <a:chOff x="5281342" y="2932112"/>
            <a:chExt cx="1643063" cy="1641475"/>
          </a:xfrm>
        </p:grpSpPr>
        <p:sp>
          <p:nvSpPr>
            <p:cNvPr id="26" name="Oval 47"/>
            <p:cNvSpPr>
              <a:spLocks noChangeArrowheads="1"/>
            </p:cNvSpPr>
            <p:nvPr/>
          </p:nvSpPr>
          <p:spPr bwMode="auto">
            <a:xfrm>
              <a:off x="5281342" y="2932112"/>
              <a:ext cx="1643063" cy="1641475"/>
            </a:xfrm>
            <a:prstGeom prst="ellipse">
              <a:avLst/>
            </a:prstGeom>
            <a:gradFill>
              <a:gsLst>
                <a:gs pos="0">
                  <a:srgbClr val="FFFF00"/>
                </a:gs>
                <a:gs pos="51000">
                  <a:srgbClr val="F8C700"/>
                </a:gs>
                <a:gs pos="100000">
                  <a:srgbClr val="F8C700"/>
                </a:gs>
              </a:gsLst>
              <a:lin ang="27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gradFill>
                  <a:gsLst>
                    <a:gs pos="0">
                      <a:srgbClr val="FFFF00"/>
                    </a:gs>
                    <a:gs pos="72082">
                      <a:srgbClr val="FEF301"/>
                    </a:gs>
                    <a:gs pos="34000">
                      <a:srgbClr val="F8C700"/>
                    </a:gs>
                    <a:gs pos="100000">
                      <a:srgbClr val="F8C700">
                        <a:alpha val="94000"/>
                      </a:srgbClr>
                    </a:gs>
                  </a:gsLst>
                  <a:lin ang="8100000" scaled="1"/>
                </a:gradFill>
              </a:endParaRPr>
            </a:p>
          </p:txBody>
        </p:sp>
        <p:sp>
          <p:nvSpPr>
            <p:cNvPr id="28" name="Freeform 122"/>
            <p:cNvSpPr/>
            <p:nvPr/>
          </p:nvSpPr>
          <p:spPr bwMode="auto">
            <a:xfrm>
              <a:off x="5649642" y="3299618"/>
              <a:ext cx="906462" cy="906462"/>
            </a:xfrm>
            <a:custGeom>
              <a:avLst/>
              <a:gdLst>
                <a:gd name="T0" fmla="*/ 526677 w 290"/>
                <a:gd name="T1" fmla="*/ 355704 h 290"/>
                <a:gd name="T2" fmla="*/ 426451 w 290"/>
                <a:gd name="T3" fmla="*/ 365530 h 290"/>
                <a:gd name="T4" fmla="*/ 312469 w 290"/>
                <a:gd name="T5" fmla="*/ 249583 h 290"/>
                <a:gd name="T6" fmla="*/ 564016 w 290"/>
                <a:gd name="T7" fmla="*/ 98261 h 290"/>
                <a:gd name="T8" fmla="*/ 520782 w 290"/>
                <a:gd name="T9" fmla="*/ 55026 h 290"/>
                <a:gd name="T10" fmla="*/ 198487 w 290"/>
                <a:gd name="T11" fmla="*/ 137565 h 290"/>
                <a:gd name="T12" fmla="*/ 80574 w 290"/>
                <a:gd name="T13" fmla="*/ 17687 h 290"/>
                <a:gd name="T14" fmla="*/ 17687 w 290"/>
                <a:gd name="T15" fmla="*/ 17687 h 290"/>
                <a:gd name="T16" fmla="*/ 17687 w 290"/>
                <a:gd name="T17" fmla="*/ 80574 h 290"/>
                <a:gd name="T18" fmla="*/ 137565 w 290"/>
                <a:gd name="T19" fmla="*/ 198487 h 290"/>
                <a:gd name="T20" fmla="*/ 55026 w 290"/>
                <a:gd name="T21" fmla="*/ 520783 h 290"/>
                <a:gd name="T22" fmla="*/ 98261 w 290"/>
                <a:gd name="T23" fmla="*/ 564017 h 290"/>
                <a:gd name="T24" fmla="*/ 249582 w 290"/>
                <a:gd name="T25" fmla="*/ 312470 h 290"/>
                <a:gd name="T26" fmla="*/ 363565 w 290"/>
                <a:gd name="T27" fmla="*/ 426452 h 290"/>
                <a:gd name="T28" fmla="*/ 355704 w 290"/>
                <a:gd name="T29" fmla="*/ 528643 h 290"/>
                <a:gd name="T30" fmla="*/ 398938 w 290"/>
                <a:gd name="T31" fmla="*/ 569913 h 290"/>
                <a:gd name="T32" fmla="*/ 459860 w 290"/>
                <a:gd name="T33" fmla="*/ 459861 h 290"/>
                <a:gd name="T34" fmla="*/ 569912 w 290"/>
                <a:gd name="T35" fmla="*/ 398939 h 290"/>
                <a:gd name="T36" fmla="*/ 526677 w 290"/>
                <a:gd name="T37" fmla="*/ 35570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1E1F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30" name="组合 29"/>
          <p:cNvGrpSpPr/>
          <p:nvPr/>
        </p:nvGrpSpPr>
        <p:grpSpPr>
          <a:xfrm>
            <a:off x="6891436" y="5606534"/>
            <a:ext cx="498650" cy="498168"/>
            <a:chOff x="5281342" y="2932112"/>
            <a:chExt cx="1643063" cy="1641475"/>
          </a:xfrm>
        </p:grpSpPr>
        <p:sp>
          <p:nvSpPr>
            <p:cNvPr id="31" name="Oval 47"/>
            <p:cNvSpPr>
              <a:spLocks noChangeArrowheads="1"/>
            </p:cNvSpPr>
            <p:nvPr/>
          </p:nvSpPr>
          <p:spPr bwMode="auto">
            <a:xfrm>
              <a:off x="5281342" y="2932112"/>
              <a:ext cx="1643063" cy="1641475"/>
            </a:xfrm>
            <a:prstGeom prst="ellipse">
              <a:avLst/>
            </a:prstGeom>
            <a:gradFill>
              <a:gsLst>
                <a:gs pos="0">
                  <a:srgbClr val="FFFF00"/>
                </a:gs>
                <a:gs pos="51000">
                  <a:srgbClr val="F8C700"/>
                </a:gs>
                <a:gs pos="100000">
                  <a:srgbClr val="F8C700"/>
                </a:gs>
              </a:gsLst>
              <a:lin ang="27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gradFill>
                  <a:gsLst>
                    <a:gs pos="0">
                      <a:srgbClr val="FFFF00"/>
                    </a:gs>
                    <a:gs pos="72082">
                      <a:srgbClr val="FEF301"/>
                    </a:gs>
                    <a:gs pos="34000">
                      <a:srgbClr val="F8C700"/>
                    </a:gs>
                    <a:gs pos="100000">
                      <a:srgbClr val="F8C700">
                        <a:alpha val="94000"/>
                      </a:srgbClr>
                    </a:gs>
                  </a:gsLst>
                  <a:lin ang="8100000" scaled="1"/>
                </a:gradFill>
              </a:endParaRPr>
            </a:p>
          </p:txBody>
        </p:sp>
        <p:sp>
          <p:nvSpPr>
            <p:cNvPr id="32" name="Freeform 122"/>
            <p:cNvSpPr/>
            <p:nvPr/>
          </p:nvSpPr>
          <p:spPr bwMode="auto">
            <a:xfrm>
              <a:off x="5649642" y="3299618"/>
              <a:ext cx="906462" cy="906462"/>
            </a:xfrm>
            <a:custGeom>
              <a:avLst/>
              <a:gdLst>
                <a:gd name="T0" fmla="*/ 526677 w 290"/>
                <a:gd name="T1" fmla="*/ 355704 h 290"/>
                <a:gd name="T2" fmla="*/ 426451 w 290"/>
                <a:gd name="T3" fmla="*/ 365530 h 290"/>
                <a:gd name="T4" fmla="*/ 312469 w 290"/>
                <a:gd name="T5" fmla="*/ 249583 h 290"/>
                <a:gd name="T6" fmla="*/ 564016 w 290"/>
                <a:gd name="T7" fmla="*/ 98261 h 290"/>
                <a:gd name="T8" fmla="*/ 520782 w 290"/>
                <a:gd name="T9" fmla="*/ 55026 h 290"/>
                <a:gd name="T10" fmla="*/ 198487 w 290"/>
                <a:gd name="T11" fmla="*/ 137565 h 290"/>
                <a:gd name="T12" fmla="*/ 80574 w 290"/>
                <a:gd name="T13" fmla="*/ 17687 h 290"/>
                <a:gd name="T14" fmla="*/ 17687 w 290"/>
                <a:gd name="T15" fmla="*/ 17687 h 290"/>
                <a:gd name="T16" fmla="*/ 17687 w 290"/>
                <a:gd name="T17" fmla="*/ 80574 h 290"/>
                <a:gd name="T18" fmla="*/ 137565 w 290"/>
                <a:gd name="T19" fmla="*/ 198487 h 290"/>
                <a:gd name="T20" fmla="*/ 55026 w 290"/>
                <a:gd name="T21" fmla="*/ 520783 h 290"/>
                <a:gd name="T22" fmla="*/ 98261 w 290"/>
                <a:gd name="T23" fmla="*/ 564017 h 290"/>
                <a:gd name="T24" fmla="*/ 249582 w 290"/>
                <a:gd name="T25" fmla="*/ 312470 h 290"/>
                <a:gd name="T26" fmla="*/ 363565 w 290"/>
                <a:gd name="T27" fmla="*/ 426452 h 290"/>
                <a:gd name="T28" fmla="*/ 355704 w 290"/>
                <a:gd name="T29" fmla="*/ 528643 h 290"/>
                <a:gd name="T30" fmla="*/ 398938 w 290"/>
                <a:gd name="T31" fmla="*/ 569913 h 290"/>
                <a:gd name="T32" fmla="*/ 459860 w 290"/>
                <a:gd name="T33" fmla="*/ 459861 h 290"/>
                <a:gd name="T34" fmla="*/ 569912 w 290"/>
                <a:gd name="T35" fmla="*/ 398939 h 290"/>
                <a:gd name="T36" fmla="*/ 526677 w 290"/>
                <a:gd name="T37" fmla="*/ 35570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1E1F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33" name="组合 32"/>
          <p:cNvGrpSpPr/>
          <p:nvPr/>
        </p:nvGrpSpPr>
        <p:grpSpPr>
          <a:xfrm>
            <a:off x="4801914" y="5606534"/>
            <a:ext cx="498650" cy="498168"/>
            <a:chOff x="5281342" y="2932112"/>
            <a:chExt cx="1643063" cy="1641475"/>
          </a:xfrm>
        </p:grpSpPr>
        <p:sp>
          <p:nvSpPr>
            <p:cNvPr id="34" name="Oval 47"/>
            <p:cNvSpPr>
              <a:spLocks noChangeArrowheads="1"/>
            </p:cNvSpPr>
            <p:nvPr/>
          </p:nvSpPr>
          <p:spPr bwMode="auto">
            <a:xfrm>
              <a:off x="5281342" y="2932112"/>
              <a:ext cx="1643063" cy="1641475"/>
            </a:xfrm>
            <a:prstGeom prst="ellipse">
              <a:avLst/>
            </a:prstGeom>
            <a:gradFill>
              <a:gsLst>
                <a:gs pos="0">
                  <a:srgbClr val="FFFF00"/>
                </a:gs>
                <a:gs pos="51000">
                  <a:srgbClr val="F8C700"/>
                </a:gs>
                <a:gs pos="100000">
                  <a:srgbClr val="F8C700"/>
                </a:gs>
              </a:gsLst>
              <a:lin ang="27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gradFill>
                  <a:gsLst>
                    <a:gs pos="0">
                      <a:srgbClr val="FFFF00"/>
                    </a:gs>
                    <a:gs pos="72082">
                      <a:srgbClr val="FEF301"/>
                    </a:gs>
                    <a:gs pos="34000">
                      <a:srgbClr val="F8C700"/>
                    </a:gs>
                    <a:gs pos="100000">
                      <a:srgbClr val="F8C700">
                        <a:alpha val="94000"/>
                      </a:srgbClr>
                    </a:gs>
                  </a:gsLst>
                  <a:lin ang="8100000" scaled="1"/>
                </a:gradFill>
              </a:endParaRPr>
            </a:p>
          </p:txBody>
        </p:sp>
        <p:sp>
          <p:nvSpPr>
            <p:cNvPr id="35" name="Freeform 122"/>
            <p:cNvSpPr/>
            <p:nvPr/>
          </p:nvSpPr>
          <p:spPr bwMode="auto">
            <a:xfrm>
              <a:off x="5649642" y="3299618"/>
              <a:ext cx="906462" cy="906462"/>
            </a:xfrm>
            <a:custGeom>
              <a:avLst/>
              <a:gdLst>
                <a:gd name="T0" fmla="*/ 526677 w 290"/>
                <a:gd name="T1" fmla="*/ 355704 h 290"/>
                <a:gd name="T2" fmla="*/ 426451 w 290"/>
                <a:gd name="T3" fmla="*/ 365530 h 290"/>
                <a:gd name="T4" fmla="*/ 312469 w 290"/>
                <a:gd name="T5" fmla="*/ 249583 h 290"/>
                <a:gd name="T6" fmla="*/ 564016 w 290"/>
                <a:gd name="T7" fmla="*/ 98261 h 290"/>
                <a:gd name="T8" fmla="*/ 520782 w 290"/>
                <a:gd name="T9" fmla="*/ 55026 h 290"/>
                <a:gd name="T10" fmla="*/ 198487 w 290"/>
                <a:gd name="T11" fmla="*/ 137565 h 290"/>
                <a:gd name="T12" fmla="*/ 80574 w 290"/>
                <a:gd name="T13" fmla="*/ 17687 h 290"/>
                <a:gd name="T14" fmla="*/ 17687 w 290"/>
                <a:gd name="T15" fmla="*/ 17687 h 290"/>
                <a:gd name="T16" fmla="*/ 17687 w 290"/>
                <a:gd name="T17" fmla="*/ 80574 h 290"/>
                <a:gd name="T18" fmla="*/ 137565 w 290"/>
                <a:gd name="T19" fmla="*/ 198487 h 290"/>
                <a:gd name="T20" fmla="*/ 55026 w 290"/>
                <a:gd name="T21" fmla="*/ 520783 h 290"/>
                <a:gd name="T22" fmla="*/ 98261 w 290"/>
                <a:gd name="T23" fmla="*/ 564017 h 290"/>
                <a:gd name="T24" fmla="*/ 249582 w 290"/>
                <a:gd name="T25" fmla="*/ 312470 h 290"/>
                <a:gd name="T26" fmla="*/ 363565 w 290"/>
                <a:gd name="T27" fmla="*/ 426452 h 290"/>
                <a:gd name="T28" fmla="*/ 355704 w 290"/>
                <a:gd name="T29" fmla="*/ 528643 h 290"/>
                <a:gd name="T30" fmla="*/ 398938 w 290"/>
                <a:gd name="T31" fmla="*/ 569913 h 290"/>
                <a:gd name="T32" fmla="*/ 459860 w 290"/>
                <a:gd name="T33" fmla="*/ 459861 h 290"/>
                <a:gd name="T34" fmla="*/ 569912 w 290"/>
                <a:gd name="T35" fmla="*/ 398939 h 290"/>
                <a:gd name="T36" fmla="*/ 526677 w 290"/>
                <a:gd name="T37" fmla="*/ 35570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1E1F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gradFill>
                  <a:gsLst>
                    <a:gs pos="0">
                      <a:srgbClr val="FFFF00"/>
                    </a:gs>
                    <a:gs pos="72082">
                      <a:srgbClr val="FEF301"/>
                    </a:gs>
                    <a:gs pos="34000">
                      <a:srgbClr val="F8C700"/>
                    </a:gs>
                    <a:gs pos="100000">
                      <a:srgbClr val="F8C700">
                        <a:alpha val="94000"/>
                      </a:srgbClr>
                    </a:gs>
                  </a:gsLst>
                  <a:lin ang="8100000" scaled="1"/>
                </a:gradFill>
              </a:endParaRPr>
            </a:p>
          </p:txBody>
        </p:sp>
      </p:grpSp>
      <p:grpSp>
        <p:nvGrpSpPr>
          <p:cNvPr id="55" name="组合 54"/>
          <p:cNvGrpSpPr/>
          <p:nvPr/>
        </p:nvGrpSpPr>
        <p:grpSpPr>
          <a:xfrm>
            <a:off x="1216881" y="2211333"/>
            <a:ext cx="3742811" cy="981252"/>
            <a:chOff x="7483989" y="3389693"/>
            <a:chExt cx="3742811" cy="981252"/>
          </a:xfrm>
        </p:grpSpPr>
        <p:sp>
          <p:nvSpPr>
            <p:cNvPr id="56" name="矩形 55"/>
            <p:cNvSpPr/>
            <p:nvPr/>
          </p:nvSpPr>
          <p:spPr>
            <a:xfrm>
              <a:off x="7483989" y="3761547"/>
              <a:ext cx="374281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57" name="矩形 56"/>
            <p:cNvSpPr/>
            <p:nvPr/>
          </p:nvSpPr>
          <p:spPr>
            <a:xfrm>
              <a:off x="7483989" y="3389693"/>
              <a:ext cx="205055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grpSp>
        <p:nvGrpSpPr>
          <p:cNvPr id="58" name="组合 57"/>
          <p:cNvGrpSpPr/>
          <p:nvPr/>
        </p:nvGrpSpPr>
        <p:grpSpPr>
          <a:xfrm>
            <a:off x="7278311" y="2211333"/>
            <a:ext cx="3742811" cy="981252"/>
            <a:chOff x="7483989" y="3389693"/>
            <a:chExt cx="3742811" cy="981252"/>
          </a:xfrm>
        </p:grpSpPr>
        <p:sp>
          <p:nvSpPr>
            <p:cNvPr id="59" name="矩形 58"/>
            <p:cNvSpPr/>
            <p:nvPr/>
          </p:nvSpPr>
          <p:spPr>
            <a:xfrm>
              <a:off x="7483989" y="3761547"/>
              <a:ext cx="374281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60" name="矩形 59"/>
            <p:cNvSpPr/>
            <p:nvPr/>
          </p:nvSpPr>
          <p:spPr>
            <a:xfrm>
              <a:off x="9176248" y="3389693"/>
              <a:ext cx="2050552"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2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grpSp>
      <p:sp>
        <p:nvSpPr>
          <p:cNvPr id="61" name="矩形 60"/>
          <p:cNvSpPr/>
          <p:nvPr/>
        </p:nvSpPr>
        <p:spPr>
          <a:xfrm>
            <a:off x="1231395" y="4402477"/>
            <a:ext cx="251794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62" name="矩形 61"/>
          <p:cNvSpPr/>
          <p:nvPr/>
        </p:nvSpPr>
        <p:spPr>
          <a:xfrm>
            <a:off x="8460910" y="4402477"/>
            <a:ext cx="251794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63" name="矩形 62"/>
          <p:cNvSpPr/>
          <p:nvPr/>
        </p:nvSpPr>
        <p:spPr>
          <a:xfrm>
            <a:off x="7501861" y="5552619"/>
            <a:ext cx="251794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64" name="矩形 63"/>
          <p:cNvSpPr/>
          <p:nvPr/>
        </p:nvSpPr>
        <p:spPr>
          <a:xfrm>
            <a:off x="2112192" y="5552619"/>
            <a:ext cx="251794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cxnSp>
        <p:nvCxnSpPr>
          <p:cNvPr id="46" name="直接连接符 45"/>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48" name="文本框 47"/>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49" name="任意多边形 48"/>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53" presetClass="entr" presetSubtype="16"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animEffect transition="in" filter="fade">
                                      <p:cBhvr>
                                        <p:cTn id="23" dur="500"/>
                                        <p:tgtEl>
                                          <p:spTgt spid="30"/>
                                        </p:tgtEl>
                                      </p:cBhvr>
                                    </p:animEffect>
                                  </p:childTnLst>
                                </p:cTn>
                              </p:par>
                              <p:par>
                                <p:cTn id="24" presetID="53" presetClass="entr" presetSubtype="16"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61" grpId="0"/>
      <p:bldP spid="62" grpId="0"/>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34475" y="1668227"/>
            <a:ext cx="3897650" cy="1422836"/>
            <a:chOff x="4134475" y="1668227"/>
            <a:chExt cx="3897650" cy="1422836"/>
          </a:xfrm>
        </p:grpSpPr>
        <p:sp>
          <p:nvSpPr>
            <p:cNvPr id="16" name="任意多边形 15"/>
            <p:cNvSpPr/>
            <p:nvPr/>
          </p:nvSpPr>
          <p:spPr>
            <a:xfrm rot="20660907" flipV="1">
              <a:off x="4134475" y="1668227"/>
              <a:ext cx="3897650" cy="1422836"/>
            </a:xfrm>
            <a:custGeom>
              <a:avLst/>
              <a:gdLst>
                <a:gd name="connsiteX0" fmla="*/ 2721275 w 6519668"/>
                <a:gd name="connsiteY0" fmla="*/ 2378436 h 2380003"/>
                <a:gd name="connsiteX1" fmla="*/ 5831253 w 6519668"/>
                <a:gd name="connsiteY1" fmla="*/ 1255990 h 2380003"/>
                <a:gd name="connsiteX2" fmla="*/ 5991160 w 6519668"/>
                <a:gd name="connsiteY2" fmla="*/ 1228648 h 2380003"/>
                <a:gd name="connsiteX3" fmla="*/ 5991160 w 6519668"/>
                <a:gd name="connsiteY3" fmla="*/ 1232054 h 2380003"/>
                <a:gd name="connsiteX4" fmla="*/ 6026246 w 6519668"/>
                <a:gd name="connsiteY4" fmla="*/ 1215024 h 2380003"/>
                <a:gd name="connsiteX5" fmla="*/ 6284660 w 6519668"/>
                <a:gd name="connsiteY5" fmla="*/ 1103436 h 2380003"/>
                <a:gd name="connsiteX6" fmla="*/ 6452943 w 6519668"/>
                <a:gd name="connsiteY6" fmla="*/ 1048080 h 2380003"/>
                <a:gd name="connsiteX7" fmla="*/ 6519668 w 6519668"/>
                <a:gd name="connsiteY7" fmla="*/ 1028416 h 2380003"/>
                <a:gd name="connsiteX8" fmla="*/ 6462557 w 6519668"/>
                <a:gd name="connsiteY8" fmla="*/ 981613 h 2380003"/>
                <a:gd name="connsiteX9" fmla="*/ 6140262 w 6519668"/>
                <a:gd name="connsiteY9" fmla="*/ 760554 h 2380003"/>
                <a:gd name="connsiteX10" fmla="*/ 5991160 w 6519668"/>
                <a:gd name="connsiteY10" fmla="*/ 678632 h 2380003"/>
                <a:gd name="connsiteX11" fmla="*/ 5991160 w 6519668"/>
                <a:gd name="connsiteY11" fmla="*/ 676899 h 2380003"/>
                <a:gd name="connsiteX12" fmla="*/ 5805958 w 6519668"/>
                <a:gd name="connsiteY12" fmla="*/ 596912 h 2380003"/>
                <a:gd name="connsiteX13" fmla="*/ 3800337 w 6519668"/>
                <a:gd name="connsiteY13" fmla="*/ 12 h 2380003"/>
                <a:gd name="connsiteX14" fmla="*/ 379678 w 6519668"/>
                <a:gd name="connsiteY14" fmla="*/ 1212862 h 2380003"/>
                <a:gd name="connsiteX15" fmla="*/ 107801 w 6519668"/>
                <a:gd name="connsiteY15" fmla="*/ 1302295 h 2380003"/>
                <a:gd name="connsiteX16" fmla="*/ 0 w 6519668"/>
                <a:gd name="connsiteY16" fmla="*/ 1334065 h 2380003"/>
                <a:gd name="connsiteX17" fmla="*/ 92268 w 6519668"/>
                <a:gd name="connsiteY17" fmla="*/ 1409679 h 2380003"/>
                <a:gd name="connsiteX18" fmla="*/ 2721275 w 6519668"/>
                <a:gd name="connsiteY18" fmla="*/ 2378436 h 2380003"/>
                <a:gd name="connsiteX0-1" fmla="*/ 2721275 w 6519668"/>
                <a:gd name="connsiteY0-2" fmla="*/ 2378436 h 2380003"/>
                <a:gd name="connsiteX1-3" fmla="*/ 5831253 w 6519668"/>
                <a:gd name="connsiteY1-4" fmla="*/ 1255990 h 2380003"/>
                <a:gd name="connsiteX2-5" fmla="*/ 5991160 w 6519668"/>
                <a:gd name="connsiteY2-6" fmla="*/ 1228648 h 2380003"/>
                <a:gd name="connsiteX3-7" fmla="*/ 6026246 w 6519668"/>
                <a:gd name="connsiteY3-8" fmla="*/ 1215024 h 2380003"/>
                <a:gd name="connsiteX4-9" fmla="*/ 6284660 w 6519668"/>
                <a:gd name="connsiteY4-10" fmla="*/ 1103436 h 2380003"/>
                <a:gd name="connsiteX5-11" fmla="*/ 6452943 w 6519668"/>
                <a:gd name="connsiteY5-12" fmla="*/ 1048080 h 2380003"/>
                <a:gd name="connsiteX6-13" fmla="*/ 6519668 w 6519668"/>
                <a:gd name="connsiteY6-14" fmla="*/ 1028416 h 2380003"/>
                <a:gd name="connsiteX7-15" fmla="*/ 6462557 w 6519668"/>
                <a:gd name="connsiteY7-16" fmla="*/ 981613 h 2380003"/>
                <a:gd name="connsiteX8-17" fmla="*/ 6140262 w 6519668"/>
                <a:gd name="connsiteY8-18" fmla="*/ 760554 h 2380003"/>
                <a:gd name="connsiteX9-19" fmla="*/ 5991160 w 6519668"/>
                <a:gd name="connsiteY9-20" fmla="*/ 678632 h 2380003"/>
                <a:gd name="connsiteX10-21" fmla="*/ 5991160 w 6519668"/>
                <a:gd name="connsiteY10-22" fmla="*/ 676899 h 2380003"/>
                <a:gd name="connsiteX11-23" fmla="*/ 5805958 w 6519668"/>
                <a:gd name="connsiteY11-24" fmla="*/ 596912 h 2380003"/>
                <a:gd name="connsiteX12-25" fmla="*/ 3800337 w 6519668"/>
                <a:gd name="connsiteY12-26" fmla="*/ 12 h 2380003"/>
                <a:gd name="connsiteX13-27" fmla="*/ 379678 w 6519668"/>
                <a:gd name="connsiteY13-28" fmla="*/ 1212862 h 2380003"/>
                <a:gd name="connsiteX14-29" fmla="*/ 107801 w 6519668"/>
                <a:gd name="connsiteY14-30" fmla="*/ 1302295 h 2380003"/>
                <a:gd name="connsiteX15-31" fmla="*/ 0 w 6519668"/>
                <a:gd name="connsiteY15-32" fmla="*/ 1334065 h 2380003"/>
                <a:gd name="connsiteX16-33" fmla="*/ 92268 w 6519668"/>
                <a:gd name="connsiteY16-34" fmla="*/ 1409679 h 2380003"/>
                <a:gd name="connsiteX17-35" fmla="*/ 2721275 w 6519668"/>
                <a:gd name="connsiteY17-36" fmla="*/ 2378436 h 2380003"/>
                <a:gd name="connsiteX0-37" fmla="*/ 2721275 w 6519668"/>
                <a:gd name="connsiteY0-38" fmla="*/ 2378436 h 2380003"/>
                <a:gd name="connsiteX1-39" fmla="*/ 5831253 w 6519668"/>
                <a:gd name="connsiteY1-40" fmla="*/ 1255990 h 2380003"/>
                <a:gd name="connsiteX2-41" fmla="*/ 5991160 w 6519668"/>
                <a:gd name="connsiteY2-42" fmla="*/ 1228648 h 2380003"/>
                <a:gd name="connsiteX3-43" fmla="*/ 6284660 w 6519668"/>
                <a:gd name="connsiteY3-44" fmla="*/ 1103436 h 2380003"/>
                <a:gd name="connsiteX4-45" fmla="*/ 6452943 w 6519668"/>
                <a:gd name="connsiteY4-46" fmla="*/ 1048080 h 2380003"/>
                <a:gd name="connsiteX5-47" fmla="*/ 6519668 w 6519668"/>
                <a:gd name="connsiteY5-48" fmla="*/ 1028416 h 2380003"/>
                <a:gd name="connsiteX6-49" fmla="*/ 6462557 w 6519668"/>
                <a:gd name="connsiteY6-50" fmla="*/ 981613 h 2380003"/>
                <a:gd name="connsiteX7-51" fmla="*/ 6140262 w 6519668"/>
                <a:gd name="connsiteY7-52" fmla="*/ 760554 h 2380003"/>
                <a:gd name="connsiteX8-53" fmla="*/ 5991160 w 6519668"/>
                <a:gd name="connsiteY8-54" fmla="*/ 678632 h 2380003"/>
                <a:gd name="connsiteX9-55" fmla="*/ 5991160 w 6519668"/>
                <a:gd name="connsiteY9-56" fmla="*/ 676899 h 2380003"/>
                <a:gd name="connsiteX10-57" fmla="*/ 5805958 w 6519668"/>
                <a:gd name="connsiteY10-58" fmla="*/ 596912 h 2380003"/>
                <a:gd name="connsiteX11-59" fmla="*/ 3800337 w 6519668"/>
                <a:gd name="connsiteY11-60" fmla="*/ 12 h 2380003"/>
                <a:gd name="connsiteX12-61" fmla="*/ 379678 w 6519668"/>
                <a:gd name="connsiteY12-62" fmla="*/ 1212862 h 2380003"/>
                <a:gd name="connsiteX13-63" fmla="*/ 107801 w 6519668"/>
                <a:gd name="connsiteY13-64" fmla="*/ 1302295 h 2380003"/>
                <a:gd name="connsiteX14-65" fmla="*/ 0 w 6519668"/>
                <a:gd name="connsiteY14-66" fmla="*/ 1334065 h 2380003"/>
                <a:gd name="connsiteX15-67" fmla="*/ 92268 w 6519668"/>
                <a:gd name="connsiteY15-68" fmla="*/ 1409679 h 2380003"/>
                <a:gd name="connsiteX16-69" fmla="*/ 2721275 w 6519668"/>
                <a:gd name="connsiteY16-70" fmla="*/ 2378436 h 2380003"/>
                <a:gd name="connsiteX0-71" fmla="*/ 2721275 w 6519668"/>
                <a:gd name="connsiteY0-72" fmla="*/ 2378436 h 2380003"/>
                <a:gd name="connsiteX1-73" fmla="*/ 5831253 w 6519668"/>
                <a:gd name="connsiteY1-74" fmla="*/ 1255990 h 2380003"/>
                <a:gd name="connsiteX2-75" fmla="*/ 6284660 w 6519668"/>
                <a:gd name="connsiteY2-76" fmla="*/ 1103436 h 2380003"/>
                <a:gd name="connsiteX3-77" fmla="*/ 6452943 w 6519668"/>
                <a:gd name="connsiteY3-78" fmla="*/ 1048080 h 2380003"/>
                <a:gd name="connsiteX4-79" fmla="*/ 6519668 w 6519668"/>
                <a:gd name="connsiteY4-80" fmla="*/ 1028416 h 2380003"/>
                <a:gd name="connsiteX5-81" fmla="*/ 6462557 w 6519668"/>
                <a:gd name="connsiteY5-82" fmla="*/ 981613 h 2380003"/>
                <a:gd name="connsiteX6-83" fmla="*/ 6140262 w 6519668"/>
                <a:gd name="connsiteY6-84" fmla="*/ 760554 h 2380003"/>
                <a:gd name="connsiteX7-85" fmla="*/ 5991160 w 6519668"/>
                <a:gd name="connsiteY7-86" fmla="*/ 678632 h 2380003"/>
                <a:gd name="connsiteX8-87" fmla="*/ 5991160 w 6519668"/>
                <a:gd name="connsiteY8-88" fmla="*/ 676899 h 2380003"/>
                <a:gd name="connsiteX9-89" fmla="*/ 5805958 w 6519668"/>
                <a:gd name="connsiteY9-90" fmla="*/ 596912 h 2380003"/>
                <a:gd name="connsiteX10-91" fmla="*/ 3800337 w 6519668"/>
                <a:gd name="connsiteY10-92" fmla="*/ 12 h 2380003"/>
                <a:gd name="connsiteX11-93" fmla="*/ 379678 w 6519668"/>
                <a:gd name="connsiteY11-94" fmla="*/ 1212862 h 2380003"/>
                <a:gd name="connsiteX12-95" fmla="*/ 107801 w 6519668"/>
                <a:gd name="connsiteY12-96" fmla="*/ 1302295 h 2380003"/>
                <a:gd name="connsiteX13-97" fmla="*/ 0 w 6519668"/>
                <a:gd name="connsiteY13-98" fmla="*/ 1334065 h 2380003"/>
                <a:gd name="connsiteX14-99" fmla="*/ 92268 w 6519668"/>
                <a:gd name="connsiteY14-100" fmla="*/ 1409679 h 2380003"/>
                <a:gd name="connsiteX15-101" fmla="*/ 2721275 w 6519668"/>
                <a:gd name="connsiteY15-102" fmla="*/ 2378436 h 2380003"/>
                <a:gd name="connsiteX0-103" fmla="*/ 2721275 w 6519668"/>
                <a:gd name="connsiteY0-104" fmla="*/ 2378436 h 2380003"/>
                <a:gd name="connsiteX1-105" fmla="*/ 5831253 w 6519668"/>
                <a:gd name="connsiteY1-106" fmla="*/ 1255990 h 2380003"/>
                <a:gd name="connsiteX2-107" fmla="*/ 6284660 w 6519668"/>
                <a:gd name="connsiteY2-108" fmla="*/ 1103436 h 2380003"/>
                <a:gd name="connsiteX3-109" fmla="*/ 6452943 w 6519668"/>
                <a:gd name="connsiteY3-110" fmla="*/ 1048080 h 2380003"/>
                <a:gd name="connsiteX4-111" fmla="*/ 6519668 w 6519668"/>
                <a:gd name="connsiteY4-112" fmla="*/ 1028416 h 2380003"/>
                <a:gd name="connsiteX5-113" fmla="*/ 6462557 w 6519668"/>
                <a:gd name="connsiteY5-114" fmla="*/ 981613 h 2380003"/>
                <a:gd name="connsiteX6-115" fmla="*/ 6140262 w 6519668"/>
                <a:gd name="connsiteY6-116" fmla="*/ 760554 h 2380003"/>
                <a:gd name="connsiteX7-117" fmla="*/ 5991160 w 6519668"/>
                <a:gd name="connsiteY7-118" fmla="*/ 678632 h 2380003"/>
                <a:gd name="connsiteX8-119" fmla="*/ 5991160 w 6519668"/>
                <a:gd name="connsiteY8-120" fmla="*/ 676899 h 2380003"/>
                <a:gd name="connsiteX9-121" fmla="*/ 5805958 w 6519668"/>
                <a:gd name="connsiteY9-122" fmla="*/ 596912 h 2380003"/>
                <a:gd name="connsiteX10-123" fmla="*/ 3800337 w 6519668"/>
                <a:gd name="connsiteY10-124" fmla="*/ 12 h 2380003"/>
                <a:gd name="connsiteX11-125" fmla="*/ 379678 w 6519668"/>
                <a:gd name="connsiteY11-126" fmla="*/ 1212862 h 2380003"/>
                <a:gd name="connsiteX12-127" fmla="*/ 107801 w 6519668"/>
                <a:gd name="connsiteY12-128" fmla="*/ 1302295 h 2380003"/>
                <a:gd name="connsiteX13-129" fmla="*/ 0 w 6519668"/>
                <a:gd name="connsiteY13-130" fmla="*/ 1334065 h 2380003"/>
                <a:gd name="connsiteX14-131" fmla="*/ 92268 w 6519668"/>
                <a:gd name="connsiteY14-132" fmla="*/ 1409679 h 2380003"/>
                <a:gd name="connsiteX15-133" fmla="*/ 2721275 w 6519668"/>
                <a:gd name="connsiteY15-134" fmla="*/ 2378436 h 2380003"/>
                <a:gd name="connsiteX0-135" fmla="*/ 2721275 w 6519668"/>
                <a:gd name="connsiteY0-136" fmla="*/ 2378436 h 2380003"/>
                <a:gd name="connsiteX1-137" fmla="*/ 5831253 w 6519668"/>
                <a:gd name="connsiteY1-138" fmla="*/ 1255990 h 2380003"/>
                <a:gd name="connsiteX2-139" fmla="*/ 6284660 w 6519668"/>
                <a:gd name="connsiteY2-140" fmla="*/ 1103436 h 2380003"/>
                <a:gd name="connsiteX3-141" fmla="*/ 6452943 w 6519668"/>
                <a:gd name="connsiteY3-142" fmla="*/ 1048080 h 2380003"/>
                <a:gd name="connsiteX4-143" fmla="*/ 6519668 w 6519668"/>
                <a:gd name="connsiteY4-144" fmla="*/ 1028416 h 2380003"/>
                <a:gd name="connsiteX5-145" fmla="*/ 6462557 w 6519668"/>
                <a:gd name="connsiteY5-146" fmla="*/ 981613 h 2380003"/>
                <a:gd name="connsiteX6-147" fmla="*/ 6140262 w 6519668"/>
                <a:gd name="connsiteY6-148" fmla="*/ 760554 h 2380003"/>
                <a:gd name="connsiteX7-149" fmla="*/ 5991160 w 6519668"/>
                <a:gd name="connsiteY7-150" fmla="*/ 678632 h 2380003"/>
                <a:gd name="connsiteX8-151" fmla="*/ 5991160 w 6519668"/>
                <a:gd name="connsiteY8-152" fmla="*/ 676899 h 2380003"/>
                <a:gd name="connsiteX9-153" fmla="*/ 5805958 w 6519668"/>
                <a:gd name="connsiteY9-154" fmla="*/ 596912 h 2380003"/>
                <a:gd name="connsiteX10-155" fmla="*/ 3800337 w 6519668"/>
                <a:gd name="connsiteY10-156" fmla="*/ 12 h 2380003"/>
                <a:gd name="connsiteX11-157" fmla="*/ 379678 w 6519668"/>
                <a:gd name="connsiteY11-158" fmla="*/ 1212862 h 2380003"/>
                <a:gd name="connsiteX12-159" fmla="*/ 107801 w 6519668"/>
                <a:gd name="connsiteY12-160" fmla="*/ 1302295 h 2380003"/>
                <a:gd name="connsiteX13-161" fmla="*/ 0 w 6519668"/>
                <a:gd name="connsiteY13-162" fmla="*/ 1334065 h 2380003"/>
                <a:gd name="connsiteX14-163" fmla="*/ 92268 w 6519668"/>
                <a:gd name="connsiteY14-164" fmla="*/ 1409679 h 2380003"/>
                <a:gd name="connsiteX15-165" fmla="*/ 2721275 w 6519668"/>
                <a:gd name="connsiteY15-166" fmla="*/ 2378436 h 2380003"/>
                <a:gd name="connsiteX0-167" fmla="*/ 2721275 w 6519668"/>
                <a:gd name="connsiteY0-168" fmla="*/ 2378436 h 2380003"/>
                <a:gd name="connsiteX1-169" fmla="*/ 5818553 w 6519668"/>
                <a:gd name="connsiteY1-170" fmla="*/ 1217890 h 2380003"/>
                <a:gd name="connsiteX2-171" fmla="*/ 6284660 w 6519668"/>
                <a:gd name="connsiteY2-172" fmla="*/ 1103436 h 2380003"/>
                <a:gd name="connsiteX3-173" fmla="*/ 6452943 w 6519668"/>
                <a:gd name="connsiteY3-174" fmla="*/ 1048080 h 2380003"/>
                <a:gd name="connsiteX4-175" fmla="*/ 6519668 w 6519668"/>
                <a:gd name="connsiteY4-176" fmla="*/ 1028416 h 2380003"/>
                <a:gd name="connsiteX5-177" fmla="*/ 6462557 w 6519668"/>
                <a:gd name="connsiteY5-178" fmla="*/ 981613 h 2380003"/>
                <a:gd name="connsiteX6-179" fmla="*/ 6140262 w 6519668"/>
                <a:gd name="connsiteY6-180" fmla="*/ 760554 h 2380003"/>
                <a:gd name="connsiteX7-181" fmla="*/ 5991160 w 6519668"/>
                <a:gd name="connsiteY7-182" fmla="*/ 678632 h 2380003"/>
                <a:gd name="connsiteX8-183" fmla="*/ 5991160 w 6519668"/>
                <a:gd name="connsiteY8-184" fmla="*/ 676899 h 2380003"/>
                <a:gd name="connsiteX9-185" fmla="*/ 5805958 w 6519668"/>
                <a:gd name="connsiteY9-186" fmla="*/ 596912 h 2380003"/>
                <a:gd name="connsiteX10-187" fmla="*/ 3800337 w 6519668"/>
                <a:gd name="connsiteY10-188" fmla="*/ 12 h 2380003"/>
                <a:gd name="connsiteX11-189" fmla="*/ 379678 w 6519668"/>
                <a:gd name="connsiteY11-190" fmla="*/ 1212862 h 2380003"/>
                <a:gd name="connsiteX12-191" fmla="*/ 107801 w 6519668"/>
                <a:gd name="connsiteY12-192" fmla="*/ 1302295 h 2380003"/>
                <a:gd name="connsiteX13-193" fmla="*/ 0 w 6519668"/>
                <a:gd name="connsiteY13-194" fmla="*/ 1334065 h 2380003"/>
                <a:gd name="connsiteX14-195" fmla="*/ 92268 w 6519668"/>
                <a:gd name="connsiteY14-196" fmla="*/ 1409679 h 2380003"/>
                <a:gd name="connsiteX15-197" fmla="*/ 2721275 w 6519668"/>
                <a:gd name="connsiteY15-198" fmla="*/ 2378436 h 2380003"/>
                <a:gd name="connsiteX0-199" fmla="*/ 2721275 w 6519668"/>
                <a:gd name="connsiteY0-200" fmla="*/ 2378436 h 2380003"/>
                <a:gd name="connsiteX1-201" fmla="*/ 5818553 w 6519668"/>
                <a:gd name="connsiteY1-202" fmla="*/ 1217890 h 2380003"/>
                <a:gd name="connsiteX2-203" fmla="*/ 6284660 w 6519668"/>
                <a:gd name="connsiteY2-204" fmla="*/ 1103436 h 2380003"/>
                <a:gd name="connsiteX3-205" fmla="*/ 6452943 w 6519668"/>
                <a:gd name="connsiteY3-206" fmla="*/ 1048080 h 2380003"/>
                <a:gd name="connsiteX4-207" fmla="*/ 6519668 w 6519668"/>
                <a:gd name="connsiteY4-208" fmla="*/ 1028416 h 2380003"/>
                <a:gd name="connsiteX5-209" fmla="*/ 6462557 w 6519668"/>
                <a:gd name="connsiteY5-210" fmla="*/ 981613 h 2380003"/>
                <a:gd name="connsiteX6-211" fmla="*/ 6140262 w 6519668"/>
                <a:gd name="connsiteY6-212" fmla="*/ 760554 h 2380003"/>
                <a:gd name="connsiteX7-213" fmla="*/ 5991160 w 6519668"/>
                <a:gd name="connsiteY7-214" fmla="*/ 678632 h 2380003"/>
                <a:gd name="connsiteX8-215" fmla="*/ 5991160 w 6519668"/>
                <a:gd name="connsiteY8-216" fmla="*/ 676899 h 2380003"/>
                <a:gd name="connsiteX9-217" fmla="*/ 5805958 w 6519668"/>
                <a:gd name="connsiteY9-218" fmla="*/ 596912 h 2380003"/>
                <a:gd name="connsiteX10-219" fmla="*/ 3800337 w 6519668"/>
                <a:gd name="connsiteY10-220" fmla="*/ 12 h 2380003"/>
                <a:gd name="connsiteX11-221" fmla="*/ 379678 w 6519668"/>
                <a:gd name="connsiteY11-222" fmla="*/ 1212862 h 2380003"/>
                <a:gd name="connsiteX12-223" fmla="*/ 107801 w 6519668"/>
                <a:gd name="connsiteY12-224" fmla="*/ 1302295 h 2380003"/>
                <a:gd name="connsiteX13-225" fmla="*/ 0 w 6519668"/>
                <a:gd name="connsiteY13-226" fmla="*/ 1334065 h 2380003"/>
                <a:gd name="connsiteX14-227" fmla="*/ 92268 w 6519668"/>
                <a:gd name="connsiteY14-228" fmla="*/ 1409679 h 2380003"/>
                <a:gd name="connsiteX15-229" fmla="*/ 2721275 w 6519668"/>
                <a:gd name="connsiteY15-230" fmla="*/ 2378436 h 2380003"/>
                <a:gd name="connsiteX0-231" fmla="*/ 2721275 w 6519668"/>
                <a:gd name="connsiteY0-232" fmla="*/ 2378436 h 2380003"/>
                <a:gd name="connsiteX1-233" fmla="*/ 5818553 w 6519668"/>
                <a:gd name="connsiteY1-234" fmla="*/ 1217890 h 2380003"/>
                <a:gd name="connsiteX2-235" fmla="*/ 6278310 w 6519668"/>
                <a:gd name="connsiteY2-236" fmla="*/ 1084386 h 2380003"/>
                <a:gd name="connsiteX3-237" fmla="*/ 6452943 w 6519668"/>
                <a:gd name="connsiteY3-238" fmla="*/ 1048080 h 2380003"/>
                <a:gd name="connsiteX4-239" fmla="*/ 6519668 w 6519668"/>
                <a:gd name="connsiteY4-240" fmla="*/ 1028416 h 2380003"/>
                <a:gd name="connsiteX5-241" fmla="*/ 6462557 w 6519668"/>
                <a:gd name="connsiteY5-242" fmla="*/ 981613 h 2380003"/>
                <a:gd name="connsiteX6-243" fmla="*/ 6140262 w 6519668"/>
                <a:gd name="connsiteY6-244" fmla="*/ 760554 h 2380003"/>
                <a:gd name="connsiteX7-245" fmla="*/ 5991160 w 6519668"/>
                <a:gd name="connsiteY7-246" fmla="*/ 678632 h 2380003"/>
                <a:gd name="connsiteX8-247" fmla="*/ 5991160 w 6519668"/>
                <a:gd name="connsiteY8-248" fmla="*/ 676899 h 2380003"/>
                <a:gd name="connsiteX9-249" fmla="*/ 5805958 w 6519668"/>
                <a:gd name="connsiteY9-250" fmla="*/ 596912 h 2380003"/>
                <a:gd name="connsiteX10-251" fmla="*/ 3800337 w 6519668"/>
                <a:gd name="connsiteY10-252" fmla="*/ 12 h 2380003"/>
                <a:gd name="connsiteX11-253" fmla="*/ 379678 w 6519668"/>
                <a:gd name="connsiteY11-254" fmla="*/ 1212862 h 2380003"/>
                <a:gd name="connsiteX12-255" fmla="*/ 107801 w 6519668"/>
                <a:gd name="connsiteY12-256" fmla="*/ 1302295 h 2380003"/>
                <a:gd name="connsiteX13-257" fmla="*/ 0 w 6519668"/>
                <a:gd name="connsiteY13-258" fmla="*/ 1334065 h 2380003"/>
                <a:gd name="connsiteX14-259" fmla="*/ 92268 w 6519668"/>
                <a:gd name="connsiteY14-260" fmla="*/ 1409679 h 2380003"/>
                <a:gd name="connsiteX15-261" fmla="*/ 2721275 w 6519668"/>
                <a:gd name="connsiteY15-262" fmla="*/ 2378436 h 2380003"/>
                <a:gd name="connsiteX0-263" fmla="*/ 2721275 w 6519668"/>
                <a:gd name="connsiteY0-264" fmla="*/ 2378436 h 2380003"/>
                <a:gd name="connsiteX1-265" fmla="*/ 5818553 w 6519668"/>
                <a:gd name="connsiteY1-266" fmla="*/ 1217890 h 2380003"/>
                <a:gd name="connsiteX2-267" fmla="*/ 6278310 w 6519668"/>
                <a:gd name="connsiteY2-268" fmla="*/ 1084386 h 2380003"/>
                <a:gd name="connsiteX3-269" fmla="*/ 6452943 w 6519668"/>
                <a:gd name="connsiteY3-270" fmla="*/ 1048080 h 2380003"/>
                <a:gd name="connsiteX4-271" fmla="*/ 6519668 w 6519668"/>
                <a:gd name="connsiteY4-272" fmla="*/ 1028416 h 2380003"/>
                <a:gd name="connsiteX5-273" fmla="*/ 6462557 w 6519668"/>
                <a:gd name="connsiteY5-274" fmla="*/ 981613 h 2380003"/>
                <a:gd name="connsiteX6-275" fmla="*/ 6140262 w 6519668"/>
                <a:gd name="connsiteY6-276" fmla="*/ 760554 h 2380003"/>
                <a:gd name="connsiteX7-277" fmla="*/ 5991160 w 6519668"/>
                <a:gd name="connsiteY7-278" fmla="*/ 678632 h 2380003"/>
                <a:gd name="connsiteX8-279" fmla="*/ 5991160 w 6519668"/>
                <a:gd name="connsiteY8-280" fmla="*/ 676899 h 2380003"/>
                <a:gd name="connsiteX9-281" fmla="*/ 5805958 w 6519668"/>
                <a:gd name="connsiteY9-282" fmla="*/ 596912 h 2380003"/>
                <a:gd name="connsiteX10-283" fmla="*/ 3800337 w 6519668"/>
                <a:gd name="connsiteY10-284" fmla="*/ 12 h 2380003"/>
                <a:gd name="connsiteX11-285" fmla="*/ 379678 w 6519668"/>
                <a:gd name="connsiteY11-286" fmla="*/ 1212862 h 2380003"/>
                <a:gd name="connsiteX12-287" fmla="*/ 107801 w 6519668"/>
                <a:gd name="connsiteY12-288" fmla="*/ 1302295 h 2380003"/>
                <a:gd name="connsiteX13-289" fmla="*/ 0 w 6519668"/>
                <a:gd name="connsiteY13-290" fmla="*/ 1334065 h 2380003"/>
                <a:gd name="connsiteX14-291" fmla="*/ 92268 w 6519668"/>
                <a:gd name="connsiteY14-292" fmla="*/ 1409679 h 2380003"/>
                <a:gd name="connsiteX15-293" fmla="*/ 2721275 w 6519668"/>
                <a:gd name="connsiteY15-294" fmla="*/ 2378436 h 2380003"/>
                <a:gd name="connsiteX0-295" fmla="*/ 2721275 w 6519668"/>
                <a:gd name="connsiteY0-296" fmla="*/ 2378436 h 2380003"/>
                <a:gd name="connsiteX1-297" fmla="*/ 5818553 w 6519668"/>
                <a:gd name="connsiteY1-298" fmla="*/ 1217890 h 2380003"/>
                <a:gd name="connsiteX2-299" fmla="*/ 6278310 w 6519668"/>
                <a:gd name="connsiteY2-300" fmla="*/ 1084386 h 2380003"/>
                <a:gd name="connsiteX3-301" fmla="*/ 6519668 w 6519668"/>
                <a:gd name="connsiteY3-302" fmla="*/ 1028416 h 2380003"/>
                <a:gd name="connsiteX4-303" fmla="*/ 6462557 w 6519668"/>
                <a:gd name="connsiteY4-304" fmla="*/ 981613 h 2380003"/>
                <a:gd name="connsiteX5-305" fmla="*/ 6140262 w 6519668"/>
                <a:gd name="connsiteY5-306" fmla="*/ 760554 h 2380003"/>
                <a:gd name="connsiteX6-307" fmla="*/ 5991160 w 6519668"/>
                <a:gd name="connsiteY6-308" fmla="*/ 678632 h 2380003"/>
                <a:gd name="connsiteX7-309" fmla="*/ 5991160 w 6519668"/>
                <a:gd name="connsiteY7-310" fmla="*/ 676899 h 2380003"/>
                <a:gd name="connsiteX8-311" fmla="*/ 5805958 w 6519668"/>
                <a:gd name="connsiteY8-312" fmla="*/ 596912 h 2380003"/>
                <a:gd name="connsiteX9-313" fmla="*/ 3800337 w 6519668"/>
                <a:gd name="connsiteY9-314" fmla="*/ 12 h 2380003"/>
                <a:gd name="connsiteX10-315" fmla="*/ 379678 w 6519668"/>
                <a:gd name="connsiteY10-316" fmla="*/ 1212862 h 2380003"/>
                <a:gd name="connsiteX11-317" fmla="*/ 107801 w 6519668"/>
                <a:gd name="connsiteY11-318" fmla="*/ 1302295 h 2380003"/>
                <a:gd name="connsiteX12-319" fmla="*/ 0 w 6519668"/>
                <a:gd name="connsiteY12-320" fmla="*/ 1334065 h 2380003"/>
                <a:gd name="connsiteX13-321" fmla="*/ 92268 w 6519668"/>
                <a:gd name="connsiteY13-322" fmla="*/ 1409679 h 2380003"/>
                <a:gd name="connsiteX14-323" fmla="*/ 2721275 w 6519668"/>
                <a:gd name="connsiteY14-324" fmla="*/ 2378436 h 23800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519668" h="2380003">
                  <a:moveTo>
                    <a:pt x="2721275" y="2378436"/>
                  </a:moveTo>
                  <a:cubicBezTo>
                    <a:pt x="3620141" y="2348656"/>
                    <a:pt x="4812417" y="1515063"/>
                    <a:pt x="5818553" y="1217890"/>
                  </a:cubicBezTo>
                  <a:cubicBezTo>
                    <a:pt x="6033189" y="1147989"/>
                    <a:pt x="6161458" y="1115965"/>
                    <a:pt x="6278310" y="1084386"/>
                  </a:cubicBezTo>
                  <a:cubicBezTo>
                    <a:pt x="6395162" y="1052807"/>
                    <a:pt x="6488960" y="1045545"/>
                    <a:pt x="6519668" y="1028416"/>
                  </a:cubicBezTo>
                  <a:lnTo>
                    <a:pt x="6462557" y="981613"/>
                  </a:lnTo>
                  <a:cubicBezTo>
                    <a:pt x="6369253" y="907892"/>
                    <a:pt x="6260637" y="832238"/>
                    <a:pt x="6140262" y="760554"/>
                  </a:cubicBezTo>
                  <a:lnTo>
                    <a:pt x="5991160" y="678632"/>
                  </a:lnTo>
                  <a:lnTo>
                    <a:pt x="5991160" y="676899"/>
                  </a:lnTo>
                  <a:lnTo>
                    <a:pt x="5805958" y="596912"/>
                  </a:lnTo>
                  <a:cubicBezTo>
                    <a:pt x="5114582" y="295816"/>
                    <a:pt x="4416118" y="2128"/>
                    <a:pt x="3800337" y="12"/>
                  </a:cubicBezTo>
                  <a:cubicBezTo>
                    <a:pt x="2568774" y="-4221"/>
                    <a:pt x="938069" y="1029770"/>
                    <a:pt x="379678" y="1212862"/>
                  </a:cubicBezTo>
                  <a:lnTo>
                    <a:pt x="107801" y="1302295"/>
                  </a:lnTo>
                  <a:lnTo>
                    <a:pt x="0" y="1334065"/>
                  </a:lnTo>
                  <a:lnTo>
                    <a:pt x="92268" y="1409679"/>
                  </a:lnTo>
                  <a:cubicBezTo>
                    <a:pt x="695233" y="1886093"/>
                    <a:pt x="1694001" y="2412470"/>
                    <a:pt x="2721275" y="2378436"/>
                  </a:cubicBezTo>
                  <a:close/>
                </a:path>
              </a:pathLst>
            </a:custGeom>
            <a:gradFill>
              <a:gsLst>
                <a:gs pos="0">
                  <a:srgbClr val="FFFF00"/>
                </a:gs>
                <a:gs pos="51000">
                  <a:srgbClr val="F8C700"/>
                </a:gs>
                <a:gs pos="100000">
                  <a:srgbClr val="F8C7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052377" y="2087257"/>
              <a:ext cx="2112645" cy="583565"/>
            </a:xfrm>
            <a:prstGeom prst="rect">
              <a:avLst/>
            </a:prstGeom>
            <a:noFill/>
          </p:spPr>
          <p:txBody>
            <a:bodyPr wrap="none" rtlCol="0">
              <a:spAutoFit/>
            </a:bodyPr>
            <a:lstStyle/>
            <a:p>
              <a:pPr algn="ctr"/>
              <a:r>
                <a:rPr lang="en-US" altLang="zh-CN" sz="3200" i="1" dirty="0">
                  <a:latin typeface="Century Gothic" panose="020B0502020202020204" pitchFamily="34" charset="0"/>
                </a:rPr>
                <a:t>PART 0</a:t>
              </a:r>
              <a:r>
                <a:rPr lang="en-US" sz="3200" i="1" dirty="0">
                  <a:latin typeface="Century Gothic" panose="020B0502020202020204" pitchFamily="34" charset="0"/>
                </a:rPr>
                <a:t>4</a:t>
              </a:r>
              <a:endParaRPr lang="en-US" sz="3200" i="1" dirty="0">
                <a:latin typeface="Century Gothic" panose="020B0502020202020204" pitchFamily="34" charset="0"/>
              </a:endParaRPr>
            </a:p>
          </p:txBody>
        </p:sp>
      </p:grpSp>
      <p:grpSp>
        <p:nvGrpSpPr>
          <p:cNvPr id="18" name="组合 17"/>
          <p:cNvGrpSpPr/>
          <p:nvPr/>
        </p:nvGrpSpPr>
        <p:grpSpPr>
          <a:xfrm>
            <a:off x="2423886" y="3587431"/>
            <a:ext cx="7344228" cy="1442687"/>
            <a:chOff x="227724" y="104400"/>
            <a:chExt cx="7344228" cy="1442687"/>
          </a:xfrm>
        </p:grpSpPr>
        <p:sp>
          <p:nvSpPr>
            <p:cNvPr id="19" name="文本框 18"/>
            <p:cNvSpPr txBox="1"/>
            <p:nvPr/>
          </p:nvSpPr>
          <p:spPr>
            <a:xfrm>
              <a:off x="1572965" y="104400"/>
              <a:ext cx="4653747" cy="707886"/>
            </a:xfrm>
            <a:prstGeom prst="rect">
              <a:avLst/>
            </a:prstGeom>
            <a:noFill/>
          </p:spPr>
          <p:txBody>
            <a:bodyPr wrap="square" rtlCol="0">
              <a:spAutoFit/>
              <a:scene3d>
                <a:camera prst="orthographicFront"/>
                <a:lightRig rig="threePt" dir="t"/>
              </a:scene3d>
              <a:sp3d contourW="12700"/>
            </a:bodyPr>
            <a:lstStyle/>
            <a:p>
              <a:pPr algn="ctr"/>
              <a:r>
                <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标题文字添加此处</a:t>
              </a:r>
              <a:endParaRPr lang="zh-CN" altLang="en-US" sz="40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0" name="文本框 19"/>
            <p:cNvSpPr txBox="1"/>
            <p:nvPr/>
          </p:nvSpPr>
          <p:spPr>
            <a:xfrm>
              <a:off x="227724" y="863823"/>
              <a:ext cx="7344228" cy="683264"/>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rPr>
                <a:t>The user can demonstrate on a projector or computer, or print the presentation and make it into a film to be used in a wider field</a:t>
              </a:r>
              <a:endParaRPr lang="en-US" altLang="zh-CN" sz="1600" dirty="0">
                <a:gradFill>
                  <a:gsLst>
                    <a:gs pos="0">
                      <a:srgbClr val="FFFF00"/>
                    </a:gs>
                    <a:gs pos="72082">
                      <a:srgbClr val="FEF301"/>
                    </a:gs>
                    <a:gs pos="34000">
                      <a:srgbClr val="F8C700"/>
                    </a:gs>
                    <a:gs pos="100000">
                      <a:srgbClr val="F8C700">
                        <a:alpha val="94000"/>
                      </a:srgbClr>
                    </a:gs>
                  </a:gsLst>
                  <a:lin ang="8100000" scaled="1"/>
                </a:gradFill>
                <a:latin typeface="+mj-ea"/>
                <a:ea typeface="+mj-ea"/>
              </a:endParaRPr>
            </a:p>
          </p:txBody>
        </p:sp>
      </p:grpSp>
      <p:sp>
        <p:nvSpPr>
          <p:cNvPr id="8" name="任意多边形: 形状 7"/>
          <p:cNvSpPr/>
          <p:nvPr/>
        </p:nvSpPr>
        <p:spPr>
          <a:xfrm>
            <a:off x="6779040" y="4112474"/>
            <a:ext cx="5412960" cy="2745526"/>
          </a:xfrm>
          <a:custGeom>
            <a:avLst/>
            <a:gdLst>
              <a:gd name="connsiteX0" fmla="*/ 5412960 w 5412960"/>
              <a:gd name="connsiteY0" fmla="*/ 0 h 2745525"/>
              <a:gd name="connsiteX1" fmla="*/ 5412960 w 5412960"/>
              <a:gd name="connsiteY1" fmla="*/ 2745525 h 2745525"/>
              <a:gd name="connsiteX2" fmla="*/ 0 w 5412960"/>
              <a:gd name="connsiteY2" fmla="*/ 2745525 h 2745525"/>
              <a:gd name="connsiteX3" fmla="*/ 419519 w 5412960"/>
              <a:gd name="connsiteY3" fmla="*/ 2699358 h 2745525"/>
              <a:gd name="connsiteX4" fmla="*/ 1337874 w 5412960"/>
              <a:gd name="connsiteY4" fmla="*/ 2535660 h 2745525"/>
              <a:gd name="connsiteX5" fmla="*/ 5383855 w 5412960"/>
              <a:gd name="connsiteY5" fmla="*/ 103978 h 2745525"/>
              <a:gd name="connsiteX6" fmla="*/ 5412960 w 5412960"/>
              <a:gd name="connsiteY6" fmla="*/ 0 h 274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960" h="2745525">
                <a:moveTo>
                  <a:pt x="5412960" y="0"/>
                </a:moveTo>
                <a:lnTo>
                  <a:pt x="5412960" y="2745525"/>
                </a:lnTo>
                <a:lnTo>
                  <a:pt x="0" y="2745525"/>
                </a:lnTo>
                <a:lnTo>
                  <a:pt x="419519" y="2699358"/>
                </a:lnTo>
                <a:cubicBezTo>
                  <a:pt x="719085" y="2659597"/>
                  <a:pt x="1026308" y="2605239"/>
                  <a:pt x="1337874" y="2535660"/>
                </a:cubicBezTo>
                <a:cubicBezTo>
                  <a:pt x="3440944" y="2066000"/>
                  <a:pt x="5069911" y="1052867"/>
                  <a:pt x="5383855" y="103978"/>
                </a:cubicBezTo>
                <a:lnTo>
                  <a:pt x="5412960" y="0"/>
                </a:lnTo>
                <a:close/>
              </a:path>
            </a:pathLst>
          </a:custGeom>
          <a:solidFill>
            <a:srgbClr val="EBC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crush"/>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14:presetBounceEnd="49000">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14:bounceEnd="49000">
                                          <p:cBhvr additive="base">
                                            <p:cTn id="13" dur="1000" fill="hold"/>
                                            <p:tgtEl>
                                              <p:spTgt spid="18"/>
                                            </p:tgtEl>
                                            <p:attrNameLst>
                                              <p:attrName>ppt_x</p:attrName>
                                            </p:attrNameLst>
                                          </p:cBhvr>
                                          <p:tavLst>
                                            <p:tav tm="0">
                                              <p:val>
                                                <p:strVal val="#ppt_x"/>
                                              </p:val>
                                            </p:tav>
                                            <p:tav tm="100000">
                                              <p:val>
                                                <p:strVal val="#ppt_x"/>
                                              </p:val>
                                            </p:tav>
                                          </p:tavLst>
                                        </p:anim>
                                        <p:anim calcmode="lin" valueType="num" p14:bounceEnd="49000">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1000" fill="hold"/>
                                            <p:tgtEl>
                                              <p:spTgt spid="18"/>
                                            </p:tgtEl>
                                            <p:attrNameLst>
                                              <p:attrName>ppt_x</p:attrName>
                                            </p:attrNameLst>
                                          </p:cBhvr>
                                          <p:tavLst>
                                            <p:tav tm="0">
                                              <p:val>
                                                <p:strVal val="#ppt_x"/>
                                              </p:val>
                                            </p:tav>
                                            <p:tav tm="100000">
                                              <p:val>
                                                <p:strVal val="#ppt_x"/>
                                              </p:val>
                                            </p:tav>
                                          </p:tavLst>
                                        </p:anim>
                                        <p:anim calcmode="lin" valueType="num">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31" name="文本框 30"/>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35" name="任意多边形 34"/>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六边形 1"/>
          <p:cNvSpPr>
            <a:spLocks noChangeAspect="1"/>
          </p:cNvSpPr>
          <p:nvPr/>
        </p:nvSpPr>
        <p:spPr>
          <a:xfrm rot="5400000">
            <a:off x="5319451" y="1974117"/>
            <a:ext cx="1507280" cy="1379040"/>
          </a:xfrm>
          <a:prstGeom prst="hexagon">
            <a:avLst/>
          </a:prstGeom>
          <a:solidFill>
            <a:srgbClr val="EBC21D"/>
          </a:solidFill>
          <a:ln w="25400" cap="flat" cmpd="sng" algn="ctr">
            <a:solidFill>
              <a:srgbClr val="F8C700"/>
            </a:soli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srgbClr val="F8C700"/>
              </a:solidFill>
            </a:endParaRPr>
          </a:p>
        </p:txBody>
      </p:sp>
      <p:sp>
        <p:nvSpPr>
          <p:cNvPr id="3" name="六边形 2"/>
          <p:cNvSpPr>
            <a:spLocks noChangeAspect="1"/>
          </p:cNvSpPr>
          <p:nvPr/>
        </p:nvSpPr>
        <p:spPr>
          <a:xfrm rot="5400000">
            <a:off x="5311479" y="4641206"/>
            <a:ext cx="1507280" cy="1379040"/>
          </a:xfrm>
          <a:prstGeom prst="hexagon">
            <a:avLst/>
          </a:prstGeom>
          <a:solidFill>
            <a:srgbClr val="EBC21D"/>
          </a:solidFill>
          <a:ln w="25400" cap="flat" cmpd="sng" algn="ctr">
            <a:solidFill>
              <a:srgbClr val="F8C700"/>
            </a:soli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srgbClr val="F8C700"/>
              </a:solidFill>
            </a:endParaRPr>
          </a:p>
        </p:txBody>
      </p:sp>
      <p:sp>
        <p:nvSpPr>
          <p:cNvPr id="5" name="六边形 4"/>
          <p:cNvSpPr>
            <a:spLocks noChangeAspect="1"/>
          </p:cNvSpPr>
          <p:nvPr/>
        </p:nvSpPr>
        <p:spPr>
          <a:xfrm rot="5400000">
            <a:off x="6092040" y="3312534"/>
            <a:ext cx="1531307" cy="1379039"/>
          </a:xfrm>
          <a:prstGeom prst="hexagon">
            <a:avLst/>
          </a:prstGeom>
          <a:solidFill>
            <a:srgbClr val="EBC21D"/>
          </a:solidFill>
          <a:ln w="25400" cap="flat" cmpd="sng" algn="ctr">
            <a:solidFill>
              <a:srgbClr val="F8C700"/>
            </a:solidFill>
            <a:prstDash val="solid"/>
            <a:miter lim="800000"/>
          </a:ln>
          <a:effectLst>
            <a:outerShdw blurRad="254000" dist="1524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8C700"/>
              </a:solidFill>
              <a:effectLst/>
              <a:uLnTx/>
              <a:uFillTx/>
            </a:endParaRPr>
          </a:p>
        </p:txBody>
      </p:sp>
      <p:sp>
        <p:nvSpPr>
          <p:cNvPr id="28" name="六边形 27"/>
          <p:cNvSpPr>
            <a:spLocks noChangeAspect="1"/>
          </p:cNvSpPr>
          <p:nvPr/>
        </p:nvSpPr>
        <p:spPr>
          <a:xfrm rot="5400000">
            <a:off x="4506032" y="3312534"/>
            <a:ext cx="1531307" cy="1379039"/>
          </a:xfrm>
          <a:prstGeom prst="hexagon">
            <a:avLst/>
          </a:prstGeom>
          <a:solidFill>
            <a:srgbClr val="EBC21D"/>
          </a:solidFill>
          <a:ln w="25400" cap="flat" cmpd="sng" algn="ctr">
            <a:solidFill>
              <a:srgbClr val="F8C700"/>
            </a:solidFill>
            <a:prstDash val="solid"/>
            <a:miter lim="800000"/>
          </a:ln>
          <a:effectLst>
            <a:outerShdw blurRad="254000" dist="1524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8C700"/>
              </a:solidFill>
              <a:effectLst/>
              <a:uLnTx/>
              <a:uFillTx/>
            </a:endParaRPr>
          </a:p>
        </p:txBody>
      </p:sp>
      <p:sp>
        <p:nvSpPr>
          <p:cNvPr id="8" name="atom_65879"/>
          <p:cNvSpPr>
            <a:spLocks noChangeAspect="1"/>
          </p:cNvSpPr>
          <p:nvPr/>
        </p:nvSpPr>
        <p:spPr bwMode="auto">
          <a:xfrm>
            <a:off x="5802550" y="2364260"/>
            <a:ext cx="540402"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539527" h="608697">
                <a:moveTo>
                  <a:pt x="269740" y="427400"/>
                </a:moveTo>
                <a:cubicBezTo>
                  <a:pt x="250430" y="436996"/>
                  <a:pt x="231212" y="445618"/>
                  <a:pt x="212459" y="453174"/>
                </a:cubicBezTo>
                <a:cubicBezTo>
                  <a:pt x="215894" y="470186"/>
                  <a:pt x="219839" y="486133"/>
                  <a:pt x="224435" y="500642"/>
                </a:cubicBezTo>
                <a:cubicBezTo>
                  <a:pt x="231908" y="524562"/>
                  <a:pt x="240775" y="543799"/>
                  <a:pt x="250058" y="556269"/>
                </a:cubicBezTo>
                <a:cubicBezTo>
                  <a:pt x="257114" y="565865"/>
                  <a:pt x="264077" y="571103"/>
                  <a:pt x="269740" y="571103"/>
                </a:cubicBezTo>
                <a:cubicBezTo>
                  <a:pt x="275357" y="571103"/>
                  <a:pt x="282366" y="565772"/>
                  <a:pt x="289422" y="556269"/>
                </a:cubicBezTo>
                <a:cubicBezTo>
                  <a:pt x="298706" y="543706"/>
                  <a:pt x="307526" y="524515"/>
                  <a:pt x="315046" y="500642"/>
                </a:cubicBezTo>
                <a:cubicBezTo>
                  <a:pt x="319595" y="486133"/>
                  <a:pt x="323633" y="470233"/>
                  <a:pt x="326975" y="453174"/>
                </a:cubicBezTo>
                <a:cubicBezTo>
                  <a:pt x="308222" y="445618"/>
                  <a:pt x="289051" y="436996"/>
                  <a:pt x="269740" y="427400"/>
                </a:cubicBezTo>
                <a:close/>
                <a:moveTo>
                  <a:pt x="336213" y="391011"/>
                </a:moveTo>
                <a:cubicBezTo>
                  <a:pt x="332314" y="393282"/>
                  <a:pt x="328414" y="395646"/>
                  <a:pt x="324515" y="397918"/>
                </a:cubicBezTo>
                <a:cubicBezTo>
                  <a:pt x="320105" y="400514"/>
                  <a:pt x="315649" y="403063"/>
                  <a:pt x="311239" y="405520"/>
                </a:cubicBezTo>
                <a:cubicBezTo>
                  <a:pt x="318620" y="408858"/>
                  <a:pt x="326001" y="412056"/>
                  <a:pt x="333288" y="415116"/>
                </a:cubicBezTo>
                <a:cubicBezTo>
                  <a:pt x="334403" y="407189"/>
                  <a:pt x="335331" y="399169"/>
                  <a:pt x="336213" y="391011"/>
                </a:cubicBezTo>
                <a:close/>
                <a:moveTo>
                  <a:pt x="203314" y="390918"/>
                </a:moveTo>
                <a:cubicBezTo>
                  <a:pt x="204103" y="399169"/>
                  <a:pt x="205124" y="407189"/>
                  <a:pt x="206239" y="415023"/>
                </a:cubicBezTo>
                <a:cubicBezTo>
                  <a:pt x="213526" y="412010"/>
                  <a:pt x="220814" y="408858"/>
                  <a:pt x="228241" y="405474"/>
                </a:cubicBezTo>
                <a:cubicBezTo>
                  <a:pt x="223785" y="402971"/>
                  <a:pt x="219422" y="400467"/>
                  <a:pt x="215012" y="397871"/>
                </a:cubicBezTo>
                <a:cubicBezTo>
                  <a:pt x="211066" y="395554"/>
                  <a:pt x="207167" y="393282"/>
                  <a:pt x="203314" y="390918"/>
                </a:cubicBezTo>
                <a:close/>
                <a:moveTo>
                  <a:pt x="425802" y="328987"/>
                </a:moveTo>
                <a:cubicBezTo>
                  <a:pt x="410345" y="341317"/>
                  <a:pt x="393680" y="353555"/>
                  <a:pt x="376134" y="365422"/>
                </a:cubicBezTo>
                <a:cubicBezTo>
                  <a:pt x="374695" y="387395"/>
                  <a:pt x="372420" y="408672"/>
                  <a:pt x="369449" y="428930"/>
                </a:cubicBezTo>
                <a:cubicBezTo>
                  <a:pt x="407745" y="442234"/>
                  <a:pt x="441121" y="449234"/>
                  <a:pt x="466094" y="449234"/>
                </a:cubicBezTo>
                <a:cubicBezTo>
                  <a:pt x="483734" y="449234"/>
                  <a:pt x="496499" y="445432"/>
                  <a:pt x="500213" y="439128"/>
                </a:cubicBezTo>
                <a:cubicBezTo>
                  <a:pt x="503044" y="434261"/>
                  <a:pt x="502069" y="425592"/>
                  <a:pt x="497381" y="414652"/>
                </a:cubicBezTo>
                <a:cubicBezTo>
                  <a:pt x="491254" y="400328"/>
                  <a:pt x="479092" y="382945"/>
                  <a:pt x="462288" y="364495"/>
                </a:cubicBezTo>
                <a:cubicBezTo>
                  <a:pt x="451612" y="352814"/>
                  <a:pt x="439357" y="340854"/>
                  <a:pt x="425802" y="328987"/>
                </a:cubicBezTo>
                <a:close/>
                <a:moveTo>
                  <a:pt x="113585" y="328940"/>
                </a:moveTo>
                <a:cubicBezTo>
                  <a:pt x="100031" y="340808"/>
                  <a:pt x="87823" y="352721"/>
                  <a:pt x="77193" y="364403"/>
                </a:cubicBezTo>
                <a:cubicBezTo>
                  <a:pt x="60342" y="382945"/>
                  <a:pt x="48227" y="400282"/>
                  <a:pt x="42099" y="414606"/>
                </a:cubicBezTo>
                <a:cubicBezTo>
                  <a:pt x="37458" y="425546"/>
                  <a:pt x="36390" y="434261"/>
                  <a:pt x="39221" y="439082"/>
                </a:cubicBezTo>
                <a:cubicBezTo>
                  <a:pt x="42935" y="445386"/>
                  <a:pt x="55700" y="449141"/>
                  <a:pt x="73340" y="449141"/>
                </a:cubicBezTo>
                <a:cubicBezTo>
                  <a:pt x="98360" y="449141"/>
                  <a:pt x="131689" y="442187"/>
                  <a:pt x="169939" y="428883"/>
                </a:cubicBezTo>
                <a:cubicBezTo>
                  <a:pt x="166968" y="408626"/>
                  <a:pt x="164740" y="387349"/>
                  <a:pt x="163254" y="365330"/>
                </a:cubicBezTo>
                <a:cubicBezTo>
                  <a:pt x="145708" y="353463"/>
                  <a:pt x="129043" y="341225"/>
                  <a:pt x="113585" y="328940"/>
                </a:cubicBezTo>
                <a:close/>
                <a:moveTo>
                  <a:pt x="378083" y="290882"/>
                </a:moveTo>
                <a:cubicBezTo>
                  <a:pt x="378176" y="295333"/>
                  <a:pt x="378176" y="313504"/>
                  <a:pt x="378083" y="317954"/>
                </a:cubicBezTo>
                <a:cubicBezTo>
                  <a:pt x="384303" y="313504"/>
                  <a:pt x="390292" y="308915"/>
                  <a:pt x="396094" y="304418"/>
                </a:cubicBezTo>
                <a:cubicBezTo>
                  <a:pt x="390292" y="299875"/>
                  <a:pt x="384303" y="295379"/>
                  <a:pt x="378083" y="290882"/>
                </a:cubicBezTo>
                <a:close/>
                <a:moveTo>
                  <a:pt x="161397" y="290882"/>
                </a:moveTo>
                <a:cubicBezTo>
                  <a:pt x="155224" y="295333"/>
                  <a:pt x="149235" y="299875"/>
                  <a:pt x="143387" y="304418"/>
                </a:cubicBezTo>
                <a:cubicBezTo>
                  <a:pt x="149235" y="308915"/>
                  <a:pt x="155224" y="313411"/>
                  <a:pt x="161397" y="317954"/>
                </a:cubicBezTo>
                <a:cubicBezTo>
                  <a:pt x="161305" y="313504"/>
                  <a:pt x="161305" y="295333"/>
                  <a:pt x="161397" y="290882"/>
                </a:cubicBezTo>
                <a:close/>
                <a:moveTo>
                  <a:pt x="269729" y="261092"/>
                </a:moveTo>
                <a:cubicBezTo>
                  <a:pt x="293678" y="261092"/>
                  <a:pt x="313092" y="280474"/>
                  <a:pt x="313092" y="304384"/>
                </a:cubicBezTo>
                <a:cubicBezTo>
                  <a:pt x="313092" y="328294"/>
                  <a:pt x="293678" y="347676"/>
                  <a:pt x="269729" y="347676"/>
                </a:cubicBezTo>
                <a:cubicBezTo>
                  <a:pt x="245780" y="347676"/>
                  <a:pt x="226366" y="328294"/>
                  <a:pt x="226366" y="304384"/>
                </a:cubicBezTo>
                <a:cubicBezTo>
                  <a:pt x="226366" y="280474"/>
                  <a:pt x="245780" y="261092"/>
                  <a:pt x="269729" y="261092"/>
                </a:cubicBezTo>
                <a:close/>
                <a:moveTo>
                  <a:pt x="269740" y="223666"/>
                </a:moveTo>
                <a:cubicBezTo>
                  <a:pt x="257764" y="229924"/>
                  <a:pt x="245834" y="236553"/>
                  <a:pt x="233997" y="243460"/>
                </a:cubicBezTo>
                <a:cubicBezTo>
                  <a:pt x="222300" y="250274"/>
                  <a:pt x="210927" y="257320"/>
                  <a:pt x="199925" y="264413"/>
                </a:cubicBezTo>
                <a:cubicBezTo>
                  <a:pt x="199368" y="277532"/>
                  <a:pt x="199044" y="290882"/>
                  <a:pt x="199044" y="304418"/>
                </a:cubicBezTo>
                <a:cubicBezTo>
                  <a:pt x="199044" y="317954"/>
                  <a:pt x="199368" y="331305"/>
                  <a:pt x="199925" y="344377"/>
                </a:cubicBezTo>
                <a:cubicBezTo>
                  <a:pt x="210927" y="351516"/>
                  <a:pt x="222300" y="358562"/>
                  <a:pt x="233997" y="365330"/>
                </a:cubicBezTo>
                <a:cubicBezTo>
                  <a:pt x="245881" y="372283"/>
                  <a:pt x="257764" y="378866"/>
                  <a:pt x="269740" y="385124"/>
                </a:cubicBezTo>
                <a:cubicBezTo>
                  <a:pt x="281670" y="378866"/>
                  <a:pt x="293600" y="372283"/>
                  <a:pt x="305437" y="365330"/>
                </a:cubicBezTo>
                <a:cubicBezTo>
                  <a:pt x="317135" y="358562"/>
                  <a:pt x="328507" y="351516"/>
                  <a:pt x="339555" y="344377"/>
                </a:cubicBezTo>
                <a:cubicBezTo>
                  <a:pt x="340112" y="331305"/>
                  <a:pt x="340391" y="317954"/>
                  <a:pt x="340391" y="304418"/>
                </a:cubicBezTo>
                <a:cubicBezTo>
                  <a:pt x="340391" y="290882"/>
                  <a:pt x="340112" y="277532"/>
                  <a:pt x="339555" y="264413"/>
                </a:cubicBezTo>
                <a:cubicBezTo>
                  <a:pt x="328507" y="257320"/>
                  <a:pt x="317135" y="250274"/>
                  <a:pt x="305437" y="243460"/>
                </a:cubicBezTo>
                <a:cubicBezTo>
                  <a:pt x="293553" y="236553"/>
                  <a:pt x="281670" y="229924"/>
                  <a:pt x="269740" y="223666"/>
                </a:cubicBezTo>
                <a:close/>
                <a:moveTo>
                  <a:pt x="333288" y="193767"/>
                </a:moveTo>
                <a:cubicBezTo>
                  <a:pt x="326001" y="196780"/>
                  <a:pt x="318666" y="199932"/>
                  <a:pt x="311239" y="203362"/>
                </a:cubicBezTo>
                <a:cubicBezTo>
                  <a:pt x="315696" y="205819"/>
                  <a:pt x="320105" y="208369"/>
                  <a:pt x="324515" y="210965"/>
                </a:cubicBezTo>
                <a:cubicBezTo>
                  <a:pt x="328414" y="213236"/>
                  <a:pt x="332314" y="215508"/>
                  <a:pt x="336120" y="217872"/>
                </a:cubicBezTo>
                <a:cubicBezTo>
                  <a:pt x="335331" y="209713"/>
                  <a:pt x="334356" y="201694"/>
                  <a:pt x="333288" y="193767"/>
                </a:cubicBezTo>
                <a:close/>
                <a:moveTo>
                  <a:pt x="206146" y="193720"/>
                </a:moveTo>
                <a:cubicBezTo>
                  <a:pt x="205124" y="201601"/>
                  <a:pt x="204103" y="209667"/>
                  <a:pt x="203268" y="217825"/>
                </a:cubicBezTo>
                <a:cubicBezTo>
                  <a:pt x="207167" y="215461"/>
                  <a:pt x="211066" y="213190"/>
                  <a:pt x="214965" y="210872"/>
                </a:cubicBezTo>
                <a:cubicBezTo>
                  <a:pt x="219329" y="208276"/>
                  <a:pt x="223785" y="205773"/>
                  <a:pt x="228195" y="203270"/>
                </a:cubicBezTo>
                <a:cubicBezTo>
                  <a:pt x="220814" y="199932"/>
                  <a:pt x="213480" y="196733"/>
                  <a:pt x="206146" y="193720"/>
                </a:cubicBezTo>
                <a:close/>
                <a:moveTo>
                  <a:pt x="466187" y="159649"/>
                </a:moveTo>
                <a:cubicBezTo>
                  <a:pt x="441167" y="159649"/>
                  <a:pt x="407792" y="166649"/>
                  <a:pt x="369496" y="179906"/>
                </a:cubicBezTo>
                <a:cubicBezTo>
                  <a:pt x="372466" y="200210"/>
                  <a:pt x="374695" y="221441"/>
                  <a:pt x="376180" y="243460"/>
                </a:cubicBezTo>
                <a:cubicBezTo>
                  <a:pt x="393773" y="255327"/>
                  <a:pt x="410391" y="267565"/>
                  <a:pt x="425895" y="279850"/>
                </a:cubicBezTo>
                <a:cubicBezTo>
                  <a:pt x="439357" y="267936"/>
                  <a:pt x="451612" y="256022"/>
                  <a:pt x="462334" y="244387"/>
                </a:cubicBezTo>
                <a:cubicBezTo>
                  <a:pt x="479185" y="225845"/>
                  <a:pt x="491300" y="208554"/>
                  <a:pt x="497428" y="194184"/>
                </a:cubicBezTo>
                <a:cubicBezTo>
                  <a:pt x="502069" y="183244"/>
                  <a:pt x="503137" y="174529"/>
                  <a:pt x="500259" y="169708"/>
                </a:cubicBezTo>
                <a:cubicBezTo>
                  <a:pt x="496546" y="163404"/>
                  <a:pt x="483827" y="159649"/>
                  <a:pt x="466187" y="159649"/>
                </a:cubicBezTo>
                <a:close/>
                <a:moveTo>
                  <a:pt x="73386" y="159603"/>
                </a:moveTo>
                <a:cubicBezTo>
                  <a:pt x="55747" y="159603"/>
                  <a:pt x="43028" y="163357"/>
                  <a:pt x="39314" y="169662"/>
                </a:cubicBezTo>
                <a:cubicBezTo>
                  <a:pt x="36436" y="174529"/>
                  <a:pt x="37458" y="183198"/>
                  <a:pt x="42146" y="194138"/>
                </a:cubicBezTo>
                <a:cubicBezTo>
                  <a:pt x="48273" y="208461"/>
                  <a:pt x="60389" y="225845"/>
                  <a:pt x="77239" y="244341"/>
                </a:cubicBezTo>
                <a:cubicBezTo>
                  <a:pt x="87823" y="256022"/>
                  <a:pt x="100077" y="267936"/>
                  <a:pt x="113678" y="279803"/>
                </a:cubicBezTo>
                <a:cubicBezTo>
                  <a:pt x="129182" y="267519"/>
                  <a:pt x="145800" y="255281"/>
                  <a:pt x="163393" y="243414"/>
                </a:cubicBezTo>
                <a:cubicBezTo>
                  <a:pt x="164832" y="221395"/>
                  <a:pt x="167107" y="200117"/>
                  <a:pt x="170078" y="179860"/>
                </a:cubicBezTo>
                <a:cubicBezTo>
                  <a:pt x="131782" y="166556"/>
                  <a:pt x="98406" y="159603"/>
                  <a:pt x="73386" y="159603"/>
                </a:cubicBezTo>
                <a:close/>
                <a:moveTo>
                  <a:pt x="269740" y="37687"/>
                </a:moveTo>
                <a:cubicBezTo>
                  <a:pt x="264077" y="37687"/>
                  <a:pt x="257114" y="43018"/>
                  <a:pt x="250058" y="52521"/>
                </a:cubicBezTo>
                <a:cubicBezTo>
                  <a:pt x="240775" y="65083"/>
                  <a:pt x="231908" y="84321"/>
                  <a:pt x="224435" y="108148"/>
                </a:cubicBezTo>
                <a:cubicBezTo>
                  <a:pt x="219839" y="122703"/>
                  <a:pt x="215894" y="138557"/>
                  <a:pt x="212459" y="155616"/>
                </a:cubicBezTo>
                <a:cubicBezTo>
                  <a:pt x="231212" y="163172"/>
                  <a:pt x="250430" y="171840"/>
                  <a:pt x="269740" y="181390"/>
                </a:cubicBezTo>
                <a:cubicBezTo>
                  <a:pt x="289051" y="171840"/>
                  <a:pt x="308222" y="163172"/>
                  <a:pt x="326975" y="155616"/>
                </a:cubicBezTo>
                <a:cubicBezTo>
                  <a:pt x="323587" y="138650"/>
                  <a:pt x="319595" y="122703"/>
                  <a:pt x="315046" y="108148"/>
                </a:cubicBezTo>
                <a:cubicBezTo>
                  <a:pt x="307526" y="84228"/>
                  <a:pt x="298706" y="65037"/>
                  <a:pt x="289422" y="52521"/>
                </a:cubicBezTo>
                <a:cubicBezTo>
                  <a:pt x="282366" y="42972"/>
                  <a:pt x="275357" y="37687"/>
                  <a:pt x="269740" y="37687"/>
                </a:cubicBezTo>
                <a:close/>
                <a:moveTo>
                  <a:pt x="269740" y="0"/>
                </a:moveTo>
                <a:cubicBezTo>
                  <a:pt x="292625" y="0"/>
                  <a:pt x="309568" y="16363"/>
                  <a:pt x="319780" y="30177"/>
                </a:cubicBezTo>
                <a:cubicBezTo>
                  <a:pt x="331757" y="46216"/>
                  <a:pt x="342247" y="68653"/>
                  <a:pt x="351114" y="96930"/>
                </a:cubicBezTo>
                <a:cubicBezTo>
                  <a:pt x="355523" y="111022"/>
                  <a:pt x="359423" y="126226"/>
                  <a:pt x="362811" y="142405"/>
                </a:cubicBezTo>
                <a:cubicBezTo>
                  <a:pt x="402732" y="129054"/>
                  <a:pt x="438336" y="122008"/>
                  <a:pt x="466094" y="122008"/>
                </a:cubicBezTo>
                <a:cubicBezTo>
                  <a:pt x="480949" y="122008"/>
                  <a:pt x="493900" y="124048"/>
                  <a:pt x="504437" y="127988"/>
                </a:cubicBezTo>
                <a:cubicBezTo>
                  <a:pt x="517249" y="132809"/>
                  <a:pt x="526811" y="140504"/>
                  <a:pt x="532846" y="150749"/>
                </a:cubicBezTo>
                <a:cubicBezTo>
                  <a:pt x="544404" y="170450"/>
                  <a:pt x="538834" y="193349"/>
                  <a:pt x="532103" y="209018"/>
                </a:cubicBezTo>
                <a:cubicBezTo>
                  <a:pt x="524212" y="227375"/>
                  <a:pt x="510100" y="247864"/>
                  <a:pt x="490186" y="269744"/>
                </a:cubicBezTo>
                <a:cubicBezTo>
                  <a:pt x="479788" y="281148"/>
                  <a:pt x="467951" y="292783"/>
                  <a:pt x="454954" y="304418"/>
                </a:cubicBezTo>
                <a:cubicBezTo>
                  <a:pt x="467951" y="316007"/>
                  <a:pt x="479788" y="327642"/>
                  <a:pt x="490140" y="339000"/>
                </a:cubicBezTo>
                <a:cubicBezTo>
                  <a:pt x="510054" y="360880"/>
                  <a:pt x="524165" y="381276"/>
                  <a:pt x="532010" y="399726"/>
                </a:cubicBezTo>
                <a:cubicBezTo>
                  <a:pt x="538787" y="415394"/>
                  <a:pt x="544358" y="438201"/>
                  <a:pt x="532753" y="457995"/>
                </a:cubicBezTo>
                <a:cubicBezTo>
                  <a:pt x="526718" y="468239"/>
                  <a:pt x="517156" y="475934"/>
                  <a:pt x="504344" y="480755"/>
                </a:cubicBezTo>
                <a:cubicBezTo>
                  <a:pt x="493760" y="484696"/>
                  <a:pt x="480902" y="486735"/>
                  <a:pt x="466048" y="486735"/>
                </a:cubicBezTo>
                <a:cubicBezTo>
                  <a:pt x="438243" y="486735"/>
                  <a:pt x="402685" y="479689"/>
                  <a:pt x="362765" y="466339"/>
                </a:cubicBezTo>
                <a:cubicBezTo>
                  <a:pt x="359423" y="482517"/>
                  <a:pt x="355431" y="497722"/>
                  <a:pt x="351067" y="511814"/>
                </a:cubicBezTo>
                <a:cubicBezTo>
                  <a:pt x="342201" y="539998"/>
                  <a:pt x="331664" y="562527"/>
                  <a:pt x="319734" y="578566"/>
                </a:cubicBezTo>
                <a:cubicBezTo>
                  <a:pt x="309568" y="592287"/>
                  <a:pt x="292625" y="608697"/>
                  <a:pt x="269740" y="608697"/>
                </a:cubicBezTo>
                <a:cubicBezTo>
                  <a:pt x="246809" y="608697"/>
                  <a:pt x="229866" y="592287"/>
                  <a:pt x="219700" y="578566"/>
                </a:cubicBezTo>
                <a:cubicBezTo>
                  <a:pt x="207770" y="562527"/>
                  <a:pt x="197233" y="540091"/>
                  <a:pt x="188413" y="511814"/>
                </a:cubicBezTo>
                <a:cubicBezTo>
                  <a:pt x="184004" y="497722"/>
                  <a:pt x="180104" y="482517"/>
                  <a:pt x="176716" y="466339"/>
                </a:cubicBezTo>
                <a:cubicBezTo>
                  <a:pt x="136795" y="479689"/>
                  <a:pt x="101191" y="486735"/>
                  <a:pt x="73386" y="486735"/>
                </a:cubicBezTo>
                <a:cubicBezTo>
                  <a:pt x="58532" y="486735"/>
                  <a:pt x="45627" y="484696"/>
                  <a:pt x="35090" y="480755"/>
                </a:cubicBezTo>
                <a:cubicBezTo>
                  <a:pt x="22278" y="475934"/>
                  <a:pt x="12670" y="468239"/>
                  <a:pt x="6681" y="457995"/>
                </a:cubicBezTo>
                <a:cubicBezTo>
                  <a:pt x="-4877" y="438294"/>
                  <a:pt x="693" y="415394"/>
                  <a:pt x="7424" y="399726"/>
                </a:cubicBezTo>
                <a:cubicBezTo>
                  <a:pt x="15269" y="381369"/>
                  <a:pt x="29381" y="360880"/>
                  <a:pt x="49341" y="339000"/>
                </a:cubicBezTo>
                <a:cubicBezTo>
                  <a:pt x="59785" y="327596"/>
                  <a:pt x="71529" y="315961"/>
                  <a:pt x="84527" y="304326"/>
                </a:cubicBezTo>
                <a:cubicBezTo>
                  <a:pt x="71529" y="292737"/>
                  <a:pt x="59739" y="281101"/>
                  <a:pt x="49341" y="269651"/>
                </a:cubicBezTo>
                <a:cubicBezTo>
                  <a:pt x="29381" y="247771"/>
                  <a:pt x="15269" y="227375"/>
                  <a:pt x="7424" y="208971"/>
                </a:cubicBezTo>
                <a:cubicBezTo>
                  <a:pt x="693" y="193257"/>
                  <a:pt x="-4877" y="170450"/>
                  <a:pt x="6681" y="150702"/>
                </a:cubicBezTo>
                <a:cubicBezTo>
                  <a:pt x="12762" y="140411"/>
                  <a:pt x="22278" y="132763"/>
                  <a:pt x="35090" y="127942"/>
                </a:cubicBezTo>
                <a:cubicBezTo>
                  <a:pt x="45674" y="124001"/>
                  <a:pt x="58532" y="121962"/>
                  <a:pt x="73386" y="121962"/>
                </a:cubicBezTo>
                <a:cubicBezTo>
                  <a:pt x="101191" y="121962"/>
                  <a:pt x="136795" y="129008"/>
                  <a:pt x="176716" y="142358"/>
                </a:cubicBezTo>
                <a:cubicBezTo>
                  <a:pt x="180058" y="126134"/>
                  <a:pt x="184004" y="110929"/>
                  <a:pt x="188413" y="96837"/>
                </a:cubicBezTo>
                <a:cubicBezTo>
                  <a:pt x="197233" y="68653"/>
                  <a:pt x="207770" y="46170"/>
                  <a:pt x="219700" y="30085"/>
                </a:cubicBezTo>
                <a:cubicBezTo>
                  <a:pt x="229866" y="16363"/>
                  <a:pt x="246809" y="0"/>
                  <a:pt x="269740" y="0"/>
                </a:cubicBezTo>
                <a:close/>
              </a:path>
            </a:pathLst>
          </a:custGeom>
          <a:solidFill>
            <a:schemeClr val="bg1"/>
          </a:solidFill>
          <a:ln>
            <a:noFill/>
          </a:ln>
          <a:effectLst>
            <a:outerShdw blurRad="50800" dist="38100" dir="2700000" algn="tl" rotWithShape="0">
              <a:prstClr val="black">
                <a:alpha val="40000"/>
              </a:prstClr>
            </a:outerShdw>
          </a:effectLst>
        </p:spPr>
        <p:txBody>
          <a:bodyPr/>
          <a:lstStyle/>
          <a:p>
            <a:endParaRPr lang="zh-CN" altLang="en-US">
              <a:solidFill>
                <a:srgbClr val="F8C700"/>
              </a:solidFill>
              <a:cs typeface="+mn-ea"/>
              <a:sym typeface="+mn-lt"/>
            </a:endParaRPr>
          </a:p>
        </p:txBody>
      </p:sp>
      <p:sp>
        <p:nvSpPr>
          <p:cNvPr id="7" name="atom_65879"/>
          <p:cNvSpPr>
            <a:spLocks noChangeAspect="1"/>
          </p:cNvSpPr>
          <p:nvPr/>
        </p:nvSpPr>
        <p:spPr bwMode="auto">
          <a:xfrm>
            <a:off x="4986309" y="3712840"/>
            <a:ext cx="609685" cy="595149"/>
          </a:xfrm>
          <a:custGeom>
            <a:avLst/>
            <a:gdLst>
              <a:gd name="T0" fmla="*/ 6983 w 6983"/>
              <a:gd name="T1" fmla="*/ 2844 h 6827"/>
              <a:gd name="T2" fmla="*/ 2031 w 6983"/>
              <a:gd name="T3" fmla="*/ 885 h 6827"/>
              <a:gd name="T4" fmla="*/ 989 w 6983"/>
              <a:gd name="T5" fmla="*/ 862 h 6827"/>
              <a:gd name="T6" fmla="*/ 350 w 6983"/>
              <a:gd name="T7" fmla="*/ 3184 h 6827"/>
              <a:gd name="T8" fmla="*/ 3074 w 6983"/>
              <a:gd name="T9" fmla="*/ 6116 h 6827"/>
              <a:gd name="T10" fmla="*/ 4612 w 6983"/>
              <a:gd name="T11" fmla="*/ 6827 h 6827"/>
              <a:gd name="T12" fmla="*/ 6121 w 6983"/>
              <a:gd name="T13" fmla="*/ 5994 h 6827"/>
              <a:gd name="T14" fmla="*/ 6091 w 6983"/>
              <a:gd name="T15" fmla="*/ 4945 h 6827"/>
              <a:gd name="T16" fmla="*/ 4138 w 6983"/>
              <a:gd name="T17" fmla="*/ 1138 h 6827"/>
              <a:gd name="T18" fmla="*/ 4423 w 6983"/>
              <a:gd name="T19" fmla="*/ 2560 h 6827"/>
              <a:gd name="T20" fmla="*/ 5276 w 6983"/>
              <a:gd name="T21" fmla="*/ 2844 h 6827"/>
              <a:gd name="T22" fmla="*/ 4138 w 6983"/>
              <a:gd name="T23" fmla="*/ 3129 h 6827"/>
              <a:gd name="T24" fmla="*/ 3854 w 6983"/>
              <a:gd name="T25" fmla="*/ 1422 h 6827"/>
              <a:gd name="T26" fmla="*/ 5445 w 6983"/>
              <a:gd name="T27" fmla="*/ 5866 h 6827"/>
              <a:gd name="T28" fmla="*/ 3477 w 6983"/>
              <a:gd name="T29" fmla="*/ 5715 h 6827"/>
              <a:gd name="T30" fmla="*/ 866 w 6983"/>
              <a:gd name="T31" fmla="*/ 2943 h 6827"/>
              <a:gd name="T32" fmla="*/ 1391 w 6983"/>
              <a:gd name="T33" fmla="*/ 1264 h 6827"/>
              <a:gd name="T34" fmla="*/ 1555 w 6983"/>
              <a:gd name="T35" fmla="*/ 1240 h 6827"/>
              <a:gd name="T36" fmla="*/ 1836 w 6983"/>
              <a:gd name="T37" fmla="*/ 1486 h 6827"/>
              <a:gd name="T38" fmla="*/ 1928 w 6983"/>
              <a:gd name="T39" fmla="*/ 1595 h 6827"/>
              <a:gd name="T40" fmla="*/ 2010 w 6983"/>
              <a:gd name="T41" fmla="*/ 1702 h 6827"/>
              <a:gd name="T42" fmla="*/ 2072 w 6983"/>
              <a:gd name="T43" fmla="*/ 1786 h 6827"/>
              <a:gd name="T44" fmla="*/ 2271 w 6983"/>
              <a:gd name="T45" fmla="*/ 2089 h 6827"/>
              <a:gd name="T46" fmla="*/ 2311 w 6983"/>
              <a:gd name="T47" fmla="*/ 2177 h 6827"/>
              <a:gd name="T48" fmla="*/ 1880 w 6983"/>
              <a:gd name="T49" fmla="*/ 2571 h 6827"/>
              <a:gd name="T50" fmla="*/ 3235 w 6983"/>
              <a:gd name="T51" fmla="*/ 4987 h 6827"/>
              <a:gd name="T52" fmla="*/ 4778 w 6983"/>
              <a:gd name="T53" fmla="*/ 4713 h 6827"/>
              <a:gd name="T54" fmla="*/ 4791 w 6983"/>
              <a:gd name="T55" fmla="*/ 4680 h 6827"/>
              <a:gd name="T56" fmla="*/ 4891 w 6983"/>
              <a:gd name="T57" fmla="*/ 4710 h 6827"/>
              <a:gd name="T58" fmla="*/ 5285 w 6983"/>
              <a:gd name="T59" fmla="*/ 4975 h 6827"/>
              <a:gd name="T60" fmla="*/ 5389 w 6983"/>
              <a:gd name="T61" fmla="*/ 5056 h 6827"/>
              <a:gd name="T62" fmla="*/ 5490 w 6983"/>
              <a:gd name="T63" fmla="*/ 5141 h 6827"/>
              <a:gd name="T64" fmla="*/ 5744 w 6983"/>
              <a:gd name="T65" fmla="*/ 542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83" h="6827">
                <a:moveTo>
                  <a:pt x="6091" y="4945"/>
                </a:moveTo>
                <a:cubicBezTo>
                  <a:pt x="6654" y="4402"/>
                  <a:pt x="6983" y="3639"/>
                  <a:pt x="6983" y="2844"/>
                </a:cubicBezTo>
                <a:cubicBezTo>
                  <a:pt x="6983" y="1250"/>
                  <a:pt x="5734" y="0"/>
                  <a:pt x="4138" y="0"/>
                </a:cubicBezTo>
                <a:cubicBezTo>
                  <a:pt x="3338" y="0"/>
                  <a:pt x="2572" y="327"/>
                  <a:pt x="2031" y="885"/>
                </a:cubicBezTo>
                <a:cubicBezTo>
                  <a:pt x="1962" y="827"/>
                  <a:pt x="1892" y="774"/>
                  <a:pt x="1821" y="737"/>
                </a:cubicBezTo>
                <a:cubicBezTo>
                  <a:pt x="1545" y="591"/>
                  <a:pt x="1210" y="641"/>
                  <a:pt x="989" y="862"/>
                </a:cubicBezTo>
                <a:lnTo>
                  <a:pt x="715" y="1136"/>
                </a:lnTo>
                <a:cubicBezTo>
                  <a:pt x="126" y="1725"/>
                  <a:pt x="0" y="2433"/>
                  <a:pt x="350" y="3184"/>
                </a:cubicBezTo>
                <a:cubicBezTo>
                  <a:pt x="467" y="3434"/>
                  <a:pt x="639" y="3673"/>
                  <a:pt x="861" y="3895"/>
                </a:cubicBezTo>
                <a:lnTo>
                  <a:pt x="3074" y="6116"/>
                </a:lnTo>
                <a:cubicBezTo>
                  <a:pt x="3255" y="6298"/>
                  <a:pt x="3447" y="6445"/>
                  <a:pt x="3643" y="6553"/>
                </a:cubicBezTo>
                <a:cubicBezTo>
                  <a:pt x="3976" y="6736"/>
                  <a:pt x="4301" y="6827"/>
                  <a:pt x="4612" y="6827"/>
                </a:cubicBezTo>
                <a:cubicBezTo>
                  <a:pt x="5058" y="6827"/>
                  <a:pt x="5475" y="6640"/>
                  <a:pt x="5847" y="6268"/>
                </a:cubicBezTo>
                <a:lnTo>
                  <a:pt x="6121" y="5994"/>
                </a:lnTo>
                <a:cubicBezTo>
                  <a:pt x="6342" y="5773"/>
                  <a:pt x="6393" y="5438"/>
                  <a:pt x="6246" y="5162"/>
                </a:cubicBezTo>
                <a:cubicBezTo>
                  <a:pt x="6208" y="5089"/>
                  <a:pt x="6152" y="5016"/>
                  <a:pt x="6091" y="4945"/>
                </a:cubicBezTo>
                <a:close/>
                <a:moveTo>
                  <a:pt x="3854" y="1422"/>
                </a:moveTo>
                <a:cubicBezTo>
                  <a:pt x="3854" y="1265"/>
                  <a:pt x="3981" y="1138"/>
                  <a:pt x="4138" y="1138"/>
                </a:cubicBezTo>
                <a:cubicBezTo>
                  <a:pt x="4296" y="1138"/>
                  <a:pt x="4423" y="1265"/>
                  <a:pt x="4423" y="1422"/>
                </a:cubicBezTo>
                <a:lnTo>
                  <a:pt x="4423" y="2560"/>
                </a:lnTo>
                <a:lnTo>
                  <a:pt x="4992" y="2560"/>
                </a:lnTo>
                <a:cubicBezTo>
                  <a:pt x="5149" y="2560"/>
                  <a:pt x="5276" y="2687"/>
                  <a:pt x="5276" y="2844"/>
                </a:cubicBezTo>
                <a:cubicBezTo>
                  <a:pt x="5276" y="3002"/>
                  <a:pt x="5149" y="3129"/>
                  <a:pt x="4992" y="3129"/>
                </a:cubicBezTo>
                <a:lnTo>
                  <a:pt x="4138" y="3129"/>
                </a:lnTo>
                <a:cubicBezTo>
                  <a:pt x="3981" y="3129"/>
                  <a:pt x="3854" y="3002"/>
                  <a:pt x="3854" y="2844"/>
                </a:cubicBezTo>
                <a:lnTo>
                  <a:pt x="3854" y="1422"/>
                </a:lnTo>
                <a:close/>
                <a:moveTo>
                  <a:pt x="5719" y="5592"/>
                </a:moveTo>
                <a:lnTo>
                  <a:pt x="5445" y="5866"/>
                </a:lnTo>
                <a:cubicBezTo>
                  <a:pt x="4992" y="6319"/>
                  <a:pt x="4506" y="6379"/>
                  <a:pt x="3917" y="6054"/>
                </a:cubicBezTo>
                <a:cubicBezTo>
                  <a:pt x="3768" y="5973"/>
                  <a:pt x="3620" y="5858"/>
                  <a:pt x="3477" y="5715"/>
                </a:cubicBezTo>
                <a:lnTo>
                  <a:pt x="1263" y="3494"/>
                </a:lnTo>
                <a:cubicBezTo>
                  <a:pt x="1088" y="3318"/>
                  <a:pt x="954" y="3133"/>
                  <a:pt x="866" y="2943"/>
                </a:cubicBezTo>
                <a:cubicBezTo>
                  <a:pt x="616" y="2406"/>
                  <a:pt x="695" y="1960"/>
                  <a:pt x="1117" y="1538"/>
                </a:cubicBezTo>
                <a:lnTo>
                  <a:pt x="1391" y="1264"/>
                </a:lnTo>
                <a:cubicBezTo>
                  <a:pt x="1418" y="1237"/>
                  <a:pt x="1453" y="1223"/>
                  <a:pt x="1490" y="1223"/>
                </a:cubicBezTo>
                <a:cubicBezTo>
                  <a:pt x="1512" y="1223"/>
                  <a:pt x="1534" y="1229"/>
                  <a:pt x="1555" y="1240"/>
                </a:cubicBezTo>
                <a:cubicBezTo>
                  <a:pt x="1639" y="1284"/>
                  <a:pt x="1737" y="1375"/>
                  <a:pt x="1835" y="1486"/>
                </a:cubicBezTo>
                <a:lnTo>
                  <a:pt x="1836" y="1486"/>
                </a:lnTo>
                <a:cubicBezTo>
                  <a:pt x="1851" y="1504"/>
                  <a:pt x="1867" y="1522"/>
                  <a:pt x="1882" y="1540"/>
                </a:cubicBezTo>
                <a:cubicBezTo>
                  <a:pt x="1897" y="1559"/>
                  <a:pt x="1913" y="1577"/>
                  <a:pt x="1928" y="1595"/>
                </a:cubicBezTo>
                <a:cubicBezTo>
                  <a:pt x="1945" y="1616"/>
                  <a:pt x="1961" y="1638"/>
                  <a:pt x="1977" y="1659"/>
                </a:cubicBezTo>
                <a:cubicBezTo>
                  <a:pt x="1988" y="1673"/>
                  <a:pt x="1999" y="1687"/>
                  <a:pt x="2010" y="1702"/>
                </a:cubicBezTo>
                <a:cubicBezTo>
                  <a:pt x="2030" y="1729"/>
                  <a:pt x="2051" y="1756"/>
                  <a:pt x="2069" y="1783"/>
                </a:cubicBezTo>
                <a:cubicBezTo>
                  <a:pt x="2070" y="1784"/>
                  <a:pt x="2071" y="1785"/>
                  <a:pt x="2072" y="1786"/>
                </a:cubicBezTo>
                <a:cubicBezTo>
                  <a:pt x="2137" y="1878"/>
                  <a:pt x="2190" y="1960"/>
                  <a:pt x="2225" y="2016"/>
                </a:cubicBezTo>
                <a:cubicBezTo>
                  <a:pt x="2241" y="2041"/>
                  <a:pt x="2257" y="2067"/>
                  <a:pt x="2271" y="2089"/>
                </a:cubicBezTo>
                <a:cubicBezTo>
                  <a:pt x="2283" y="2110"/>
                  <a:pt x="2289" y="2127"/>
                  <a:pt x="2294" y="2141"/>
                </a:cubicBezTo>
                <a:cubicBezTo>
                  <a:pt x="2302" y="2161"/>
                  <a:pt x="2307" y="2176"/>
                  <a:pt x="2311" y="2177"/>
                </a:cubicBezTo>
                <a:lnTo>
                  <a:pt x="2270" y="2204"/>
                </a:lnTo>
                <a:cubicBezTo>
                  <a:pt x="1946" y="2475"/>
                  <a:pt x="1898" y="2545"/>
                  <a:pt x="1880" y="2571"/>
                </a:cubicBezTo>
                <a:cubicBezTo>
                  <a:pt x="1604" y="2979"/>
                  <a:pt x="1646" y="3397"/>
                  <a:pt x="1996" y="3748"/>
                </a:cubicBezTo>
                <a:lnTo>
                  <a:pt x="3235" y="4987"/>
                </a:lnTo>
                <a:cubicBezTo>
                  <a:pt x="3586" y="5338"/>
                  <a:pt x="4004" y="5379"/>
                  <a:pt x="4412" y="5102"/>
                </a:cubicBezTo>
                <a:cubicBezTo>
                  <a:pt x="4438" y="5085"/>
                  <a:pt x="4507" y="5037"/>
                  <a:pt x="4778" y="4713"/>
                </a:cubicBezTo>
                <a:lnTo>
                  <a:pt x="4778" y="4703"/>
                </a:lnTo>
                <a:lnTo>
                  <a:pt x="4791" y="4680"/>
                </a:lnTo>
                <a:cubicBezTo>
                  <a:pt x="4796" y="4679"/>
                  <a:pt x="4814" y="4682"/>
                  <a:pt x="4837" y="4688"/>
                </a:cubicBezTo>
                <a:cubicBezTo>
                  <a:pt x="4853" y="4693"/>
                  <a:pt x="4869" y="4698"/>
                  <a:pt x="4891" y="4710"/>
                </a:cubicBezTo>
                <a:cubicBezTo>
                  <a:pt x="4911" y="4722"/>
                  <a:pt x="4935" y="4737"/>
                  <a:pt x="4957" y="4751"/>
                </a:cubicBezTo>
                <a:cubicBezTo>
                  <a:pt x="5030" y="4796"/>
                  <a:pt x="5153" y="4876"/>
                  <a:pt x="5285" y="4975"/>
                </a:cubicBezTo>
                <a:cubicBezTo>
                  <a:pt x="5286" y="4976"/>
                  <a:pt x="5287" y="4977"/>
                  <a:pt x="5288" y="4977"/>
                </a:cubicBezTo>
                <a:cubicBezTo>
                  <a:pt x="5321" y="5003"/>
                  <a:pt x="5355" y="5029"/>
                  <a:pt x="5389" y="5056"/>
                </a:cubicBezTo>
                <a:cubicBezTo>
                  <a:pt x="5390" y="5057"/>
                  <a:pt x="5391" y="5058"/>
                  <a:pt x="5392" y="5059"/>
                </a:cubicBezTo>
                <a:cubicBezTo>
                  <a:pt x="5425" y="5086"/>
                  <a:pt x="5458" y="5113"/>
                  <a:pt x="5490" y="5141"/>
                </a:cubicBezTo>
                <a:lnTo>
                  <a:pt x="5499" y="5149"/>
                </a:lnTo>
                <a:cubicBezTo>
                  <a:pt x="5609" y="5247"/>
                  <a:pt x="5699" y="5344"/>
                  <a:pt x="5744" y="5428"/>
                </a:cubicBezTo>
                <a:cubicBezTo>
                  <a:pt x="5772" y="5482"/>
                  <a:pt x="5762" y="5548"/>
                  <a:pt x="5719" y="5592"/>
                </a:cubicBezTo>
                <a:close/>
              </a:path>
            </a:pathLst>
          </a:custGeom>
          <a:solidFill>
            <a:schemeClr val="bg1"/>
          </a:solidFill>
          <a:ln>
            <a:noFill/>
          </a:ln>
          <a:effectLst>
            <a:outerShdw blurRad="50800" dist="38100" dir="2700000" algn="tl" rotWithShape="0">
              <a:prstClr val="black">
                <a:alpha val="40000"/>
              </a:prstClr>
            </a:outerShdw>
          </a:effectLst>
        </p:spPr>
        <p:txBody>
          <a:bodyPr/>
          <a:lstStyle/>
          <a:p>
            <a:endParaRPr lang="zh-CN" altLang="en-US">
              <a:solidFill>
                <a:srgbClr val="F8C700"/>
              </a:solidFill>
              <a:cs typeface="+mn-ea"/>
              <a:sym typeface="+mn-lt"/>
            </a:endParaRPr>
          </a:p>
        </p:txBody>
      </p:sp>
      <p:sp>
        <p:nvSpPr>
          <p:cNvPr id="11" name="atom_65879"/>
          <p:cNvSpPr>
            <a:spLocks noChangeAspect="1"/>
          </p:cNvSpPr>
          <p:nvPr/>
        </p:nvSpPr>
        <p:spPr bwMode="auto">
          <a:xfrm>
            <a:off x="6549507" y="3749551"/>
            <a:ext cx="609685" cy="60879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81459" h="580612">
                <a:moveTo>
                  <a:pt x="283975" y="371116"/>
                </a:moveTo>
                <a:lnTo>
                  <a:pt x="263239" y="486746"/>
                </a:lnTo>
                <a:lnTo>
                  <a:pt x="291629" y="500700"/>
                </a:lnTo>
                <a:lnTo>
                  <a:pt x="318507" y="487013"/>
                </a:lnTo>
                <a:lnTo>
                  <a:pt x="297770" y="371116"/>
                </a:lnTo>
                <a:close/>
                <a:moveTo>
                  <a:pt x="263595" y="322766"/>
                </a:moveTo>
                <a:lnTo>
                  <a:pt x="317973" y="322766"/>
                </a:lnTo>
                <a:cubicBezTo>
                  <a:pt x="329720" y="322766"/>
                  <a:pt x="339777" y="331121"/>
                  <a:pt x="341824" y="342675"/>
                </a:cubicBezTo>
                <a:lnTo>
                  <a:pt x="369235" y="496078"/>
                </a:lnTo>
                <a:cubicBezTo>
                  <a:pt x="371104" y="506655"/>
                  <a:pt x="365853" y="517054"/>
                  <a:pt x="356420" y="521942"/>
                </a:cubicBezTo>
                <a:lnTo>
                  <a:pt x="302754" y="549405"/>
                </a:lnTo>
                <a:cubicBezTo>
                  <a:pt x="294833" y="553938"/>
                  <a:pt x="289226" y="553494"/>
                  <a:pt x="280949" y="549583"/>
                </a:cubicBezTo>
                <a:lnTo>
                  <a:pt x="225237" y="522031"/>
                </a:lnTo>
                <a:cubicBezTo>
                  <a:pt x="215625" y="517320"/>
                  <a:pt x="210285" y="506655"/>
                  <a:pt x="212243" y="496078"/>
                </a:cubicBezTo>
                <a:lnTo>
                  <a:pt x="239744" y="342675"/>
                </a:lnTo>
                <a:cubicBezTo>
                  <a:pt x="241790" y="331121"/>
                  <a:pt x="251847" y="322766"/>
                  <a:pt x="263595" y="322766"/>
                </a:cubicBezTo>
                <a:close/>
                <a:moveTo>
                  <a:pt x="175403" y="294638"/>
                </a:moveTo>
                <a:cubicBezTo>
                  <a:pt x="181311" y="296493"/>
                  <a:pt x="186518" y="300581"/>
                  <a:pt x="189588" y="306446"/>
                </a:cubicBezTo>
                <a:cubicBezTo>
                  <a:pt x="195819" y="318266"/>
                  <a:pt x="191279" y="332930"/>
                  <a:pt x="179441" y="339151"/>
                </a:cubicBezTo>
                <a:cubicBezTo>
                  <a:pt x="98621" y="381453"/>
                  <a:pt x="48420" y="464725"/>
                  <a:pt x="48420" y="556439"/>
                </a:cubicBezTo>
                <a:cubicBezTo>
                  <a:pt x="48420" y="569859"/>
                  <a:pt x="37561" y="580612"/>
                  <a:pt x="24210" y="580612"/>
                </a:cubicBezTo>
                <a:cubicBezTo>
                  <a:pt x="10770" y="580612"/>
                  <a:pt x="0" y="569859"/>
                  <a:pt x="0" y="556439"/>
                </a:cubicBezTo>
                <a:cubicBezTo>
                  <a:pt x="0" y="446595"/>
                  <a:pt x="60170" y="346971"/>
                  <a:pt x="157011" y="296226"/>
                </a:cubicBezTo>
                <a:cubicBezTo>
                  <a:pt x="162886" y="293160"/>
                  <a:pt x="169495" y="292782"/>
                  <a:pt x="175403" y="294638"/>
                </a:cubicBezTo>
                <a:close/>
                <a:moveTo>
                  <a:pt x="403384" y="293390"/>
                </a:moveTo>
                <a:cubicBezTo>
                  <a:pt x="409291" y="291490"/>
                  <a:pt x="415922" y="291846"/>
                  <a:pt x="421885" y="294868"/>
                </a:cubicBezTo>
                <a:cubicBezTo>
                  <a:pt x="520228" y="344995"/>
                  <a:pt x="581459" y="445250"/>
                  <a:pt x="581459" y="556437"/>
                </a:cubicBezTo>
                <a:cubicBezTo>
                  <a:pt x="581459" y="569858"/>
                  <a:pt x="570690" y="580612"/>
                  <a:pt x="557252" y="580612"/>
                </a:cubicBezTo>
                <a:cubicBezTo>
                  <a:pt x="543813" y="580612"/>
                  <a:pt x="533044" y="569858"/>
                  <a:pt x="533044" y="556437"/>
                </a:cubicBezTo>
                <a:cubicBezTo>
                  <a:pt x="533044" y="463648"/>
                  <a:pt x="482048" y="379836"/>
                  <a:pt x="399813" y="338063"/>
                </a:cubicBezTo>
                <a:cubicBezTo>
                  <a:pt x="387887" y="331841"/>
                  <a:pt x="383170" y="317265"/>
                  <a:pt x="389222" y="305444"/>
                </a:cubicBezTo>
                <a:cubicBezTo>
                  <a:pt x="392293" y="299445"/>
                  <a:pt x="397477" y="295290"/>
                  <a:pt x="403384" y="293390"/>
                </a:cubicBezTo>
                <a:close/>
                <a:moveTo>
                  <a:pt x="290694" y="48348"/>
                </a:moveTo>
                <a:cubicBezTo>
                  <a:pt x="233195" y="48348"/>
                  <a:pt x="186376" y="95629"/>
                  <a:pt x="186376" y="153753"/>
                </a:cubicBezTo>
                <a:cubicBezTo>
                  <a:pt x="186376" y="211966"/>
                  <a:pt x="233195" y="259247"/>
                  <a:pt x="290694" y="259247"/>
                </a:cubicBezTo>
                <a:cubicBezTo>
                  <a:pt x="348283" y="259247"/>
                  <a:pt x="395012" y="211966"/>
                  <a:pt x="395012" y="153753"/>
                </a:cubicBezTo>
                <a:cubicBezTo>
                  <a:pt x="395012" y="95629"/>
                  <a:pt x="348283" y="48348"/>
                  <a:pt x="290694" y="48348"/>
                </a:cubicBezTo>
                <a:close/>
                <a:moveTo>
                  <a:pt x="290694" y="0"/>
                </a:moveTo>
                <a:cubicBezTo>
                  <a:pt x="374986" y="0"/>
                  <a:pt x="443433" y="68967"/>
                  <a:pt x="443433" y="153753"/>
                </a:cubicBezTo>
                <a:cubicBezTo>
                  <a:pt x="443433" y="238628"/>
                  <a:pt x="374986" y="307595"/>
                  <a:pt x="290694" y="307595"/>
                </a:cubicBezTo>
                <a:cubicBezTo>
                  <a:pt x="206491" y="307595"/>
                  <a:pt x="137955" y="238628"/>
                  <a:pt x="137955" y="153753"/>
                </a:cubicBezTo>
                <a:cubicBezTo>
                  <a:pt x="137955" y="68967"/>
                  <a:pt x="206491" y="0"/>
                  <a:pt x="290694" y="0"/>
                </a:cubicBezTo>
                <a:close/>
              </a:path>
            </a:pathLst>
          </a:custGeom>
          <a:solidFill>
            <a:schemeClr val="bg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F8C700"/>
              </a:solidFill>
              <a:cs typeface="+mn-ea"/>
              <a:sym typeface="+mn-lt"/>
            </a:endParaRPr>
          </a:p>
        </p:txBody>
      </p:sp>
      <p:sp>
        <p:nvSpPr>
          <p:cNvPr id="20" name="atom_65879"/>
          <p:cNvSpPr>
            <a:spLocks noChangeAspect="1"/>
          </p:cNvSpPr>
          <p:nvPr/>
        </p:nvSpPr>
        <p:spPr bwMode="auto">
          <a:xfrm>
            <a:off x="5767908" y="5071143"/>
            <a:ext cx="609685" cy="531607"/>
          </a:xfrm>
          <a:custGeom>
            <a:avLst/>
            <a:gdLst>
              <a:gd name="T0" fmla="*/ 8109 w 8184"/>
              <a:gd name="T1" fmla="*/ 1607 h 7147"/>
              <a:gd name="T2" fmla="*/ 7881 w 8184"/>
              <a:gd name="T3" fmla="*/ 1497 h 7147"/>
              <a:gd name="T4" fmla="*/ 6970 w 8184"/>
              <a:gd name="T5" fmla="*/ 1497 h 7147"/>
              <a:gd name="T6" fmla="*/ 7416 w 8184"/>
              <a:gd name="T7" fmla="*/ 1052 h 7147"/>
              <a:gd name="T8" fmla="*/ 7416 w 8184"/>
              <a:gd name="T9" fmla="*/ 227 h 7147"/>
              <a:gd name="T10" fmla="*/ 6592 w 8184"/>
              <a:gd name="T11" fmla="*/ 227 h 7147"/>
              <a:gd name="T12" fmla="*/ 5322 w 8184"/>
              <a:gd name="T13" fmla="*/ 1497 h 7147"/>
              <a:gd name="T14" fmla="*/ 2862 w 8184"/>
              <a:gd name="T15" fmla="*/ 1497 h 7147"/>
              <a:gd name="T16" fmla="*/ 1592 w 8184"/>
              <a:gd name="T17" fmla="*/ 227 h 7147"/>
              <a:gd name="T18" fmla="*/ 768 w 8184"/>
              <a:gd name="T19" fmla="*/ 227 h 7147"/>
              <a:gd name="T20" fmla="*/ 768 w 8184"/>
              <a:gd name="T21" fmla="*/ 1052 h 7147"/>
              <a:gd name="T22" fmla="*/ 1214 w 8184"/>
              <a:gd name="T23" fmla="*/ 1497 h 7147"/>
              <a:gd name="T24" fmla="*/ 303 w 8184"/>
              <a:gd name="T25" fmla="*/ 1497 h 7147"/>
              <a:gd name="T26" fmla="*/ 75 w 8184"/>
              <a:gd name="T27" fmla="*/ 1607 h 7147"/>
              <a:gd name="T28" fmla="*/ 19 w 8184"/>
              <a:gd name="T29" fmla="*/ 1854 h 7147"/>
              <a:gd name="T30" fmla="*/ 1185 w 8184"/>
              <a:gd name="T31" fmla="*/ 6921 h 7147"/>
              <a:gd name="T32" fmla="*/ 1469 w 8184"/>
              <a:gd name="T33" fmla="*/ 7147 h 7147"/>
              <a:gd name="T34" fmla="*/ 6715 w 8184"/>
              <a:gd name="T35" fmla="*/ 7147 h 7147"/>
              <a:gd name="T36" fmla="*/ 6999 w 8184"/>
              <a:gd name="T37" fmla="*/ 6921 h 7147"/>
              <a:gd name="T38" fmla="*/ 8165 w 8184"/>
              <a:gd name="T39" fmla="*/ 1854 h 7147"/>
              <a:gd name="T40" fmla="*/ 8109 w 8184"/>
              <a:gd name="T41" fmla="*/ 1607 h 7147"/>
              <a:gd name="T42" fmla="*/ 5118 w 8184"/>
              <a:gd name="T43" fmla="*/ 5053 h 7147"/>
              <a:gd name="T44" fmla="*/ 4375 w 8184"/>
              <a:gd name="T45" fmla="*/ 5796 h 7147"/>
              <a:gd name="T46" fmla="*/ 4092 w 8184"/>
              <a:gd name="T47" fmla="*/ 5913 h 7147"/>
              <a:gd name="T48" fmla="*/ 4092 w 8184"/>
              <a:gd name="T49" fmla="*/ 5913 h 7147"/>
              <a:gd name="T50" fmla="*/ 3809 w 8184"/>
              <a:gd name="T51" fmla="*/ 5796 h 7147"/>
              <a:gd name="T52" fmla="*/ 3066 w 8184"/>
              <a:gd name="T53" fmla="*/ 5053 h 7147"/>
              <a:gd name="T54" fmla="*/ 3066 w 8184"/>
              <a:gd name="T55" fmla="*/ 4487 h 7147"/>
              <a:gd name="T56" fmla="*/ 3632 w 8184"/>
              <a:gd name="T57" fmla="*/ 4487 h 7147"/>
              <a:gd name="T58" fmla="*/ 3692 w 8184"/>
              <a:gd name="T59" fmla="*/ 4547 h 7147"/>
              <a:gd name="T60" fmla="*/ 3692 w 8184"/>
              <a:gd name="T61" fmla="*/ 3148 h 7147"/>
              <a:gd name="T62" fmla="*/ 4092 w 8184"/>
              <a:gd name="T63" fmla="*/ 2748 h 7147"/>
              <a:gd name="T64" fmla="*/ 4492 w 8184"/>
              <a:gd name="T65" fmla="*/ 3148 h 7147"/>
              <a:gd name="T66" fmla="*/ 4492 w 8184"/>
              <a:gd name="T67" fmla="*/ 4547 h 7147"/>
              <a:gd name="T68" fmla="*/ 4552 w 8184"/>
              <a:gd name="T69" fmla="*/ 4487 h 7147"/>
              <a:gd name="T70" fmla="*/ 5118 w 8184"/>
              <a:gd name="T71" fmla="*/ 4487 h 7147"/>
              <a:gd name="T72" fmla="*/ 5118 w 8184"/>
              <a:gd name="T73" fmla="*/ 5053 h 7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84" h="7147">
                <a:moveTo>
                  <a:pt x="8109" y="1607"/>
                </a:moveTo>
                <a:cubicBezTo>
                  <a:pt x="8053" y="1538"/>
                  <a:pt x="7969" y="1497"/>
                  <a:pt x="7881" y="1497"/>
                </a:cubicBezTo>
                <a:lnTo>
                  <a:pt x="6970" y="1497"/>
                </a:lnTo>
                <a:lnTo>
                  <a:pt x="7416" y="1052"/>
                </a:lnTo>
                <a:cubicBezTo>
                  <a:pt x="7644" y="824"/>
                  <a:pt x="7644" y="455"/>
                  <a:pt x="7416" y="227"/>
                </a:cubicBezTo>
                <a:cubicBezTo>
                  <a:pt x="7188" y="0"/>
                  <a:pt x="6819" y="0"/>
                  <a:pt x="6592" y="227"/>
                </a:cubicBezTo>
                <a:lnTo>
                  <a:pt x="5322" y="1497"/>
                </a:lnTo>
                <a:lnTo>
                  <a:pt x="2862" y="1497"/>
                </a:lnTo>
                <a:lnTo>
                  <a:pt x="1592" y="227"/>
                </a:lnTo>
                <a:cubicBezTo>
                  <a:pt x="1365" y="0"/>
                  <a:pt x="996" y="0"/>
                  <a:pt x="768" y="227"/>
                </a:cubicBezTo>
                <a:cubicBezTo>
                  <a:pt x="540" y="455"/>
                  <a:pt x="540" y="824"/>
                  <a:pt x="768" y="1052"/>
                </a:cubicBezTo>
                <a:lnTo>
                  <a:pt x="1214" y="1497"/>
                </a:lnTo>
                <a:lnTo>
                  <a:pt x="303" y="1497"/>
                </a:lnTo>
                <a:cubicBezTo>
                  <a:pt x="215" y="1497"/>
                  <a:pt x="131" y="1538"/>
                  <a:pt x="75" y="1607"/>
                </a:cubicBezTo>
                <a:cubicBezTo>
                  <a:pt x="20" y="1676"/>
                  <a:pt x="0" y="1767"/>
                  <a:pt x="19" y="1854"/>
                </a:cubicBezTo>
                <a:lnTo>
                  <a:pt x="1185" y="6921"/>
                </a:lnTo>
                <a:cubicBezTo>
                  <a:pt x="1215" y="7054"/>
                  <a:pt x="1333" y="7147"/>
                  <a:pt x="1469" y="7147"/>
                </a:cubicBezTo>
                <a:lnTo>
                  <a:pt x="6715" y="7147"/>
                </a:lnTo>
                <a:cubicBezTo>
                  <a:pt x="6851" y="7147"/>
                  <a:pt x="6968" y="7054"/>
                  <a:pt x="6999" y="6921"/>
                </a:cubicBezTo>
                <a:lnTo>
                  <a:pt x="8165" y="1854"/>
                </a:lnTo>
                <a:cubicBezTo>
                  <a:pt x="8184" y="1767"/>
                  <a:pt x="8164" y="1676"/>
                  <a:pt x="8109" y="1607"/>
                </a:cubicBezTo>
                <a:close/>
                <a:moveTo>
                  <a:pt x="5118" y="5053"/>
                </a:moveTo>
                <a:lnTo>
                  <a:pt x="4375" y="5796"/>
                </a:lnTo>
                <a:cubicBezTo>
                  <a:pt x="4300" y="5871"/>
                  <a:pt x="4198" y="5913"/>
                  <a:pt x="4092" y="5913"/>
                </a:cubicBezTo>
                <a:lnTo>
                  <a:pt x="4092" y="5913"/>
                </a:lnTo>
                <a:cubicBezTo>
                  <a:pt x="3986" y="5913"/>
                  <a:pt x="3884" y="5871"/>
                  <a:pt x="3809" y="5796"/>
                </a:cubicBezTo>
                <a:lnTo>
                  <a:pt x="3066" y="5053"/>
                </a:lnTo>
                <a:cubicBezTo>
                  <a:pt x="2910" y="4897"/>
                  <a:pt x="2910" y="4643"/>
                  <a:pt x="3066" y="4487"/>
                </a:cubicBezTo>
                <a:cubicBezTo>
                  <a:pt x="3222" y="4331"/>
                  <a:pt x="3476" y="4331"/>
                  <a:pt x="3632" y="4487"/>
                </a:cubicBezTo>
                <a:lnTo>
                  <a:pt x="3692" y="4547"/>
                </a:lnTo>
                <a:lnTo>
                  <a:pt x="3692" y="3148"/>
                </a:lnTo>
                <a:cubicBezTo>
                  <a:pt x="3692" y="2927"/>
                  <a:pt x="3871" y="2748"/>
                  <a:pt x="4092" y="2748"/>
                </a:cubicBezTo>
                <a:cubicBezTo>
                  <a:pt x="4313" y="2748"/>
                  <a:pt x="4492" y="2927"/>
                  <a:pt x="4492" y="3148"/>
                </a:cubicBezTo>
                <a:lnTo>
                  <a:pt x="4492" y="4547"/>
                </a:lnTo>
                <a:lnTo>
                  <a:pt x="4552" y="4487"/>
                </a:lnTo>
                <a:cubicBezTo>
                  <a:pt x="4709" y="4331"/>
                  <a:pt x="4962" y="4331"/>
                  <a:pt x="5118" y="4487"/>
                </a:cubicBezTo>
                <a:cubicBezTo>
                  <a:pt x="5274" y="4643"/>
                  <a:pt x="5274" y="4897"/>
                  <a:pt x="5118" y="5053"/>
                </a:cubicBezTo>
                <a:close/>
              </a:path>
            </a:pathLst>
          </a:custGeom>
          <a:solidFill>
            <a:schemeClr val="bg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F8C700"/>
              </a:solidFill>
              <a:cs typeface="+mn-ea"/>
              <a:sym typeface="+mn-lt"/>
            </a:endParaRPr>
          </a:p>
        </p:txBody>
      </p:sp>
      <p:grpSp>
        <p:nvGrpSpPr>
          <p:cNvPr id="24" name="组合 23"/>
          <p:cNvGrpSpPr/>
          <p:nvPr/>
        </p:nvGrpSpPr>
        <p:grpSpPr>
          <a:xfrm>
            <a:off x="6854349" y="1791636"/>
            <a:ext cx="4623646" cy="1143714"/>
            <a:chOff x="2169035" y="1766215"/>
            <a:chExt cx="4623646" cy="1143714"/>
          </a:xfrm>
        </p:grpSpPr>
        <p:sp>
          <p:nvSpPr>
            <p:cNvPr id="36" name="文本框 35"/>
            <p:cNvSpPr txBox="1"/>
            <p:nvPr/>
          </p:nvSpPr>
          <p:spPr>
            <a:xfrm>
              <a:off x="2169035" y="1766215"/>
              <a:ext cx="1925527" cy="430887"/>
            </a:xfrm>
            <a:prstGeom prst="rect">
              <a:avLst/>
            </a:prstGeom>
            <a:noFill/>
          </p:spPr>
          <p:txBody>
            <a:bodyPr wrap="none" rtlCol="0">
              <a:spAutoFit/>
            </a:bodyPr>
            <a:lstStyle/>
            <a:p>
              <a:r>
                <a:rPr lang="zh-CN" altLang="en-US" sz="2200" b="1" dirty="0">
                  <a:solidFill>
                    <a:srgbClr val="F8C700"/>
                  </a:solidFill>
                  <a:cs typeface="+mn-ea"/>
                  <a:sym typeface="+mn-lt"/>
                </a:rPr>
                <a:t>点击输入标题</a:t>
              </a:r>
              <a:endParaRPr lang="zh-CN" altLang="en-US" sz="2200" b="1" dirty="0">
                <a:solidFill>
                  <a:srgbClr val="F8C700"/>
                </a:solidFill>
                <a:cs typeface="+mn-ea"/>
                <a:sym typeface="+mn-lt"/>
              </a:endParaRPr>
            </a:p>
          </p:txBody>
        </p:sp>
        <p:sp>
          <p:nvSpPr>
            <p:cNvPr id="38" name="文本框 37"/>
            <p:cNvSpPr txBox="1"/>
            <p:nvPr/>
          </p:nvSpPr>
          <p:spPr>
            <a:xfrm>
              <a:off x="2196331" y="2175176"/>
              <a:ext cx="4596350" cy="734753"/>
            </a:xfrm>
            <a:prstGeom prst="rect">
              <a:avLst/>
            </a:prstGeom>
            <a:noFill/>
          </p:spPr>
          <p:txBody>
            <a:bodyPr wrap="square" rtlCol="0">
              <a:spAutoFit/>
            </a:bodyPr>
            <a:lstStyle/>
            <a:p>
              <a:pPr>
                <a:lnSpc>
                  <a:spcPct val="120000"/>
                </a:lnSpc>
              </a:pPr>
              <a:r>
                <a:rPr lang="zh-CN" altLang="en-US" dirty="0">
                  <a:solidFill>
                    <a:srgbClr val="F8C700"/>
                  </a:solidFill>
                  <a:cs typeface="+mn-ea"/>
                  <a:sym typeface="+mn-lt"/>
                </a:rPr>
                <a:t>在此输入文本内容并精简在此输入</a:t>
              </a:r>
              <a:endParaRPr lang="en-US" altLang="zh-CN" dirty="0">
                <a:solidFill>
                  <a:srgbClr val="F8C700"/>
                </a:solidFill>
                <a:cs typeface="+mn-ea"/>
                <a:sym typeface="+mn-lt"/>
              </a:endParaRPr>
            </a:p>
            <a:p>
              <a:pPr>
                <a:lnSpc>
                  <a:spcPct val="120000"/>
                </a:lnSpc>
              </a:pPr>
              <a:r>
                <a:rPr lang="zh-CN" altLang="en-US" dirty="0">
                  <a:solidFill>
                    <a:srgbClr val="F8C700"/>
                  </a:solidFill>
                  <a:cs typeface="+mn-ea"/>
                  <a:sym typeface="+mn-lt"/>
                </a:rPr>
                <a:t>在此输入文本内容并精简在此输入</a:t>
              </a:r>
              <a:endParaRPr lang="zh-CN" altLang="en-US" dirty="0">
                <a:solidFill>
                  <a:srgbClr val="F8C700"/>
                </a:solidFill>
                <a:cs typeface="+mn-ea"/>
                <a:sym typeface="+mn-lt"/>
              </a:endParaRPr>
            </a:p>
          </p:txBody>
        </p:sp>
      </p:grpSp>
      <p:grpSp>
        <p:nvGrpSpPr>
          <p:cNvPr id="39" name="组合 38"/>
          <p:cNvGrpSpPr/>
          <p:nvPr/>
        </p:nvGrpSpPr>
        <p:grpSpPr>
          <a:xfrm>
            <a:off x="783537" y="3246337"/>
            <a:ext cx="4596350" cy="1126227"/>
            <a:chOff x="2196331" y="1783702"/>
            <a:chExt cx="4596350" cy="1126227"/>
          </a:xfrm>
        </p:grpSpPr>
        <p:sp>
          <p:nvSpPr>
            <p:cNvPr id="40" name="文本框 39"/>
            <p:cNvSpPr txBox="1"/>
            <p:nvPr/>
          </p:nvSpPr>
          <p:spPr>
            <a:xfrm>
              <a:off x="3920584" y="1783702"/>
              <a:ext cx="1925527" cy="430887"/>
            </a:xfrm>
            <a:prstGeom prst="rect">
              <a:avLst/>
            </a:prstGeom>
            <a:noFill/>
          </p:spPr>
          <p:txBody>
            <a:bodyPr wrap="none" rtlCol="0">
              <a:spAutoFit/>
            </a:bodyPr>
            <a:lstStyle/>
            <a:p>
              <a:r>
                <a:rPr lang="zh-CN" altLang="en-US" sz="2200" b="1" dirty="0">
                  <a:solidFill>
                    <a:srgbClr val="F8C700"/>
                  </a:solidFill>
                  <a:cs typeface="+mn-ea"/>
                  <a:sym typeface="+mn-lt"/>
                </a:rPr>
                <a:t>点击输入标题</a:t>
              </a:r>
              <a:endParaRPr lang="zh-CN" altLang="en-US" sz="2200" b="1" dirty="0">
                <a:solidFill>
                  <a:srgbClr val="F8C700"/>
                </a:solidFill>
                <a:cs typeface="+mn-ea"/>
                <a:sym typeface="+mn-lt"/>
              </a:endParaRPr>
            </a:p>
          </p:txBody>
        </p:sp>
        <p:sp>
          <p:nvSpPr>
            <p:cNvPr id="41" name="文本框 40"/>
            <p:cNvSpPr txBox="1"/>
            <p:nvPr/>
          </p:nvSpPr>
          <p:spPr>
            <a:xfrm>
              <a:off x="2196331" y="2175176"/>
              <a:ext cx="4596350" cy="734753"/>
            </a:xfrm>
            <a:prstGeom prst="rect">
              <a:avLst/>
            </a:prstGeom>
            <a:noFill/>
          </p:spPr>
          <p:txBody>
            <a:bodyPr wrap="square" rtlCol="0">
              <a:spAutoFit/>
            </a:bodyPr>
            <a:lstStyle/>
            <a:p>
              <a:pPr>
                <a:lnSpc>
                  <a:spcPct val="120000"/>
                </a:lnSpc>
              </a:pPr>
              <a:r>
                <a:rPr lang="zh-CN" altLang="en-US" dirty="0">
                  <a:solidFill>
                    <a:srgbClr val="F8C700"/>
                  </a:solidFill>
                  <a:cs typeface="+mn-ea"/>
                  <a:sym typeface="+mn-lt"/>
                </a:rPr>
                <a:t>在此输入文本内容并精简在此输入</a:t>
              </a:r>
              <a:endParaRPr lang="en-US" altLang="zh-CN" dirty="0">
                <a:solidFill>
                  <a:srgbClr val="F8C700"/>
                </a:solidFill>
                <a:cs typeface="+mn-ea"/>
                <a:sym typeface="+mn-lt"/>
              </a:endParaRPr>
            </a:p>
            <a:p>
              <a:pPr>
                <a:lnSpc>
                  <a:spcPct val="120000"/>
                </a:lnSpc>
              </a:pPr>
              <a:r>
                <a:rPr lang="zh-CN" altLang="en-US" dirty="0">
                  <a:solidFill>
                    <a:srgbClr val="F8C700"/>
                  </a:solidFill>
                  <a:cs typeface="+mn-ea"/>
                  <a:sym typeface="+mn-lt"/>
                </a:rPr>
                <a:t>在此输入文本内容并精简在此输入</a:t>
              </a:r>
              <a:endParaRPr lang="zh-CN" altLang="en-US" dirty="0">
                <a:solidFill>
                  <a:srgbClr val="F8C700"/>
                </a:solidFill>
                <a:cs typeface="+mn-ea"/>
                <a:sym typeface="+mn-lt"/>
              </a:endParaRPr>
            </a:p>
          </p:txBody>
        </p:sp>
      </p:grpSp>
      <p:grpSp>
        <p:nvGrpSpPr>
          <p:cNvPr id="42" name="组合 41"/>
          <p:cNvGrpSpPr/>
          <p:nvPr/>
        </p:nvGrpSpPr>
        <p:grpSpPr>
          <a:xfrm>
            <a:off x="7724684" y="3419280"/>
            <a:ext cx="4623646" cy="1143714"/>
            <a:chOff x="2169035" y="1766215"/>
            <a:chExt cx="4623646" cy="1143714"/>
          </a:xfrm>
        </p:grpSpPr>
        <p:sp>
          <p:nvSpPr>
            <p:cNvPr id="43" name="文本框 42"/>
            <p:cNvSpPr txBox="1"/>
            <p:nvPr/>
          </p:nvSpPr>
          <p:spPr>
            <a:xfrm>
              <a:off x="2169035" y="1766215"/>
              <a:ext cx="1925527" cy="430887"/>
            </a:xfrm>
            <a:prstGeom prst="rect">
              <a:avLst/>
            </a:prstGeom>
            <a:noFill/>
          </p:spPr>
          <p:txBody>
            <a:bodyPr wrap="none" rtlCol="0">
              <a:spAutoFit/>
            </a:bodyPr>
            <a:lstStyle/>
            <a:p>
              <a:r>
                <a:rPr lang="zh-CN" altLang="en-US" sz="2200" b="1" dirty="0">
                  <a:solidFill>
                    <a:srgbClr val="F8C700"/>
                  </a:solidFill>
                  <a:cs typeface="+mn-ea"/>
                  <a:sym typeface="+mn-lt"/>
                </a:rPr>
                <a:t>点击输入标题</a:t>
              </a:r>
              <a:endParaRPr lang="zh-CN" altLang="en-US" sz="2200" b="1" dirty="0">
                <a:solidFill>
                  <a:srgbClr val="F8C700"/>
                </a:solidFill>
                <a:cs typeface="+mn-ea"/>
                <a:sym typeface="+mn-lt"/>
              </a:endParaRPr>
            </a:p>
          </p:txBody>
        </p:sp>
        <p:sp>
          <p:nvSpPr>
            <p:cNvPr id="44" name="文本框 43"/>
            <p:cNvSpPr txBox="1"/>
            <p:nvPr/>
          </p:nvSpPr>
          <p:spPr>
            <a:xfrm>
              <a:off x="2196331" y="2175176"/>
              <a:ext cx="4596350" cy="734753"/>
            </a:xfrm>
            <a:prstGeom prst="rect">
              <a:avLst/>
            </a:prstGeom>
            <a:noFill/>
          </p:spPr>
          <p:txBody>
            <a:bodyPr wrap="square" rtlCol="0">
              <a:spAutoFit/>
            </a:bodyPr>
            <a:lstStyle/>
            <a:p>
              <a:pPr>
                <a:lnSpc>
                  <a:spcPct val="120000"/>
                </a:lnSpc>
              </a:pPr>
              <a:r>
                <a:rPr lang="zh-CN" altLang="en-US" dirty="0">
                  <a:solidFill>
                    <a:srgbClr val="F8C700"/>
                  </a:solidFill>
                  <a:cs typeface="+mn-ea"/>
                  <a:sym typeface="+mn-lt"/>
                </a:rPr>
                <a:t>在此输入文本内容并精简在此输入</a:t>
              </a:r>
              <a:endParaRPr lang="en-US" altLang="zh-CN" dirty="0">
                <a:solidFill>
                  <a:srgbClr val="F8C700"/>
                </a:solidFill>
                <a:cs typeface="+mn-ea"/>
                <a:sym typeface="+mn-lt"/>
              </a:endParaRPr>
            </a:p>
            <a:p>
              <a:pPr>
                <a:lnSpc>
                  <a:spcPct val="120000"/>
                </a:lnSpc>
              </a:pPr>
              <a:r>
                <a:rPr lang="zh-CN" altLang="en-US" dirty="0">
                  <a:solidFill>
                    <a:srgbClr val="F8C700"/>
                  </a:solidFill>
                  <a:cs typeface="+mn-ea"/>
                  <a:sym typeface="+mn-lt"/>
                </a:rPr>
                <a:t>在此输入文本内容并精简在此输入</a:t>
              </a:r>
              <a:endParaRPr lang="zh-CN" altLang="en-US" dirty="0">
                <a:solidFill>
                  <a:srgbClr val="F8C700"/>
                </a:solidFill>
                <a:cs typeface="+mn-ea"/>
                <a:sym typeface="+mn-lt"/>
              </a:endParaRPr>
            </a:p>
          </p:txBody>
        </p:sp>
      </p:grpSp>
      <p:grpSp>
        <p:nvGrpSpPr>
          <p:cNvPr id="45" name="组合 44"/>
          <p:cNvGrpSpPr/>
          <p:nvPr/>
        </p:nvGrpSpPr>
        <p:grpSpPr>
          <a:xfrm>
            <a:off x="1571825" y="4881601"/>
            <a:ext cx="4596350" cy="1126227"/>
            <a:chOff x="2196331" y="1783702"/>
            <a:chExt cx="4596350" cy="1126227"/>
          </a:xfrm>
        </p:grpSpPr>
        <p:sp>
          <p:nvSpPr>
            <p:cNvPr id="46" name="文本框 45"/>
            <p:cNvSpPr txBox="1"/>
            <p:nvPr/>
          </p:nvSpPr>
          <p:spPr>
            <a:xfrm>
              <a:off x="3920584" y="1783702"/>
              <a:ext cx="1925527" cy="430887"/>
            </a:xfrm>
            <a:prstGeom prst="rect">
              <a:avLst/>
            </a:prstGeom>
            <a:noFill/>
          </p:spPr>
          <p:txBody>
            <a:bodyPr wrap="none" rtlCol="0">
              <a:spAutoFit/>
            </a:bodyPr>
            <a:lstStyle/>
            <a:p>
              <a:r>
                <a:rPr lang="zh-CN" altLang="en-US" sz="2200" b="1" dirty="0">
                  <a:solidFill>
                    <a:srgbClr val="F8C700"/>
                  </a:solidFill>
                  <a:cs typeface="+mn-ea"/>
                  <a:sym typeface="+mn-lt"/>
                </a:rPr>
                <a:t>点击输入标题</a:t>
              </a:r>
              <a:endParaRPr lang="zh-CN" altLang="en-US" sz="2200" b="1" dirty="0">
                <a:solidFill>
                  <a:srgbClr val="F8C700"/>
                </a:solidFill>
                <a:cs typeface="+mn-ea"/>
                <a:sym typeface="+mn-lt"/>
              </a:endParaRPr>
            </a:p>
          </p:txBody>
        </p:sp>
        <p:sp>
          <p:nvSpPr>
            <p:cNvPr id="47" name="文本框 46"/>
            <p:cNvSpPr txBox="1"/>
            <p:nvPr/>
          </p:nvSpPr>
          <p:spPr>
            <a:xfrm>
              <a:off x="2196331" y="2175176"/>
              <a:ext cx="4596350" cy="734753"/>
            </a:xfrm>
            <a:prstGeom prst="rect">
              <a:avLst/>
            </a:prstGeom>
            <a:noFill/>
          </p:spPr>
          <p:txBody>
            <a:bodyPr wrap="square" rtlCol="0">
              <a:spAutoFit/>
            </a:bodyPr>
            <a:lstStyle/>
            <a:p>
              <a:pPr>
                <a:lnSpc>
                  <a:spcPct val="120000"/>
                </a:lnSpc>
              </a:pPr>
              <a:r>
                <a:rPr lang="zh-CN" altLang="en-US" dirty="0">
                  <a:solidFill>
                    <a:srgbClr val="F8C700"/>
                  </a:solidFill>
                  <a:cs typeface="+mn-ea"/>
                  <a:sym typeface="+mn-lt"/>
                </a:rPr>
                <a:t>在此输入文本内容并精简在此输入</a:t>
              </a:r>
              <a:endParaRPr lang="en-US" altLang="zh-CN" dirty="0">
                <a:solidFill>
                  <a:srgbClr val="F8C700"/>
                </a:solidFill>
                <a:cs typeface="+mn-ea"/>
                <a:sym typeface="+mn-lt"/>
              </a:endParaRPr>
            </a:p>
            <a:p>
              <a:pPr>
                <a:lnSpc>
                  <a:spcPct val="120000"/>
                </a:lnSpc>
              </a:pPr>
              <a:r>
                <a:rPr lang="zh-CN" altLang="en-US" dirty="0">
                  <a:solidFill>
                    <a:srgbClr val="F8C700"/>
                  </a:solidFill>
                  <a:cs typeface="+mn-ea"/>
                  <a:sym typeface="+mn-lt"/>
                </a:rPr>
                <a:t>在此输入文本内容并精简在此输入</a:t>
              </a:r>
              <a:endParaRPr lang="zh-CN" altLang="en-US" dirty="0">
                <a:solidFill>
                  <a:srgbClr val="F8C700"/>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par>
                                <p:cTn id="50" presetID="53" presetClass="entr" presetSubtype="16" fill="hold"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Effect transition="in" filter="fade">
                                      <p:cBhvr>
                                        <p:cTn id="54" dur="500"/>
                                        <p:tgtEl>
                                          <p:spTgt spid="39"/>
                                        </p:tgtEl>
                                      </p:cBhvr>
                                    </p:animEffect>
                                  </p:childTnLst>
                                </p:cTn>
                              </p:par>
                              <p:par>
                                <p:cTn id="55" presetID="53" presetClass="entr" presetSubtype="16"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par>
                                <p:cTn id="60" presetID="53" presetClass="entr" presetSubtype="16" fill="hold"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p:cTn id="62" dur="500" fill="hold"/>
                                        <p:tgtEl>
                                          <p:spTgt spid="45"/>
                                        </p:tgtEl>
                                        <p:attrNameLst>
                                          <p:attrName>ppt_w</p:attrName>
                                        </p:attrNameLst>
                                      </p:cBhvr>
                                      <p:tavLst>
                                        <p:tav tm="0">
                                          <p:val>
                                            <p:fltVal val="0"/>
                                          </p:val>
                                        </p:tav>
                                        <p:tav tm="100000">
                                          <p:val>
                                            <p:strVal val="#ppt_w"/>
                                          </p:val>
                                        </p:tav>
                                      </p:tavLst>
                                    </p:anim>
                                    <p:anim calcmode="lin" valueType="num">
                                      <p:cBhvr>
                                        <p:cTn id="63" dur="500" fill="hold"/>
                                        <p:tgtEl>
                                          <p:spTgt spid="45"/>
                                        </p:tgtEl>
                                        <p:attrNameLst>
                                          <p:attrName>ppt_h</p:attrName>
                                        </p:attrNameLst>
                                      </p:cBhvr>
                                      <p:tavLst>
                                        <p:tav tm="0">
                                          <p:val>
                                            <p:fltVal val="0"/>
                                          </p:val>
                                        </p:tav>
                                        <p:tav tm="100000">
                                          <p:val>
                                            <p:strVal val="#ppt_h"/>
                                          </p:val>
                                        </p:tav>
                                      </p:tavLst>
                                    </p:anim>
                                    <p:animEffect transition="in" filter="fade">
                                      <p:cBhvr>
                                        <p:cTn id="6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bldLvl="0" animBg="1"/>
      <p:bldP spid="28" grpId="0" bldLvl="0" animBg="1"/>
      <p:bldP spid="8" grpId="0" bldLvl="0" animBg="1"/>
      <p:bldP spid="7" grpId="0" bldLvl="0" animBg="1"/>
      <p:bldP spid="11" grpId="0" bldLvl="0" animBg="1"/>
      <p:bldP spid="2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9156" y="2313107"/>
            <a:ext cx="5037816" cy="2952512"/>
            <a:chOff x="3090864" y="2219325"/>
            <a:chExt cx="5994399" cy="3513138"/>
          </a:xfrm>
        </p:grpSpPr>
        <p:sp>
          <p:nvSpPr>
            <p:cNvPr id="37" name="MH_Other_1"/>
            <p:cNvSpPr txBox="1"/>
            <p:nvPr>
              <p:custDataLst>
                <p:tags r:id="rId1"/>
              </p:custDataLst>
            </p:nvPr>
          </p:nvSpPr>
          <p:spPr>
            <a:xfrm flipH="1">
              <a:off x="6005513" y="2219325"/>
              <a:ext cx="576262" cy="395288"/>
            </a:xfrm>
            <a:prstGeom prst="rect">
              <a:avLst/>
            </a:prstGeom>
            <a:noFill/>
            <a:effectLst/>
          </p:spPr>
          <p:txBody>
            <a:bodyPr lIns="0" tIns="0" rIns="0" bIns="0" anchor="ctr" anchorCtr="1"/>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algn="ctr">
                <a:defRPr/>
              </a:pPr>
              <a:r>
                <a:rPr lang="en-US" altLang="zh-CN" sz="3200" b="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Times New Roman" panose="02020603050405020304" pitchFamily="18" charset="0"/>
                </a:rPr>
                <a:t>01</a:t>
              </a:r>
              <a:endParaRPr lang="zh-CN" altLang="en-US" sz="3200" b="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Times New Roman" panose="02020603050405020304" pitchFamily="18" charset="0"/>
              </a:endParaRPr>
            </a:p>
          </p:txBody>
        </p:sp>
        <p:sp>
          <p:nvSpPr>
            <p:cNvPr id="40" name="MH_Other_2"/>
            <p:cNvSpPr txBox="1"/>
            <p:nvPr>
              <p:custDataLst>
                <p:tags r:id="rId2"/>
              </p:custDataLst>
            </p:nvPr>
          </p:nvSpPr>
          <p:spPr>
            <a:xfrm flipH="1">
              <a:off x="5072063" y="3432175"/>
              <a:ext cx="576262" cy="395288"/>
            </a:xfrm>
            <a:prstGeom prst="rect">
              <a:avLst/>
            </a:prstGeom>
            <a:noFill/>
            <a:effectLst/>
          </p:spPr>
          <p:txBody>
            <a:bodyPr lIns="0" tIns="0" rIns="0" bIns="0" anchor="ctr" anchorCtr="1"/>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algn="ctr">
                <a:defRPr/>
              </a:pPr>
              <a:r>
                <a:rPr lang="en-US" altLang="zh-CN" sz="3200" b="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Times New Roman" panose="02020603050405020304" pitchFamily="18" charset="0"/>
                </a:rPr>
                <a:t>02</a:t>
              </a:r>
              <a:endParaRPr lang="zh-CN" altLang="en-US" sz="3200" b="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Times New Roman" panose="02020603050405020304" pitchFamily="18" charset="0"/>
              </a:endParaRPr>
            </a:p>
          </p:txBody>
        </p:sp>
        <p:sp>
          <p:nvSpPr>
            <p:cNvPr id="43" name="MH_Other_3"/>
            <p:cNvSpPr txBox="1"/>
            <p:nvPr>
              <p:custDataLst>
                <p:tags r:id="rId3"/>
              </p:custDataLst>
            </p:nvPr>
          </p:nvSpPr>
          <p:spPr>
            <a:xfrm flipH="1">
              <a:off x="6646863" y="4025900"/>
              <a:ext cx="576262" cy="395288"/>
            </a:xfrm>
            <a:prstGeom prst="rect">
              <a:avLst/>
            </a:prstGeom>
            <a:noFill/>
            <a:effectLst/>
          </p:spPr>
          <p:txBody>
            <a:bodyPr lIns="0" tIns="0" rIns="0" bIns="0" anchor="ctr" anchorCtr="1"/>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algn="ctr">
                <a:defRPr/>
              </a:pPr>
              <a:r>
                <a:rPr lang="en-US" altLang="zh-CN" sz="3200" b="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Times New Roman" panose="02020603050405020304" pitchFamily="18" charset="0"/>
                </a:rPr>
                <a:t>03</a:t>
              </a:r>
              <a:endParaRPr lang="zh-CN" altLang="en-US" sz="3200" b="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Times New Roman" panose="02020603050405020304" pitchFamily="18" charset="0"/>
              </a:endParaRPr>
            </a:p>
          </p:txBody>
        </p:sp>
        <p:sp>
          <p:nvSpPr>
            <p:cNvPr id="46" name="MH_Other_4"/>
            <p:cNvSpPr txBox="1"/>
            <p:nvPr>
              <p:custDataLst>
                <p:tags r:id="rId4"/>
              </p:custDataLst>
            </p:nvPr>
          </p:nvSpPr>
          <p:spPr>
            <a:xfrm flipH="1">
              <a:off x="5591176" y="5337175"/>
              <a:ext cx="576263" cy="395288"/>
            </a:xfrm>
            <a:prstGeom prst="rect">
              <a:avLst/>
            </a:prstGeom>
            <a:noFill/>
            <a:effectLst/>
          </p:spPr>
          <p:txBody>
            <a:bodyPr lIns="0" tIns="0" rIns="0" bIns="0" anchor="ctr" anchorCtr="1"/>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algn="ctr">
                <a:defRPr/>
              </a:pPr>
              <a:r>
                <a:rPr lang="en-US" altLang="zh-CN" sz="3200" b="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Times New Roman" panose="02020603050405020304" pitchFamily="18" charset="0"/>
                </a:rPr>
                <a:t>04</a:t>
              </a:r>
              <a:endParaRPr lang="zh-CN" altLang="en-US" sz="3200" b="0" i="1" dirty="0">
                <a:gradFill>
                  <a:gsLst>
                    <a:gs pos="0">
                      <a:srgbClr val="FFFF00"/>
                    </a:gs>
                    <a:gs pos="72082">
                      <a:srgbClr val="FEF301"/>
                    </a:gs>
                    <a:gs pos="34000">
                      <a:srgbClr val="F8C700"/>
                    </a:gs>
                    <a:gs pos="100000">
                      <a:srgbClr val="F8C700">
                        <a:alpha val="94000"/>
                      </a:srgbClr>
                    </a:gs>
                  </a:gsLst>
                  <a:lin ang="8100000" scaled="1"/>
                </a:gradFill>
                <a:latin typeface="Century Gothic" panose="020B0502020202020204" pitchFamily="34" charset="0"/>
                <a:cs typeface="Times New Roman" panose="02020603050405020304" pitchFamily="18" charset="0"/>
              </a:endParaRPr>
            </a:p>
          </p:txBody>
        </p:sp>
        <p:sp>
          <p:nvSpPr>
            <p:cNvPr id="16" name="MH_SubTitle_1"/>
            <p:cNvSpPr/>
            <p:nvPr>
              <p:custDataLst>
                <p:tags r:id="rId5"/>
              </p:custDataLst>
            </p:nvPr>
          </p:nvSpPr>
          <p:spPr>
            <a:xfrm rot="20330056">
              <a:off x="3090864" y="2387601"/>
              <a:ext cx="3132137" cy="993775"/>
            </a:xfrm>
            <a:custGeom>
              <a:avLst/>
              <a:gdLst>
                <a:gd name="connsiteX0" fmla="*/ 3130150 w 3130150"/>
                <a:gd name="connsiteY0" fmla="*/ 7340 h 992187"/>
                <a:gd name="connsiteX1" fmla="*/ 2739142 w 3130150"/>
                <a:gd name="connsiteY1" fmla="*/ 992187 h 992187"/>
                <a:gd name="connsiteX2" fmla="*/ 0 w 3130150"/>
                <a:gd name="connsiteY2" fmla="*/ 965843 h 992187"/>
                <a:gd name="connsiteX3" fmla="*/ 373961 w 3130150"/>
                <a:gd name="connsiteY3" fmla="*/ 0 h 992187"/>
                <a:gd name="connsiteX0-1" fmla="*/ 3131463 w 3131463"/>
                <a:gd name="connsiteY0-2" fmla="*/ 7340 h 993350"/>
                <a:gd name="connsiteX1-3" fmla="*/ 2740455 w 3131463"/>
                <a:gd name="connsiteY1-4" fmla="*/ 992187 h 993350"/>
                <a:gd name="connsiteX2-5" fmla="*/ 0 w 3131463"/>
                <a:gd name="connsiteY2-6" fmla="*/ 993350 h 993350"/>
                <a:gd name="connsiteX3-7" fmla="*/ 375274 w 3131463"/>
                <a:gd name="connsiteY3-8" fmla="*/ 0 h 993350"/>
                <a:gd name="connsiteX4" fmla="*/ 3131463 w 3131463"/>
                <a:gd name="connsiteY4" fmla="*/ 7340 h 993350"/>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131463" h="993350">
                  <a:moveTo>
                    <a:pt x="3131463" y="7340"/>
                  </a:moveTo>
                  <a:lnTo>
                    <a:pt x="2740455" y="992187"/>
                  </a:lnTo>
                  <a:lnTo>
                    <a:pt x="0" y="993350"/>
                  </a:lnTo>
                  <a:lnTo>
                    <a:pt x="375274" y="0"/>
                  </a:lnTo>
                  <a:lnTo>
                    <a:pt x="3131463" y="7340"/>
                  </a:lnTo>
                  <a:close/>
                </a:path>
              </a:pathLst>
            </a:custGeom>
            <a:gradFill>
              <a:gsLst>
                <a:gs pos="0">
                  <a:srgbClr val="FFFF00"/>
                </a:gs>
                <a:gs pos="51000">
                  <a:srgbClr val="F8C700"/>
                </a:gs>
                <a:gs pos="100000">
                  <a:srgbClr val="F8C700"/>
                </a:gs>
              </a:gsLst>
              <a:lin ang="2700000" scaled="1"/>
            </a:gradFill>
            <a:ln w="25400" cap="flat" cmpd="sng" algn="ctr">
              <a:noFill/>
              <a:prstDash val="solid"/>
            </a:ln>
            <a:effectLst/>
          </p:spPr>
          <p:txBody>
            <a:bodyPr lIns="360000" tIns="0" rIns="360000" bIns="0" anchor="ctr">
              <a:normAutofit/>
            </a:bodyPr>
            <a:lstStyle/>
            <a:p>
              <a:pPr>
                <a:lnSpc>
                  <a:spcPct val="130000"/>
                </a:lnSpc>
                <a:defRPr/>
              </a:pPr>
              <a:endParaRPr lang="zh-CN" altLang="en-US" sz="1400" kern="0" dirty="0">
                <a:gradFill>
                  <a:gsLst>
                    <a:gs pos="0">
                      <a:srgbClr val="FFFF00"/>
                    </a:gs>
                    <a:gs pos="72082">
                      <a:srgbClr val="FEF301"/>
                    </a:gs>
                    <a:gs pos="34000">
                      <a:srgbClr val="F8C700"/>
                    </a:gs>
                    <a:gs pos="100000">
                      <a:srgbClr val="F8C700">
                        <a:alpha val="94000"/>
                      </a:srgbClr>
                    </a:gs>
                  </a:gsLst>
                  <a:lin ang="8100000" scaled="1"/>
                </a:gradFill>
                <a:cs typeface="Arial" panose="020B0604020202020204" pitchFamily="34" charset="0"/>
              </a:endParaRPr>
            </a:p>
          </p:txBody>
        </p:sp>
        <p:sp>
          <p:nvSpPr>
            <p:cNvPr id="17" name="MH_SubTitle_2"/>
            <p:cNvSpPr/>
            <p:nvPr>
              <p:custDataLst>
                <p:tags r:id="rId6"/>
              </p:custDataLst>
            </p:nvPr>
          </p:nvSpPr>
          <p:spPr>
            <a:xfrm rot="20330056">
              <a:off x="5376864" y="2568575"/>
              <a:ext cx="3132137" cy="992188"/>
            </a:xfrm>
            <a:custGeom>
              <a:avLst/>
              <a:gdLst>
                <a:gd name="connsiteX0" fmla="*/ 3130150 w 3130150"/>
                <a:gd name="connsiteY0" fmla="*/ 7340 h 992187"/>
                <a:gd name="connsiteX1" fmla="*/ 2739142 w 3130150"/>
                <a:gd name="connsiteY1" fmla="*/ 992187 h 992187"/>
                <a:gd name="connsiteX2" fmla="*/ 0 w 3130150"/>
                <a:gd name="connsiteY2" fmla="*/ 965843 h 992187"/>
                <a:gd name="connsiteX3" fmla="*/ 373961 w 3130150"/>
                <a:gd name="connsiteY3" fmla="*/ 0 h 992187"/>
                <a:gd name="connsiteX0-1" fmla="*/ 3131463 w 3131463"/>
                <a:gd name="connsiteY0-2" fmla="*/ 7340 h 993350"/>
                <a:gd name="connsiteX1-3" fmla="*/ 2740455 w 3131463"/>
                <a:gd name="connsiteY1-4" fmla="*/ 992187 h 993350"/>
                <a:gd name="connsiteX2-5" fmla="*/ 0 w 3131463"/>
                <a:gd name="connsiteY2-6" fmla="*/ 993350 h 993350"/>
                <a:gd name="connsiteX3-7" fmla="*/ 375274 w 3131463"/>
                <a:gd name="connsiteY3-8" fmla="*/ 0 h 993350"/>
                <a:gd name="connsiteX4" fmla="*/ 3131463 w 3131463"/>
                <a:gd name="connsiteY4" fmla="*/ 7340 h 993350"/>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131463" h="993350">
                  <a:moveTo>
                    <a:pt x="3131463" y="7340"/>
                  </a:moveTo>
                  <a:lnTo>
                    <a:pt x="2740455" y="992187"/>
                  </a:lnTo>
                  <a:lnTo>
                    <a:pt x="0" y="993350"/>
                  </a:lnTo>
                  <a:lnTo>
                    <a:pt x="375274" y="0"/>
                  </a:lnTo>
                  <a:lnTo>
                    <a:pt x="3131463" y="7340"/>
                  </a:lnTo>
                  <a:close/>
                </a:path>
              </a:pathLst>
            </a:custGeom>
            <a:gradFill>
              <a:gsLst>
                <a:gs pos="0">
                  <a:srgbClr val="FFFF00"/>
                </a:gs>
                <a:gs pos="51000">
                  <a:srgbClr val="F8C700"/>
                </a:gs>
                <a:gs pos="100000">
                  <a:srgbClr val="F8C700"/>
                </a:gs>
              </a:gsLst>
              <a:lin ang="2700000" scaled="1"/>
            </a:gradFill>
            <a:ln w="25400" cap="flat" cmpd="sng" algn="ctr">
              <a:noFill/>
              <a:prstDash val="solid"/>
            </a:ln>
            <a:effectLst/>
          </p:spPr>
          <p:txBody>
            <a:bodyPr lIns="360000" tIns="0" rIns="360000" bIns="0" anchor="ctr">
              <a:normAutofit/>
            </a:bodyPr>
            <a:lstStyle/>
            <a:p>
              <a:pPr>
                <a:lnSpc>
                  <a:spcPct val="130000"/>
                </a:lnSpc>
                <a:defRPr/>
              </a:pPr>
              <a:endParaRPr lang="zh-CN" altLang="en-US" sz="1400" kern="0" dirty="0">
                <a:gradFill>
                  <a:gsLst>
                    <a:gs pos="0">
                      <a:srgbClr val="FFFF00"/>
                    </a:gs>
                    <a:gs pos="72082">
                      <a:srgbClr val="FEF301"/>
                    </a:gs>
                    <a:gs pos="34000">
                      <a:srgbClr val="F8C700"/>
                    </a:gs>
                    <a:gs pos="100000">
                      <a:srgbClr val="F8C700">
                        <a:alpha val="94000"/>
                      </a:srgbClr>
                    </a:gs>
                  </a:gsLst>
                  <a:lin ang="8100000" scaled="1"/>
                </a:gradFill>
                <a:cs typeface="Arial" panose="020B0604020202020204" pitchFamily="34" charset="0"/>
              </a:endParaRPr>
            </a:p>
          </p:txBody>
        </p:sp>
        <p:sp>
          <p:nvSpPr>
            <p:cNvPr id="18" name="MH_SubTitle_3"/>
            <p:cNvSpPr/>
            <p:nvPr>
              <p:custDataLst>
                <p:tags r:id="rId7"/>
              </p:custDataLst>
            </p:nvPr>
          </p:nvSpPr>
          <p:spPr>
            <a:xfrm rot="20330056">
              <a:off x="3730625" y="4267201"/>
              <a:ext cx="3130550" cy="993775"/>
            </a:xfrm>
            <a:custGeom>
              <a:avLst/>
              <a:gdLst>
                <a:gd name="connsiteX0" fmla="*/ 3130150 w 3130150"/>
                <a:gd name="connsiteY0" fmla="*/ 7340 h 992187"/>
                <a:gd name="connsiteX1" fmla="*/ 2739142 w 3130150"/>
                <a:gd name="connsiteY1" fmla="*/ 992187 h 992187"/>
                <a:gd name="connsiteX2" fmla="*/ 0 w 3130150"/>
                <a:gd name="connsiteY2" fmla="*/ 965843 h 992187"/>
                <a:gd name="connsiteX3" fmla="*/ 373961 w 3130150"/>
                <a:gd name="connsiteY3" fmla="*/ 0 h 992187"/>
                <a:gd name="connsiteX0-1" fmla="*/ 3131463 w 3131463"/>
                <a:gd name="connsiteY0-2" fmla="*/ 7340 h 993350"/>
                <a:gd name="connsiteX1-3" fmla="*/ 2740455 w 3131463"/>
                <a:gd name="connsiteY1-4" fmla="*/ 992187 h 993350"/>
                <a:gd name="connsiteX2-5" fmla="*/ 0 w 3131463"/>
                <a:gd name="connsiteY2-6" fmla="*/ 993350 h 993350"/>
                <a:gd name="connsiteX3-7" fmla="*/ 375274 w 3131463"/>
                <a:gd name="connsiteY3-8" fmla="*/ 0 h 993350"/>
                <a:gd name="connsiteX4" fmla="*/ 3131463 w 3131463"/>
                <a:gd name="connsiteY4" fmla="*/ 7340 h 993350"/>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131463" h="993350">
                  <a:moveTo>
                    <a:pt x="3131463" y="7340"/>
                  </a:moveTo>
                  <a:lnTo>
                    <a:pt x="2740455" y="992187"/>
                  </a:lnTo>
                  <a:lnTo>
                    <a:pt x="0" y="993350"/>
                  </a:lnTo>
                  <a:lnTo>
                    <a:pt x="375274" y="0"/>
                  </a:lnTo>
                  <a:lnTo>
                    <a:pt x="3131463" y="7340"/>
                  </a:lnTo>
                  <a:close/>
                </a:path>
              </a:pathLst>
            </a:custGeom>
            <a:gradFill>
              <a:gsLst>
                <a:gs pos="0">
                  <a:srgbClr val="FFFF00"/>
                </a:gs>
                <a:gs pos="51000">
                  <a:srgbClr val="F8C700"/>
                </a:gs>
                <a:gs pos="100000">
                  <a:srgbClr val="F8C700"/>
                </a:gs>
              </a:gsLst>
              <a:lin ang="2700000" scaled="1"/>
            </a:gradFill>
            <a:ln w="25400" cap="flat" cmpd="sng" algn="ctr">
              <a:noFill/>
              <a:prstDash val="solid"/>
            </a:ln>
            <a:effectLst/>
          </p:spPr>
          <p:txBody>
            <a:bodyPr lIns="360000" tIns="0" rIns="360000" bIns="0" anchor="ctr">
              <a:normAutofit/>
            </a:bodyPr>
            <a:lstStyle/>
            <a:p>
              <a:pPr>
                <a:lnSpc>
                  <a:spcPct val="130000"/>
                </a:lnSpc>
                <a:defRPr/>
              </a:pPr>
              <a:endParaRPr lang="zh-CN" altLang="en-US" sz="1400" kern="0" dirty="0">
                <a:gradFill>
                  <a:gsLst>
                    <a:gs pos="0">
                      <a:srgbClr val="FFFF00"/>
                    </a:gs>
                    <a:gs pos="72082">
                      <a:srgbClr val="FEF301"/>
                    </a:gs>
                    <a:gs pos="34000">
                      <a:srgbClr val="F8C700"/>
                    </a:gs>
                    <a:gs pos="100000">
                      <a:srgbClr val="F8C700">
                        <a:alpha val="94000"/>
                      </a:srgbClr>
                    </a:gs>
                  </a:gsLst>
                  <a:lin ang="8100000" scaled="1"/>
                </a:gradFill>
                <a:cs typeface="Arial" panose="020B0604020202020204" pitchFamily="34" charset="0"/>
              </a:endParaRPr>
            </a:p>
          </p:txBody>
        </p:sp>
        <p:sp>
          <p:nvSpPr>
            <p:cNvPr id="19" name="MH_SubTitle_4"/>
            <p:cNvSpPr/>
            <p:nvPr>
              <p:custDataLst>
                <p:tags r:id="rId8"/>
              </p:custDataLst>
            </p:nvPr>
          </p:nvSpPr>
          <p:spPr>
            <a:xfrm rot="20330056">
              <a:off x="5953125" y="4468814"/>
              <a:ext cx="3132138" cy="993775"/>
            </a:xfrm>
            <a:custGeom>
              <a:avLst/>
              <a:gdLst>
                <a:gd name="connsiteX0" fmla="*/ 3130150 w 3130150"/>
                <a:gd name="connsiteY0" fmla="*/ 7340 h 992187"/>
                <a:gd name="connsiteX1" fmla="*/ 2739142 w 3130150"/>
                <a:gd name="connsiteY1" fmla="*/ 992187 h 992187"/>
                <a:gd name="connsiteX2" fmla="*/ 0 w 3130150"/>
                <a:gd name="connsiteY2" fmla="*/ 965843 h 992187"/>
                <a:gd name="connsiteX3" fmla="*/ 373961 w 3130150"/>
                <a:gd name="connsiteY3" fmla="*/ 0 h 992187"/>
                <a:gd name="connsiteX0-1" fmla="*/ 3131463 w 3131463"/>
                <a:gd name="connsiteY0-2" fmla="*/ 7340 h 993350"/>
                <a:gd name="connsiteX1-3" fmla="*/ 2740455 w 3131463"/>
                <a:gd name="connsiteY1-4" fmla="*/ 992187 h 993350"/>
                <a:gd name="connsiteX2-5" fmla="*/ 0 w 3131463"/>
                <a:gd name="connsiteY2-6" fmla="*/ 993350 h 993350"/>
                <a:gd name="connsiteX3-7" fmla="*/ 375274 w 3131463"/>
                <a:gd name="connsiteY3-8" fmla="*/ 0 h 993350"/>
                <a:gd name="connsiteX4" fmla="*/ 3131463 w 3131463"/>
                <a:gd name="connsiteY4" fmla="*/ 7340 h 993350"/>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131463" h="993350">
                  <a:moveTo>
                    <a:pt x="3131463" y="7340"/>
                  </a:moveTo>
                  <a:lnTo>
                    <a:pt x="2740455" y="992187"/>
                  </a:lnTo>
                  <a:lnTo>
                    <a:pt x="0" y="993350"/>
                  </a:lnTo>
                  <a:lnTo>
                    <a:pt x="375274" y="0"/>
                  </a:lnTo>
                  <a:lnTo>
                    <a:pt x="3131463" y="7340"/>
                  </a:lnTo>
                  <a:close/>
                </a:path>
              </a:pathLst>
            </a:custGeom>
            <a:gradFill>
              <a:gsLst>
                <a:gs pos="0">
                  <a:srgbClr val="FFFF00"/>
                </a:gs>
                <a:gs pos="51000">
                  <a:srgbClr val="F8C700"/>
                </a:gs>
                <a:gs pos="100000">
                  <a:srgbClr val="F8C700"/>
                </a:gs>
              </a:gsLst>
              <a:lin ang="2700000" scaled="1"/>
            </a:gradFill>
            <a:ln w="25400" cap="flat" cmpd="sng" algn="ctr">
              <a:noFill/>
              <a:prstDash val="solid"/>
            </a:ln>
            <a:effectLst/>
          </p:spPr>
          <p:txBody>
            <a:bodyPr lIns="360000" tIns="0" rIns="360000" bIns="0" anchor="ctr">
              <a:normAutofit/>
            </a:bodyPr>
            <a:lstStyle/>
            <a:p>
              <a:pPr>
                <a:lnSpc>
                  <a:spcPct val="130000"/>
                </a:lnSpc>
                <a:defRPr/>
              </a:pPr>
              <a:endParaRPr lang="zh-CN" altLang="en-US" sz="1400" kern="0" dirty="0">
                <a:gradFill>
                  <a:gsLst>
                    <a:gs pos="0">
                      <a:srgbClr val="FFFF00"/>
                    </a:gs>
                    <a:gs pos="72082">
                      <a:srgbClr val="FEF301"/>
                    </a:gs>
                    <a:gs pos="34000">
                      <a:srgbClr val="F8C700"/>
                    </a:gs>
                    <a:gs pos="100000">
                      <a:srgbClr val="F8C700">
                        <a:alpha val="94000"/>
                      </a:srgbClr>
                    </a:gs>
                  </a:gsLst>
                  <a:lin ang="8100000" scaled="1"/>
                </a:gradFill>
                <a:cs typeface="Arial" panose="020B0604020202020204" pitchFamily="34" charset="0"/>
              </a:endParaRPr>
            </a:p>
          </p:txBody>
        </p:sp>
      </p:grpSp>
      <p:sp>
        <p:nvSpPr>
          <p:cNvPr id="23" name="矩形 22"/>
          <p:cNvSpPr/>
          <p:nvPr/>
        </p:nvSpPr>
        <p:spPr>
          <a:xfrm rot="20411017">
            <a:off x="3859650" y="2667636"/>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endParaRPr lang="zh-CN" altLang="en-US" b="1" dirty="0">
              <a:latin typeface="+mn-ea"/>
            </a:endParaRPr>
          </a:p>
        </p:txBody>
      </p:sp>
      <p:sp>
        <p:nvSpPr>
          <p:cNvPr id="24" name="矩形 23"/>
          <p:cNvSpPr/>
          <p:nvPr/>
        </p:nvSpPr>
        <p:spPr>
          <a:xfrm rot="20411017">
            <a:off x="4435278" y="4255269"/>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endParaRPr lang="zh-CN" altLang="en-US" b="1" dirty="0">
              <a:latin typeface="+mn-ea"/>
            </a:endParaRPr>
          </a:p>
        </p:txBody>
      </p:sp>
      <p:sp>
        <p:nvSpPr>
          <p:cNvPr id="25" name="矩形 24"/>
          <p:cNvSpPr/>
          <p:nvPr/>
        </p:nvSpPr>
        <p:spPr>
          <a:xfrm rot="20411017">
            <a:off x="5773445" y="2858198"/>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endParaRPr lang="zh-CN" altLang="en-US" b="1" dirty="0">
              <a:latin typeface="+mn-ea"/>
            </a:endParaRPr>
          </a:p>
        </p:txBody>
      </p:sp>
      <p:sp>
        <p:nvSpPr>
          <p:cNvPr id="26" name="矩形 25"/>
          <p:cNvSpPr/>
          <p:nvPr/>
        </p:nvSpPr>
        <p:spPr>
          <a:xfrm rot="20411017">
            <a:off x="6258527" y="4431629"/>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endParaRPr lang="zh-CN" altLang="en-US" b="1" dirty="0">
              <a:latin typeface="+mn-ea"/>
            </a:endParaRPr>
          </a:p>
        </p:txBody>
      </p:sp>
      <p:sp>
        <p:nvSpPr>
          <p:cNvPr id="27" name="矩形 26"/>
          <p:cNvSpPr/>
          <p:nvPr/>
        </p:nvSpPr>
        <p:spPr>
          <a:xfrm>
            <a:off x="8525846" y="1928826"/>
            <a:ext cx="2645538"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8" name="矩形 27"/>
          <p:cNvSpPr/>
          <p:nvPr/>
        </p:nvSpPr>
        <p:spPr>
          <a:xfrm>
            <a:off x="8525846" y="4234465"/>
            <a:ext cx="2645538"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29" name="矩形 28"/>
          <p:cNvSpPr/>
          <p:nvPr/>
        </p:nvSpPr>
        <p:spPr>
          <a:xfrm>
            <a:off x="954932" y="1928826"/>
            <a:ext cx="2645538" cy="1061829"/>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30" name="矩形 29"/>
          <p:cNvSpPr/>
          <p:nvPr/>
        </p:nvSpPr>
        <p:spPr>
          <a:xfrm>
            <a:off x="954932" y="4234465"/>
            <a:ext cx="2645538" cy="1061829"/>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rPr>
              <a:t>用户可以在投影仪或者计算机上进行演示也可以将演示文稿打印出来制作成胶片</a:t>
            </a:r>
            <a:endParaRPr lang="zh-CN" altLang="en-US" sz="1400"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cxnSp>
        <p:nvCxnSpPr>
          <p:cNvPr id="33" name="直接连接符 32"/>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35" name="文本框 34"/>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42" name="任意多边形 41"/>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fltVal val="0"/>
                                          </p:val>
                                        </p:tav>
                                        <p:tav tm="100000">
                                          <p:val>
                                            <p:strVal val="#ppt_h"/>
                                          </p:val>
                                        </p:tav>
                                      </p:tavLst>
                                    </p:anim>
                                    <p:animEffect transition="in" filter="fade">
                                      <p:cBhvr>
                                        <p:cTn id="40" dur="500"/>
                                        <p:tgtEl>
                                          <p:spTgt spid="3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5"/>
          <p:cNvCxnSpPr/>
          <p:nvPr/>
        </p:nvCxnSpPr>
        <p:spPr>
          <a:xfrm>
            <a:off x="3543300" y="863600"/>
            <a:ext cx="8648700" cy="0"/>
          </a:xfrm>
          <a:prstGeom prst="line">
            <a:avLst/>
          </a:prstGeom>
          <a:ln w="28575">
            <a:gradFill flip="none" rotWithShape="1">
              <a:gsLst>
                <a:gs pos="0">
                  <a:schemeClr val="accent1"/>
                </a:gs>
                <a:gs pos="100000">
                  <a:schemeClr val="accent1">
                    <a:lumMod val="50000"/>
                    <a:alpha val="62000"/>
                  </a:schemeClr>
                </a:gs>
              </a:gsLst>
              <a:lin ang="0" scaled="1"/>
              <a:tileRect/>
            </a:gradFill>
            <a:headEnd type="ova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773115" y="446157"/>
            <a:ext cx="4653747" cy="584775"/>
          </a:xfrm>
          <a:prstGeom prst="rect">
            <a:avLst/>
          </a:prstGeom>
          <a:noFill/>
        </p:spPr>
        <p:txBody>
          <a:bodyPr wrap="square" rtlCol="0">
            <a:spAutoFit/>
            <a:scene3d>
              <a:camera prst="orthographicFront"/>
              <a:lightRig rig="threePt" dir="t"/>
            </a:scene3d>
            <a:sp3d contourW="12700"/>
          </a:bodyPr>
          <a:lstStyle/>
          <a:p>
            <a:r>
              <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rPr>
              <a:t>标题文字添加</a:t>
            </a:r>
            <a:endParaRPr lang="zh-CN" altLang="en-US" sz="3200" b="1" dirty="0">
              <a:gradFill>
                <a:gsLst>
                  <a:gs pos="0">
                    <a:srgbClr val="FFFF00"/>
                  </a:gs>
                  <a:gs pos="72082">
                    <a:srgbClr val="FEF301"/>
                  </a:gs>
                  <a:gs pos="34000">
                    <a:srgbClr val="F8C700"/>
                  </a:gs>
                  <a:gs pos="100000">
                    <a:srgbClr val="F8C700">
                      <a:alpha val="94000"/>
                    </a:srgbClr>
                  </a:gs>
                </a:gsLst>
                <a:lin ang="8100000" scaled="1"/>
              </a:gradFill>
              <a:latin typeface="+mn-ea"/>
            </a:endParaRPr>
          </a:p>
        </p:txBody>
      </p:sp>
      <p:sp>
        <p:nvSpPr>
          <p:cNvPr id="38" name="文本框 37"/>
          <p:cNvSpPr txBox="1"/>
          <p:nvPr/>
        </p:nvSpPr>
        <p:spPr>
          <a:xfrm>
            <a:off x="3543300" y="575002"/>
            <a:ext cx="4793300" cy="253916"/>
          </a:xfrm>
          <a:prstGeom prst="rect">
            <a:avLst/>
          </a:prstGeom>
          <a:noFill/>
        </p:spPr>
        <p:txBody>
          <a:bodyPr wrap="none" rtlCol="0">
            <a:spAutoFit/>
            <a:scene3d>
              <a:camera prst="orthographicFront"/>
              <a:lightRig rig="threePt" dir="t"/>
            </a:scene3d>
            <a:sp3d contourW="12700"/>
          </a:bodyPr>
          <a:lstStyle>
            <a:defPPr>
              <a:defRPr lang="zh-CN"/>
            </a:defPPr>
            <a:lvl1pPr>
              <a:defRPr sz="3200" i="1">
                <a:gradFill>
                  <a:gsLst>
                    <a:gs pos="0">
                      <a:schemeClr val="accent1"/>
                    </a:gs>
                    <a:gs pos="100000">
                      <a:schemeClr val="accent1">
                        <a:lumMod val="75000"/>
                        <a:alpha val="46000"/>
                      </a:schemeClr>
                    </a:gs>
                  </a:gsLst>
                  <a:lin ang="8100000" scaled="1"/>
                </a:gradFill>
                <a:latin typeface="Century Gothic" panose="020B0502020202020204" pitchFamily="34" charset="0"/>
              </a:defRPr>
            </a:lvl1pPr>
          </a:lstStyle>
          <a:p>
            <a:r>
              <a:rPr lang="en-US" altLang="zh-CN" sz="1050" dirty="0">
                <a:gradFill>
                  <a:gsLst>
                    <a:gs pos="0">
                      <a:srgbClr val="FFFF00"/>
                    </a:gs>
                    <a:gs pos="72082">
                      <a:srgbClr val="FEF301"/>
                    </a:gs>
                    <a:gs pos="34000">
                      <a:srgbClr val="F8C700"/>
                    </a:gs>
                    <a:gs pos="100000">
                      <a:srgbClr val="F8C700">
                        <a:alpha val="94000"/>
                      </a:srgbClr>
                    </a:gs>
                  </a:gsLst>
                  <a:lin ang="8100000" scaled="1"/>
                </a:gradFill>
              </a:rPr>
              <a:t>print the presentation and make it into a film to be used in a wider field</a:t>
            </a:r>
            <a:endParaRPr lang="en-US" altLang="zh-CN" sz="1050" dirty="0">
              <a:gradFill>
                <a:gsLst>
                  <a:gs pos="0">
                    <a:srgbClr val="FFFF00"/>
                  </a:gs>
                  <a:gs pos="72082">
                    <a:srgbClr val="FEF301"/>
                  </a:gs>
                  <a:gs pos="34000">
                    <a:srgbClr val="F8C700"/>
                  </a:gs>
                  <a:gs pos="100000">
                    <a:srgbClr val="F8C700">
                      <a:alpha val="94000"/>
                    </a:srgbClr>
                  </a:gs>
                </a:gsLst>
                <a:lin ang="8100000" scaled="1"/>
              </a:gradFill>
            </a:endParaRPr>
          </a:p>
        </p:txBody>
      </p:sp>
      <p:sp>
        <p:nvSpPr>
          <p:cNvPr id="39" name="任意多边形 38"/>
          <p:cNvSpPr/>
          <p:nvPr/>
        </p:nvSpPr>
        <p:spPr>
          <a:xfrm rot="20660907" flipV="1">
            <a:off x="-53619" y="560766"/>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3"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rot="20660907" flipV="1">
            <a:off x="-53619" y="421110"/>
            <a:ext cx="783241" cy="430079"/>
          </a:xfrm>
          <a:custGeom>
            <a:avLst/>
            <a:gdLst>
              <a:gd name="connsiteX0" fmla="*/ 158588 w 783241"/>
              <a:gd name="connsiteY0" fmla="*/ 422450 h 430079"/>
              <a:gd name="connsiteX1" fmla="*/ 656243 w 783241"/>
              <a:gd name="connsiteY1" fmla="*/ 220606 h 430079"/>
              <a:gd name="connsiteX2" fmla="*/ 739522 w 783241"/>
              <a:gd name="connsiteY2" fmla="*/ 196423 h 430079"/>
              <a:gd name="connsiteX3" fmla="*/ 783241 w 783241"/>
              <a:gd name="connsiteY3" fmla="*/ 186285 h 430079"/>
              <a:gd name="connsiteX4" fmla="*/ 772896 w 783241"/>
              <a:gd name="connsiteY4" fmla="*/ 177807 h 430079"/>
              <a:gd name="connsiteX5" fmla="*/ 714516 w 783241"/>
              <a:gd name="connsiteY5" fmla="*/ 137765 h 430079"/>
              <a:gd name="connsiteX6" fmla="*/ 687508 w 783241"/>
              <a:gd name="connsiteY6" fmla="*/ 122926 h 430079"/>
              <a:gd name="connsiteX7" fmla="*/ 687508 w 783241"/>
              <a:gd name="connsiteY7" fmla="*/ 122612 h 430079"/>
              <a:gd name="connsiteX8" fmla="*/ 653961 w 783241"/>
              <a:gd name="connsiteY8" fmla="*/ 108123 h 430079"/>
              <a:gd name="connsiteX9" fmla="*/ 290668 w 783241"/>
              <a:gd name="connsiteY9" fmla="*/ 2 h 430079"/>
              <a:gd name="connsiteX10" fmla="*/ 23255 w 783241"/>
              <a:gd name="connsiteY10" fmla="*/ 60433 h 430079"/>
              <a:gd name="connsiteX11" fmla="*/ 0 w 783241"/>
              <a:gd name="connsiteY11" fmla="*/ 70116 h 430079"/>
              <a:gd name="connsiteX12" fmla="*/ 100853 w 783241"/>
              <a:gd name="connsiteY12" fmla="*/ 430079 h 4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3241" h="430079">
                <a:moveTo>
                  <a:pt x="158588" y="422450"/>
                </a:moveTo>
                <a:cubicBezTo>
                  <a:pt x="311493" y="389199"/>
                  <a:pt x="496775" y="267706"/>
                  <a:pt x="656243" y="220606"/>
                </a:cubicBezTo>
                <a:cubicBezTo>
                  <a:pt x="695121" y="207944"/>
                  <a:pt x="718356" y="202143"/>
                  <a:pt x="739522" y="196423"/>
                </a:cubicBezTo>
                <a:cubicBezTo>
                  <a:pt x="760688" y="190703"/>
                  <a:pt x="777679" y="189387"/>
                  <a:pt x="783241" y="186285"/>
                </a:cubicBezTo>
                <a:lnTo>
                  <a:pt x="772896" y="177807"/>
                </a:lnTo>
                <a:cubicBezTo>
                  <a:pt x="755995" y="164453"/>
                  <a:pt x="736321" y="150750"/>
                  <a:pt x="714516" y="137765"/>
                </a:cubicBezTo>
                <a:lnTo>
                  <a:pt x="687508" y="122926"/>
                </a:lnTo>
                <a:lnTo>
                  <a:pt x="687508" y="122612"/>
                </a:lnTo>
                <a:lnTo>
                  <a:pt x="653961" y="108123"/>
                </a:lnTo>
                <a:cubicBezTo>
                  <a:pt x="528727" y="53583"/>
                  <a:pt x="402209" y="385"/>
                  <a:pt x="290668" y="2"/>
                </a:cubicBezTo>
                <a:cubicBezTo>
                  <a:pt x="207012" y="-285"/>
                  <a:pt x="113190" y="25873"/>
                  <a:pt x="23255" y="60433"/>
                </a:cubicBezTo>
                <a:lnTo>
                  <a:pt x="0" y="70116"/>
                </a:lnTo>
                <a:lnTo>
                  <a:pt x="100853" y="430079"/>
                </a:lnTo>
                <a:close/>
              </a:path>
            </a:pathLst>
          </a:custGeom>
          <a:gradFill>
            <a:gsLst>
              <a:gs pos="0">
                <a:srgbClr val="FFFF00"/>
              </a:gs>
              <a:gs pos="19000">
                <a:srgbClr val="F8C700"/>
              </a:gs>
              <a:gs pos="32000">
                <a:srgbClr val="F8C700">
                  <a:alpha val="94000"/>
                </a:srgbClr>
              </a:gs>
              <a:gs pos="100000">
                <a:srgbClr val="F8C7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89" name="AutoShape 1"/>
          <p:cNvSpPr/>
          <p:nvPr/>
        </p:nvSpPr>
        <p:spPr bwMode="auto">
          <a:xfrm>
            <a:off x="0" y="1521554"/>
            <a:ext cx="6153148" cy="27261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p:spPr>
        <p:txBody>
          <a:bodyPr lIns="0" tIns="0" rIns="0" bIns="0"/>
          <a:p>
            <a:pPr>
              <a:lnSpc>
                <a:spcPct val="150000"/>
              </a:lnSpc>
              <a:defRPr/>
            </a:pPr>
            <a:endParaRPr lang="es-ES" sz="2530">
              <a:latin typeface="Arial" panose="020B0604020202020204" pitchFamily="34" charset="0"/>
              <a:ea typeface="微软雅黑" panose="020B0503020204020204" charset="-122"/>
              <a:cs typeface="Calibri" panose="020F0502020204030204" pitchFamily="34" charset="0"/>
              <a:sym typeface="Arial" panose="020B0604020202020204" pitchFamily="34" charset="0"/>
            </a:endParaRPr>
          </a:p>
        </p:txBody>
      </p:sp>
      <p:sp>
        <p:nvSpPr>
          <p:cNvPr id="12290" name="AutoShape 2"/>
          <p:cNvSpPr/>
          <p:nvPr/>
        </p:nvSpPr>
        <p:spPr bwMode="auto">
          <a:xfrm>
            <a:off x="6127750" y="1517321"/>
            <a:ext cx="6064250" cy="2724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noFill/>
            <a:prstDash val="solid"/>
            <a:miter lim="0"/>
          </a:ln>
          <a:effectLst/>
        </p:spPr>
        <p:txBody>
          <a:bodyPr lIns="0" tIns="0" rIns="0" bIns="0"/>
          <a:p>
            <a:pPr>
              <a:lnSpc>
                <a:spcPct val="150000"/>
              </a:lnSpc>
              <a:defRPr/>
            </a:pPr>
            <a:endParaRPr lang="es-ES" sz="2530">
              <a:latin typeface="Arial" panose="020B0604020202020204" pitchFamily="34" charset="0"/>
              <a:ea typeface="微软雅黑" panose="020B0503020204020204" charset="-122"/>
              <a:cs typeface="Calibri" panose="020F0502020204030204" pitchFamily="34" charset="0"/>
              <a:sym typeface="Arial" panose="020B0604020202020204" pitchFamily="34" charset="0"/>
            </a:endParaRPr>
          </a:p>
        </p:txBody>
      </p:sp>
      <p:sp>
        <p:nvSpPr>
          <p:cNvPr id="12293" name="AutoShape 5" descr="image4.png"/>
          <p:cNvSpPr/>
          <p:nvPr/>
        </p:nvSpPr>
        <p:spPr bwMode="auto">
          <a:xfrm>
            <a:off x="4908495" y="1162887"/>
            <a:ext cx="2498365" cy="52863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0">
            <a:blip r:embed="rId1"/>
            <a:srcRect/>
            <a:stretch>
              <a:fillRect/>
            </a:stretch>
          </a:blipFill>
          <a:ln w="25400" cap="flat" cmpd="sng">
            <a:solidFill>
              <a:srgbClr val="000000">
                <a:alpha val="0"/>
              </a:srgbClr>
            </a:solidFill>
            <a:prstDash val="solid"/>
            <a:miter lim="0"/>
          </a:ln>
          <a:effectLst/>
        </p:spPr>
        <p:txBody>
          <a:bodyPr lIns="0" tIns="0" rIns="0" bIns="0"/>
          <a:p>
            <a:pPr>
              <a:lnSpc>
                <a:spcPct val="150000"/>
              </a:lnSpc>
              <a:defRPr/>
            </a:pPr>
            <a:endParaRPr lang="es-ES" sz="2530">
              <a:latin typeface="Arial" panose="020B0604020202020204" pitchFamily="34" charset="0"/>
              <a:ea typeface="微软雅黑" panose="020B0503020204020204" charset="-122"/>
              <a:cs typeface="Calibri" panose="020F0502020204030204" pitchFamily="34" charset="0"/>
              <a:sym typeface="Arial" panose="020B0604020202020204" pitchFamily="34" charset="0"/>
            </a:endParaRPr>
          </a:p>
        </p:txBody>
      </p:sp>
      <p:sp>
        <p:nvSpPr>
          <p:cNvPr id="12299" name="AutoShape 11"/>
          <p:cNvSpPr/>
          <p:nvPr/>
        </p:nvSpPr>
        <p:spPr bwMode="auto">
          <a:xfrm>
            <a:off x="7429427" y="4942454"/>
            <a:ext cx="355580" cy="357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chemeClr val="accent4"/>
          </a:solidFill>
          <a:ln>
            <a:noFill/>
          </a:ln>
          <a:effectLst/>
        </p:spPr>
        <p:txBody>
          <a:bodyPr lIns="0" tIns="0" rIns="0" bIns="0"/>
          <a:p>
            <a:pPr>
              <a:lnSpc>
                <a:spcPct val="150000"/>
              </a:lnSpc>
              <a:defRPr/>
            </a:pPr>
            <a:endParaRPr lang="es-ES" sz="4400">
              <a:solidFill>
                <a:srgbClr val="F8C700"/>
              </a:solidFill>
              <a:latin typeface="Arial" panose="020B0604020202020204" pitchFamily="34" charset="0"/>
              <a:ea typeface="微软雅黑" panose="020B0503020204020204" charset="-122"/>
              <a:cs typeface="Calibri" panose="020F0502020204030204" pitchFamily="34" charset="0"/>
              <a:sym typeface="Arial" panose="020B0604020202020204" pitchFamily="34" charset="0"/>
            </a:endParaRPr>
          </a:p>
        </p:txBody>
      </p:sp>
      <p:sp>
        <p:nvSpPr>
          <p:cNvPr id="12301" name="AutoShape 13"/>
          <p:cNvSpPr/>
          <p:nvPr/>
        </p:nvSpPr>
        <p:spPr bwMode="auto">
          <a:xfrm>
            <a:off x="4591134" y="4986902"/>
            <a:ext cx="357696" cy="2984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chemeClr val="accent3"/>
          </a:solidFill>
          <a:ln>
            <a:noFill/>
          </a:ln>
          <a:effectLst/>
        </p:spPr>
        <p:txBody>
          <a:bodyPr lIns="0" tIns="0" rIns="0" bIns="0"/>
          <a:p>
            <a:pPr>
              <a:lnSpc>
                <a:spcPct val="150000"/>
              </a:lnSpc>
              <a:defRPr/>
            </a:pPr>
            <a:endParaRPr lang="es-ES" sz="4400">
              <a:solidFill>
                <a:srgbClr val="F8C700"/>
              </a:solidFill>
              <a:latin typeface="Arial" panose="020B0604020202020204" pitchFamily="34" charset="0"/>
              <a:ea typeface="微软雅黑" panose="020B0503020204020204" charset="-122"/>
              <a:cs typeface="Calibri" panose="020F0502020204030204" pitchFamily="34" charset="0"/>
              <a:sym typeface="Arial" panose="020B0604020202020204" pitchFamily="34" charset="0"/>
            </a:endParaRPr>
          </a:p>
        </p:txBody>
      </p:sp>
      <p:sp>
        <p:nvSpPr>
          <p:cNvPr id="7" name="TextBox 15"/>
          <p:cNvSpPr txBox="1"/>
          <p:nvPr/>
        </p:nvSpPr>
        <p:spPr>
          <a:xfrm>
            <a:off x="1270860" y="5110707"/>
            <a:ext cx="3083939" cy="1615440"/>
          </a:xfrm>
          <a:prstGeom prst="rect">
            <a:avLst/>
          </a:prstGeom>
          <a:noFill/>
        </p:spPr>
        <p:txBody>
          <a:bodyPr wrap="square" lIns="0" tIns="0" rIns="0" bIns="0" rtlCol="0">
            <a:spAutoFit/>
          </a:bodyPr>
          <a:p>
            <a:pPr algn="r">
              <a:lnSpc>
                <a:spcPct val="150000"/>
              </a:lnSpc>
            </a:pP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8" name="TextBox 16"/>
          <p:cNvSpPr txBox="1"/>
          <p:nvPr/>
        </p:nvSpPr>
        <p:spPr>
          <a:xfrm>
            <a:off x="340360" y="4806315"/>
            <a:ext cx="4014470" cy="368935"/>
          </a:xfrm>
          <a:prstGeom prst="rect">
            <a:avLst/>
          </a:prstGeom>
          <a:noFill/>
        </p:spPr>
        <p:txBody>
          <a:bodyPr wrap="square" lIns="0" tIns="0" rIns="0" bIns="0" rtlCol="0">
            <a:spAutoFit/>
          </a:bodyPr>
          <a:p>
            <a:pPr algn="r"/>
            <a:r>
              <a:rPr lang="zh-CN" altLang="en-US" sz="2400" dirty="0">
                <a:solidFill>
                  <a:srgbClr val="F8C700"/>
                </a:solidFill>
                <a:latin typeface="Arial" panose="020B0604020202020204" pitchFamily="34" charset="0"/>
                <a:ea typeface="微软雅黑" panose="020B0503020204020204" charset="-122"/>
                <a:sym typeface="Arial" panose="020B0604020202020204" pitchFamily="34" charset="0"/>
              </a:rPr>
              <a:t>点击请替换文字内容</a:t>
            </a:r>
            <a:endParaRPr lang="zh-CN" altLang="en-US" sz="2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9" name="TextBox 15"/>
          <p:cNvSpPr txBox="1"/>
          <p:nvPr/>
        </p:nvSpPr>
        <p:spPr>
          <a:xfrm>
            <a:off x="7914613" y="5110707"/>
            <a:ext cx="3233681" cy="1292225"/>
          </a:xfrm>
          <a:prstGeom prst="rect">
            <a:avLst/>
          </a:prstGeom>
          <a:noFill/>
        </p:spPr>
        <p:txBody>
          <a:bodyPr wrap="square" lIns="0" tIns="0" rIns="0" bIns="0" rtlCol="0">
            <a:spAutoFit/>
          </a:bodyPr>
          <a:p>
            <a:pPr>
              <a:lnSpc>
                <a:spcPct val="150000"/>
              </a:lnSpc>
            </a:pPr>
            <a:r>
              <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1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10" name="TextBox 16"/>
          <p:cNvSpPr txBox="1"/>
          <p:nvPr/>
        </p:nvSpPr>
        <p:spPr>
          <a:xfrm>
            <a:off x="7914613" y="4806606"/>
            <a:ext cx="2743200" cy="368935"/>
          </a:xfrm>
          <a:prstGeom prst="rect">
            <a:avLst/>
          </a:prstGeom>
          <a:noFill/>
        </p:spPr>
        <p:txBody>
          <a:bodyPr wrap="none" lIns="0" tIns="0" rIns="0" bIns="0" rtlCol="0">
            <a:spAutoFit/>
          </a:bodyPr>
          <a:p>
            <a:r>
              <a:rPr lang="zh-CN" altLang="en-US" sz="2400" dirty="0">
                <a:solidFill>
                  <a:srgbClr val="F8C700"/>
                </a:solidFill>
                <a:latin typeface="Arial" panose="020B0604020202020204" pitchFamily="34" charset="0"/>
                <a:ea typeface="微软雅黑" panose="020B0503020204020204" charset="-122"/>
                <a:sym typeface="Arial" panose="020B0604020202020204" pitchFamily="34" charset="0"/>
              </a:rPr>
              <a:t>点击请替换文字内容</a:t>
            </a:r>
            <a:endParaRPr lang="zh-CN" altLang="en-US" sz="2400" dirty="0">
              <a:solidFill>
                <a:srgbClr val="F8C700"/>
              </a:solidFill>
              <a:latin typeface="Arial" panose="020B0604020202020204" pitchFamily="34" charset="0"/>
              <a:ea typeface="微软雅黑" panose="020B0503020204020204" charset="-122"/>
              <a:sym typeface="Arial" panose="020B0604020202020204" pitchFamily="34" charset="0"/>
            </a:endParaRPr>
          </a:p>
        </p:txBody>
      </p:sp>
      <p:sp>
        <p:nvSpPr>
          <p:cNvPr id="11" name="TextBox 15"/>
          <p:cNvSpPr txBox="1"/>
          <p:nvPr/>
        </p:nvSpPr>
        <p:spPr>
          <a:xfrm>
            <a:off x="1111980" y="2595952"/>
            <a:ext cx="3242819" cy="1204112"/>
          </a:xfrm>
          <a:prstGeom prst="rect">
            <a:avLst/>
          </a:prstGeom>
          <a:noFill/>
        </p:spPr>
        <p:txBody>
          <a:bodyPr wrap="square" lIns="0" tIns="0" rIns="0" bIns="0" rtlCol="0">
            <a:spAutoFit/>
          </a:bodyPr>
          <a:p>
            <a:pPr algn="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TextBox 16"/>
          <p:cNvSpPr txBox="1"/>
          <p:nvPr/>
        </p:nvSpPr>
        <p:spPr>
          <a:xfrm>
            <a:off x="2825534" y="2291852"/>
            <a:ext cx="1529266" cy="204223"/>
          </a:xfrm>
          <a:prstGeom prst="rect">
            <a:avLst/>
          </a:prstGeom>
          <a:noFill/>
        </p:spPr>
        <p:txBody>
          <a:bodyPr wrap="none" lIns="0" tIns="0" rIns="0" bIns="0" rtlCol="0">
            <a:spAutoFit/>
          </a:bodyPr>
          <a:p>
            <a:pPr algn="r"/>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endPar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6" name="TextBox 15"/>
          <p:cNvSpPr txBox="1"/>
          <p:nvPr/>
        </p:nvSpPr>
        <p:spPr>
          <a:xfrm>
            <a:off x="7914613" y="2595952"/>
            <a:ext cx="3233681" cy="1204112"/>
          </a:xfrm>
          <a:prstGeom prst="rect">
            <a:avLst/>
          </a:prstGeom>
          <a:noFill/>
        </p:spPr>
        <p:txBody>
          <a:bodyPr wrap="square" lIns="0" tIns="0" rIns="0" bIns="0" rtlCol="0">
            <a:spAutoFit/>
          </a:bodyPr>
          <a:p>
            <a:pPr algn="just">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7" name="TextBox 16"/>
          <p:cNvSpPr txBox="1"/>
          <p:nvPr/>
        </p:nvSpPr>
        <p:spPr>
          <a:xfrm>
            <a:off x="7914613" y="2291852"/>
            <a:ext cx="1529265" cy="204223"/>
          </a:xfrm>
          <a:prstGeom prst="rect">
            <a:avLst/>
          </a:prstGeom>
          <a:noFill/>
        </p:spPr>
        <p:txBody>
          <a:bodyPr wrap="none" lIns="0" tIns="0" rIns="0" bIns="0" rtlCol="0">
            <a:spAutoFit/>
          </a:bodyPr>
          <a:p>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endPar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pic>
        <p:nvPicPr>
          <p:cNvPr id="18" name="图片占位符 3"/>
          <p:cNvPicPr>
            <a:picLocks noGrp="1" noChangeAspect="1"/>
          </p:cNvPicPr>
          <p:nvPr/>
        </p:nvPicPr>
        <p:blipFill>
          <a:blip r:embed="rId2">
            <a:extLst>
              <a:ext uri="{28A0092B-C50C-407E-A947-70E740481C1C}">
                <a14:useLocalDpi xmlns:a14="http://schemas.microsoft.com/office/drawing/2010/main" val="0"/>
              </a:ext>
            </a:extLst>
          </a:blip>
          <a:srcRect l="31250" r="31250"/>
          <a:stretch>
            <a:fillRect/>
          </a:stretch>
        </p:blipFill>
        <p:spPr>
          <a:xfrm>
            <a:off x="5208435" y="2186933"/>
            <a:ext cx="1843405" cy="3277344"/>
          </a:xfrm>
          <a:custGeom>
            <a:avLst/>
            <a:gdLst>
              <a:gd name="connsiteX0" fmla="*/ 0 w 1944216"/>
              <a:gd name="connsiteY0" fmla="*/ 0 h 3456384"/>
              <a:gd name="connsiteX1" fmla="*/ 1944216 w 1944216"/>
              <a:gd name="connsiteY1" fmla="*/ 0 h 3456384"/>
              <a:gd name="connsiteX2" fmla="*/ 1944216 w 1944216"/>
              <a:gd name="connsiteY2" fmla="*/ 3456384 h 3456384"/>
              <a:gd name="connsiteX3" fmla="*/ 0 w 1944216"/>
              <a:gd name="connsiteY3" fmla="*/ 3456384 h 3456384"/>
            </a:gdLst>
            <a:ahLst/>
            <a:cxnLst>
              <a:cxn ang="0">
                <a:pos x="connsiteX0" y="connsiteY0"/>
              </a:cxn>
              <a:cxn ang="0">
                <a:pos x="connsiteX1" y="connsiteY1"/>
              </a:cxn>
              <a:cxn ang="0">
                <a:pos x="connsiteX2" y="connsiteY2"/>
              </a:cxn>
              <a:cxn ang="0">
                <a:pos x="connsiteX3" y="connsiteY3"/>
              </a:cxn>
            </a:cxnLst>
            <a:rect l="l" t="t" r="r" b="b"/>
            <a:pathLst>
              <a:path w="1944216" h="3456384">
                <a:moveTo>
                  <a:pt x="0" y="0"/>
                </a:moveTo>
                <a:lnTo>
                  <a:pt x="1944216" y="0"/>
                </a:lnTo>
                <a:lnTo>
                  <a:pt x="1944216" y="3456384"/>
                </a:lnTo>
                <a:lnTo>
                  <a:pt x="0" y="3456384"/>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3900" advTm="0">
        <p14:glitter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2289"/>
                                        </p:tgtEl>
                                        <p:attrNameLst>
                                          <p:attrName>style.visibility</p:attrName>
                                        </p:attrNameLst>
                                      </p:cBhvr>
                                      <p:to>
                                        <p:strVal val="visible"/>
                                      </p:to>
                                    </p:set>
                                    <p:anim calcmode="lin" valueType="num">
                                      <p:cBhvr additive="base">
                                        <p:cTn id="12" dur="500" fill="hold"/>
                                        <p:tgtEl>
                                          <p:spTgt spid="12289"/>
                                        </p:tgtEl>
                                        <p:attrNameLst>
                                          <p:attrName>ppt_x</p:attrName>
                                        </p:attrNameLst>
                                      </p:cBhvr>
                                      <p:tavLst>
                                        <p:tav tm="0">
                                          <p:val>
                                            <p:strVal val="0-#ppt_w/2"/>
                                          </p:val>
                                        </p:tav>
                                        <p:tav tm="100000">
                                          <p:val>
                                            <p:strVal val="#ppt_x"/>
                                          </p:val>
                                        </p:tav>
                                      </p:tavLst>
                                    </p:anim>
                                    <p:anim calcmode="lin" valueType="num">
                                      <p:cBhvr additive="base">
                                        <p:cTn id="13" dur="500" fill="hold"/>
                                        <p:tgtEl>
                                          <p:spTgt spid="1228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293"/>
                                        </p:tgtEl>
                                        <p:attrNameLst>
                                          <p:attrName>style.visibility</p:attrName>
                                        </p:attrNameLst>
                                      </p:cBhvr>
                                      <p:to>
                                        <p:strVal val="visible"/>
                                      </p:to>
                                    </p:set>
                                    <p:anim calcmode="lin" valueType="num">
                                      <p:cBhvr additive="base">
                                        <p:cTn id="17" dur="500" fill="hold"/>
                                        <p:tgtEl>
                                          <p:spTgt spid="12293"/>
                                        </p:tgtEl>
                                        <p:attrNameLst>
                                          <p:attrName>ppt_x</p:attrName>
                                        </p:attrNameLst>
                                      </p:cBhvr>
                                      <p:tavLst>
                                        <p:tav tm="0">
                                          <p:val>
                                            <p:strVal val="0-#ppt_w/2"/>
                                          </p:val>
                                        </p:tav>
                                        <p:tav tm="100000">
                                          <p:val>
                                            <p:strVal val="#ppt_x"/>
                                          </p:val>
                                        </p:tav>
                                      </p:tavLst>
                                    </p:anim>
                                    <p:anim calcmode="lin" valueType="num">
                                      <p:cBhvr additive="base">
                                        <p:cTn id="18" dur="500" fill="hold"/>
                                        <p:tgtEl>
                                          <p:spTgt spid="1229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2301"/>
                                        </p:tgtEl>
                                        <p:attrNameLst>
                                          <p:attrName>style.visibility</p:attrName>
                                        </p:attrNameLst>
                                      </p:cBhvr>
                                      <p:to>
                                        <p:strVal val="visible"/>
                                      </p:to>
                                    </p:set>
                                    <p:anim calcmode="lin" valueType="num">
                                      <p:cBhvr>
                                        <p:cTn id="22" dur="500" fill="hold"/>
                                        <p:tgtEl>
                                          <p:spTgt spid="12301"/>
                                        </p:tgtEl>
                                        <p:attrNameLst>
                                          <p:attrName>ppt_w</p:attrName>
                                        </p:attrNameLst>
                                      </p:cBhvr>
                                      <p:tavLst>
                                        <p:tav tm="0">
                                          <p:val>
                                            <p:fltVal val="0"/>
                                          </p:val>
                                        </p:tav>
                                        <p:tav tm="100000">
                                          <p:val>
                                            <p:strVal val="#ppt_w"/>
                                          </p:val>
                                        </p:tav>
                                      </p:tavLst>
                                    </p:anim>
                                    <p:anim calcmode="lin" valueType="num">
                                      <p:cBhvr>
                                        <p:cTn id="23" dur="500" fill="hold"/>
                                        <p:tgtEl>
                                          <p:spTgt spid="12301"/>
                                        </p:tgtEl>
                                        <p:attrNameLst>
                                          <p:attrName>ppt_h</p:attrName>
                                        </p:attrNameLst>
                                      </p:cBhvr>
                                      <p:tavLst>
                                        <p:tav tm="0">
                                          <p:val>
                                            <p:fltVal val="0"/>
                                          </p:val>
                                        </p:tav>
                                        <p:tav tm="100000">
                                          <p:val>
                                            <p:strVal val="#ppt_h"/>
                                          </p:val>
                                        </p:tav>
                                      </p:tavLst>
                                    </p:anim>
                                    <p:animEffect transition="in" filter="fade">
                                      <p:cBhvr>
                                        <p:cTn id="24" dur="500"/>
                                        <p:tgtEl>
                                          <p:spTgt spid="12301"/>
                                        </p:tgtEl>
                                      </p:cBhvr>
                                    </p:animEffect>
                                  </p:childTnLst>
                                </p:cTn>
                              </p:par>
                            </p:childTnLst>
                          </p:cTn>
                        </p:par>
                        <p:par>
                          <p:cTn id="25" fill="hold">
                            <p:stCondLst>
                              <p:cond delay="2000"/>
                            </p:stCondLst>
                            <p:childTnLst>
                              <p:par>
                                <p:cTn id="26" presetID="17" presetClass="entr" presetSubtype="1" fill="hold" grpId="0" nodeType="afterEffect">
                                  <p:stCondLst>
                                    <p:cond delay="0"/>
                                  </p:stCondLst>
                                  <p:iterate type="lt">
                                    <p:tmPct val="40000"/>
                                  </p:iterate>
                                  <p:childTnLst>
                                    <p:set>
                                      <p:cBhvr>
                                        <p:cTn id="27" dur="1" fill="hold">
                                          <p:stCondLst>
                                            <p:cond delay="0"/>
                                          </p:stCondLst>
                                        </p:cTn>
                                        <p:tgtEl>
                                          <p:spTgt spid="8"/>
                                        </p:tgtEl>
                                        <p:attrNameLst>
                                          <p:attrName>style.visibility</p:attrName>
                                        </p:attrNameLst>
                                      </p:cBhvr>
                                      <p:to>
                                        <p:strVal val="visible"/>
                                      </p:to>
                                    </p:set>
                                    <p:anim calcmode="lin" valueType="num">
                                      <p:cBhvr>
                                        <p:cTn id="28" dur="250" fill="hold"/>
                                        <p:tgtEl>
                                          <p:spTgt spid="8"/>
                                        </p:tgtEl>
                                        <p:attrNameLst>
                                          <p:attrName>ppt_x</p:attrName>
                                        </p:attrNameLst>
                                      </p:cBhvr>
                                      <p:tavLst>
                                        <p:tav tm="0">
                                          <p:val>
                                            <p:strVal val="#ppt_x"/>
                                          </p:val>
                                        </p:tav>
                                        <p:tav tm="100000">
                                          <p:val>
                                            <p:strVal val="#ppt_x"/>
                                          </p:val>
                                        </p:tav>
                                      </p:tavLst>
                                    </p:anim>
                                    <p:anim calcmode="lin" valueType="num">
                                      <p:cBhvr>
                                        <p:cTn id="29" dur="250" fill="hold"/>
                                        <p:tgtEl>
                                          <p:spTgt spid="8"/>
                                        </p:tgtEl>
                                        <p:attrNameLst>
                                          <p:attrName>ppt_y</p:attrName>
                                        </p:attrNameLst>
                                      </p:cBhvr>
                                      <p:tavLst>
                                        <p:tav tm="0">
                                          <p:val>
                                            <p:strVal val="#ppt_y-#ppt_h/2"/>
                                          </p:val>
                                        </p:tav>
                                        <p:tav tm="100000">
                                          <p:val>
                                            <p:strVal val="#ppt_y"/>
                                          </p:val>
                                        </p:tav>
                                      </p:tavLst>
                                    </p:anim>
                                    <p:anim calcmode="lin" valueType="num">
                                      <p:cBhvr>
                                        <p:cTn id="30" dur="250" fill="hold"/>
                                        <p:tgtEl>
                                          <p:spTgt spid="8"/>
                                        </p:tgtEl>
                                        <p:attrNameLst>
                                          <p:attrName>ppt_w</p:attrName>
                                        </p:attrNameLst>
                                      </p:cBhvr>
                                      <p:tavLst>
                                        <p:tav tm="0">
                                          <p:val>
                                            <p:strVal val="#ppt_w"/>
                                          </p:val>
                                        </p:tav>
                                        <p:tav tm="100000">
                                          <p:val>
                                            <p:strVal val="#ppt_w"/>
                                          </p:val>
                                        </p:tav>
                                      </p:tavLst>
                                    </p:anim>
                                    <p:anim calcmode="lin" valueType="num">
                                      <p:cBhvr>
                                        <p:cTn id="31" dur="250" fill="hold"/>
                                        <p:tgtEl>
                                          <p:spTgt spid="8"/>
                                        </p:tgtEl>
                                        <p:attrNameLst>
                                          <p:attrName>ppt_h</p:attrName>
                                        </p:attrNameLst>
                                      </p:cBhvr>
                                      <p:tavLst>
                                        <p:tav tm="0">
                                          <p:val>
                                            <p:fltVal val="0"/>
                                          </p:val>
                                        </p:tav>
                                        <p:tav tm="100000">
                                          <p:val>
                                            <p:strVal val="#ppt_h"/>
                                          </p:val>
                                        </p:tav>
                                      </p:tavLst>
                                    </p:anim>
                                  </p:childTnLst>
                                </p:cTn>
                              </p:par>
                            </p:childTnLst>
                          </p:cTn>
                        </p:par>
                        <p:par>
                          <p:cTn id="32" fill="hold">
                            <p:stCondLst>
                              <p:cond delay="3049"/>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549"/>
                            </p:stCondLst>
                            <p:childTnLst>
                              <p:par>
                                <p:cTn id="37" presetID="53" presetClass="entr" presetSubtype="16" fill="hold" grpId="0" nodeType="afterEffect">
                                  <p:stCondLst>
                                    <p:cond delay="0"/>
                                  </p:stCondLst>
                                  <p:childTnLst>
                                    <p:set>
                                      <p:cBhvr>
                                        <p:cTn id="38" dur="1" fill="hold">
                                          <p:stCondLst>
                                            <p:cond delay="0"/>
                                          </p:stCondLst>
                                        </p:cTn>
                                        <p:tgtEl>
                                          <p:spTgt spid="12299"/>
                                        </p:tgtEl>
                                        <p:attrNameLst>
                                          <p:attrName>style.visibility</p:attrName>
                                        </p:attrNameLst>
                                      </p:cBhvr>
                                      <p:to>
                                        <p:strVal val="visible"/>
                                      </p:to>
                                    </p:set>
                                    <p:anim calcmode="lin" valueType="num">
                                      <p:cBhvr>
                                        <p:cTn id="39" dur="500" fill="hold"/>
                                        <p:tgtEl>
                                          <p:spTgt spid="12299"/>
                                        </p:tgtEl>
                                        <p:attrNameLst>
                                          <p:attrName>ppt_w</p:attrName>
                                        </p:attrNameLst>
                                      </p:cBhvr>
                                      <p:tavLst>
                                        <p:tav tm="0">
                                          <p:val>
                                            <p:fltVal val="0"/>
                                          </p:val>
                                        </p:tav>
                                        <p:tav tm="100000">
                                          <p:val>
                                            <p:strVal val="#ppt_w"/>
                                          </p:val>
                                        </p:tav>
                                      </p:tavLst>
                                    </p:anim>
                                    <p:anim calcmode="lin" valueType="num">
                                      <p:cBhvr>
                                        <p:cTn id="40" dur="500" fill="hold"/>
                                        <p:tgtEl>
                                          <p:spTgt spid="12299"/>
                                        </p:tgtEl>
                                        <p:attrNameLst>
                                          <p:attrName>ppt_h</p:attrName>
                                        </p:attrNameLst>
                                      </p:cBhvr>
                                      <p:tavLst>
                                        <p:tav tm="0">
                                          <p:val>
                                            <p:fltVal val="0"/>
                                          </p:val>
                                        </p:tav>
                                        <p:tav tm="100000">
                                          <p:val>
                                            <p:strVal val="#ppt_h"/>
                                          </p:val>
                                        </p:tav>
                                      </p:tavLst>
                                    </p:anim>
                                    <p:animEffect transition="in" filter="fade">
                                      <p:cBhvr>
                                        <p:cTn id="41" dur="500"/>
                                        <p:tgtEl>
                                          <p:spTgt spid="12299"/>
                                        </p:tgtEl>
                                      </p:cBhvr>
                                    </p:animEffect>
                                  </p:childTnLst>
                                </p:cTn>
                              </p:par>
                            </p:childTnLst>
                          </p:cTn>
                        </p:par>
                        <p:par>
                          <p:cTn id="42" fill="hold">
                            <p:stCondLst>
                              <p:cond delay="4049"/>
                            </p:stCondLst>
                            <p:childTnLst>
                              <p:par>
                                <p:cTn id="43" presetID="17" presetClass="entr" presetSubtype="1" fill="hold" grpId="0" nodeType="afterEffect">
                                  <p:stCondLst>
                                    <p:cond delay="0"/>
                                  </p:stCondLst>
                                  <p:iterate type="lt">
                                    <p:tmPct val="40000"/>
                                  </p:iterate>
                                  <p:childTnLst>
                                    <p:set>
                                      <p:cBhvr>
                                        <p:cTn id="44" dur="1" fill="hold">
                                          <p:stCondLst>
                                            <p:cond delay="0"/>
                                          </p:stCondLst>
                                        </p:cTn>
                                        <p:tgtEl>
                                          <p:spTgt spid="10"/>
                                        </p:tgtEl>
                                        <p:attrNameLst>
                                          <p:attrName>style.visibility</p:attrName>
                                        </p:attrNameLst>
                                      </p:cBhvr>
                                      <p:to>
                                        <p:strVal val="visible"/>
                                      </p:to>
                                    </p:set>
                                    <p:anim calcmode="lin" valueType="num">
                                      <p:cBhvr>
                                        <p:cTn id="45" dur="250" fill="hold"/>
                                        <p:tgtEl>
                                          <p:spTgt spid="10"/>
                                        </p:tgtEl>
                                        <p:attrNameLst>
                                          <p:attrName>ppt_x</p:attrName>
                                        </p:attrNameLst>
                                      </p:cBhvr>
                                      <p:tavLst>
                                        <p:tav tm="0">
                                          <p:val>
                                            <p:strVal val="#ppt_x"/>
                                          </p:val>
                                        </p:tav>
                                        <p:tav tm="100000">
                                          <p:val>
                                            <p:strVal val="#ppt_x"/>
                                          </p:val>
                                        </p:tav>
                                      </p:tavLst>
                                    </p:anim>
                                    <p:anim calcmode="lin" valueType="num">
                                      <p:cBhvr>
                                        <p:cTn id="46" dur="250" fill="hold"/>
                                        <p:tgtEl>
                                          <p:spTgt spid="10"/>
                                        </p:tgtEl>
                                        <p:attrNameLst>
                                          <p:attrName>ppt_y</p:attrName>
                                        </p:attrNameLst>
                                      </p:cBhvr>
                                      <p:tavLst>
                                        <p:tav tm="0">
                                          <p:val>
                                            <p:strVal val="#ppt_y-#ppt_h/2"/>
                                          </p:val>
                                        </p:tav>
                                        <p:tav tm="100000">
                                          <p:val>
                                            <p:strVal val="#ppt_y"/>
                                          </p:val>
                                        </p:tav>
                                      </p:tavLst>
                                    </p:anim>
                                    <p:anim calcmode="lin" valueType="num">
                                      <p:cBhvr>
                                        <p:cTn id="47" dur="250" fill="hold"/>
                                        <p:tgtEl>
                                          <p:spTgt spid="10"/>
                                        </p:tgtEl>
                                        <p:attrNameLst>
                                          <p:attrName>ppt_w</p:attrName>
                                        </p:attrNameLst>
                                      </p:cBhvr>
                                      <p:tavLst>
                                        <p:tav tm="0">
                                          <p:val>
                                            <p:strVal val="#ppt_w"/>
                                          </p:val>
                                        </p:tav>
                                        <p:tav tm="100000">
                                          <p:val>
                                            <p:strVal val="#ppt_w"/>
                                          </p:val>
                                        </p:tav>
                                      </p:tavLst>
                                    </p:anim>
                                    <p:anim calcmode="lin" valueType="num">
                                      <p:cBhvr>
                                        <p:cTn id="48" dur="250" fill="hold"/>
                                        <p:tgtEl>
                                          <p:spTgt spid="10"/>
                                        </p:tgtEl>
                                        <p:attrNameLst>
                                          <p:attrName>ppt_h</p:attrName>
                                        </p:attrNameLst>
                                      </p:cBhvr>
                                      <p:tavLst>
                                        <p:tav tm="0">
                                          <p:val>
                                            <p:fltVal val="0"/>
                                          </p:val>
                                        </p:tav>
                                        <p:tav tm="100000">
                                          <p:val>
                                            <p:strVal val="#ppt_h"/>
                                          </p:val>
                                        </p:tav>
                                      </p:tavLst>
                                    </p:anim>
                                  </p:childTnLst>
                                </p:cTn>
                              </p:par>
                            </p:childTnLst>
                          </p:cTn>
                        </p:par>
                        <p:par>
                          <p:cTn id="49" fill="hold">
                            <p:stCondLst>
                              <p:cond delay="5099"/>
                            </p:stCondLst>
                            <p:childTnLst>
                              <p:par>
                                <p:cTn id="50" presetID="22" presetClass="entr" presetSubtype="8"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childTnLst>
                          </p:cTn>
                        </p:par>
                        <p:par>
                          <p:cTn id="53" fill="hold">
                            <p:stCondLst>
                              <p:cond delay="5599"/>
                            </p:stCondLst>
                            <p:childTnLst>
                              <p:par>
                                <p:cTn id="54" presetID="17" presetClass="entr" presetSubtype="1" fill="hold" grpId="0" nodeType="afterEffect">
                                  <p:stCondLst>
                                    <p:cond delay="0"/>
                                  </p:stCondLst>
                                  <p:iterate type="lt">
                                    <p:tmPct val="40000"/>
                                  </p:iterate>
                                  <p:childTnLst>
                                    <p:set>
                                      <p:cBhvr>
                                        <p:cTn id="55" dur="1" fill="hold">
                                          <p:stCondLst>
                                            <p:cond delay="0"/>
                                          </p:stCondLst>
                                        </p:cTn>
                                        <p:tgtEl>
                                          <p:spTgt spid="12"/>
                                        </p:tgtEl>
                                        <p:attrNameLst>
                                          <p:attrName>style.visibility</p:attrName>
                                        </p:attrNameLst>
                                      </p:cBhvr>
                                      <p:to>
                                        <p:strVal val="visible"/>
                                      </p:to>
                                    </p:set>
                                    <p:anim calcmode="lin" valueType="num">
                                      <p:cBhvr>
                                        <p:cTn id="56" dur="250" fill="hold"/>
                                        <p:tgtEl>
                                          <p:spTgt spid="12"/>
                                        </p:tgtEl>
                                        <p:attrNameLst>
                                          <p:attrName>ppt_x</p:attrName>
                                        </p:attrNameLst>
                                      </p:cBhvr>
                                      <p:tavLst>
                                        <p:tav tm="0">
                                          <p:val>
                                            <p:strVal val="#ppt_x"/>
                                          </p:val>
                                        </p:tav>
                                        <p:tav tm="100000">
                                          <p:val>
                                            <p:strVal val="#ppt_x"/>
                                          </p:val>
                                        </p:tav>
                                      </p:tavLst>
                                    </p:anim>
                                    <p:anim calcmode="lin" valueType="num">
                                      <p:cBhvr>
                                        <p:cTn id="57" dur="250" fill="hold"/>
                                        <p:tgtEl>
                                          <p:spTgt spid="12"/>
                                        </p:tgtEl>
                                        <p:attrNameLst>
                                          <p:attrName>ppt_y</p:attrName>
                                        </p:attrNameLst>
                                      </p:cBhvr>
                                      <p:tavLst>
                                        <p:tav tm="0">
                                          <p:val>
                                            <p:strVal val="#ppt_y-#ppt_h/2"/>
                                          </p:val>
                                        </p:tav>
                                        <p:tav tm="100000">
                                          <p:val>
                                            <p:strVal val="#ppt_y"/>
                                          </p:val>
                                        </p:tav>
                                      </p:tavLst>
                                    </p:anim>
                                    <p:anim calcmode="lin" valueType="num">
                                      <p:cBhvr>
                                        <p:cTn id="58" dur="250" fill="hold"/>
                                        <p:tgtEl>
                                          <p:spTgt spid="12"/>
                                        </p:tgtEl>
                                        <p:attrNameLst>
                                          <p:attrName>ppt_w</p:attrName>
                                        </p:attrNameLst>
                                      </p:cBhvr>
                                      <p:tavLst>
                                        <p:tav tm="0">
                                          <p:val>
                                            <p:strVal val="#ppt_w"/>
                                          </p:val>
                                        </p:tav>
                                        <p:tav tm="100000">
                                          <p:val>
                                            <p:strVal val="#ppt_w"/>
                                          </p:val>
                                        </p:tav>
                                      </p:tavLst>
                                    </p:anim>
                                    <p:anim calcmode="lin" valueType="num">
                                      <p:cBhvr>
                                        <p:cTn id="59" dur="250" fill="hold"/>
                                        <p:tgtEl>
                                          <p:spTgt spid="12"/>
                                        </p:tgtEl>
                                        <p:attrNameLst>
                                          <p:attrName>ppt_h</p:attrName>
                                        </p:attrNameLst>
                                      </p:cBhvr>
                                      <p:tavLst>
                                        <p:tav tm="0">
                                          <p:val>
                                            <p:fltVal val="0"/>
                                          </p:val>
                                        </p:tav>
                                        <p:tav tm="100000">
                                          <p:val>
                                            <p:strVal val="#ppt_h"/>
                                          </p:val>
                                        </p:tav>
                                      </p:tavLst>
                                    </p:anim>
                                  </p:childTnLst>
                                </p:cTn>
                              </p:par>
                            </p:childTnLst>
                          </p:cTn>
                        </p:par>
                        <p:par>
                          <p:cTn id="60" fill="hold">
                            <p:stCondLst>
                              <p:cond delay="6649"/>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par>
                          <p:cTn id="64" fill="hold">
                            <p:stCondLst>
                              <p:cond delay="7149"/>
                            </p:stCondLst>
                            <p:childTnLst>
                              <p:par>
                                <p:cTn id="65" presetID="17" presetClass="entr" presetSubtype="1" fill="hold" grpId="0" nodeType="afterEffect">
                                  <p:stCondLst>
                                    <p:cond delay="0"/>
                                  </p:stCondLst>
                                  <p:iterate type="lt">
                                    <p:tmPct val="40000"/>
                                  </p:iterate>
                                  <p:childTnLst>
                                    <p:set>
                                      <p:cBhvr>
                                        <p:cTn id="66" dur="1" fill="hold">
                                          <p:stCondLst>
                                            <p:cond delay="0"/>
                                          </p:stCondLst>
                                        </p:cTn>
                                        <p:tgtEl>
                                          <p:spTgt spid="17"/>
                                        </p:tgtEl>
                                        <p:attrNameLst>
                                          <p:attrName>style.visibility</p:attrName>
                                        </p:attrNameLst>
                                      </p:cBhvr>
                                      <p:to>
                                        <p:strVal val="visible"/>
                                      </p:to>
                                    </p:set>
                                    <p:anim calcmode="lin" valueType="num">
                                      <p:cBhvr>
                                        <p:cTn id="67" dur="250" fill="hold"/>
                                        <p:tgtEl>
                                          <p:spTgt spid="17"/>
                                        </p:tgtEl>
                                        <p:attrNameLst>
                                          <p:attrName>ppt_x</p:attrName>
                                        </p:attrNameLst>
                                      </p:cBhvr>
                                      <p:tavLst>
                                        <p:tav tm="0">
                                          <p:val>
                                            <p:strVal val="#ppt_x"/>
                                          </p:val>
                                        </p:tav>
                                        <p:tav tm="100000">
                                          <p:val>
                                            <p:strVal val="#ppt_x"/>
                                          </p:val>
                                        </p:tav>
                                      </p:tavLst>
                                    </p:anim>
                                    <p:anim calcmode="lin" valueType="num">
                                      <p:cBhvr>
                                        <p:cTn id="68" dur="250" fill="hold"/>
                                        <p:tgtEl>
                                          <p:spTgt spid="17"/>
                                        </p:tgtEl>
                                        <p:attrNameLst>
                                          <p:attrName>ppt_y</p:attrName>
                                        </p:attrNameLst>
                                      </p:cBhvr>
                                      <p:tavLst>
                                        <p:tav tm="0">
                                          <p:val>
                                            <p:strVal val="#ppt_y-#ppt_h/2"/>
                                          </p:val>
                                        </p:tav>
                                        <p:tav tm="100000">
                                          <p:val>
                                            <p:strVal val="#ppt_y"/>
                                          </p:val>
                                        </p:tav>
                                      </p:tavLst>
                                    </p:anim>
                                    <p:anim calcmode="lin" valueType="num">
                                      <p:cBhvr>
                                        <p:cTn id="69" dur="250" fill="hold"/>
                                        <p:tgtEl>
                                          <p:spTgt spid="17"/>
                                        </p:tgtEl>
                                        <p:attrNameLst>
                                          <p:attrName>ppt_w</p:attrName>
                                        </p:attrNameLst>
                                      </p:cBhvr>
                                      <p:tavLst>
                                        <p:tav tm="0">
                                          <p:val>
                                            <p:strVal val="#ppt_w"/>
                                          </p:val>
                                        </p:tav>
                                        <p:tav tm="100000">
                                          <p:val>
                                            <p:strVal val="#ppt_w"/>
                                          </p:val>
                                        </p:tav>
                                      </p:tavLst>
                                    </p:anim>
                                    <p:anim calcmode="lin" valueType="num">
                                      <p:cBhvr>
                                        <p:cTn id="70" dur="250" fill="hold"/>
                                        <p:tgtEl>
                                          <p:spTgt spid="17"/>
                                        </p:tgtEl>
                                        <p:attrNameLst>
                                          <p:attrName>ppt_h</p:attrName>
                                        </p:attrNameLst>
                                      </p:cBhvr>
                                      <p:tavLst>
                                        <p:tav tm="0">
                                          <p:val>
                                            <p:fltVal val="0"/>
                                          </p:val>
                                        </p:tav>
                                        <p:tav tm="100000">
                                          <p:val>
                                            <p:strVal val="#ppt_h"/>
                                          </p:val>
                                        </p:tav>
                                      </p:tavLst>
                                    </p:anim>
                                  </p:childTnLst>
                                </p:cTn>
                              </p:par>
                            </p:childTnLst>
                          </p:cTn>
                        </p:par>
                        <p:par>
                          <p:cTn id="71" fill="hold">
                            <p:stCondLst>
                              <p:cond delay="8199"/>
                            </p:stCondLst>
                            <p:childTnLst>
                              <p:par>
                                <p:cTn id="72" presetID="22" presetClass="entr" presetSubtype="8"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left)">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9" grpId="0" bldLvl="0" animBg="1"/>
      <p:bldP spid="12301" grpId="0" bldLvl="0" animBg="1"/>
      <p:bldP spid="7" grpId="0"/>
      <p:bldP spid="8" grpId="0"/>
      <p:bldP spid="9" grpId="0"/>
      <p:bldP spid="10" grpId="0"/>
      <p:bldP spid="11" grpId="0"/>
      <p:bldP spid="12"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0" y="5118432"/>
            <a:ext cx="12192000" cy="1739569"/>
          </a:xfrm>
          <a:custGeom>
            <a:avLst/>
            <a:gdLst>
              <a:gd name="connsiteX0" fmla="*/ 575540 w 12192000"/>
              <a:gd name="connsiteY0" fmla="*/ 174 h 1739569"/>
              <a:gd name="connsiteX1" fmla="*/ 1729183 w 12192000"/>
              <a:gd name="connsiteY1" fmla="*/ 258205 h 1739569"/>
              <a:gd name="connsiteX2" fmla="*/ 5149843 w 12192000"/>
              <a:gd name="connsiteY2" fmla="*/ 1471055 h 1739569"/>
              <a:gd name="connsiteX3" fmla="*/ 9118562 w 12192000"/>
              <a:gd name="connsiteY3" fmla="*/ 232805 h 1739569"/>
              <a:gd name="connsiteX4" fmla="*/ 12070430 w 12192000"/>
              <a:gd name="connsiteY4" fmla="*/ 1014327 h 1739569"/>
              <a:gd name="connsiteX5" fmla="*/ 12192000 w 12192000"/>
              <a:gd name="connsiteY5" fmla="*/ 1085907 h 1739569"/>
              <a:gd name="connsiteX6" fmla="*/ 12192000 w 12192000"/>
              <a:gd name="connsiteY6" fmla="*/ 1739569 h 1739569"/>
              <a:gd name="connsiteX7" fmla="*/ 0 w 12192000"/>
              <a:gd name="connsiteY7" fmla="*/ 1739569 h 1739569"/>
              <a:gd name="connsiteX8" fmla="*/ 0 w 12192000"/>
              <a:gd name="connsiteY8" fmla="*/ 151718 h 1739569"/>
              <a:gd name="connsiteX9" fmla="*/ 56741 w 12192000"/>
              <a:gd name="connsiteY9" fmla="*/ 120110 h 1739569"/>
              <a:gd name="connsiteX10" fmla="*/ 575540 w 12192000"/>
              <a:gd name="connsiteY10" fmla="*/ 174 h 173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1739569">
                <a:moveTo>
                  <a:pt x="575540" y="174"/>
                </a:moveTo>
                <a:cubicBezTo>
                  <a:pt x="971002" y="-5800"/>
                  <a:pt x="1380189" y="143773"/>
                  <a:pt x="1729183" y="258205"/>
                </a:cubicBezTo>
                <a:cubicBezTo>
                  <a:pt x="2287574" y="441297"/>
                  <a:pt x="3918279" y="1475288"/>
                  <a:pt x="5149843" y="1471055"/>
                </a:cubicBezTo>
                <a:cubicBezTo>
                  <a:pt x="6381405" y="1466822"/>
                  <a:pt x="7943695" y="296305"/>
                  <a:pt x="9118562" y="232805"/>
                </a:cubicBezTo>
                <a:cubicBezTo>
                  <a:pt x="10220001" y="173274"/>
                  <a:pt x="11393417" y="629991"/>
                  <a:pt x="12070430" y="1014327"/>
                </a:cubicBezTo>
                <a:lnTo>
                  <a:pt x="12192000" y="1085907"/>
                </a:lnTo>
                <a:lnTo>
                  <a:pt x="12192000" y="1739569"/>
                </a:lnTo>
                <a:lnTo>
                  <a:pt x="0" y="1739569"/>
                </a:lnTo>
                <a:lnTo>
                  <a:pt x="0" y="151718"/>
                </a:lnTo>
                <a:lnTo>
                  <a:pt x="56741" y="120110"/>
                </a:lnTo>
                <a:cubicBezTo>
                  <a:pt x="222404" y="37050"/>
                  <a:pt x="397583" y="2863"/>
                  <a:pt x="575540" y="174"/>
                </a:cubicBezTo>
                <a:close/>
              </a:path>
            </a:pathLst>
          </a:custGeom>
          <a:gradFill flip="none" rotWithShape="1">
            <a:gsLst>
              <a:gs pos="0">
                <a:srgbClr val="FFFF00"/>
              </a:gs>
              <a:gs pos="51000">
                <a:srgbClr val="F8C700"/>
              </a:gs>
              <a:gs pos="100000">
                <a:srgbClr val="F8C70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flipH="1">
            <a:off x="1349506" y="3983817"/>
            <a:ext cx="10842495" cy="2605682"/>
          </a:xfrm>
          <a:custGeom>
            <a:avLst/>
            <a:gdLst>
              <a:gd name="connsiteX0" fmla="*/ 463120 w 10842495"/>
              <a:gd name="connsiteY0" fmla="*/ 1569 h 2605682"/>
              <a:gd name="connsiteX1" fmla="*/ 61289 w 10842495"/>
              <a:gd name="connsiteY1" fmla="*/ 61526 h 2605682"/>
              <a:gd name="connsiteX2" fmla="*/ 0 w 10842495"/>
              <a:gd name="connsiteY2" fmla="*/ 79024 h 2605682"/>
              <a:gd name="connsiteX3" fmla="*/ 0 w 10842495"/>
              <a:gd name="connsiteY3" fmla="*/ 126732 h 2605682"/>
              <a:gd name="connsiteX4" fmla="*/ 0 w 10842495"/>
              <a:gd name="connsiteY4" fmla="*/ 2220522 h 2605682"/>
              <a:gd name="connsiteX5" fmla="*/ 121570 w 10842495"/>
              <a:gd name="connsiteY5" fmla="*/ 2148942 h 2605682"/>
              <a:gd name="connsiteX6" fmla="*/ 3073438 w 10842495"/>
              <a:gd name="connsiteY6" fmla="*/ 1367420 h 2605682"/>
              <a:gd name="connsiteX7" fmla="*/ 7042158 w 10842495"/>
              <a:gd name="connsiteY7" fmla="*/ 2605670 h 2605682"/>
              <a:gd name="connsiteX8" fmla="*/ 10462817 w 10842495"/>
              <a:gd name="connsiteY8" fmla="*/ 1392820 h 2605682"/>
              <a:gd name="connsiteX9" fmla="*/ 10734694 w 10842495"/>
              <a:gd name="connsiteY9" fmla="*/ 1303387 h 2605682"/>
              <a:gd name="connsiteX10" fmla="*/ 10842495 w 10842495"/>
              <a:gd name="connsiteY10" fmla="*/ 1271617 h 2605682"/>
              <a:gd name="connsiteX11" fmla="*/ 10750227 w 10842495"/>
              <a:gd name="connsiteY11" fmla="*/ 1196003 h 2605682"/>
              <a:gd name="connsiteX12" fmla="*/ 8121220 w 10842495"/>
              <a:gd name="connsiteY12" fmla="*/ 227246 h 2605682"/>
              <a:gd name="connsiteX13" fmla="*/ 4586578 w 10842495"/>
              <a:gd name="connsiteY13" fmla="*/ 1400203 h 2605682"/>
              <a:gd name="connsiteX14" fmla="*/ 1540054 w 10842495"/>
              <a:gd name="connsiteY14" fmla="*/ 258731 h 2605682"/>
              <a:gd name="connsiteX15" fmla="*/ 910450 w 10842495"/>
              <a:gd name="connsiteY15" fmla="*/ 28049 h 2605682"/>
              <a:gd name="connsiteX16" fmla="*/ 874712 w 10842495"/>
              <a:gd name="connsiteY16" fmla="*/ 22585 h 2605682"/>
              <a:gd name="connsiteX17" fmla="*/ 874712 w 10842495"/>
              <a:gd name="connsiteY17" fmla="*/ 17431 h 2605682"/>
              <a:gd name="connsiteX18" fmla="*/ 846294 w 10842495"/>
              <a:gd name="connsiteY18" fmla="*/ 13883 h 2605682"/>
              <a:gd name="connsiteX19" fmla="*/ 463120 w 10842495"/>
              <a:gd name="connsiteY19" fmla="*/ 1569 h 260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42495" h="2605682">
                <a:moveTo>
                  <a:pt x="463120" y="1569"/>
                </a:moveTo>
                <a:cubicBezTo>
                  <a:pt x="334710" y="5824"/>
                  <a:pt x="200313" y="27260"/>
                  <a:pt x="61289" y="61526"/>
                </a:cubicBezTo>
                <a:lnTo>
                  <a:pt x="0" y="79024"/>
                </a:lnTo>
                <a:lnTo>
                  <a:pt x="0" y="126732"/>
                </a:lnTo>
                <a:lnTo>
                  <a:pt x="0" y="2220522"/>
                </a:lnTo>
                <a:lnTo>
                  <a:pt x="121570" y="2148942"/>
                </a:lnTo>
                <a:cubicBezTo>
                  <a:pt x="798583" y="1764606"/>
                  <a:pt x="1971999" y="1307889"/>
                  <a:pt x="3073438" y="1367420"/>
                </a:cubicBezTo>
                <a:cubicBezTo>
                  <a:pt x="4248305" y="1430920"/>
                  <a:pt x="5810595" y="2601437"/>
                  <a:pt x="7042158" y="2605670"/>
                </a:cubicBezTo>
                <a:cubicBezTo>
                  <a:pt x="8273721" y="2609903"/>
                  <a:pt x="9904426" y="1575912"/>
                  <a:pt x="10462817" y="1392820"/>
                </a:cubicBezTo>
                <a:cubicBezTo>
                  <a:pt x="10550065" y="1364212"/>
                  <a:pt x="10641076" y="1333408"/>
                  <a:pt x="10734694" y="1303387"/>
                </a:cubicBezTo>
                <a:lnTo>
                  <a:pt x="10842495" y="1271617"/>
                </a:lnTo>
                <a:lnTo>
                  <a:pt x="10750227" y="1196003"/>
                </a:lnTo>
                <a:cubicBezTo>
                  <a:pt x="10147262" y="719589"/>
                  <a:pt x="9148494" y="193212"/>
                  <a:pt x="8121220" y="227246"/>
                </a:cubicBezTo>
                <a:cubicBezTo>
                  <a:pt x="7093945" y="261280"/>
                  <a:pt x="5683439" y="1394956"/>
                  <a:pt x="4586578" y="1400203"/>
                </a:cubicBezTo>
                <a:cubicBezTo>
                  <a:pt x="3489717" y="1405450"/>
                  <a:pt x="2196826" y="489585"/>
                  <a:pt x="1540054" y="258731"/>
                </a:cubicBezTo>
                <a:cubicBezTo>
                  <a:pt x="1129571" y="114447"/>
                  <a:pt x="1020510" y="52450"/>
                  <a:pt x="910450" y="28049"/>
                </a:cubicBezTo>
                <a:lnTo>
                  <a:pt x="874712" y="22585"/>
                </a:lnTo>
                <a:lnTo>
                  <a:pt x="874712" y="17431"/>
                </a:lnTo>
                <a:lnTo>
                  <a:pt x="846294" y="13883"/>
                </a:lnTo>
                <a:cubicBezTo>
                  <a:pt x="719493" y="1817"/>
                  <a:pt x="591529" y="-2686"/>
                  <a:pt x="463120" y="1569"/>
                </a:cubicBezTo>
                <a:close/>
              </a:path>
            </a:pathLst>
          </a:custGeom>
          <a:gradFill>
            <a:gsLst>
              <a:gs pos="0">
                <a:srgbClr val="F8C700"/>
              </a:gs>
              <a:gs pos="15000">
                <a:srgbClr val="F8C700">
                  <a:alpha val="79000"/>
                </a:srgbClr>
              </a:gs>
              <a:gs pos="100000">
                <a:srgbClr val="F8C700">
                  <a:alpha val="2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1" y="4889844"/>
            <a:ext cx="12192000" cy="1471067"/>
          </a:xfrm>
          <a:custGeom>
            <a:avLst/>
            <a:gdLst>
              <a:gd name="connsiteX0" fmla="*/ 575540 w 12192000"/>
              <a:gd name="connsiteY0" fmla="*/ 174 h 2233055"/>
              <a:gd name="connsiteX1" fmla="*/ 1729183 w 12192000"/>
              <a:gd name="connsiteY1" fmla="*/ 258205 h 2233055"/>
              <a:gd name="connsiteX2" fmla="*/ 5149842 w 12192000"/>
              <a:gd name="connsiteY2" fmla="*/ 1471055 h 2233055"/>
              <a:gd name="connsiteX3" fmla="*/ 9118562 w 12192000"/>
              <a:gd name="connsiteY3" fmla="*/ 232805 h 2233055"/>
              <a:gd name="connsiteX4" fmla="*/ 12070430 w 12192000"/>
              <a:gd name="connsiteY4" fmla="*/ 1014327 h 2233055"/>
              <a:gd name="connsiteX5" fmla="*/ 12192000 w 12192000"/>
              <a:gd name="connsiteY5" fmla="*/ 1085907 h 2233055"/>
              <a:gd name="connsiteX6" fmla="*/ 12192000 w 12192000"/>
              <a:gd name="connsiteY6" fmla="*/ 2233055 h 2233055"/>
              <a:gd name="connsiteX7" fmla="*/ 0 w 12192000"/>
              <a:gd name="connsiteY7" fmla="*/ 2233055 h 2233055"/>
              <a:gd name="connsiteX8" fmla="*/ 0 w 12192000"/>
              <a:gd name="connsiteY8" fmla="*/ 151718 h 2233055"/>
              <a:gd name="connsiteX9" fmla="*/ 56741 w 12192000"/>
              <a:gd name="connsiteY9" fmla="*/ 120110 h 2233055"/>
              <a:gd name="connsiteX10" fmla="*/ 575540 w 12192000"/>
              <a:gd name="connsiteY10" fmla="*/ 174 h 2233055"/>
              <a:gd name="connsiteX0-1" fmla="*/ 575540 w 12192000"/>
              <a:gd name="connsiteY0-2" fmla="*/ 174 h 2233055"/>
              <a:gd name="connsiteX1-3" fmla="*/ 1729183 w 12192000"/>
              <a:gd name="connsiteY1-4" fmla="*/ 258205 h 2233055"/>
              <a:gd name="connsiteX2-5" fmla="*/ 5149842 w 12192000"/>
              <a:gd name="connsiteY2-6" fmla="*/ 1471055 h 2233055"/>
              <a:gd name="connsiteX3-7" fmla="*/ 9118562 w 12192000"/>
              <a:gd name="connsiteY3-8" fmla="*/ 232805 h 2233055"/>
              <a:gd name="connsiteX4-9" fmla="*/ 12070430 w 12192000"/>
              <a:gd name="connsiteY4-10" fmla="*/ 1014327 h 2233055"/>
              <a:gd name="connsiteX5-11" fmla="*/ 12192000 w 12192000"/>
              <a:gd name="connsiteY5-12" fmla="*/ 1085907 h 2233055"/>
              <a:gd name="connsiteX6-13" fmla="*/ 12192000 w 12192000"/>
              <a:gd name="connsiteY6-14" fmla="*/ 2233055 h 2233055"/>
              <a:gd name="connsiteX7-15" fmla="*/ 0 w 12192000"/>
              <a:gd name="connsiteY7-16" fmla="*/ 151718 h 2233055"/>
              <a:gd name="connsiteX8-17" fmla="*/ 56741 w 12192000"/>
              <a:gd name="connsiteY8-18" fmla="*/ 120110 h 2233055"/>
              <a:gd name="connsiteX9-19" fmla="*/ 575540 w 12192000"/>
              <a:gd name="connsiteY9-20" fmla="*/ 174 h 2233055"/>
              <a:gd name="connsiteX0-21" fmla="*/ 575540 w 12192000"/>
              <a:gd name="connsiteY0-22" fmla="*/ 174 h 1471067"/>
              <a:gd name="connsiteX1-23" fmla="*/ 1729183 w 12192000"/>
              <a:gd name="connsiteY1-24" fmla="*/ 258205 h 1471067"/>
              <a:gd name="connsiteX2-25" fmla="*/ 5149842 w 12192000"/>
              <a:gd name="connsiteY2-26" fmla="*/ 1471055 h 1471067"/>
              <a:gd name="connsiteX3-27" fmla="*/ 9118562 w 12192000"/>
              <a:gd name="connsiteY3-28" fmla="*/ 232805 h 1471067"/>
              <a:gd name="connsiteX4-29" fmla="*/ 12070430 w 12192000"/>
              <a:gd name="connsiteY4-30" fmla="*/ 1014327 h 1471067"/>
              <a:gd name="connsiteX5-31" fmla="*/ 12192000 w 12192000"/>
              <a:gd name="connsiteY5-32" fmla="*/ 1085907 h 1471067"/>
              <a:gd name="connsiteX6-33" fmla="*/ 0 w 12192000"/>
              <a:gd name="connsiteY6-34" fmla="*/ 151718 h 1471067"/>
              <a:gd name="connsiteX7-35" fmla="*/ 56741 w 12192000"/>
              <a:gd name="connsiteY7-36" fmla="*/ 120110 h 1471067"/>
              <a:gd name="connsiteX8-37" fmla="*/ 575540 w 12192000"/>
              <a:gd name="connsiteY8-38" fmla="*/ 174 h 1471067"/>
              <a:gd name="connsiteX0-39" fmla="*/ 575540 w 12192000"/>
              <a:gd name="connsiteY0-40" fmla="*/ 174 h 1471067"/>
              <a:gd name="connsiteX1-41" fmla="*/ 1729183 w 12192000"/>
              <a:gd name="connsiteY1-42" fmla="*/ 258205 h 1471067"/>
              <a:gd name="connsiteX2-43" fmla="*/ 5149842 w 12192000"/>
              <a:gd name="connsiteY2-44" fmla="*/ 1471055 h 1471067"/>
              <a:gd name="connsiteX3-45" fmla="*/ 9118562 w 12192000"/>
              <a:gd name="connsiteY3-46" fmla="*/ 232805 h 1471067"/>
              <a:gd name="connsiteX4-47" fmla="*/ 12070430 w 12192000"/>
              <a:gd name="connsiteY4-48" fmla="*/ 1014327 h 1471067"/>
              <a:gd name="connsiteX5-49" fmla="*/ 12192000 w 12192000"/>
              <a:gd name="connsiteY5-50" fmla="*/ 1085907 h 1471067"/>
              <a:gd name="connsiteX6-51" fmla="*/ 6451601 w 12192000"/>
              <a:gd name="connsiteY6-52" fmla="*/ 645542 h 1471067"/>
              <a:gd name="connsiteX7-53" fmla="*/ 0 w 12192000"/>
              <a:gd name="connsiteY7-54" fmla="*/ 151718 h 1471067"/>
              <a:gd name="connsiteX8-55" fmla="*/ 56741 w 12192000"/>
              <a:gd name="connsiteY8-56" fmla="*/ 120110 h 1471067"/>
              <a:gd name="connsiteX9-57" fmla="*/ 575540 w 12192000"/>
              <a:gd name="connsiteY9-58" fmla="*/ 174 h 1471067"/>
              <a:gd name="connsiteX0-59" fmla="*/ 6451601 w 12192000"/>
              <a:gd name="connsiteY0-60" fmla="*/ 645542 h 1471067"/>
              <a:gd name="connsiteX1-61" fmla="*/ 0 w 12192000"/>
              <a:gd name="connsiteY1-62" fmla="*/ 151718 h 1471067"/>
              <a:gd name="connsiteX2-63" fmla="*/ 56741 w 12192000"/>
              <a:gd name="connsiteY2-64" fmla="*/ 120110 h 1471067"/>
              <a:gd name="connsiteX3-65" fmla="*/ 575540 w 12192000"/>
              <a:gd name="connsiteY3-66" fmla="*/ 174 h 1471067"/>
              <a:gd name="connsiteX4-67" fmla="*/ 1729183 w 12192000"/>
              <a:gd name="connsiteY4-68" fmla="*/ 258205 h 1471067"/>
              <a:gd name="connsiteX5-69" fmla="*/ 5149842 w 12192000"/>
              <a:gd name="connsiteY5-70" fmla="*/ 1471055 h 1471067"/>
              <a:gd name="connsiteX6-71" fmla="*/ 9118562 w 12192000"/>
              <a:gd name="connsiteY6-72" fmla="*/ 232805 h 1471067"/>
              <a:gd name="connsiteX7-73" fmla="*/ 12070430 w 12192000"/>
              <a:gd name="connsiteY7-74" fmla="*/ 1014327 h 1471067"/>
              <a:gd name="connsiteX8-75" fmla="*/ 12192000 w 12192000"/>
              <a:gd name="connsiteY8-76" fmla="*/ 1085907 h 1471067"/>
              <a:gd name="connsiteX9-77" fmla="*/ 6543041 w 12192000"/>
              <a:gd name="connsiteY9-78" fmla="*/ 736982 h 1471067"/>
              <a:gd name="connsiteX0-79" fmla="*/ 6451601 w 12192000"/>
              <a:gd name="connsiteY0-80" fmla="*/ 645542 h 1471067"/>
              <a:gd name="connsiteX1-81" fmla="*/ 0 w 12192000"/>
              <a:gd name="connsiteY1-82" fmla="*/ 151718 h 1471067"/>
              <a:gd name="connsiteX2-83" fmla="*/ 56741 w 12192000"/>
              <a:gd name="connsiteY2-84" fmla="*/ 120110 h 1471067"/>
              <a:gd name="connsiteX3-85" fmla="*/ 575540 w 12192000"/>
              <a:gd name="connsiteY3-86" fmla="*/ 174 h 1471067"/>
              <a:gd name="connsiteX4-87" fmla="*/ 1729183 w 12192000"/>
              <a:gd name="connsiteY4-88" fmla="*/ 258205 h 1471067"/>
              <a:gd name="connsiteX5-89" fmla="*/ 5149842 w 12192000"/>
              <a:gd name="connsiteY5-90" fmla="*/ 1471055 h 1471067"/>
              <a:gd name="connsiteX6-91" fmla="*/ 9118562 w 12192000"/>
              <a:gd name="connsiteY6-92" fmla="*/ 232805 h 1471067"/>
              <a:gd name="connsiteX7-93" fmla="*/ 12070430 w 12192000"/>
              <a:gd name="connsiteY7-94" fmla="*/ 1014327 h 1471067"/>
              <a:gd name="connsiteX8-95" fmla="*/ 12192000 w 12192000"/>
              <a:gd name="connsiteY8-96" fmla="*/ 1085907 h 1471067"/>
              <a:gd name="connsiteX0-97" fmla="*/ 0 w 12192000"/>
              <a:gd name="connsiteY0-98" fmla="*/ 151718 h 1471067"/>
              <a:gd name="connsiteX1-99" fmla="*/ 56741 w 12192000"/>
              <a:gd name="connsiteY1-100" fmla="*/ 120110 h 1471067"/>
              <a:gd name="connsiteX2-101" fmla="*/ 575540 w 12192000"/>
              <a:gd name="connsiteY2-102" fmla="*/ 174 h 1471067"/>
              <a:gd name="connsiteX3-103" fmla="*/ 1729183 w 12192000"/>
              <a:gd name="connsiteY3-104" fmla="*/ 258205 h 1471067"/>
              <a:gd name="connsiteX4-105" fmla="*/ 5149842 w 12192000"/>
              <a:gd name="connsiteY4-106" fmla="*/ 1471055 h 1471067"/>
              <a:gd name="connsiteX5-107" fmla="*/ 9118562 w 12192000"/>
              <a:gd name="connsiteY5-108" fmla="*/ 232805 h 1471067"/>
              <a:gd name="connsiteX6-109" fmla="*/ 12070430 w 12192000"/>
              <a:gd name="connsiteY6-110" fmla="*/ 1014327 h 1471067"/>
              <a:gd name="connsiteX7-111" fmla="*/ 12192000 w 12192000"/>
              <a:gd name="connsiteY7-112" fmla="*/ 1085907 h 147106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192000" h="1471067">
                <a:moveTo>
                  <a:pt x="0" y="151718"/>
                </a:moveTo>
                <a:lnTo>
                  <a:pt x="56741" y="120110"/>
                </a:lnTo>
                <a:cubicBezTo>
                  <a:pt x="222404" y="37050"/>
                  <a:pt x="397583" y="2863"/>
                  <a:pt x="575540" y="174"/>
                </a:cubicBezTo>
                <a:cubicBezTo>
                  <a:pt x="971002" y="-5800"/>
                  <a:pt x="1380189" y="143773"/>
                  <a:pt x="1729183" y="258205"/>
                </a:cubicBezTo>
                <a:cubicBezTo>
                  <a:pt x="2287574" y="441297"/>
                  <a:pt x="3918279" y="1475288"/>
                  <a:pt x="5149842" y="1471055"/>
                </a:cubicBezTo>
                <a:cubicBezTo>
                  <a:pt x="6381405" y="1466822"/>
                  <a:pt x="7943695" y="296305"/>
                  <a:pt x="9118562" y="232805"/>
                </a:cubicBezTo>
                <a:cubicBezTo>
                  <a:pt x="10220001" y="173274"/>
                  <a:pt x="11393417" y="629991"/>
                  <a:pt x="12070430" y="1014327"/>
                </a:cubicBezTo>
                <a:lnTo>
                  <a:pt x="12192000" y="1085907"/>
                </a:lnTo>
              </a:path>
            </a:pathLst>
          </a:custGeom>
          <a:noFill/>
          <a:ln>
            <a:solidFill>
              <a:schemeClr val="accent1">
                <a:alpha val="43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915886" y="1601189"/>
            <a:ext cx="8360228" cy="1106805"/>
          </a:xfrm>
          <a:prstGeom prst="rect">
            <a:avLst/>
          </a:prstGeom>
        </p:spPr>
        <p:txBody>
          <a:bodyPr wrap="square">
            <a:spAutoFit/>
            <a:scene3d>
              <a:camera prst="orthographicFront"/>
              <a:lightRig rig="threePt" dir="t"/>
            </a:scene3d>
            <a:sp3d contourW="12700"/>
          </a:bodyPr>
          <a:lstStyle/>
          <a:p>
            <a:pPr algn="ctr">
              <a:lnSpc>
                <a:spcPct val="110000"/>
              </a:lnSpc>
            </a:pPr>
            <a:r>
              <a:rPr lang="zh-CN" altLang="en-US" sz="6000" b="1" dirty="0">
                <a:gradFill>
                  <a:gsLst>
                    <a:gs pos="0">
                      <a:srgbClr val="E1B600">
                        <a:lumMod val="60000"/>
                        <a:lumOff val="40000"/>
                      </a:srgbClr>
                    </a:gs>
                    <a:gs pos="100000">
                      <a:srgbClr val="F8C700"/>
                    </a:gs>
                  </a:gsLst>
                  <a:lin ang="5400000" scaled="1"/>
                </a:gradFill>
                <a:sym typeface="+mn-ea"/>
              </a:rPr>
              <a:t>感谢您的观看</a:t>
            </a:r>
            <a:endParaRPr lang="zh-CN" altLang="en-US" sz="6000" b="1" dirty="0">
              <a:gradFill>
                <a:gsLst>
                  <a:gs pos="0">
                    <a:schemeClr val="accent1">
                      <a:lumMod val="60000"/>
                      <a:lumOff val="40000"/>
                    </a:schemeClr>
                  </a:gs>
                  <a:gs pos="100000">
                    <a:srgbClr val="F8C700"/>
                  </a:gs>
                </a:gsLst>
                <a:lin ang="5400000" scaled="1"/>
              </a:gradFill>
            </a:endParaRPr>
          </a:p>
        </p:txBody>
      </p:sp>
      <p:sp>
        <p:nvSpPr>
          <p:cNvPr id="27" name="文本框 26"/>
          <p:cNvSpPr txBox="1"/>
          <p:nvPr/>
        </p:nvSpPr>
        <p:spPr>
          <a:xfrm>
            <a:off x="3468753" y="2779321"/>
            <a:ext cx="5254494" cy="65492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600" b="0" i="1" u="none" strike="noStrike" kern="1200" cap="none" spc="0" normalizeH="0" baseline="0" noProof="0" dirty="0">
                <a:ln>
                  <a:noFill/>
                </a:ln>
                <a:gradFill>
                  <a:gsLst>
                    <a:gs pos="0">
                      <a:srgbClr val="FEF301"/>
                    </a:gs>
                    <a:gs pos="100000">
                      <a:srgbClr val="F8C700"/>
                    </a:gs>
                  </a:gsLst>
                  <a:lin ang="5400000" scaled="1"/>
                </a:gradFill>
                <a:effectLst/>
                <a:uLnTx/>
                <a:uFillTx/>
                <a:latin typeface="Century Gothic" panose="020B0502020202020204" pitchFamily="34" charset="0"/>
                <a:ea typeface="微软雅黑" panose="020B0503020204020204" charset="-122"/>
                <a:cs typeface="+mn-cs"/>
              </a:rPr>
              <a:t>The user can demonstrate on a projector </a:t>
            </a:r>
            <a:r>
              <a:rPr kumimoji="0" lang="en-US" altLang="zh-CN" sz="1600" b="0" i="1" u="none" strike="noStrike" kern="1200" cap="none" spc="0" normalizeH="0" baseline="0" noProof="0" dirty="0" err="1">
                <a:ln>
                  <a:noFill/>
                </a:ln>
                <a:gradFill>
                  <a:gsLst>
                    <a:gs pos="0">
                      <a:srgbClr val="FEF301"/>
                    </a:gs>
                    <a:gs pos="100000">
                      <a:srgbClr val="F8C700"/>
                    </a:gs>
                  </a:gsLst>
                  <a:lin ang="5400000" scaled="1"/>
                </a:gradFill>
                <a:effectLst/>
                <a:uLnTx/>
                <a:uFillTx/>
                <a:latin typeface="Century Gothic" panose="020B0502020202020204" pitchFamily="34" charset="0"/>
                <a:ea typeface="微软雅黑" panose="020B0503020204020204" charset="-122"/>
                <a:cs typeface="+mn-cs"/>
              </a:rPr>
              <a:t>oit</a:t>
            </a:r>
            <a:r>
              <a:rPr kumimoji="0" lang="en-US" altLang="zh-CN" sz="1600" b="0" i="1" u="none" strike="noStrike" kern="1200" cap="none" spc="0" normalizeH="0" baseline="0" noProof="0" dirty="0">
                <a:ln>
                  <a:noFill/>
                </a:ln>
                <a:gradFill>
                  <a:gsLst>
                    <a:gs pos="0">
                      <a:srgbClr val="FEF301"/>
                    </a:gs>
                    <a:gs pos="100000">
                      <a:srgbClr val="F8C700"/>
                    </a:gs>
                  </a:gsLst>
                  <a:lin ang="5400000" scaled="1"/>
                </a:gradFill>
                <a:effectLst/>
                <a:uLnTx/>
                <a:uFillTx/>
                <a:latin typeface="Century Gothic" panose="020B0502020202020204" pitchFamily="34" charset="0"/>
                <a:ea typeface="微软雅黑" panose="020B0503020204020204" charset="-122"/>
                <a:cs typeface="+mn-cs"/>
              </a:rPr>
              <a:t> into a film to be used in a wider field</a:t>
            </a:r>
            <a:endParaRPr kumimoji="0" lang="en-US" altLang="zh-CN" sz="1600" b="0" i="1" u="none" strike="noStrike" kern="1200" cap="none" spc="0" normalizeH="0" baseline="0" noProof="0" dirty="0">
              <a:ln>
                <a:noFill/>
              </a:ln>
              <a:gradFill>
                <a:gsLst>
                  <a:gs pos="0">
                    <a:srgbClr val="FEF301"/>
                  </a:gs>
                  <a:gs pos="100000">
                    <a:srgbClr val="F8C700"/>
                  </a:gs>
                </a:gsLst>
                <a:lin ang="5400000" scaled="1"/>
              </a:gradFill>
              <a:effectLst/>
              <a:uLnTx/>
              <a:uFillTx/>
              <a:latin typeface="Century Gothic" panose="020B0502020202020204" pitchFamily="34" charset="0"/>
              <a:ea typeface="微软雅黑" panose="020B0503020204020204" charset="-122"/>
              <a:cs typeface="+mn-cs"/>
            </a:endParaRPr>
          </a:p>
        </p:txBody>
      </p:sp>
      <p:sp>
        <p:nvSpPr>
          <p:cNvPr id="28" name="矩形 27"/>
          <p:cNvSpPr/>
          <p:nvPr/>
        </p:nvSpPr>
        <p:spPr>
          <a:xfrm>
            <a:off x="4368799" y="3919833"/>
            <a:ext cx="3454402" cy="306705"/>
          </a:xfrm>
          <a:prstGeom prst="rect">
            <a:avLst/>
          </a:prstGeom>
        </p:spPr>
        <p:txBody>
          <a:bodyPr wrap="square">
            <a:spAutoFit/>
            <a:scene3d>
              <a:camera prst="orthographicFront"/>
              <a:lightRig rig="threePt" dir="t"/>
            </a:scene3d>
            <a:sp3d contourW="12700"/>
          </a:bodyPr>
          <a:lstStyle/>
          <a:p>
            <a:pPr algn="ctr"/>
            <a:r>
              <a:rPr lang="zh-CN" altLang="en-US" sz="1400" dirty="0">
                <a:gradFill>
                  <a:gsLst>
                    <a:gs pos="0">
                      <a:srgbClr val="FEF301"/>
                    </a:gs>
                    <a:gs pos="100000">
                      <a:srgbClr val="F8C700"/>
                    </a:gs>
                  </a:gsLst>
                  <a:lin ang="5400000" scaled="1"/>
                </a:gradFill>
              </a:rPr>
              <a:t>汇报人</a:t>
            </a:r>
            <a:r>
              <a:rPr lang="zh-CN" altLang="en-US" sz="1400" dirty="0" smtClean="0">
                <a:gradFill>
                  <a:gsLst>
                    <a:gs pos="0">
                      <a:srgbClr val="FEF301"/>
                    </a:gs>
                    <a:gs pos="100000">
                      <a:srgbClr val="F8C700"/>
                    </a:gs>
                  </a:gsLst>
                  <a:lin ang="5400000" scaled="1"/>
                </a:gradFill>
              </a:rPr>
              <a:t>：</a:t>
            </a:r>
            <a:r>
              <a:rPr lang="en-US" sz="1400" dirty="0">
                <a:gradFill>
                  <a:gsLst>
                    <a:gs pos="0">
                      <a:srgbClr val="FEF301"/>
                    </a:gs>
                    <a:gs pos="100000">
                      <a:srgbClr val="F8C700"/>
                    </a:gs>
                  </a:gsLst>
                  <a:lin ang="5400000" scaled="1"/>
                </a:gradFill>
              </a:rPr>
              <a:t>	XXX</a:t>
            </a:r>
            <a:endParaRPr lang="en-US" sz="1400" dirty="0">
              <a:gradFill>
                <a:gsLst>
                  <a:gs pos="0">
                    <a:srgbClr val="FEF301"/>
                  </a:gs>
                  <a:gs pos="100000">
                    <a:srgbClr val="F8C700"/>
                  </a:gs>
                </a:gsLst>
                <a:lin ang="5400000" scaled="1"/>
              </a:gradFill>
            </a:endParaRPr>
          </a:p>
        </p:txBody>
      </p:sp>
      <p:pic>
        <p:nvPicPr>
          <p:cNvPr id="33" name="Anna of the North - ILYAF 1996">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609600" y="0"/>
            <a:ext cx="609600" cy="609600"/>
          </a:xfrm>
          <a:prstGeom prst="rect">
            <a:avLst/>
          </a:prstGeom>
        </p:spPr>
      </p:pic>
      <p:pic>
        <p:nvPicPr>
          <p:cNvPr id="2" name="图片 1" descr="图片1"/>
          <p:cNvPicPr>
            <a:picLocks noChangeAspect="1"/>
          </p:cNvPicPr>
          <p:nvPr/>
        </p:nvPicPr>
        <p:blipFill>
          <a:blip r:embed="rId4"/>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3"/>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1000"/>
                                        <p:tgtEl>
                                          <p:spTgt spid="30"/>
                                        </p:tgtEl>
                                      </p:cBhvr>
                                    </p:animEffect>
                                    <p:anim calcmode="lin" valueType="num">
                                      <p:cBhvr>
                                        <p:cTn id="11" dur="1000" fill="hold"/>
                                        <p:tgtEl>
                                          <p:spTgt spid="30"/>
                                        </p:tgtEl>
                                        <p:attrNameLst>
                                          <p:attrName>ppt_x</p:attrName>
                                        </p:attrNameLst>
                                      </p:cBhvr>
                                      <p:tavLst>
                                        <p:tav tm="0">
                                          <p:val>
                                            <p:strVal val="#ppt_x"/>
                                          </p:val>
                                        </p:tav>
                                        <p:tav tm="100000">
                                          <p:val>
                                            <p:strVal val="#ppt_x"/>
                                          </p:val>
                                        </p:tav>
                                      </p:tavLst>
                                    </p:anim>
                                    <p:anim calcmode="lin" valueType="num">
                                      <p:cBhvr>
                                        <p:cTn id="12" dur="1000" fill="hold"/>
                                        <p:tgtEl>
                                          <p:spTgt spid="30"/>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1000"/>
                                        <p:tgtEl>
                                          <p:spTgt spid="24"/>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33"/>
                </p:tgtEl>
              </p:cMediaNode>
            </p:audio>
          </p:childTnLst>
        </p:cTn>
      </p:par>
    </p:tnLst>
    <p:bldLst>
      <p:bldP spid="30" grpId="0" bldLvl="0" animBg="1"/>
      <p:bldP spid="23" grpId="0" bldLvl="0" animBg="1"/>
      <p:bldP spid="24" grpId="0" bldLvl="0" animBg="1"/>
      <p:bldP spid="26" grpId="0"/>
      <p:bldP spid="27" grpId="0"/>
      <p:bldP spid="28" grpId="0"/>
    </p:bldLst>
  </p:timing>
</p:sld>
</file>

<file path=ppt/tags/tag1.xml><?xml version="1.0" encoding="utf-8"?>
<p:tagLst xmlns:p="http://schemas.openxmlformats.org/presentationml/2006/main">
  <p:tag name="MH" val="20170727153932"/>
  <p:tag name="MH_LIBRARY" val="GRAPHIC"/>
  <p:tag name="MH_TYPE" val="Other"/>
  <p:tag name="MH_ORDER" val="1"/>
</p:tagLst>
</file>

<file path=ppt/tags/tag2.xml><?xml version="1.0" encoding="utf-8"?>
<p:tagLst xmlns:p="http://schemas.openxmlformats.org/presentationml/2006/main">
  <p:tag name="MH" val="20170727153932"/>
  <p:tag name="MH_LIBRARY" val="GRAPHIC"/>
  <p:tag name="MH_TYPE" val="Other"/>
  <p:tag name="MH_ORDER" val="2"/>
</p:tagLst>
</file>

<file path=ppt/tags/tag3.xml><?xml version="1.0" encoding="utf-8"?>
<p:tagLst xmlns:p="http://schemas.openxmlformats.org/presentationml/2006/main">
  <p:tag name="MH" val="20170727153932"/>
  <p:tag name="MH_LIBRARY" val="GRAPHIC"/>
  <p:tag name="MH_TYPE" val="Other"/>
  <p:tag name="MH_ORDER" val="3"/>
</p:tagLst>
</file>

<file path=ppt/tags/tag4.xml><?xml version="1.0" encoding="utf-8"?>
<p:tagLst xmlns:p="http://schemas.openxmlformats.org/presentationml/2006/main">
  <p:tag name="MH" val="20170727153932"/>
  <p:tag name="MH_LIBRARY" val="GRAPHIC"/>
  <p:tag name="MH_TYPE" val="Other"/>
  <p:tag name="MH_ORDER" val="4"/>
</p:tagLst>
</file>

<file path=ppt/tags/tag5.xml><?xml version="1.0" encoding="utf-8"?>
<p:tagLst xmlns:p="http://schemas.openxmlformats.org/presentationml/2006/main">
  <p:tag name="MH" val="20170727153932"/>
  <p:tag name="MH_LIBRARY" val="GRAPHIC"/>
  <p:tag name="MH_TYPE" val="Other"/>
  <p:tag name="MH_ORDER" val="5"/>
</p:tagLst>
</file>

<file path=ppt/tags/tag6.xml><?xml version="1.0" encoding="utf-8"?>
<p:tagLst xmlns:p="http://schemas.openxmlformats.org/presentationml/2006/main">
  <p:tag name="MH" val="20170727153932"/>
  <p:tag name="MH_LIBRARY" val="GRAPHIC"/>
  <p:tag name="MH_TYPE" val="Other"/>
  <p:tag name="MH_ORDER" val="6"/>
</p:tagLst>
</file>

<file path=ppt/tags/tag7.xml><?xml version="1.0" encoding="utf-8"?>
<p:tagLst xmlns:p="http://schemas.openxmlformats.org/presentationml/2006/main">
  <p:tag name="MH" val="20170727153932"/>
  <p:tag name="MH_LIBRARY" val="GRAPHIC"/>
  <p:tag name="MH_TYPE" val="SubTitle"/>
  <p:tag name="MH_ORDER" val="2"/>
</p:tagLst>
</file>

<file path=ppt/tags/tag8.xml><?xml version="1.0" encoding="utf-8"?>
<p:tagLst xmlns:p="http://schemas.openxmlformats.org/presentationml/2006/main">
  <p:tag name="MH" val="20170727153932"/>
  <p:tag name="MH_LIBRARY" val="GRAPHIC"/>
  <p:tag name="MH_TYPE" val="SubTitle"/>
  <p:tag name="MH_ORDER" val="1"/>
</p:tagLst>
</file>

<file path=ppt/tags/tag9.xml><?xml version="1.0" encoding="utf-8"?>
<p:tagLst xmlns:p="http://schemas.openxmlformats.org/presentationml/2006/main">
  <p:tag name="MH" val="20170727153932"/>
  <p:tag name="MH_LIBRARY" val="GRAPHIC"/>
  <p:tag name="MH_TYPE" val="SubTitle"/>
  <p:tag name="MH_ORDER" val="5"/>
</p:tagLst>
</file>

<file path=ppt/tags/tag10.xml><?xml version="1.0" encoding="utf-8"?>
<p:tagLst xmlns:p="http://schemas.openxmlformats.org/presentationml/2006/main">
  <p:tag name="MH" val="20170727153932"/>
  <p:tag name="MH_LIBRARY" val="GRAPHIC"/>
  <p:tag name="MH_TYPE" val="SubTitle"/>
  <p:tag name="MH_ORDER" val="4"/>
</p:tagLst>
</file>

<file path=ppt/tags/tag11.xml><?xml version="1.0" encoding="utf-8"?>
<p:tagLst xmlns:p="http://schemas.openxmlformats.org/presentationml/2006/main">
  <p:tag name="MH" val="20170727153932"/>
  <p:tag name="MH_LIBRARY" val="GRAPHIC"/>
  <p:tag name="MH_TYPE" val="SubTitle"/>
  <p:tag name="MH_ORDER" val="3"/>
</p:tagLst>
</file>

<file path=ppt/tags/tag12.xml><?xml version="1.0" encoding="utf-8"?>
<p:tagLst xmlns:p="http://schemas.openxmlformats.org/presentationml/2006/main">
  <p:tag name="MH_TYPE" val="#NeiR#"/>
  <p:tag name="MH_NUMBER" val="5"/>
  <p:tag name="MH_CATEGORY" val="#YinZJG#"/>
  <p:tag name="MH_LAYOUT" val="TitleSubTitle"/>
  <p:tag name="MH" val="20170727153932"/>
  <p:tag name="MH_LIBRARY" val="GRAPHIC"/>
</p:tagLst>
</file>

<file path=ppt/tags/tag13.xml><?xml version="1.0" encoding="utf-8"?>
<p:tagLst xmlns:p="http://schemas.openxmlformats.org/presentationml/2006/main">
  <p:tag name="MH" val="20170727154352"/>
  <p:tag name="MH_LIBRARY" val="GRAPHIC"/>
  <p:tag name="MH_TYPE" val="Other"/>
  <p:tag name="MH_ORDER" val="5"/>
</p:tagLst>
</file>

<file path=ppt/tags/tag14.xml><?xml version="1.0" encoding="utf-8"?>
<p:tagLst xmlns:p="http://schemas.openxmlformats.org/presentationml/2006/main">
  <p:tag name="MH" val="20170727154352"/>
  <p:tag name="MH_LIBRARY" val="GRAPHIC"/>
  <p:tag name="MH_TYPE" val="Other"/>
  <p:tag name="MH_ORDER" val="6"/>
</p:tagLst>
</file>

<file path=ppt/tags/tag15.xml><?xml version="1.0" encoding="utf-8"?>
<p:tagLst xmlns:p="http://schemas.openxmlformats.org/presentationml/2006/main">
  <p:tag name="MH" val="20170727154352"/>
  <p:tag name="MH_LIBRARY" val="GRAPHIC"/>
  <p:tag name="MH_TYPE" val="SubTitle"/>
  <p:tag name="MH_ORDER" val="2"/>
</p:tagLst>
</file>

<file path=ppt/tags/tag16.xml><?xml version="1.0" encoding="utf-8"?>
<p:tagLst xmlns:p="http://schemas.openxmlformats.org/presentationml/2006/main">
  <p:tag name="MH" val="20170727154352"/>
  <p:tag name="MH_LIBRARY" val="GRAPHIC"/>
  <p:tag name="MH_TYPE" val="SubTitle"/>
  <p:tag name="MH_ORDER" val="3"/>
</p:tagLst>
</file>

<file path=ppt/tags/tag17.xml><?xml version="1.0" encoding="utf-8"?>
<p:tagLst xmlns:p="http://schemas.openxmlformats.org/presentationml/2006/main">
  <p:tag name="MH" val="20170727154352"/>
  <p:tag name="MH_LIBRARY" val="GRAPHIC"/>
  <p:tag name="MH_TYPE" val="Other"/>
  <p:tag name="MH_ORDER" val="9"/>
</p:tagLst>
</file>

<file path=ppt/tags/tag18.xml><?xml version="1.0" encoding="utf-8"?>
<p:tagLst xmlns:p="http://schemas.openxmlformats.org/presentationml/2006/main">
  <p:tag name="MH" val="20170727154352"/>
  <p:tag name="MH_LIBRARY" val="GRAPHIC"/>
  <p:tag name="MH_TYPE" val="SubTitle"/>
  <p:tag name="MH_ORDER" val="1"/>
</p:tagLst>
</file>

<file path=ppt/tags/tag19.xml><?xml version="1.0" encoding="utf-8"?>
<p:tagLst xmlns:p="http://schemas.openxmlformats.org/presentationml/2006/main">
  <p:tag name="MH_TYPE" val="#NeiR#"/>
  <p:tag name="MH_NUMBER" val="3"/>
  <p:tag name="MH_CATEGORY" val="#BingLLB#"/>
  <p:tag name="MH_LAYOUT" val="SubTitleText"/>
  <p:tag name="MH" val="20170727154352"/>
  <p:tag name="MH_LIBRARY" val="GRAPHIC"/>
</p:tagLst>
</file>

<file path=ppt/tags/tag20.xml><?xml version="1.0" encoding="utf-8"?>
<p:tagLst xmlns:p="http://schemas.openxmlformats.org/presentationml/2006/main">
  <p:tag name="MH" val="20170727154233"/>
  <p:tag name="MH_LIBRARY" val="GRAPHIC"/>
  <p:tag name="MH_TYPE" val="Other"/>
  <p:tag name="MH_ORDER" val="1"/>
</p:tagLst>
</file>

<file path=ppt/tags/tag21.xml><?xml version="1.0" encoding="utf-8"?>
<p:tagLst xmlns:p="http://schemas.openxmlformats.org/presentationml/2006/main">
  <p:tag name="MH" val="20170727154233"/>
  <p:tag name="MH_LIBRARY" val="GRAPHIC"/>
  <p:tag name="MH_TYPE" val="Other"/>
  <p:tag name="MH_ORDER" val="2"/>
</p:tagLst>
</file>

<file path=ppt/tags/tag22.xml><?xml version="1.0" encoding="utf-8"?>
<p:tagLst xmlns:p="http://schemas.openxmlformats.org/presentationml/2006/main">
  <p:tag name="MH" val="20170727154233"/>
  <p:tag name="MH_LIBRARY" val="GRAPHIC"/>
  <p:tag name="MH_TYPE" val="Other"/>
  <p:tag name="MH_ORDER" val="3"/>
</p:tagLst>
</file>

<file path=ppt/tags/tag23.xml><?xml version="1.0" encoding="utf-8"?>
<p:tagLst xmlns:p="http://schemas.openxmlformats.org/presentationml/2006/main">
  <p:tag name="MH" val="20170727154233"/>
  <p:tag name="MH_LIBRARY" val="GRAPHIC"/>
  <p:tag name="MH_TYPE" val="Other"/>
  <p:tag name="MH_ORDER" val="4"/>
</p:tagLst>
</file>

<file path=ppt/tags/tag24.xml><?xml version="1.0" encoding="utf-8"?>
<p:tagLst xmlns:p="http://schemas.openxmlformats.org/presentationml/2006/main">
  <p:tag name="MH" val="20170727154233"/>
  <p:tag name="MH_LIBRARY" val="GRAPHIC"/>
  <p:tag name="MH_TYPE" val="SubTitle"/>
  <p:tag name="MH_ORDER" val="1"/>
</p:tagLst>
</file>

<file path=ppt/tags/tag25.xml><?xml version="1.0" encoding="utf-8"?>
<p:tagLst xmlns:p="http://schemas.openxmlformats.org/presentationml/2006/main">
  <p:tag name="MH" val="20170727154233"/>
  <p:tag name="MH_LIBRARY" val="GRAPHIC"/>
  <p:tag name="MH_TYPE" val="SubTitle"/>
  <p:tag name="MH_ORDER" val="2"/>
</p:tagLst>
</file>

<file path=ppt/tags/tag26.xml><?xml version="1.0" encoding="utf-8"?>
<p:tagLst xmlns:p="http://schemas.openxmlformats.org/presentationml/2006/main">
  <p:tag name="MH" val="20170727154233"/>
  <p:tag name="MH_LIBRARY" val="GRAPHIC"/>
  <p:tag name="MH_TYPE" val="SubTitle"/>
  <p:tag name="MH_ORDER" val="3"/>
</p:tagLst>
</file>

<file path=ppt/tags/tag27.xml><?xml version="1.0" encoding="utf-8"?>
<p:tagLst xmlns:p="http://schemas.openxmlformats.org/presentationml/2006/main">
  <p:tag name="MH" val="20170727154233"/>
  <p:tag name="MH_LIBRARY" val="GRAPHIC"/>
  <p:tag name="MH_TYPE" val="SubTitle"/>
  <p:tag name="MH_ORDER" val="4"/>
</p:tagLst>
</file>

<file path=ppt/tags/tag28.xml><?xml version="1.0" encoding="utf-8"?>
<p:tagLst xmlns:p="http://schemas.openxmlformats.org/presentationml/2006/main">
  <p:tag name="MH_TYPE" val="#NeiR#"/>
  <p:tag name="MH_NUMBER" val="4"/>
  <p:tag name="MH_CATEGORY" val="#BingLLB#"/>
  <p:tag name="MH_LAYOUT" val="SubTitle"/>
  <p:tag name="MH" val="20170727154233"/>
  <p:tag name="MH_LIBRARY" val="GRAPHIC"/>
</p:tagLst>
</file>

<file path=ppt/tags/tag29.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123">
      <a:dk1>
        <a:sysClr val="windowText" lastClr="000000"/>
      </a:dk1>
      <a:lt1>
        <a:sysClr val="window" lastClr="FFFFFF"/>
      </a:lt1>
      <a:dk2>
        <a:srgbClr val="44546A"/>
      </a:dk2>
      <a:lt2>
        <a:srgbClr val="E7E6E6"/>
      </a:lt2>
      <a:accent1>
        <a:srgbClr val="E1B600"/>
      </a:accent1>
      <a:accent2>
        <a:srgbClr val="E1B600"/>
      </a:accent2>
      <a:accent3>
        <a:srgbClr val="E1B600"/>
      </a:accent3>
      <a:accent4>
        <a:srgbClr val="E1B600"/>
      </a:accent4>
      <a:accent5>
        <a:srgbClr val="E1B600"/>
      </a:accent5>
      <a:accent6>
        <a:srgbClr val="E1B600"/>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5605</Words>
  <Application>WPS 演示</Application>
  <PresentationFormat>宽屏</PresentationFormat>
  <Paragraphs>432</Paragraphs>
  <Slides>23</Slides>
  <Notes>25</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23</vt:i4>
      </vt:variant>
    </vt:vector>
  </HeadingPairs>
  <TitlesOfParts>
    <vt:vector size="44" baseType="lpstr">
      <vt:lpstr>Arial</vt:lpstr>
      <vt:lpstr>宋体</vt:lpstr>
      <vt:lpstr>Wingdings</vt:lpstr>
      <vt:lpstr>Century Gothic</vt:lpstr>
      <vt:lpstr>Segoe Print</vt:lpstr>
      <vt:lpstr>微软雅黑</vt:lpstr>
      <vt:lpstr>Arial</vt:lpstr>
      <vt:lpstr>Calibri</vt:lpstr>
      <vt:lpstr>Arial Narrow</vt:lpstr>
      <vt:lpstr>Arial Unicode MS</vt:lpstr>
      <vt:lpstr>等线</vt:lpstr>
      <vt:lpstr>Impact</vt:lpstr>
      <vt:lpstr>Agency FB</vt:lpstr>
      <vt:lpstr>Times New Roman</vt:lpstr>
      <vt:lpstr>等线</vt:lpstr>
      <vt:lpstr>等线</vt:lpstr>
      <vt:lpstr>League Gothic Regular</vt:lpstr>
      <vt:lpstr>Lato Regular</vt:lpstr>
      <vt:lpstr>FontAwesome</vt:lpstr>
      <vt:lpstr>Source Sans Pro Light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Manager>chenying0907</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dc:subject>chenying0907</dc:subject>
  <cp:lastModifiedBy>罗祉璇</cp:lastModifiedBy>
  <cp:revision>9</cp:revision>
  <dcterms:created xsi:type="dcterms:W3CDTF">2017-08-21T04:34:00Z</dcterms:created>
  <dcterms:modified xsi:type="dcterms:W3CDTF">2020-03-20T07:55:17Z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