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2.jpg" ContentType="image/pn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6"/>
  </p:notesMasterIdLst>
  <p:sldIdLst>
    <p:sldId id="258" r:id="rId2"/>
    <p:sldId id="259" r:id="rId3"/>
    <p:sldId id="260" r:id="rId4"/>
    <p:sldId id="321" r:id="rId5"/>
    <p:sldId id="316" r:id="rId6"/>
    <p:sldId id="300" r:id="rId7"/>
    <p:sldId id="312" r:id="rId8"/>
    <p:sldId id="289" r:id="rId9"/>
    <p:sldId id="309" r:id="rId10"/>
    <p:sldId id="313" r:id="rId11"/>
    <p:sldId id="310" r:id="rId12"/>
    <p:sldId id="314" r:id="rId13"/>
    <p:sldId id="290" r:id="rId14"/>
    <p:sldId id="293" r:id="rId15"/>
    <p:sldId id="315" r:id="rId16"/>
    <p:sldId id="307" r:id="rId17"/>
    <p:sldId id="318" r:id="rId18"/>
    <p:sldId id="308" r:id="rId19"/>
    <p:sldId id="291" r:id="rId20"/>
    <p:sldId id="301" r:id="rId21"/>
    <p:sldId id="319" r:id="rId22"/>
    <p:sldId id="292" r:id="rId23"/>
    <p:sldId id="320" r:id="rId24"/>
    <p:sldId id="317" r:id="rId25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8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2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C13FA-D3FE-40F4-B712-D3CE8DB12C44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79F05-03E3-48A5-B37B-1EBD1AD277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563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79F05-03E3-48A5-B37B-1EBD1AD277B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105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667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671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12DA0-E78C-4199-8837-248ABF5A4FC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239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593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65C9A-F863-4B53-BF18-B9F895775B5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03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73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927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E8EDC-1225-47E3-9680-C9FAF722F7A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124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93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61678-F871-4BA5-BC3E-7CD7D2CF1E8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497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2E3A-7624-4EED-AB1C-551B58DCDEA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40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336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79F05-03E3-48A5-B37B-1EBD1AD277B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324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91B95-4814-4A8A-A8A6-0A5CED9DF36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813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03885-BE8B-41DA-867E-71767820FE0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176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0759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791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362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03885-BE8B-41DA-867E-71767820FE0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494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BA5FA-44E0-4756-BF69-C985CC5113B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4261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79F05-03E3-48A5-B37B-1EBD1AD277B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922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84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20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68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37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68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7DBF8E-5F15-451F-A8D3-EAF60C6B400D}"/>
              </a:ext>
            </a:extLst>
          </p:cNvPr>
          <p:cNvSpPr/>
          <p:nvPr userDrawn="1"/>
        </p:nvSpPr>
        <p:spPr>
          <a:xfrm>
            <a:off x="253" y="196280"/>
            <a:ext cx="144049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>
            <a:extLst>
              <a:ext uri="{FF2B5EF4-FFF2-40B4-BE49-F238E27FC236}">
                <a16:creationId xmlns:a16="http://schemas.microsoft.com/office/drawing/2014/main" id="{C1FC716C-DAFE-46C7-80BD-CEF63CB18DA5}"/>
              </a:ext>
            </a:extLst>
          </p:cNvPr>
          <p:cNvSpPr txBox="1"/>
          <p:nvPr userDrawn="1"/>
        </p:nvSpPr>
        <p:spPr>
          <a:xfrm>
            <a:off x="216310" y="196280"/>
            <a:ext cx="2190351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defTabSz="685795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" name="文本框 38">
            <a:extLst>
              <a:ext uri="{FF2B5EF4-FFF2-40B4-BE49-F238E27FC236}">
                <a16:creationId xmlns:a16="http://schemas.microsoft.com/office/drawing/2014/main" id="{3525D361-004E-49A8-BB08-4C3A1395F789}"/>
              </a:ext>
            </a:extLst>
          </p:cNvPr>
          <p:cNvSpPr txBox="1"/>
          <p:nvPr userDrawn="1"/>
        </p:nvSpPr>
        <p:spPr>
          <a:xfrm>
            <a:off x="265271" y="520316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402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539584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12" name="矩形 11"/>
          <p:cNvSpPr/>
          <p:nvPr userDrawn="1"/>
        </p:nvSpPr>
        <p:spPr>
          <a:xfrm>
            <a:off x="0" y="232284"/>
            <a:ext cx="395569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31541" y="232284"/>
            <a:ext cx="72008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6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539584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0" y="232284"/>
            <a:ext cx="395569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1541" y="232284"/>
            <a:ext cx="72008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409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539584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0" y="232284"/>
            <a:ext cx="395569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1541" y="232284"/>
            <a:ext cx="72008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399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232284"/>
            <a:ext cx="395569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75588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r>
              <a:rPr lang="zh-CN" altLang="zh-CN" sz="1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431541" y="232284"/>
            <a:ext cx="72008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85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4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03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2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8736"/>
            <a:ext cx="2133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6"/>
            <a:ext cx="2895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C4908-FE0A-43F2-B8DA-9F7993525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81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Placeholder 6"/>
          <p:cNvSpPr>
            <a:spLocks noGrp="1"/>
          </p:cNvSpPr>
          <p:nvPr>
            <p:ph type="dgm" sz="quarter" idx="10"/>
          </p:nvPr>
        </p:nvSpPr>
        <p:spPr>
          <a:xfrm>
            <a:off x="629841" y="1457775"/>
            <a:ext cx="7884319" cy="3059660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143000" y="374188"/>
            <a:ext cx="6858000" cy="523279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43000" y="918257"/>
            <a:ext cx="6858000" cy="28074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123605" y="1547275"/>
            <a:ext cx="3251597" cy="35380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endParaRPr lang="en-AU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123605" y="1912518"/>
            <a:ext cx="3251597" cy="1320052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latin typeface="Lato Light" panose="020F0302020204030203" pitchFamily="34" charset="0"/>
              </a:defRPr>
            </a:lvl1pPr>
          </a:lstStyle>
          <a:p>
            <a:pPr lvl="0"/>
            <a:endParaRPr lang="en-AU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5"/>
          </p:nvPr>
        </p:nvSpPr>
        <p:spPr>
          <a:xfrm>
            <a:off x="628650" y="4768735"/>
            <a:ext cx="2057400" cy="273928"/>
          </a:xfrm>
        </p:spPr>
        <p:txBody>
          <a:bodyPr/>
          <a:lstStyle/>
          <a:p>
            <a:fld id="{722F6D6F-DD99-46DF-A9EA-728D63EA6A31}" type="datetimeFigureOut">
              <a:rPr lang="en-AU" smtClean="0"/>
              <a:pPr/>
              <a:t>24/02/2018</a:t>
            </a:fld>
            <a:endParaRPr lang="en-A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</p:spPr>
        <p:txBody>
          <a:bodyPr/>
          <a:lstStyle/>
          <a:p>
            <a:endParaRPr lang="en-A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</p:spPr>
        <p:txBody>
          <a:bodyPr/>
          <a:lstStyle/>
          <a:p>
            <a:fld id="{84AD2E7E-F7BA-4F6B-9D0C-0B2331C2AE0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942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 userDrawn="1"/>
        </p:nvSpPr>
        <p:spPr>
          <a:xfrm>
            <a:off x="8711160" y="4723360"/>
            <a:ext cx="432841" cy="432974"/>
          </a:xfrm>
          <a:custGeom>
            <a:avLst/>
            <a:gdLst>
              <a:gd name="connsiteX0" fmla="*/ 689548 w 1064301"/>
              <a:gd name="connsiteY0" fmla="*/ 0 h 1064301"/>
              <a:gd name="connsiteX1" fmla="*/ 957951 w 1064301"/>
              <a:gd name="connsiteY1" fmla="*/ 54188 h 1064301"/>
              <a:gd name="connsiteX2" fmla="*/ 1064301 w 1064301"/>
              <a:gd name="connsiteY2" fmla="*/ 111913 h 1064301"/>
              <a:gd name="connsiteX3" fmla="*/ 1064301 w 1064301"/>
              <a:gd name="connsiteY3" fmla="*/ 1064301 h 1064301"/>
              <a:gd name="connsiteX4" fmla="*/ 111913 w 1064301"/>
              <a:gd name="connsiteY4" fmla="*/ 1064301 h 1064301"/>
              <a:gd name="connsiteX5" fmla="*/ 54188 w 1064301"/>
              <a:gd name="connsiteY5" fmla="*/ 957951 h 1064301"/>
              <a:gd name="connsiteX6" fmla="*/ 0 w 1064301"/>
              <a:gd name="connsiteY6" fmla="*/ 689548 h 1064301"/>
              <a:gd name="connsiteX7" fmla="*/ 689548 w 1064301"/>
              <a:gd name="connsiteY7" fmla="*/ 0 h 106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4301" h="1064301">
                <a:moveTo>
                  <a:pt x="689548" y="0"/>
                </a:moveTo>
                <a:cubicBezTo>
                  <a:pt x="784755" y="0"/>
                  <a:pt x="875455" y="19295"/>
                  <a:pt x="957951" y="54188"/>
                </a:cubicBezTo>
                <a:lnTo>
                  <a:pt x="1064301" y="111913"/>
                </a:lnTo>
                <a:lnTo>
                  <a:pt x="1064301" y="1064301"/>
                </a:lnTo>
                <a:lnTo>
                  <a:pt x="111913" y="1064301"/>
                </a:lnTo>
                <a:lnTo>
                  <a:pt x="54188" y="957951"/>
                </a:lnTo>
                <a:cubicBezTo>
                  <a:pt x="19295" y="875455"/>
                  <a:pt x="0" y="784755"/>
                  <a:pt x="0" y="689548"/>
                </a:cubicBezTo>
                <a:cubicBezTo>
                  <a:pt x="0" y="308721"/>
                  <a:pt x="308721" y="0"/>
                  <a:pt x="689548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5"/>
          <p:cNvSpPr txBox="1"/>
          <p:nvPr userDrawn="1"/>
        </p:nvSpPr>
        <p:spPr>
          <a:xfrm>
            <a:off x="8785275" y="4860172"/>
            <a:ext cx="340825" cy="221197"/>
          </a:xfrm>
          <a:prstGeom prst="rect">
            <a:avLst/>
          </a:prstGeom>
          <a:noFill/>
        </p:spPr>
        <p:txBody>
          <a:bodyPr wrap="square" lIns="51419" tIns="25709" rIns="51419" bIns="25709" rtlCol="0">
            <a:spAutoFit/>
          </a:bodyPr>
          <a:lstStyle/>
          <a:p>
            <a:pPr algn="ctr"/>
            <a:fld id="{2EEF1883-7A0E-4F66-9932-E581691AD397}" type="slidenum">
              <a:rPr lang="zh-CN" altLang="en-US" sz="1100" smtClean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1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100" b="0" dirty="0">
              <a:solidFill>
                <a:schemeClr val="bg1">
                  <a:lumMod val="8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447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E8D4587-3722-4390-97C8-15F8950D8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48" y="1336"/>
            <a:ext cx="9526329" cy="5363323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3" y="203130"/>
            <a:ext cx="1061796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algn="r"/>
            <a:r>
              <a:rPr lang="zh-CN" altLang="en-US" sz="1800" dirty="0">
                <a:solidFill>
                  <a:schemeClr val="accent1"/>
                </a:solidFill>
                <a:ea typeface="微软雅黑" panose="020B0503020204020204" pitchFamily="34" charset="-122"/>
              </a:rPr>
              <a:t>工作体会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17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6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64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76224-6246-4596-A163-0F4A0F6576BB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484E4-9529-4444-931F-375EB7E05B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59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8" r:id="rId8"/>
    <p:sldLayoutId id="2147483679" r:id="rId9"/>
    <p:sldLayoutId id="2147483680" r:id="rId10"/>
    <p:sldLayoutId id="2147483681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5" r:id="rId17"/>
    <p:sldLayoutId id="2147483676" r:id="rId18"/>
    <p:sldLayoutId id="2147483682" r:id="rId19"/>
    <p:sldLayoutId id="2147483683" r:id="rId20"/>
    <p:sldLayoutId id="2147483684" r:id="rId2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ngwuppt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414EF4D-BE46-40AA-A5D6-2184EFD45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" y="1967"/>
            <a:ext cx="9142857" cy="51428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8B93C7E-937A-4840-B53E-0753E5CF40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327" t="6639" r="13593" b="43559"/>
          <a:stretch/>
        </p:blipFill>
        <p:spPr>
          <a:xfrm>
            <a:off x="3733338" y="452387"/>
            <a:ext cx="1201319" cy="256124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BB888D42-00B4-4545-B314-33BEC6167FBC}"/>
              </a:ext>
            </a:extLst>
          </p:cNvPr>
          <p:cNvSpPr txBox="1"/>
          <p:nvPr/>
        </p:nvSpPr>
        <p:spPr>
          <a:xfrm>
            <a:off x="4406175" y="2722325"/>
            <a:ext cx="3936733" cy="331289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EF530DF-A30D-4BCC-AD67-B1250D0CB9D5}"/>
              </a:ext>
            </a:extLst>
          </p:cNvPr>
          <p:cNvSpPr txBox="1"/>
          <p:nvPr/>
        </p:nvSpPr>
        <p:spPr>
          <a:xfrm>
            <a:off x="4466642" y="1374402"/>
            <a:ext cx="3364029" cy="883812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家居室内装潢</a:t>
            </a:r>
            <a:endParaRPr lang="id-ID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84077738-15F3-455D-B059-9E8ADCA3D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483" y="2393934"/>
            <a:ext cx="3788256" cy="276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r" eaLnBrk="1" fontAlgn="base" hangingPunct="1">
              <a:buClrTx/>
              <a:buSzTx/>
              <a:buFontTx/>
              <a:buNone/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动态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PPT/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框架完整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可以编辑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商业计划书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数据分析等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E5165AF8-0E86-4724-9A36-25984ECCBE7D}"/>
              </a:ext>
            </a:extLst>
          </p:cNvPr>
          <p:cNvSpPr txBox="1"/>
          <p:nvPr/>
        </p:nvSpPr>
        <p:spPr>
          <a:xfrm>
            <a:off x="5054579" y="3250688"/>
            <a:ext cx="2639924" cy="377006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</a:t>
            </a:r>
            <a:r>
              <a:rPr lang="zh-CN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人</a:t>
            </a:r>
            <a:r>
              <a:rPr lang="zh-CN" altLang="zh-CN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：</a:t>
            </a:r>
            <a:r>
              <a:rPr lang="zh-CN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泡泡糖</a:t>
            </a:r>
            <a:r>
              <a:rPr lang="en-US" altLang="zh-CN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PPT       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2019x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日</a:t>
            </a:r>
            <a:endParaRPr lang="zh-CN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pic>
        <p:nvPicPr>
          <p:cNvPr id="3" name="bamboo">
            <a:hlinkClick r:id="" action="ppaction://media"/>
            <a:extLst>
              <a:ext uri="{FF2B5EF4-FFF2-40B4-BE49-F238E27FC236}">
                <a16:creationId xmlns:a16="http://schemas.microsoft.com/office/drawing/2014/main" id="{7AF4C293-BEC9-4AD0-9769-B0F1D27854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5574" y="2075702"/>
            <a:ext cx="609600" cy="60960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61E89CF-83BA-42CA-9D32-38A61AD6EEB7}"/>
              </a:ext>
            </a:extLst>
          </p:cNvPr>
          <p:cNvCxnSpPr>
            <a:cxnSpLocks/>
          </p:cNvCxnSpPr>
          <p:nvPr/>
        </p:nvCxnSpPr>
        <p:spPr>
          <a:xfrm>
            <a:off x="4406175" y="1383552"/>
            <a:ext cx="263651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83CFD1A-C6A7-464B-A32F-E4F42887CEC6}"/>
              </a:ext>
            </a:extLst>
          </p:cNvPr>
          <p:cNvCxnSpPr>
            <a:cxnSpLocks/>
          </p:cNvCxnSpPr>
          <p:nvPr/>
        </p:nvCxnSpPr>
        <p:spPr>
          <a:xfrm>
            <a:off x="4406176" y="1383552"/>
            <a:ext cx="0" cy="889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>
            <a:extLst>
              <a:ext uri="{FF2B5EF4-FFF2-40B4-BE49-F238E27FC236}">
                <a16:creationId xmlns:a16="http://schemas.microsoft.com/office/drawing/2014/main" id="{D19F17D9-6746-45A7-BB17-4EDC6477599B}"/>
              </a:ext>
            </a:extLst>
          </p:cNvPr>
          <p:cNvSpPr txBox="1"/>
          <p:nvPr/>
        </p:nvSpPr>
        <p:spPr>
          <a:xfrm>
            <a:off x="4304198" y="498975"/>
            <a:ext cx="3717933" cy="992559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  <a:cs typeface="Clear Sans Light" pitchFamily="34" charset="0"/>
              </a:rPr>
              <a:t>POWERPOINT</a:t>
            </a:r>
            <a:endParaRPr lang="id-ID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76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7" grpId="0" build="p"/>
      <p:bldP spid="8" grpId="0"/>
      <p:bldP spid="10" grpId="0"/>
      <p:bldP spid="1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48598FF9-32A7-42A3-AF76-A520CDD82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" y="2586"/>
            <a:ext cx="9142857" cy="5142857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3413939" y="2132962"/>
            <a:ext cx="16535" cy="224933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/>
          <p:cNvSpPr txBox="1">
            <a:spLocks/>
          </p:cNvSpPr>
          <p:nvPr/>
        </p:nvSpPr>
        <p:spPr>
          <a:xfrm>
            <a:off x="3744164" y="2320593"/>
            <a:ext cx="2627481" cy="536069"/>
          </a:xfrm>
          <a:prstGeom prst="rect">
            <a:avLst/>
          </a:prstGeom>
        </p:spPr>
        <p:txBody>
          <a:bodyPr lIns="68559" tIns="34280" rIns="68559" bIns="3428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4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lvl="0" indent="0">
              <a:buNone/>
            </a:pP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altLang="zh-CN" sz="4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grpSp>
        <p:nvGrpSpPr>
          <p:cNvPr id="4" name="组合 6"/>
          <p:cNvGrpSpPr/>
          <p:nvPr/>
        </p:nvGrpSpPr>
        <p:grpSpPr>
          <a:xfrm>
            <a:off x="2771200" y="812797"/>
            <a:ext cx="1285478" cy="1285875"/>
            <a:chOff x="3809067" y="1714500"/>
            <a:chExt cx="1714500" cy="1714500"/>
          </a:xfrm>
        </p:grpSpPr>
        <p:sp>
          <p:nvSpPr>
            <p:cNvPr id="6" name="椭圆 5"/>
            <p:cNvSpPr/>
            <p:nvPr/>
          </p:nvSpPr>
          <p:spPr>
            <a:xfrm>
              <a:off x="3809067" y="1714500"/>
              <a:ext cx="1714500" cy="17145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2" name="标题 1"/>
            <p:cNvSpPr txBox="1">
              <a:spLocks/>
            </p:cNvSpPr>
            <p:nvPr/>
          </p:nvSpPr>
          <p:spPr>
            <a:xfrm>
              <a:off x="3848719" y="2320050"/>
              <a:ext cx="1635195" cy="655800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099" dirty="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cs"/>
                  <a:sym typeface="+mn-ea"/>
                </a:rPr>
                <a:t>目录</a:t>
              </a:r>
            </a:p>
          </p:txBody>
        </p:sp>
      </p:grpSp>
      <p:grpSp>
        <p:nvGrpSpPr>
          <p:cNvPr id="5" name="组合 8"/>
          <p:cNvGrpSpPr/>
          <p:nvPr/>
        </p:nvGrpSpPr>
        <p:grpSpPr>
          <a:xfrm>
            <a:off x="3204270" y="2464566"/>
            <a:ext cx="391975" cy="392096"/>
            <a:chOff x="2364690" y="3631540"/>
            <a:chExt cx="653704" cy="653704"/>
          </a:xfrm>
          <a:solidFill>
            <a:schemeClr val="accent3"/>
          </a:solidFill>
        </p:grpSpPr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2651219" y="3908905"/>
              <a:ext cx="215575" cy="215736"/>
            </a:xfrm>
            <a:custGeom>
              <a:avLst/>
              <a:gdLst>
                <a:gd name="T0" fmla="*/ 0 w 700"/>
                <a:gd name="T1" fmla="*/ 0 h 701"/>
                <a:gd name="T2" fmla="*/ 347 w 700"/>
                <a:gd name="T3" fmla="*/ 0 h 701"/>
                <a:gd name="T4" fmla="*/ 347 w 700"/>
                <a:gd name="T5" fmla="*/ 701 h 701"/>
                <a:gd name="T6" fmla="*/ 0 w 700"/>
                <a:gd name="T7" fmla="*/ 701 h 701"/>
                <a:gd name="T8" fmla="*/ 0 w 700"/>
                <a:gd name="T9" fmla="*/ 0 h 701"/>
                <a:gd name="T10" fmla="*/ 41 w 700"/>
                <a:gd name="T11" fmla="*/ 174 h 701"/>
                <a:gd name="T12" fmla="*/ 130 w 700"/>
                <a:gd name="T13" fmla="*/ 174 h 701"/>
                <a:gd name="T14" fmla="*/ 130 w 700"/>
                <a:gd name="T15" fmla="*/ 85 h 701"/>
                <a:gd name="T16" fmla="*/ 50 w 700"/>
                <a:gd name="T17" fmla="*/ 86 h 701"/>
                <a:gd name="T18" fmla="*/ 41 w 700"/>
                <a:gd name="T19" fmla="*/ 97 h 701"/>
                <a:gd name="T20" fmla="*/ 41 w 700"/>
                <a:gd name="T21" fmla="*/ 174 h 701"/>
                <a:gd name="T22" fmla="*/ 219 w 700"/>
                <a:gd name="T23" fmla="*/ 175 h 701"/>
                <a:gd name="T24" fmla="*/ 296 w 700"/>
                <a:gd name="T25" fmla="*/ 175 h 701"/>
                <a:gd name="T26" fmla="*/ 307 w 700"/>
                <a:gd name="T27" fmla="*/ 163 h 701"/>
                <a:gd name="T28" fmla="*/ 307 w 700"/>
                <a:gd name="T29" fmla="*/ 99 h 701"/>
                <a:gd name="T30" fmla="*/ 294 w 700"/>
                <a:gd name="T31" fmla="*/ 86 h 701"/>
                <a:gd name="T32" fmla="*/ 219 w 700"/>
                <a:gd name="T33" fmla="*/ 85 h 701"/>
                <a:gd name="T34" fmla="*/ 219 w 700"/>
                <a:gd name="T35" fmla="*/ 175 h 701"/>
                <a:gd name="T36" fmla="*/ 131 w 700"/>
                <a:gd name="T37" fmla="*/ 526 h 701"/>
                <a:gd name="T38" fmla="*/ 130 w 700"/>
                <a:gd name="T39" fmla="*/ 452 h 701"/>
                <a:gd name="T40" fmla="*/ 116 w 700"/>
                <a:gd name="T41" fmla="*/ 439 h 701"/>
                <a:gd name="T42" fmla="*/ 55 w 700"/>
                <a:gd name="T43" fmla="*/ 438 h 701"/>
                <a:gd name="T44" fmla="*/ 41 w 700"/>
                <a:gd name="T45" fmla="*/ 448 h 701"/>
                <a:gd name="T46" fmla="*/ 41 w 700"/>
                <a:gd name="T47" fmla="*/ 526 h 701"/>
                <a:gd name="T48" fmla="*/ 131 w 700"/>
                <a:gd name="T49" fmla="*/ 526 h 701"/>
                <a:gd name="T50" fmla="*/ 219 w 700"/>
                <a:gd name="T51" fmla="*/ 438 h 701"/>
                <a:gd name="T52" fmla="*/ 219 w 700"/>
                <a:gd name="T53" fmla="*/ 525 h 701"/>
                <a:gd name="T54" fmla="*/ 307 w 700"/>
                <a:gd name="T55" fmla="*/ 525 h 701"/>
                <a:gd name="T56" fmla="*/ 307 w 700"/>
                <a:gd name="T57" fmla="*/ 451 h 701"/>
                <a:gd name="T58" fmla="*/ 294 w 700"/>
                <a:gd name="T59" fmla="*/ 439 h 701"/>
                <a:gd name="T60" fmla="*/ 219 w 700"/>
                <a:gd name="T61" fmla="*/ 438 h 701"/>
                <a:gd name="T62" fmla="*/ 130 w 700"/>
                <a:gd name="T63" fmla="*/ 262 h 701"/>
                <a:gd name="T64" fmla="*/ 50 w 700"/>
                <a:gd name="T65" fmla="*/ 263 h 701"/>
                <a:gd name="T66" fmla="*/ 41 w 700"/>
                <a:gd name="T67" fmla="*/ 272 h 701"/>
                <a:gd name="T68" fmla="*/ 41 w 700"/>
                <a:gd name="T69" fmla="*/ 349 h 701"/>
                <a:gd name="T70" fmla="*/ 130 w 700"/>
                <a:gd name="T71" fmla="*/ 349 h 701"/>
                <a:gd name="T72" fmla="*/ 130 w 700"/>
                <a:gd name="T73" fmla="*/ 262 h 701"/>
                <a:gd name="T74" fmla="*/ 307 w 700"/>
                <a:gd name="T75" fmla="*/ 262 h 701"/>
                <a:gd name="T76" fmla="*/ 229 w 700"/>
                <a:gd name="T77" fmla="*/ 262 h 701"/>
                <a:gd name="T78" fmla="*/ 219 w 700"/>
                <a:gd name="T79" fmla="*/ 270 h 701"/>
                <a:gd name="T80" fmla="*/ 218 w 700"/>
                <a:gd name="T81" fmla="*/ 351 h 701"/>
                <a:gd name="T82" fmla="*/ 292 w 700"/>
                <a:gd name="T83" fmla="*/ 351 h 701"/>
                <a:gd name="T84" fmla="*/ 306 w 700"/>
                <a:gd name="T85" fmla="*/ 338 h 701"/>
                <a:gd name="T86" fmla="*/ 307 w 700"/>
                <a:gd name="T87" fmla="*/ 262 h 701"/>
                <a:gd name="T88" fmla="*/ 481 w 700"/>
                <a:gd name="T89" fmla="*/ 528 h 701"/>
                <a:gd name="T90" fmla="*/ 481 w 700"/>
                <a:gd name="T91" fmla="*/ 701 h 701"/>
                <a:gd name="T92" fmla="*/ 397 w 700"/>
                <a:gd name="T93" fmla="*/ 701 h 701"/>
                <a:gd name="T94" fmla="*/ 397 w 700"/>
                <a:gd name="T95" fmla="*/ 310 h 701"/>
                <a:gd name="T96" fmla="*/ 700 w 700"/>
                <a:gd name="T97" fmla="*/ 310 h 701"/>
                <a:gd name="T98" fmla="*/ 700 w 700"/>
                <a:gd name="T99" fmla="*/ 701 h 701"/>
                <a:gd name="T100" fmla="*/ 617 w 700"/>
                <a:gd name="T101" fmla="*/ 701 h 701"/>
                <a:gd name="T102" fmla="*/ 617 w 700"/>
                <a:gd name="T103" fmla="*/ 528 h 701"/>
                <a:gd name="T104" fmla="*/ 481 w 700"/>
                <a:gd name="T105" fmla="*/ 528 h 701"/>
                <a:gd name="T106" fmla="*/ 396 w 700"/>
                <a:gd name="T107" fmla="*/ 260 h 701"/>
                <a:gd name="T108" fmla="*/ 396 w 700"/>
                <a:gd name="T109" fmla="*/ 222 h 701"/>
                <a:gd name="T110" fmla="*/ 700 w 700"/>
                <a:gd name="T111" fmla="*/ 222 h 701"/>
                <a:gd name="T112" fmla="*/ 700 w 700"/>
                <a:gd name="T113" fmla="*/ 260 h 701"/>
                <a:gd name="T114" fmla="*/ 396 w 700"/>
                <a:gd name="T115" fmla="*/ 26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0" h="701">
                  <a:moveTo>
                    <a:pt x="0" y="0"/>
                  </a:moveTo>
                  <a:cubicBezTo>
                    <a:pt x="116" y="0"/>
                    <a:pt x="231" y="0"/>
                    <a:pt x="347" y="0"/>
                  </a:cubicBezTo>
                  <a:cubicBezTo>
                    <a:pt x="347" y="234"/>
                    <a:pt x="347" y="466"/>
                    <a:pt x="347" y="701"/>
                  </a:cubicBezTo>
                  <a:cubicBezTo>
                    <a:pt x="232" y="701"/>
                    <a:pt x="117" y="701"/>
                    <a:pt x="0" y="701"/>
                  </a:cubicBezTo>
                  <a:cubicBezTo>
                    <a:pt x="0" y="468"/>
                    <a:pt x="0" y="236"/>
                    <a:pt x="0" y="0"/>
                  </a:cubicBezTo>
                  <a:close/>
                  <a:moveTo>
                    <a:pt x="41" y="174"/>
                  </a:moveTo>
                  <a:cubicBezTo>
                    <a:pt x="73" y="174"/>
                    <a:pt x="101" y="174"/>
                    <a:pt x="130" y="174"/>
                  </a:cubicBezTo>
                  <a:cubicBezTo>
                    <a:pt x="130" y="144"/>
                    <a:pt x="130" y="116"/>
                    <a:pt x="130" y="85"/>
                  </a:cubicBezTo>
                  <a:cubicBezTo>
                    <a:pt x="103" y="85"/>
                    <a:pt x="77" y="85"/>
                    <a:pt x="50" y="86"/>
                  </a:cubicBezTo>
                  <a:cubicBezTo>
                    <a:pt x="47" y="86"/>
                    <a:pt x="41" y="93"/>
                    <a:pt x="41" y="97"/>
                  </a:cubicBezTo>
                  <a:cubicBezTo>
                    <a:pt x="40" y="122"/>
                    <a:pt x="41" y="147"/>
                    <a:pt x="41" y="174"/>
                  </a:cubicBezTo>
                  <a:close/>
                  <a:moveTo>
                    <a:pt x="219" y="175"/>
                  </a:moveTo>
                  <a:cubicBezTo>
                    <a:pt x="245" y="175"/>
                    <a:pt x="271" y="176"/>
                    <a:pt x="296" y="175"/>
                  </a:cubicBezTo>
                  <a:cubicBezTo>
                    <a:pt x="300" y="175"/>
                    <a:pt x="306" y="167"/>
                    <a:pt x="307" y="163"/>
                  </a:cubicBezTo>
                  <a:cubicBezTo>
                    <a:pt x="308" y="141"/>
                    <a:pt x="308" y="120"/>
                    <a:pt x="307" y="99"/>
                  </a:cubicBezTo>
                  <a:cubicBezTo>
                    <a:pt x="306" y="94"/>
                    <a:pt x="299" y="86"/>
                    <a:pt x="294" y="86"/>
                  </a:cubicBezTo>
                  <a:cubicBezTo>
                    <a:pt x="270" y="85"/>
                    <a:pt x="245" y="85"/>
                    <a:pt x="219" y="85"/>
                  </a:cubicBezTo>
                  <a:cubicBezTo>
                    <a:pt x="219" y="116"/>
                    <a:pt x="219" y="144"/>
                    <a:pt x="219" y="175"/>
                  </a:cubicBezTo>
                  <a:close/>
                  <a:moveTo>
                    <a:pt x="131" y="526"/>
                  </a:moveTo>
                  <a:cubicBezTo>
                    <a:pt x="131" y="500"/>
                    <a:pt x="132" y="476"/>
                    <a:pt x="130" y="452"/>
                  </a:cubicBezTo>
                  <a:cubicBezTo>
                    <a:pt x="130" y="447"/>
                    <a:pt x="121" y="439"/>
                    <a:pt x="116" y="439"/>
                  </a:cubicBezTo>
                  <a:cubicBezTo>
                    <a:pt x="96" y="437"/>
                    <a:pt x="75" y="437"/>
                    <a:pt x="55" y="438"/>
                  </a:cubicBezTo>
                  <a:cubicBezTo>
                    <a:pt x="50" y="439"/>
                    <a:pt x="42" y="444"/>
                    <a:pt x="41" y="448"/>
                  </a:cubicBezTo>
                  <a:cubicBezTo>
                    <a:pt x="40" y="474"/>
                    <a:pt x="41" y="500"/>
                    <a:pt x="41" y="526"/>
                  </a:cubicBezTo>
                  <a:cubicBezTo>
                    <a:pt x="72" y="526"/>
                    <a:pt x="100" y="526"/>
                    <a:pt x="131" y="526"/>
                  </a:cubicBezTo>
                  <a:close/>
                  <a:moveTo>
                    <a:pt x="219" y="438"/>
                  </a:moveTo>
                  <a:cubicBezTo>
                    <a:pt x="219" y="469"/>
                    <a:pt x="219" y="497"/>
                    <a:pt x="219" y="525"/>
                  </a:cubicBezTo>
                  <a:cubicBezTo>
                    <a:pt x="249" y="525"/>
                    <a:pt x="277" y="525"/>
                    <a:pt x="307" y="525"/>
                  </a:cubicBezTo>
                  <a:cubicBezTo>
                    <a:pt x="307" y="499"/>
                    <a:pt x="308" y="475"/>
                    <a:pt x="307" y="451"/>
                  </a:cubicBezTo>
                  <a:cubicBezTo>
                    <a:pt x="306" y="447"/>
                    <a:pt x="299" y="439"/>
                    <a:pt x="294" y="439"/>
                  </a:cubicBezTo>
                  <a:cubicBezTo>
                    <a:pt x="270" y="437"/>
                    <a:pt x="246" y="438"/>
                    <a:pt x="219" y="438"/>
                  </a:cubicBezTo>
                  <a:close/>
                  <a:moveTo>
                    <a:pt x="130" y="262"/>
                  </a:moveTo>
                  <a:cubicBezTo>
                    <a:pt x="102" y="262"/>
                    <a:pt x="76" y="262"/>
                    <a:pt x="50" y="263"/>
                  </a:cubicBezTo>
                  <a:cubicBezTo>
                    <a:pt x="47" y="263"/>
                    <a:pt x="41" y="269"/>
                    <a:pt x="41" y="272"/>
                  </a:cubicBezTo>
                  <a:cubicBezTo>
                    <a:pt x="40" y="298"/>
                    <a:pt x="41" y="324"/>
                    <a:pt x="41" y="349"/>
                  </a:cubicBezTo>
                  <a:cubicBezTo>
                    <a:pt x="73" y="349"/>
                    <a:pt x="101" y="349"/>
                    <a:pt x="130" y="349"/>
                  </a:cubicBezTo>
                  <a:cubicBezTo>
                    <a:pt x="130" y="320"/>
                    <a:pt x="130" y="292"/>
                    <a:pt x="130" y="262"/>
                  </a:cubicBezTo>
                  <a:close/>
                  <a:moveTo>
                    <a:pt x="307" y="262"/>
                  </a:moveTo>
                  <a:cubicBezTo>
                    <a:pt x="279" y="262"/>
                    <a:pt x="254" y="262"/>
                    <a:pt x="229" y="262"/>
                  </a:cubicBezTo>
                  <a:cubicBezTo>
                    <a:pt x="225" y="262"/>
                    <a:pt x="219" y="267"/>
                    <a:pt x="219" y="270"/>
                  </a:cubicBezTo>
                  <a:cubicBezTo>
                    <a:pt x="218" y="297"/>
                    <a:pt x="218" y="323"/>
                    <a:pt x="218" y="351"/>
                  </a:cubicBezTo>
                  <a:cubicBezTo>
                    <a:pt x="245" y="351"/>
                    <a:pt x="269" y="352"/>
                    <a:pt x="292" y="351"/>
                  </a:cubicBezTo>
                  <a:cubicBezTo>
                    <a:pt x="297" y="350"/>
                    <a:pt x="306" y="343"/>
                    <a:pt x="306" y="338"/>
                  </a:cubicBezTo>
                  <a:cubicBezTo>
                    <a:pt x="308" y="314"/>
                    <a:pt x="307" y="290"/>
                    <a:pt x="307" y="262"/>
                  </a:cubicBezTo>
                  <a:close/>
                  <a:moveTo>
                    <a:pt x="481" y="528"/>
                  </a:moveTo>
                  <a:cubicBezTo>
                    <a:pt x="481" y="586"/>
                    <a:pt x="481" y="643"/>
                    <a:pt x="481" y="701"/>
                  </a:cubicBezTo>
                  <a:cubicBezTo>
                    <a:pt x="452" y="701"/>
                    <a:pt x="426" y="701"/>
                    <a:pt x="397" y="701"/>
                  </a:cubicBezTo>
                  <a:cubicBezTo>
                    <a:pt x="397" y="572"/>
                    <a:pt x="397" y="442"/>
                    <a:pt x="397" y="310"/>
                  </a:cubicBezTo>
                  <a:cubicBezTo>
                    <a:pt x="497" y="310"/>
                    <a:pt x="598" y="310"/>
                    <a:pt x="700" y="310"/>
                  </a:cubicBezTo>
                  <a:cubicBezTo>
                    <a:pt x="700" y="440"/>
                    <a:pt x="700" y="570"/>
                    <a:pt x="700" y="701"/>
                  </a:cubicBezTo>
                  <a:cubicBezTo>
                    <a:pt x="673" y="701"/>
                    <a:pt x="646" y="701"/>
                    <a:pt x="617" y="701"/>
                  </a:cubicBezTo>
                  <a:cubicBezTo>
                    <a:pt x="617" y="643"/>
                    <a:pt x="617" y="586"/>
                    <a:pt x="617" y="528"/>
                  </a:cubicBezTo>
                  <a:cubicBezTo>
                    <a:pt x="571" y="528"/>
                    <a:pt x="528" y="528"/>
                    <a:pt x="481" y="528"/>
                  </a:cubicBezTo>
                  <a:close/>
                  <a:moveTo>
                    <a:pt x="396" y="260"/>
                  </a:moveTo>
                  <a:cubicBezTo>
                    <a:pt x="396" y="246"/>
                    <a:pt x="396" y="235"/>
                    <a:pt x="396" y="222"/>
                  </a:cubicBezTo>
                  <a:cubicBezTo>
                    <a:pt x="498" y="222"/>
                    <a:pt x="598" y="222"/>
                    <a:pt x="700" y="222"/>
                  </a:cubicBezTo>
                  <a:cubicBezTo>
                    <a:pt x="700" y="234"/>
                    <a:pt x="700" y="246"/>
                    <a:pt x="700" y="260"/>
                  </a:cubicBezTo>
                  <a:cubicBezTo>
                    <a:pt x="599" y="260"/>
                    <a:pt x="499" y="260"/>
                    <a:pt x="396" y="2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  <p:sp>
          <p:nvSpPr>
            <p:cNvPr id="8" name="椭圆 7"/>
            <p:cNvSpPr/>
            <p:nvPr/>
          </p:nvSpPr>
          <p:spPr>
            <a:xfrm>
              <a:off x="2364690" y="3631540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9" dirty="0"/>
                <a:t>1</a:t>
              </a:r>
              <a:endParaRPr lang="zh-CN" altLang="en-US" sz="2399" dirty="0"/>
            </a:p>
          </p:txBody>
        </p:sp>
      </p:grpSp>
      <p:grpSp>
        <p:nvGrpSpPr>
          <p:cNvPr id="7" name="组合 3"/>
          <p:cNvGrpSpPr/>
          <p:nvPr/>
        </p:nvGrpSpPr>
        <p:grpSpPr>
          <a:xfrm>
            <a:off x="3204270" y="3076446"/>
            <a:ext cx="391975" cy="392096"/>
            <a:chOff x="2364690" y="4730494"/>
            <a:chExt cx="653704" cy="653704"/>
          </a:xfrm>
          <a:solidFill>
            <a:schemeClr val="accent3"/>
          </a:solidFill>
        </p:grpSpPr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  <p:sp>
          <p:nvSpPr>
            <p:cNvPr id="18" name="椭圆 17"/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99" dirty="0"/>
                <a:t>2</a:t>
              </a:r>
              <a:endParaRPr lang="zh-CN" altLang="en-US" sz="1799" dirty="0"/>
            </a:p>
          </p:txBody>
        </p:sp>
      </p:grpSp>
      <p:sp>
        <p:nvSpPr>
          <p:cNvPr id="17" name="内容占位符 2"/>
          <p:cNvSpPr txBox="1">
            <a:spLocks/>
          </p:cNvSpPr>
          <p:nvPr/>
        </p:nvSpPr>
        <p:spPr>
          <a:xfrm>
            <a:off x="3744164" y="3004458"/>
            <a:ext cx="2627481" cy="431915"/>
          </a:xfrm>
          <a:prstGeom prst="rect">
            <a:avLst/>
          </a:prstGeom>
        </p:spPr>
        <p:txBody>
          <a:bodyPr lIns="68559" tIns="34280" rIns="68559" bIns="3428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4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buNone/>
            </a:pP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altLang="zh-CN" sz="4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20" name="内容占位符 2"/>
          <p:cNvSpPr txBox="1">
            <a:spLocks/>
          </p:cNvSpPr>
          <p:nvPr/>
        </p:nvSpPr>
        <p:spPr>
          <a:xfrm>
            <a:off x="3744164" y="3580345"/>
            <a:ext cx="2627481" cy="539894"/>
          </a:xfrm>
          <a:prstGeom prst="rect">
            <a:avLst/>
          </a:prstGeom>
        </p:spPr>
        <p:txBody>
          <a:bodyPr lIns="68559" tIns="34280" rIns="68559" bIns="3428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4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lvl="0" indent="0">
              <a:buNone/>
            </a:pP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altLang="zh-CN" sz="4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grpSp>
        <p:nvGrpSpPr>
          <p:cNvPr id="9" name="组合 3"/>
          <p:cNvGrpSpPr/>
          <p:nvPr/>
        </p:nvGrpSpPr>
        <p:grpSpPr>
          <a:xfrm>
            <a:off x="3204270" y="3652332"/>
            <a:ext cx="391975" cy="392096"/>
            <a:chOff x="2364690" y="4730494"/>
            <a:chExt cx="653704" cy="653704"/>
          </a:xfrm>
          <a:solidFill>
            <a:schemeClr val="accent3"/>
          </a:solidFill>
        </p:grpSpPr>
        <p:sp>
          <p:nvSpPr>
            <p:cNvPr id="23" name="Freeform 10"/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  <p:sp>
          <p:nvSpPr>
            <p:cNvPr id="24" name="椭圆 23"/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99" dirty="0"/>
                <a:t>3</a:t>
              </a:r>
              <a:endParaRPr lang="zh-CN" altLang="en-US" sz="1799" dirty="0"/>
            </a:p>
          </p:txBody>
        </p:sp>
      </p:grpSp>
      <p:grpSp>
        <p:nvGrpSpPr>
          <p:cNvPr id="10" name="组合 3"/>
          <p:cNvGrpSpPr/>
          <p:nvPr/>
        </p:nvGrpSpPr>
        <p:grpSpPr>
          <a:xfrm>
            <a:off x="3204270" y="4228218"/>
            <a:ext cx="391975" cy="392096"/>
            <a:chOff x="2364690" y="4730494"/>
            <a:chExt cx="653704" cy="653704"/>
          </a:xfrm>
          <a:solidFill>
            <a:schemeClr val="accent3"/>
          </a:solidFill>
        </p:grpSpPr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  <p:sp>
          <p:nvSpPr>
            <p:cNvPr id="27" name="椭圆 26"/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99" dirty="0"/>
                <a:t>4</a:t>
              </a:r>
              <a:endParaRPr lang="zh-CN" altLang="en-US" sz="1799" dirty="0"/>
            </a:p>
          </p:txBody>
        </p:sp>
      </p:grpSp>
      <p:sp>
        <p:nvSpPr>
          <p:cNvPr id="28" name="内容占位符 2"/>
          <p:cNvSpPr txBox="1">
            <a:spLocks/>
          </p:cNvSpPr>
          <p:nvPr/>
        </p:nvSpPr>
        <p:spPr>
          <a:xfrm>
            <a:off x="3744164" y="4120238"/>
            <a:ext cx="2627481" cy="539894"/>
          </a:xfrm>
          <a:prstGeom prst="rect">
            <a:avLst/>
          </a:prstGeom>
        </p:spPr>
        <p:txBody>
          <a:bodyPr lIns="68559" tIns="34280" rIns="68559" bIns="3428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4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buNone/>
            </a:pP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altLang="zh-CN" sz="4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8785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CA31265D-9DE6-4826-8693-D9B0CE753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2586"/>
            <a:ext cx="9143999" cy="51428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6733" y="2176623"/>
            <a:ext cx="345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0910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60812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0910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0812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grpSp>
        <p:nvGrpSpPr>
          <p:cNvPr id="10" name="组合 3">
            <a:extLst>
              <a:ext uri="{FF2B5EF4-FFF2-40B4-BE49-F238E27FC236}">
                <a16:creationId xmlns:a16="http://schemas.microsoft.com/office/drawing/2014/main" id="{748EAE82-A2D8-4C30-B4E7-5575A6F471A9}"/>
              </a:ext>
            </a:extLst>
          </p:cNvPr>
          <p:cNvGrpSpPr/>
          <p:nvPr/>
        </p:nvGrpSpPr>
        <p:grpSpPr>
          <a:xfrm>
            <a:off x="3440207" y="2009773"/>
            <a:ext cx="706525" cy="706743"/>
            <a:chOff x="2364690" y="4730494"/>
            <a:chExt cx="653704" cy="653704"/>
          </a:xfrm>
          <a:solidFill>
            <a:schemeClr val="accent3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F58650E-C923-40BB-ACE7-AAD6144A17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599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54A3F9F-CA01-4391-A2D8-A13FC3DDD393}"/>
                </a:ext>
              </a:extLst>
            </p:cNvPr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599" dirty="0"/>
                <a:t>1</a:t>
              </a:r>
              <a:endParaRPr lang="zh-CN" altLang="en-US" sz="3599" dirty="0"/>
            </a:p>
          </p:txBody>
        </p:sp>
      </p:grpSp>
    </p:spTree>
    <p:extLst>
      <p:ext uri="{BB962C8B-B14F-4D97-AF65-F5344CB8AC3E}">
        <p14:creationId xmlns:p14="http://schemas.microsoft.com/office/powerpoint/2010/main" val="17205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5371401" y="2387369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800" dirty="0"/>
          </a:p>
        </p:txBody>
      </p:sp>
      <p:sp>
        <p:nvSpPr>
          <p:cNvPr id="7" name="Freeform 20"/>
          <p:cNvSpPr>
            <a:spLocks/>
          </p:cNvSpPr>
          <p:nvPr/>
        </p:nvSpPr>
        <p:spPr bwMode="auto">
          <a:xfrm>
            <a:off x="2833319" y="2740452"/>
            <a:ext cx="532736" cy="434656"/>
          </a:xfrm>
          <a:custGeom>
            <a:avLst/>
            <a:gdLst>
              <a:gd name="T0" fmla="*/ 1421663 w 280"/>
              <a:gd name="T1" fmla="*/ 137144 h 228"/>
              <a:gd name="T2" fmla="*/ 1254110 w 280"/>
              <a:gd name="T3" fmla="*/ 182859 h 228"/>
              <a:gd name="T4" fmla="*/ 1381044 w 280"/>
              <a:gd name="T5" fmla="*/ 25397 h 228"/>
              <a:gd name="T6" fmla="*/ 1198259 w 280"/>
              <a:gd name="T7" fmla="*/ 96509 h 228"/>
              <a:gd name="T8" fmla="*/ 985009 w 280"/>
              <a:gd name="T9" fmla="*/ 0 h 228"/>
              <a:gd name="T10" fmla="*/ 690522 w 280"/>
              <a:gd name="T11" fmla="*/ 294606 h 228"/>
              <a:gd name="T12" fmla="*/ 700677 w 280"/>
              <a:gd name="T13" fmla="*/ 360639 h 228"/>
              <a:gd name="T14" fmla="*/ 96470 w 280"/>
              <a:gd name="T15" fmla="*/ 55874 h 228"/>
              <a:gd name="T16" fmla="*/ 60928 w 280"/>
              <a:gd name="T17" fmla="*/ 203177 h 228"/>
              <a:gd name="T18" fmla="*/ 187863 w 280"/>
              <a:gd name="T19" fmla="*/ 446989 h 228"/>
              <a:gd name="T20" fmla="*/ 55851 w 280"/>
              <a:gd name="T21" fmla="*/ 406353 h 228"/>
              <a:gd name="T22" fmla="*/ 55851 w 280"/>
              <a:gd name="T23" fmla="*/ 411433 h 228"/>
              <a:gd name="T24" fmla="*/ 289410 w 280"/>
              <a:gd name="T25" fmla="*/ 700960 h 228"/>
              <a:gd name="T26" fmla="*/ 213249 w 280"/>
              <a:gd name="T27" fmla="*/ 711118 h 228"/>
              <a:gd name="T28" fmla="*/ 157398 w 280"/>
              <a:gd name="T29" fmla="*/ 706039 h 228"/>
              <a:gd name="T30" fmla="*/ 431576 w 280"/>
              <a:gd name="T31" fmla="*/ 904136 h 228"/>
              <a:gd name="T32" fmla="*/ 71083 w 280"/>
              <a:gd name="T33" fmla="*/ 1031122 h 228"/>
              <a:gd name="T34" fmla="*/ 0 w 280"/>
              <a:gd name="T35" fmla="*/ 1026042 h 228"/>
              <a:gd name="T36" fmla="*/ 446808 w 280"/>
              <a:gd name="T37" fmla="*/ 1158107 h 228"/>
              <a:gd name="T38" fmla="*/ 1274419 w 280"/>
              <a:gd name="T39" fmla="*/ 330162 h 228"/>
              <a:gd name="T40" fmla="*/ 1274419 w 280"/>
              <a:gd name="T41" fmla="*/ 289527 h 228"/>
              <a:gd name="T42" fmla="*/ 1421663 w 280"/>
              <a:gd name="T43" fmla="*/ 137144 h 2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800" dirty="0"/>
          </a:p>
        </p:txBody>
      </p:sp>
      <p:sp>
        <p:nvSpPr>
          <p:cNvPr id="12" name="Freeform 37"/>
          <p:cNvSpPr>
            <a:spLocks/>
          </p:cNvSpPr>
          <p:nvPr/>
        </p:nvSpPr>
        <p:spPr bwMode="auto">
          <a:xfrm>
            <a:off x="3689862" y="2628514"/>
            <a:ext cx="1479755" cy="2543034"/>
          </a:xfrm>
          <a:custGeom>
            <a:avLst/>
            <a:gdLst>
              <a:gd name="T0" fmla="*/ 470 w 588"/>
              <a:gd name="T1" fmla="*/ 274 h 1010"/>
              <a:gd name="T2" fmla="*/ 543 w 588"/>
              <a:gd name="T3" fmla="*/ 164 h 1010"/>
              <a:gd name="T4" fmla="*/ 588 w 588"/>
              <a:gd name="T5" fmla="*/ 13 h 1010"/>
              <a:gd name="T6" fmla="*/ 580 w 588"/>
              <a:gd name="T7" fmla="*/ 9 h 1010"/>
              <a:gd name="T8" fmla="*/ 531 w 588"/>
              <a:gd name="T9" fmla="*/ 143 h 1010"/>
              <a:gd name="T10" fmla="*/ 456 w 588"/>
              <a:gd name="T11" fmla="*/ 237 h 1010"/>
              <a:gd name="T12" fmla="*/ 454 w 588"/>
              <a:gd name="T13" fmla="*/ 238 h 1010"/>
              <a:gd name="T14" fmla="*/ 310 w 588"/>
              <a:gd name="T15" fmla="*/ 0 h 1010"/>
              <a:gd name="T16" fmla="*/ 272 w 588"/>
              <a:gd name="T17" fmla="*/ 25 h 1010"/>
              <a:gd name="T18" fmla="*/ 401 w 588"/>
              <a:gd name="T19" fmla="*/ 434 h 1010"/>
              <a:gd name="T20" fmla="*/ 234 w 588"/>
              <a:gd name="T21" fmla="*/ 365 h 1010"/>
              <a:gd name="T22" fmla="*/ 106 w 588"/>
              <a:gd name="T23" fmla="*/ 257 h 1010"/>
              <a:gd name="T24" fmla="*/ 12 w 588"/>
              <a:gd name="T25" fmla="*/ 95 h 1010"/>
              <a:gd name="T26" fmla="*/ 0 w 588"/>
              <a:gd name="T27" fmla="*/ 101 h 1010"/>
              <a:gd name="T28" fmla="*/ 90 w 588"/>
              <a:gd name="T29" fmla="*/ 284 h 1010"/>
              <a:gd name="T30" fmla="*/ 218 w 588"/>
              <a:gd name="T31" fmla="*/ 413 h 1010"/>
              <a:gd name="T32" fmla="*/ 406 w 588"/>
              <a:gd name="T33" fmla="*/ 511 h 1010"/>
              <a:gd name="T34" fmla="*/ 331 w 588"/>
              <a:gd name="T35" fmla="*/ 1010 h 1010"/>
              <a:gd name="T36" fmla="*/ 557 w 588"/>
              <a:gd name="T37" fmla="*/ 1010 h 1010"/>
              <a:gd name="T38" fmla="*/ 546 w 588"/>
              <a:gd name="T39" fmla="*/ 509 h 1010"/>
              <a:gd name="T40" fmla="*/ 470 w 588"/>
              <a:gd name="T41" fmla="*/ 274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1010">
                <a:moveTo>
                  <a:pt x="470" y="274"/>
                </a:moveTo>
                <a:cubicBezTo>
                  <a:pt x="498" y="243"/>
                  <a:pt x="523" y="207"/>
                  <a:pt x="543" y="164"/>
                </a:cubicBezTo>
                <a:cubicBezTo>
                  <a:pt x="564" y="120"/>
                  <a:pt x="581" y="71"/>
                  <a:pt x="588" y="13"/>
                </a:cubicBezTo>
                <a:cubicBezTo>
                  <a:pt x="580" y="9"/>
                  <a:pt x="580" y="9"/>
                  <a:pt x="580" y="9"/>
                </a:cubicBezTo>
                <a:cubicBezTo>
                  <a:pt x="571" y="60"/>
                  <a:pt x="552" y="106"/>
                  <a:pt x="531" y="143"/>
                </a:cubicBezTo>
                <a:cubicBezTo>
                  <a:pt x="509" y="181"/>
                  <a:pt x="483" y="212"/>
                  <a:pt x="456" y="237"/>
                </a:cubicBezTo>
                <a:cubicBezTo>
                  <a:pt x="455" y="238"/>
                  <a:pt x="455" y="238"/>
                  <a:pt x="454" y="238"/>
                </a:cubicBezTo>
                <a:cubicBezTo>
                  <a:pt x="415" y="153"/>
                  <a:pt x="366" y="73"/>
                  <a:pt x="310" y="0"/>
                </a:cubicBezTo>
                <a:cubicBezTo>
                  <a:pt x="272" y="25"/>
                  <a:pt x="272" y="25"/>
                  <a:pt x="272" y="25"/>
                </a:cubicBezTo>
                <a:cubicBezTo>
                  <a:pt x="346" y="158"/>
                  <a:pt x="386" y="295"/>
                  <a:pt x="401" y="434"/>
                </a:cubicBezTo>
                <a:cubicBezTo>
                  <a:pt x="344" y="419"/>
                  <a:pt x="287" y="397"/>
                  <a:pt x="234" y="365"/>
                </a:cubicBezTo>
                <a:cubicBezTo>
                  <a:pt x="188" y="337"/>
                  <a:pt x="145" y="301"/>
                  <a:pt x="106" y="257"/>
                </a:cubicBezTo>
                <a:cubicBezTo>
                  <a:pt x="68" y="212"/>
                  <a:pt x="32" y="157"/>
                  <a:pt x="12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18" y="172"/>
                  <a:pt x="52" y="232"/>
                  <a:pt x="90" y="284"/>
                </a:cubicBezTo>
                <a:cubicBezTo>
                  <a:pt x="128" y="335"/>
                  <a:pt x="172" y="378"/>
                  <a:pt x="218" y="413"/>
                </a:cubicBezTo>
                <a:cubicBezTo>
                  <a:pt x="278" y="457"/>
                  <a:pt x="341" y="489"/>
                  <a:pt x="406" y="511"/>
                </a:cubicBezTo>
                <a:cubicBezTo>
                  <a:pt x="412" y="679"/>
                  <a:pt x="383" y="847"/>
                  <a:pt x="331" y="1010"/>
                </a:cubicBezTo>
                <a:cubicBezTo>
                  <a:pt x="557" y="1010"/>
                  <a:pt x="557" y="1010"/>
                  <a:pt x="557" y="1010"/>
                </a:cubicBezTo>
                <a:cubicBezTo>
                  <a:pt x="583" y="820"/>
                  <a:pt x="587" y="695"/>
                  <a:pt x="546" y="509"/>
                </a:cubicBezTo>
                <a:cubicBezTo>
                  <a:pt x="528" y="428"/>
                  <a:pt x="503" y="349"/>
                  <a:pt x="470" y="27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5217236" y="2258759"/>
            <a:ext cx="287498" cy="286992"/>
          </a:xfrm>
          <a:custGeom>
            <a:avLst/>
            <a:gdLst>
              <a:gd name="T0" fmla="*/ 106 w 114"/>
              <a:gd name="T1" fmla="*/ 0 h 114"/>
              <a:gd name="T2" fmla="*/ 8 w 114"/>
              <a:gd name="T3" fmla="*/ 0 h 114"/>
              <a:gd name="T4" fmla="*/ 0 w 114"/>
              <a:gd name="T5" fmla="*/ 8 h 114"/>
              <a:gd name="T6" fmla="*/ 0 w 114"/>
              <a:gd name="T7" fmla="*/ 106 h 114"/>
              <a:gd name="T8" fmla="*/ 8 w 114"/>
              <a:gd name="T9" fmla="*/ 114 h 114"/>
              <a:gd name="T10" fmla="*/ 106 w 114"/>
              <a:gd name="T11" fmla="*/ 114 h 114"/>
              <a:gd name="T12" fmla="*/ 114 w 114"/>
              <a:gd name="T13" fmla="*/ 106 h 114"/>
              <a:gd name="T14" fmla="*/ 114 w 114"/>
              <a:gd name="T15" fmla="*/ 8 h 114"/>
              <a:gd name="T16" fmla="*/ 106 w 114"/>
              <a:gd name="T17" fmla="*/ 0 h 114"/>
              <a:gd name="T18" fmla="*/ 35 w 114"/>
              <a:gd name="T19" fmla="*/ 96 h 114"/>
              <a:gd name="T20" fmla="*/ 17 w 114"/>
              <a:gd name="T21" fmla="*/ 96 h 114"/>
              <a:gd name="T22" fmla="*/ 17 w 114"/>
              <a:gd name="T23" fmla="*/ 44 h 114"/>
              <a:gd name="T24" fmla="*/ 35 w 114"/>
              <a:gd name="T25" fmla="*/ 44 h 114"/>
              <a:gd name="T26" fmla="*/ 35 w 114"/>
              <a:gd name="T27" fmla="*/ 96 h 114"/>
              <a:gd name="T28" fmla="*/ 26 w 114"/>
              <a:gd name="T29" fmla="*/ 37 h 114"/>
              <a:gd name="T30" fmla="*/ 26 w 114"/>
              <a:gd name="T31" fmla="*/ 37 h 114"/>
              <a:gd name="T32" fmla="*/ 16 w 114"/>
              <a:gd name="T33" fmla="*/ 28 h 114"/>
              <a:gd name="T34" fmla="*/ 26 w 114"/>
              <a:gd name="T35" fmla="*/ 19 h 114"/>
              <a:gd name="T36" fmla="*/ 36 w 114"/>
              <a:gd name="T37" fmla="*/ 28 h 114"/>
              <a:gd name="T38" fmla="*/ 26 w 114"/>
              <a:gd name="T39" fmla="*/ 37 h 114"/>
              <a:gd name="T40" fmla="*/ 97 w 114"/>
              <a:gd name="T41" fmla="*/ 96 h 114"/>
              <a:gd name="T42" fmla="*/ 80 w 114"/>
              <a:gd name="T43" fmla="*/ 96 h 114"/>
              <a:gd name="T44" fmla="*/ 80 w 114"/>
              <a:gd name="T45" fmla="*/ 68 h 114"/>
              <a:gd name="T46" fmla="*/ 71 w 114"/>
              <a:gd name="T47" fmla="*/ 56 h 114"/>
              <a:gd name="T48" fmla="*/ 62 w 114"/>
              <a:gd name="T49" fmla="*/ 63 h 114"/>
              <a:gd name="T50" fmla="*/ 61 w 114"/>
              <a:gd name="T51" fmla="*/ 67 h 114"/>
              <a:gd name="T52" fmla="*/ 61 w 114"/>
              <a:gd name="T53" fmla="*/ 96 h 114"/>
              <a:gd name="T54" fmla="*/ 44 w 114"/>
              <a:gd name="T55" fmla="*/ 96 h 114"/>
              <a:gd name="T56" fmla="*/ 44 w 114"/>
              <a:gd name="T57" fmla="*/ 44 h 114"/>
              <a:gd name="T58" fmla="*/ 61 w 114"/>
              <a:gd name="T59" fmla="*/ 44 h 114"/>
              <a:gd name="T60" fmla="*/ 61 w 114"/>
              <a:gd name="T61" fmla="*/ 51 h 114"/>
              <a:gd name="T62" fmla="*/ 77 w 114"/>
              <a:gd name="T63" fmla="*/ 43 h 114"/>
              <a:gd name="T64" fmla="*/ 97 w 114"/>
              <a:gd name="T65" fmla="*/ 66 h 114"/>
              <a:gd name="T66" fmla="*/ 97 w 114"/>
              <a:gd name="T67" fmla="*/ 9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4" h="114">
                <a:moveTo>
                  <a:pt x="10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1"/>
                  <a:pt x="4" y="114"/>
                  <a:pt x="8" y="114"/>
                </a:cubicBezTo>
                <a:cubicBezTo>
                  <a:pt x="106" y="114"/>
                  <a:pt x="106" y="114"/>
                  <a:pt x="106" y="114"/>
                </a:cubicBezTo>
                <a:cubicBezTo>
                  <a:pt x="110" y="114"/>
                  <a:pt x="114" y="111"/>
                  <a:pt x="114" y="106"/>
                </a:cubicBezTo>
                <a:cubicBezTo>
                  <a:pt x="114" y="8"/>
                  <a:pt x="114" y="8"/>
                  <a:pt x="114" y="8"/>
                </a:cubicBezTo>
                <a:cubicBezTo>
                  <a:pt x="114" y="3"/>
                  <a:pt x="110" y="0"/>
                  <a:pt x="106" y="0"/>
                </a:cubicBezTo>
                <a:close/>
                <a:moveTo>
                  <a:pt x="35" y="96"/>
                </a:moveTo>
                <a:cubicBezTo>
                  <a:pt x="17" y="96"/>
                  <a:pt x="17" y="96"/>
                  <a:pt x="17" y="96"/>
                </a:cubicBezTo>
                <a:cubicBezTo>
                  <a:pt x="17" y="44"/>
                  <a:pt x="17" y="44"/>
                  <a:pt x="17" y="44"/>
                </a:cubicBezTo>
                <a:cubicBezTo>
                  <a:pt x="35" y="44"/>
                  <a:pt x="35" y="44"/>
                  <a:pt x="35" y="44"/>
                </a:cubicBezTo>
                <a:lnTo>
                  <a:pt x="35" y="96"/>
                </a:lnTo>
                <a:close/>
                <a:moveTo>
                  <a:pt x="26" y="37"/>
                </a:moveTo>
                <a:cubicBezTo>
                  <a:pt x="26" y="37"/>
                  <a:pt x="26" y="37"/>
                  <a:pt x="26" y="37"/>
                </a:cubicBezTo>
                <a:cubicBezTo>
                  <a:pt x="20" y="37"/>
                  <a:pt x="16" y="33"/>
                  <a:pt x="16" y="28"/>
                </a:cubicBezTo>
                <a:cubicBezTo>
                  <a:pt x="16" y="23"/>
                  <a:pt x="20" y="19"/>
                  <a:pt x="26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6" y="37"/>
                </a:cubicBezTo>
                <a:close/>
                <a:moveTo>
                  <a:pt x="97" y="96"/>
                </a:moveTo>
                <a:cubicBezTo>
                  <a:pt x="80" y="96"/>
                  <a:pt x="80" y="96"/>
                  <a:pt x="80" y="96"/>
                </a:cubicBezTo>
                <a:cubicBezTo>
                  <a:pt x="80" y="68"/>
                  <a:pt x="80" y="68"/>
                  <a:pt x="80" y="68"/>
                </a:cubicBezTo>
                <a:cubicBezTo>
                  <a:pt x="80" y="61"/>
                  <a:pt x="77" y="56"/>
                  <a:pt x="71" y="56"/>
                </a:cubicBezTo>
                <a:cubicBezTo>
                  <a:pt x="66" y="56"/>
                  <a:pt x="63" y="59"/>
                  <a:pt x="62" y="63"/>
                </a:cubicBezTo>
                <a:cubicBezTo>
                  <a:pt x="61" y="64"/>
                  <a:pt x="61" y="65"/>
                  <a:pt x="61" y="67"/>
                </a:cubicBezTo>
                <a:cubicBezTo>
                  <a:pt x="61" y="96"/>
                  <a:pt x="61" y="96"/>
                  <a:pt x="61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49"/>
                  <a:pt x="44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51"/>
                  <a:pt x="61" y="51"/>
                  <a:pt x="61" y="51"/>
                </a:cubicBezTo>
                <a:cubicBezTo>
                  <a:pt x="64" y="48"/>
                  <a:pt x="68" y="43"/>
                  <a:pt x="77" y="43"/>
                </a:cubicBezTo>
                <a:cubicBezTo>
                  <a:pt x="88" y="43"/>
                  <a:pt x="97" y="50"/>
                  <a:pt x="97" y="66"/>
                </a:cubicBezTo>
                <a:lnTo>
                  <a:pt x="97" y="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grpSp>
        <p:nvGrpSpPr>
          <p:cNvPr id="3" name="Group 38"/>
          <p:cNvGrpSpPr/>
          <p:nvPr/>
        </p:nvGrpSpPr>
        <p:grpSpPr>
          <a:xfrm>
            <a:off x="5160055" y="3490300"/>
            <a:ext cx="545915" cy="546083"/>
            <a:chOff x="4127501" y="4194175"/>
            <a:chExt cx="909638" cy="909637"/>
          </a:xfrm>
          <a:solidFill>
            <a:schemeClr val="accent4"/>
          </a:solidFill>
        </p:grpSpPr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386263" y="4659313"/>
              <a:ext cx="96838" cy="192087"/>
            </a:xfrm>
            <a:custGeom>
              <a:avLst/>
              <a:gdLst>
                <a:gd name="T0" fmla="*/ 0 w 61"/>
                <a:gd name="T1" fmla="*/ 18 h 121"/>
                <a:gd name="T2" fmla="*/ 22 w 61"/>
                <a:gd name="T3" fmla="*/ 18 h 121"/>
                <a:gd name="T4" fmla="*/ 22 w 61"/>
                <a:gd name="T5" fmla="*/ 121 h 121"/>
                <a:gd name="T6" fmla="*/ 40 w 61"/>
                <a:gd name="T7" fmla="*/ 121 h 121"/>
                <a:gd name="T8" fmla="*/ 40 w 61"/>
                <a:gd name="T9" fmla="*/ 18 h 121"/>
                <a:gd name="T10" fmla="*/ 61 w 61"/>
                <a:gd name="T11" fmla="*/ 18 h 121"/>
                <a:gd name="T12" fmla="*/ 61 w 61"/>
                <a:gd name="T13" fmla="*/ 0 h 121"/>
                <a:gd name="T14" fmla="*/ 0 w 61"/>
                <a:gd name="T15" fmla="*/ 0 h 121"/>
                <a:gd name="T16" fmla="*/ 0 w 61"/>
                <a:gd name="T17" fmla="*/ 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18"/>
                  </a:moveTo>
                  <a:lnTo>
                    <a:pt x="22" y="18"/>
                  </a:lnTo>
                  <a:lnTo>
                    <a:pt x="22" y="121"/>
                  </a:lnTo>
                  <a:lnTo>
                    <a:pt x="40" y="121"/>
                  </a:lnTo>
                  <a:lnTo>
                    <a:pt x="40" y="18"/>
                  </a:lnTo>
                  <a:lnTo>
                    <a:pt x="61" y="18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4572001" y="4440238"/>
              <a:ext cx="25400" cy="109537"/>
            </a:xfrm>
            <a:custGeom>
              <a:avLst/>
              <a:gdLst>
                <a:gd name="T0" fmla="*/ 3 w 6"/>
                <a:gd name="T1" fmla="*/ 26 h 26"/>
                <a:gd name="T2" fmla="*/ 5 w 6"/>
                <a:gd name="T3" fmla="*/ 25 h 26"/>
                <a:gd name="T4" fmla="*/ 6 w 6"/>
                <a:gd name="T5" fmla="*/ 23 h 26"/>
                <a:gd name="T6" fmla="*/ 6 w 6"/>
                <a:gd name="T7" fmla="*/ 3 h 26"/>
                <a:gd name="T8" fmla="*/ 5 w 6"/>
                <a:gd name="T9" fmla="*/ 1 h 26"/>
                <a:gd name="T10" fmla="*/ 3 w 6"/>
                <a:gd name="T11" fmla="*/ 0 h 26"/>
                <a:gd name="T12" fmla="*/ 0 w 6"/>
                <a:gd name="T13" fmla="*/ 1 h 26"/>
                <a:gd name="T14" fmla="*/ 0 w 6"/>
                <a:gd name="T15" fmla="*/ 3 h 26"/>
                <a:gd name="T16" fmla="*/ 0 w 6"/>
                <a:gd name="T17" fmla="*/ 23 h 26"/>
                <a:gd name="T18" fmla="*/ 0 w 6"/>
                <a:gd name="T19" fmla="*/ 25 h 26"/>
                <a:gd name="T20" fmla="*/ 3 w 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6">
                  <a:moveTo>
                    <a:pt x="3" y="26"/>
                  </a:moveTo>
                  <a:cubicBezTo>
                    <a:pt x="4" y="26"/>
                    <a:pt x="5" y="26"/>
                    <a:pt x="5" y="25"/>
                  </a:cubicBezTo>
                  <a:cubicBezTo>
                    <a:pt x="6" y="25"/>
                    <a:pt x="6" y="24"/>
                    <a:pt x="6" y="2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1" y="26"/>
                    <a:pt x="2" y="26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4600576" y="4659313"/>
              <a:ext cx="79375" cy="192087"/>
            </a:xfrm>
            <a:custGeom>
              <a:avLst/>
              <a:gdLst>
                <a:gd name="T0" fmla="*/ 13 w 19"/>
                <a:gd name="T1" fmla="*/ 12 h 46"/>
                <a:gd name="T2" fmla="*/ 9 w 19"/>
                <a:gd name="T3" fmla="*/ 12 h 46"/>
                <a:gd name="T4" fmla="*/ 6 w 19"/>
                <a:gd name="T5" fmla="*/ 15 h 46"/>
                <a:gd name="T6" fmla="*/ 6 w 19"/>
                <a:gd name="T7" fmla="*/ 0 h 46"/>
                <a:gd name="T8" fmla="*/ 0 w 19"/>
                <a:gd name="T9" fmla="*/ 0 h 46"/>
                <a:gd name="T10" fmla="*/ 0 w 19"/>
                <a:gd name="T11" fmla="*/ 46 h 46"/>
                <a:gd name="T12" fmla="*/ 6 w 19"/>
                <a:gd name="T13" fmla="*/ 46 h 46"/>
                <a:gd name="T14" fmla="*/ 6 w 19"/>
                <a:gd name="T15" fmla="*/ 43 h 46"/>
                <a:gd name="T16" fmla="*/ 9 w 19"/>
                <a:gd name="T17" fmla="*/ 45 h 46"/>
                <a:gd name="T18" fmla="*/ 13 w 19"/>
                <a:gd name="T19" fmla="*/ 46 h 46"/>
                <a:gd name="T20" fmla="*/ 18 w 19"/>
                <a:gd name="T21" fmla="*/ 44 h 46"/>
                <a:gd name="T22" fmla="*/ 19 w 19"/>
                <a:gd name="T23" fmla="*/ 39 h 46"/>
                <a:gd name="T24" fmla="*/ 19 w 19"/>
                <a:gd name="T25" fmla="*/ 20 h 46"/>
                <a:gd name="T26" fmla="*/ 17 w 19"/>
                <a:gd name="T27" fmla="*/ 14 h 46"/>
                <a:gd name="T28" fmla="*/ 13 w 19"/>
                <a:gd name="T29" fmla="*/ 12 h 46"/>
                <a:gd name="T30" fmla="*/ 12 w 19"/>
                <a:gd name="T31" fmla="*/ 38 h 46"/>
                <a:gd name="T32" fmla="*/ 12 w 19"/>
                <a:gd name="T33" fmla="*/ 40 h 46"/>
                <a:gd name="T34" fmla="*/ 10 w 19"/>
                <a:gd name="T35" fmla="*/ 41 h 46"/>
                <a:gd name="T36" fmla="*/ 8 w 19"/>
                <a:gd name="T37" fmla="*/ 41 h 46"/>
                <a:gd name="T38" fmla="*/ 6 w 19"/>
                <a:gd name="T39" fmla="*/ 39 h 46"/>
                <a:gd name="T40" fmla="*/ 6 w 19"/>
                <a:gd name="T41" fmla="*/ 18 h 46"/>
                <a:gd name="T42" fmla="*/ 8 w 19"/>
                <a:gd name="T43" fmla="*/ 17 h 46"/>
                <a:gd name="T44" fmla="*/ 9 w 19"/>
                <a:gd name="T45" fmla="*/ 17 h 46"/>
                <a:gd name="T46" fmla="*/ 11 w 19"/>
                <a:gd name="T47" fmla="*/ 18 h 46"/>
                <a:gd name="T48" fmla="*/ 12 w 19"/>
                <a:gd name="T49" fmla="*/ 20 h 46"/>
                <a:gd name="T50" fmla="*/ 12 w 19"/>
                <a:gd name="T51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46">
                  <a:moveTo>
                    <a:pt x="13" y="12"/>
                  </a:move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" y="44"/>
                    <a:pt x="8" y="45"/>
                    <a:pt x="9" y="45"/>
                  </a:cubicBezTo>
                  <a:cubicBezTo>
                    <a:pt x="10" y="46"/>
                    <a:pt x="12" y="46"/>
                    <a:pt x="13" y="46"/>
                  </a:cubicBezTo>
                  <a:cubicBezTo>
                    <a:pt x="15" y="46"/>
                    <a:pt x="16" y="46"/>
                    <a:pt x="18" y="44"/>
                  </a:cubicBezTo>
                  <a:cubicBezTo>
                    <a:pt x="19" y="43"/>
                    <a:pt x="19" y="41"/>
                    <a:pt x="19" y="3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7"/>
                    <a:pt x="19" y="15"/>
                    <a:pt x="17" y="14"/>
                  </a:cubicBezTo>
                  <a:cubicBezTo>
                    <a:pt x="16" y="12"/>
                    <a:pt x="15" y="12"/>
                    <a:pt x="13" y="12"/>
                  </a:cubicBezTo>
                  <a:close/>
                  <a:moveTo>
                    <a:pt x="12" y="38"/>
                  </a:moveTo>
                  <a:cubicBezTo>
                    <a:pt x="12" y="39"/>
                    <a:pt x="12" y="40"/>
                    <a:pt x="12" y="40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0"/>
                    <a:pt x="7" y="40"/>
                    <a:pt x="6" y="3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2" y="18"/>
                    <a:pt x="12" y="19"/>
                    <a:pt x="12" y="20"/>
                  </a:cubicBezTo>
                  <a:lnTo>
                    <a:pt x="1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495801" y="4710113"/>
              <a:ext cx="84138" cy="141287"/>
            </a:xfrm>
            <a:custGeom>
              <a:avLst/>
              <a:gdLst>
                <a:gd name="T0" fmla="*/ 13 w 20"/>
                <a:gd name="T1" fmla="*/ 26 h 34"/>
                <a:gd name="T2" fmla="*/ 11 w 20"/>
                <a:gd name="T3" fmla="*/ 27 h 34"/>
                <a:gd name="T4" fmla="*/ 9 w 20"/>
                <a:gd name="T5" fmla="*/ 28 h 34"/>
                <a:gd name="T6" fmla="*/ 7 w 20"/>
                <a:gd name="T7" fmla="*/ 28 h 34"/>
                <a:gd name="T8" fmla="*/ 7 w 20"/>
                <a:gd name="T9" fmla="*/ 26 h 34"/>
                <a:gd name="T10" fmla="*/ 7 w 20"/>
                <a:gd name="T11" fmla="*/ 0 h 34"/>
                <a:gd name="T12" fmla="*/ 0 w 20"/>
                <a:gd name="T13" fmla="*/ 0 h 34"/>
                <a:gd name="T14" fmla="*/ 0 w 20"/>
                <a:gd name="T15" fmla="*/ 28 h 34"/>
                <a:gd name="T16" fmla="*/ 1 w 20"/>
                <a:gd name="T17" fmla="*/ 33 h 34"/>
                <a:gd name="T18" fmla="*/ 5 w 20"/>
                <a:gd name="T19" fmla="*/ 34 h 34"/>
                <a:gd name="T20" fmla="*/ 9 w 20"/>
                <a:gd name="T21" fmla="*/ 33 h 34"/>
                <a:gd name="T22" fmla="*/ 13 w 20"/>
                <a:gd name="T23" fmla="*/ 30 h 34"/>
                <a:gd name="T24" fmla="*/ 13 w 20"/>
                <a:gd name="T25" fmla="*/ 34 h 34"/>
                <a:gd name="T26" fmla="*/ 20 w 20"/>
                <a:gd name="T27" fmla="*/ 34 h 34"/>
                <a:gd name="T28" fmla="*/ 20 w 20"/>
                <a:gd name="T29" fmla="*/ 0 h 34"/>
                <a:gd name="T30" fmla="*/ 13 w 20"/>
                <a:gd name="T31" fmla="*/ 0 h 34"/>
                <a:gd name="T32" fmla="*/ 13 w 20"/>
                <a:gd name="T3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4">
                  <a:moveTo>
                    <a:pt x="13" y="26"/>
                  </a:moveTo>
                  <a:cubicBezTo>
                    <a:pt x="12" y="26"/>
                    <a:pt x="11" y="27"/>
                    <a:pt x="11" y="27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8" y="28"/>
                    <a:pt x="7" y="28"/>
                  </a:cubicBezTo>
                  <a:cubicBezTo>
                    <a:pt x="7" y="27"/>
                    <a:pt x="7" y="27"/>
                    <a:pt x="7" y="2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2"/>
                    <a:pt x="1" y="33"/>
                  </a:cubicBezTo>
                  <a:cubicBezTo>
                    <a:pt x="2" y="34"/>
                    <a:pt x="3" y="34"/>
                    <a:pt x="5" y="34"/>
                  </a:cubicBezTo>
                  <a:cubicBezTo>
                    <a:pt x="6" y="34"/>
                    <a:pt x="8" y="34"/>
                    <a:pt x="9" y="33"/>
                  </a:cubicBezTo>
                  <a:cubicBezTo>
                    <a:pt x="10" y="32"/>
                    <a:pt x="12" y="31"/>
                    <a:pt x="13" y="3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4127501" y="4194175"/>
              <a:ext cx="909638" cy="909637"/>
            </a:xfrm>
            <a:custGeom>
              <a:avLst/>
              <a:gdLst>
                <a:gd name="T0" fmla="*/ 108 w 217"/>
                <a:gd name="T1" fmla="*/ 0 h 217"/>
                <a:gd name="T2" fmla="*/ 0 w 217"/>
                <a:gd name="T3" fmla="*/ 108 h 217"/>
                <a:gd name="T4" fmla="*/ 108 w 217"/>
                <a:gd name="T5" fmla="*/ 217 h 217"/>
                <a:gd name="T6" fmla="*/ 217 w 217"/>
                <a:gd name="T7" fmla="*/ 108 h 217"/>
                <a:gd name="T8" fmla="*/ 108 w 217"/>
                <a:gd name="T9" fmla="*/ 0 h 217"/>
                <a:gd name="T10" fmla="*/ 126 w 217"/>
                <a:gd name="T11" fmla="*/ 53 h 217"/>
                <a:gd name="T12" fmla="*/ 134 w 217"/>
                <a:gd name="T13" fmla="*/ 53 h 217"/>
                <a:gd name="T14" fmla="*/ 134 w 217"/>
                <a:gd name="T15" fmla="*/ 82 h 217"/>
                <a:gd name="T16" fmla="*/ 134 w 217"/>
                <a:gd name="T17" fmla="*/ 84 h 217"/>
                <a:gd name="T18" fmla="*/ 136 w 217"/>
                <a:gd name="T19" fmla="*/ 84 h 217"/>
                <a:gd name="T20" fmla="*/ 138 w 217"/>
                <a:gd name="T21" fmla="*/ 84 h 217"/>
                <a:gd name="T22" fmla="*/ 140 w 217"/>
                <a:gd name="T23" fmla="*/ 82 h 217"/>
                <a:gd name="T24" fmla="*/ 140 w 217"/>
                <a:gd name="T25" fmla="*/ 53 h 217"/>
                <a:gd name="T26" fmla="*/ 148 w 217"/>
                <a:gd name="T27" fmla="*/ 53 h 217"/>
                <a:gd name="T28" fmla="*/ 148 w 217"/>
                <a:gd name="T29" fmla="*/ 91 h 217"/>
                <a:gd name="T30" fmla="*/ 140 w 217"/>
                <a:gd name="T31" fmla="*/ 91 h 217"/>
                <a:gd name="T32" fmla="*/ 140 w 217"/>
                <a:gd name="T33" fmla="*/ 86 h 217"/>
                <a:gd name="T34" fmla="*/ 136 w 217"/>
                <a:gd name="T35" fmla="*/ 90 h 217"/>
                <a:gd name="T36" fmla="*/ 131 w 217"/>
                <a:gd name="T37" fmla="*/ 91 h 217"/>
                <a:gd name="T38" fmla="*/ 127 w 217"/>
                <a:gd name="T39" fmla="*/ 89 h 217"/>
                <a:gd name="T40" fmla="*/ 126 w 217"/>
                <a:gd name="T41" fmla="*/ 84 h 217"/>
                <a:gd name="T42" fmla="*/ 126 w 217"/>
                <a:gd name="T43" fmla="*/ 53 h 217"/>
                <a:gd name="T44" fmla="*/ 98 w 217"/>
                <a:gd name="T45" fmla="*/ 62 h 217"/>
                <a:gd name="T46" fmla="*/ 101 w 217"/>
                <a:gd name="T47" fmla="*/ 55 h 217"/>
                <a:gd name="T48" fmla="*/ 109 w 217"/>
                <a:gd name="T49" fmla="*/ 52 h 217"/>
                <a:gd name="T50" fmla="*/ 117 w 217"/>
                <a:gd name="T51" fmla="*/ 55 h 217"/>
                <a:gd name="T52" fmla="*/ 120 w 217"/>
                <a:gd name="T53" fmla="*/ 62 h 217"/>
                <a:gd name="T54" fmla="*/ 120 w 217"/>
                <a:gd name="T55" fmla="*/ 81 h 217"/>
                <a:gd name="T56" fmla="*/ 117 w 217"/>
                <a:gd name="T57" fmla="*/ 89 h 217"/>
                <a:gd name="T58" fmla="*/ 109 w 217"/>
                <a:gd name="T59" fmla="*/ 91 h 217"/>
                <a:gd name="T60" fmla="*/ 101 w 217"/>
                <a:gd name="T61" fmla="*/ 89 h 217"/>
                <a:gd name="T62" fmla="*/ 98 w 217"/>
                <a:gd name="T63" fmla="*/ 81 h 217"/>
                <a:gd name="T64" fmla="*/ 98 w 217"/>
                <a:gd name="T65" fmla="*/ 62 h 217"/>
                <a:gd name="T66" fmla="*/ 77 w 217"/>
                <a:gd name="T67" fmla="*/ 40 h 217"/>
                <a:gd name="T68" fmla="*/ 83 w 217"/>
                <a:gd name="T69" fmla="*/ 60 h 217"/>
                <a:gd name="T70" fmla="*/ 83 w 217"/>
                <a:gd name="T71" fmla="*/ 60 h 217"/>
                <a:gd name="T72" fmla="*/ 88 w 217"/>
                <a:gd name="T73" fmla="*/ 40 h 217"/>
                <a:gd name="T74" fmla="*/ 97 w 217"/>
                <a:gd name="T75" fmla="*/ 40 h 217"/>
                <a:gd name="T76" fmla="*/ 87 w 217"/>
                <a:gd name="T77" fmla="*/ 70 h 217"/>
                <a:gd name="T78" fmla="*/ 87 w 217"/>
                <a:gd name="T79" fmla="*/ 91 h 217"/>
                <a:gd name="T80" fmla="*/ 79 w 217"/>
                <a:gd name="T81" fmla="*/ 91 h 217"/>
                <a:gd name="T82" fmla="*/ 79 w 217"/>
                <a:gd name="T83" fmla="*/ 71 h 217"/>
                <a:gd name="T84" fmla="*/ 68 w 217"/>
                <a:gd name="T85" fmla="*/ 40 h 217"/>
                <a:gd name="T86" fmla="*/ 77 w 217"/>
                <a:gd name="T87" fmla="*/ 40 h 217"/>
                <a:gd name="T88" fmla="*/ 177 w 217"/>
                <a:gd name="T89" fmla="*/ 146 h 217"/>
                <a:gd name="T90" fmla="*/ 152 w 217"/>
                <a:gd name="T91" fmla="*/ 171 h 217"/>
                <a:gd name="T92" fmla="*/ 68 w 217"/>
                <a:gd name="T93" fmla="*/ 171 h 217"/>
                <a:gd name="T94" fmla="*/ 43 w 217"/>
                <a:gd name="T95" fmla="*/ 146 h 217"/>
                <a:gd name="T96" fmla="*/ 43 w 217"/>
                <a:gd name="T97" fmla="*/ 127 h 217"/>
                <a:gd name="T98" fmla="*/ 68 w 217"/>
                <a:gd name="T99" fmla="*/ 102 h 217"/>
                <a:gd name="T100" fmla="*/ 152 w 217"/>
                <a:gd name="T101" fmla="*/ 102 h 217"/>
                <a:gd name="T102" fmla="*/ 177 w 217"/>
                <a:gd name="T103" fmla="*/ 127 h 217"/>
                <a:gd name="T104" fmla="*/ 177 w 217"/>
                <a:gd name="T105" fmla="*/ 14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217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9"/>
                    <a:pt x="48" y="217"/>
                    <a:pt x="108" y="217"/>
                  </a:cubicBezTo>
                  <a:cubicBezTo>
                    <a:pt x="169" y="217"/>
                    <a:pt x="217" y="169"/>
                    <a:pt x="217" y="108"/>
                  </a:cubicBezTo>
                  <a:cubicBezTo>
                    <a:pt x="217" y="48"/>
                    <a:pt x="169" y="0"/>
                    <a:pt x="108" y="0"/>
                  </a:cubicBezTo>
                  <a:close/>
                  <a:moveTo>
                    <a:pt x="126" y="53"/>
                  </a:moveTo>
                  <a:cubicBezTo>
                    <a:pt x="134" y="53"/>
                    <a:pt x="134" y="53"/>
                    <a:pt x="134" y="5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3"/>
                    <a:pt x="134" y="83"/>
                    <a:pt x="134" y="84"/>
                  </a:cubicBezTo>
                  <a:cubicBezTo>
                    <a:pt x="134" y="84"/>
                    <a:pt x="135" y="84"/>
                    <a:pt x="136" y="84"/>
                  </a:cubicBezTo>
                  <a:cubicBezTo>
                    <a:pt x="136" y="84"/>
                    <a:pt x="137" y="84"/>
                    <a:pt x="138" y="84"/>
                  </a:cubicBezTo>
                  <a:cubicBezTo>
                    <a:pt x="139" y="83"/>
                    <a:pt x="139" y="82"/>
                    <a:pt x="140" y="8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39" y="88"/>
                    <a:pt x="137" y="89"/>
                    <a:pt x="136" y="90"/>
                  </a:cubicBezTo>
                  <a:cubicBezTo>
                    <a:pt x="134" y="91"/>
                    <a:pt x="133" y="91"/>
                    <a:pt x="131" y="91"/>
                  </a:cubicBezTo>
                  <a:cubicBezTo>
                    <a:pt x="130" y="91"/>
                    <a:pt x="128" y="91"/>
                    <a:pt x="127" y="89"/>
                  </a:cubicBezTo>
                  <a:cubicBezTo>
                    <a:pt x="126" y="88"/>
                    <a:pt x="126" y="87"/>
                    <a:pt x="126" y="84"/>
                  </a:cubicBezTo>
                  <a:lnTo>
                    <a:pt x="126" y="53"/>
                  </a:lnTo>
                  <a:close/>
                  <a:moveTo>
                    <a:pt x="98" y="62"/>
                  </a:moveTo>
                  <a:cubicBezTo>
                    <a:pt x="98" y="59"/>
                    <a:pt x="99" y="57"/>
                    <a:pt x="101" y="55"/>
                  </a:cubicBezTo>
                  <a:cubicBezTo>
                    <a:pt x="103" y="53"/>
                    <a:pt x="106" y="52"/>
                    <a:pt x="109" y="52"/>
                  </a:cubicBezTo>
                  <a:cubicBezTo>
                    <a:pt x="112" y="52"/>
                    <a:pt x="115" y="53"/>
                    <a:pt x="117" y="55"/>
                  </a:cubicBezTo>
                  <a:cubicBezTo>
                    <a:pt x="119" y="57"/>
                    <a:pt x="120" y="59"/>
                    <a:pt x="120" y="62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4"/>
                    <a:pt x="119" y="87"/>
                    <a:pt x="117" y="89"/>
                  </a:cubicBezTo>
                  <a:cubicBezTo>
                    <a:pt x="115" y="91"/>
                    <a:pt x="112" y="91"/>
                    <a:pt x="109" y="91"/>
                  </a:cubicBezTo>
                  <a:cubicBezTo>
                    <a:pt x="105" y="91"/>
                    <a:pt x="103" y="91"/>
                    <a:pt x="101" y="89"/>
                  </a:cubicBezTo>
                  <a:cubicBezTo>
                    <a:pt x="99" y="87"/>
                    <a:pt x="98" y="84"/>
                    <a:pt x="98" y="81"/>
                  </a:cubicBezTo>
                  <a:lnTo>
                    <a:pt x="98" y="62"/>
                  </a:lnTo>
                  <a:close/>
                  <a:moveTo>
                    <a:pt x="77" y="4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68" y="40"/>
                    <a:pt x="68" y="40"/>
                    <a:pt x="68" y="40"/>
                  </a:cubicBezTo>
                  <a:lnTo>
                    <a:pt x="77" y="40"/>
                  </a:lnTo>
                  <a:close/>
                  <a:moveTo>
                    <a:pt x="177" y="146"/>
                  </a:moveTo>
                  <a:cubicBezTo>
                    <a:pt x="177" y="160"/>
                    <a:pt x="166" y="171"/>
                    <a:pt x="152" y="171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54" y="171"/>
                    <a:pt x="43" y="160"/>
                    <a:pt x="43" y="146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3"/>
                    <a:pt x="54" y="102"/>
                    <a:pt x="68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6" y="102"/>
                    <a:pt x="177" y="113"/>
                    <a:pt x="177" y="127"/>
                  </a:cubicBezTo>
                  <a:lnTo>
                    <a:pt x="177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4697413" y="4705350"/>
              <a:ext cx="84138" cy="150812"/>
            </a:xfrm>
            <a:custGeom>
              <a:avLst/>
              <a:gdLst>
                <a:gd name="T0" fmla="*/ 10 w 20"/>
                <a:gd name="T1" fmla="*/ 0 h 36"/>
                <a:gd name="T2" fmla="*/ 3 w 20"/>
                <a:gd name="T3" fmla="*/ 3 h 36"/>
                <a:gd name="T4" fmla="*/ 0 w 20"/>
                <a:gd name="T5" fmla="*/ 10 h 36"/>
                <a:gd name="T6" fmla="*/ 0 w 20"/>
                <a:gd name="T7" fmla="*/ 25 h 36"/>
                <a:gd name="T8" fmla="*/ 2 w 20"/>
                <a:gd name="T9" fmla="*/ 33 h 36"/>
                <a:gd name="T10" fmla="*/ 9 w 20"/>
                <a:gd name="T11" fmla="*/ 36 h 36"/>
                <a:gd name="T12" fmla="*/ 17 w 20"/>
                <a:gd name="T13" fmla="*/ 33 h 36"/>
                <a:gd name="T14" fmla="*/ 20 w 20"/>
                <a:gd name="T15" fmla="*/ 25 h 36"/>
                <a:gd name="T16" fmla="*/ 20 w 20"/>
                <a:gd name="T17" fmla="*/ 23 h 36"/>
                <a:gd name="T18" fmla="*/ 13 w 20"/>
                <a:gd name="T19" fmla="*/ 23 h 36"/>
                <a:gd name="T20" fmla="*/ 13 w 20"/>
                <a:gd name="T21" fmla="*/ 25 h 36"/>
                <a:gd name="T22" fmla="*/ 12 w 20"/>
                <a:gd name="T23" fmla="*/ 29 h 36"/>
                <a:gd name="T24" fmla="*/ 10 w 20"/>
                <a:gd name="T25" fmla="*/ 30 h 36"/>
                <a:gd name="T26" fmla="*/ 7 w 20"/>
                <a:gd name="T27" fmla="*/ 29 h 36"/>
                <a:gd name="T28" fmla="*/ 7 w 20"/>
                <a:gd name="T29" fmla="*/ 25 h 36"/>
                <a:gd name="T30" fmla="*/ 7 w 20"/>
                <a:gd name="T31" fmla="*/ 19 h 36"/>
                <a:gd name="T32" fmla="*/ 20 w 20"/>
                <a:gd name="T33" fmla="*/ 19 h 36"/>
                <a:gd name="T34" fmla="*/ 20 w 20"/>
                <a:gd name="T35" fmla="*/ 10 h 36"/>
                <a:gd name="T36" fmla="*/ 17 w 20"/>
                <a:gd name="T37" fmla="*/ 3 h 36"/>
                <a:gd name="T38" fmla="*/ 10 w 20"/>
                <a:gd name="T39" fmla="*/ 0 h 36"/>
                <a:gd name="T40" fmla="*/ 13 w 20"/>
                <a:gd name="T41" fmla="*/ 13 h 36"/>
                <a:gd name="T42" fmla="*/ 7 w 20"/>
                <a:gd name="T43" fmla="*/ 13 h 36"/>
                <a:gd name="T44" fmla="*/ 7 w 20"/>
                <a:gd name="T45" fmla="*/ 10 h 36"/>
                <a:gd name="T46" fmla="*/ 7 w 20"/>
                <a:gd name="T47" fmla="*/ 7 h 36"/>
                <a:gd name="T48" fmla="*/ 10 w 20"/>
                <a:gd name="T49" fmla="*/ 6 h 36"/>
                <a:gd name="T50" fmla="*/ 12 w 20"/>
                <a:gd name="T51" fmla="*/ 7 h 36"/>
                <a:gd name="T52" fmla="*/ 13 w 20"/>
                <a:gd name="T53" fmla="*/ 10 h 36"/>
                <a:gd name="T54" fmla="*/ 13 w 20"/>
                <a:gd name="T5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6">
                  <a:moveTo>
                    <a:pt x="10" y="0"/>
                  </a:move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5"/>
                    <a:pt x="6" y="36"/>
                    <a:pt x="9" y="36"/>
                  </a:cubicBezTo>
                  <a:cubicBezTo>
                    <a:pt x="13" y="36"/>
                    <a:pt x="15" y="35"/>
                    <a:pt x="17" y="33"/>
                  </a:cubicBezTo>
                  <a:cubicBezTo>
                    <a:pt x="19" y="31"/>
                    <a:pt x="20" y="29"/>
                    <a:pt x="20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7"/>
                    <a:pt x="12" y="28"/>
                    <a:pt x="12" y="29"/>
                  </a:cubicBezTo>
                  <a:cubicBezTo>
                    <a:pt x="11" y="29"/>
                    <a:pt x="11" y="30"/>
                    <a:pt x="10" y="30"/>
                  </a:cubicBezTo>
                  <a:cubicBezTo>
                    <a:pt x="8" y="30"/>
                    <a:pt x="8" y="29"/>
                    <a:pt x="7" y="29"/>
                  </a:cubicBezTo>
                  <a:cubicBezTo>
                    <a:pt x="7" y="28"/>
                    <a:pt x="7" y="27"/>
                    <a:pt x="7" y="25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9" y="4"/>
                    <a:pt x="17" y="3"/>
                  </a:cubicBezTo>
                  <a:cubicBezTo>
                    <a:pt x="15" y="1"/>
                    <a:pt x="13" y="0"/>
                    <a:pt x="10" y="0"/>
                  </a:cubicBezTo>
                  <a:close/>
                  <a:moveTo>
                    <a:pt x="13" y="13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8"/>
                    <a:pt x="13" y="9"/>
                    <a:pt x="13" y="10"/>
                  </a:cubicBez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</p:grpSp>
      <p:sp>
        <p:nvSpPr>
          <p:cNvPr id="21" name="Freeform 32"/>
          <p:cNvSpPr>
            <a:spLocks noEditPoints="1"/>
          </p:cNvSpPr>
          <p:nvPr/>
        </p:nvSpPr>
        <p:spPr bwMode="auto">
          <a:xfrm>
            <a:off x="3749981" y="2628513"/>
            <a:ext cx="599402" cy="300687"/>
          </a:xfrm>
          <a:custGeom>
            <a:avLst/>
            <a:gdLst>
              <a:gd name="T0" fmla="*/ 101 w 238"/>
              <a:gd name="T1" fmla="*/ 35 h 119"/>
              <a:gd name="T2" fmla="*/ 190 w 238"/>
              <a:gd name="T3" fmla="*/ 50 h 119"/>
              <a:gd name="T4" fmla="*/ 157 w 238"/>
              <a:gd name="T5" fmla="*/ 59 h 119"/>
              <a:gd name="T6" fmla="*/ 147 w 238"/>
              <a:gd name="T7" fmla="*/ 41 h 119"/>
              <a:gd name="T8" fmla="*/ 116 w 238"/>
              <a:gd name="T9" fmla="*/ 41 h 119"/>
              <a:gd name="T10" fmla="*/ 139 w 238"/>
              <a:gd name="T11" fmla="*/ 87 h 119"/>
              <a:gd name="T12" fmla="*/ 238 w 238"/>
              <a:gd name="T13" fmla="*/ 59 h 119"/>
              <a:gd name="T14" fmla="*/ 95 w 238"/>
              <a:gd name="T15" fmla="*/ 21 h 119"/>
              <a:gd name="T16" fmla="*/ 93 w 238"/>
              <a:gd name="T17" fmla="*/ 21 h 119"/>
              <a:gd name="T18" fmla="*/ 83 w 238"/>
              <a:gd name="T19" fmla="*/ 0 h 119"/>
              <a:gd name="T20" fmla="*/ 52 w 238"/>
              <a:gd name="T21" fmla="*/ 4 h 119"/>
              <a:gd name="T22" fmla="*/ 65 w 238"/>
              <a:gd name="T23" fmla="*/ 29 h 119"/>
              <a:gd name="T24" fmla="*/ 29 w 238"/>
              <a:gd name="T25" fmla="*/ 119 h 119"/>
              <a:gd name="T26" fmla="*/ 128 w 238"/>
              <a:gd name="T27" fmla="*/ 91 h 119"/>
              <a:gd name="T28" fmla="*/ 101 w 238"/>
              <a:gd name="T29" fmla="*/ 35 h 119"/>
              <a:gd name="T30" fmla="*/ 56 w 238"/>
              <a:gd name="T31" fmla="*/ 86 h 119"/>
              <a:gd name="T32" fmla="*/ 74 w 238"/>
              <a:gd name="T33" fmla="*/ 47 h 119"/>
              <a:gd name="T34" fmla="*/ 89 w 238"/>
              <a:gd name="T35" fmla="*/ 78 h 119"/>
              <a:gd name="T36" fmla="*/ 56 w 238"/>
              <a:gd name="T37" fmla="*/ 8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119">
                <a:moveTo>
                  <a:pt x="101" y="35"/>
                </a:moveTo>
                <a:cubicBezTo>
                  <a:pt x="149" y="21"/>
                  <a:pt x="190" y="50"/>
                  <a:pt x="190" y="50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47" y="41"/>
                  <a:pt x="147" y="41"/>
                  <a:pt x="147" y="41"/>
                </a:cubicBezTo>
                <a:cubicBezTo>
                  <a:pt x="138" y="40"/>
                  <a:pt x="127" y="39"/>
                  <a:pt x="116" y="41"/>
                </a:cubicBezTo>
                <a:cubicBezTo>
                  <a:pt x="139" y="87"/>
                  <a:pt x="139" y="87"/>
                  <a:pt x="139" y="87"/>
                </a:cubicBezTo>
                <a:cubicBezTo>
                  <a:pt x="238" y="59"/>
                  <a:pt x="238" y="59"/>
                  <a:pt x="238" y="59"/>
                </a:cubicBezTo>
                <a:cubicBezTo>
                  <a:pt x="238" y="59"/>
                  <a:pt x="202" y="3"/>
                  <a:pt x="95" y="21"/>
                </a:cubicBezTo>
                <a:cubicBezTo>
                  <a:pt x="95" y="21"/>
                  <a:pt x="94" y="21"/>
                  <a:pt x="93" y="21"/>
                </a:cubicBezTo>
                <a:cubicBezTo>
                  <a:pt x="83" y="0"/>
                  <a:pt x="83" y="0"/>
                  <a:pt x="83" y="0"/>
                </a:cubicBezTo>
                <a:cubicBezTo>
                  <a:pt x="52" y="4"/>
                  <a:pt x="52" y="4"/>
                  <a:pt x="52" y="4"/>
                </a:cubicBezTo>
                <a:cubicBezTo>
                  <a:pt x="65" y="29"/>
                  <a:pt x="65" y="29"/>
                  <a:pt x="65" y="29"/>
                </a:cubicBezTo>
                <a:cubicBezTo>
                  <a:pt x="0" y="56"/>
                  <a:pt x="29" y="119"/>
                  <a:pt x="29" y="119"/>
                </a:cubicBezTo>
                <a:cubicBezTo>
                  <a:pt x="128" y="91"/>
                  <a:pt x="128" y="91"/>
                  <a:pt x="128" y="91"/>
                </a:cubicBezTo>
                <a:lnTo>
                  <a:pt x="101" y="35"/>
                </a:lnTo>
                <a:close/>
                <a:moveTo>
                  <a:pt x="56" y="86"/>
                </a:moveTo>
                <a:cubicBezTo>
                  <a:pt x="56" y="86"/>
                  <a:pt x="46" y="65"/>
                  <a:pt x="74" y="47"/>
                </a:cubicBezTo>
                <a:cubicBezTo>
                  <a:pt x="89" y="78"/>
                  <a:pt x="89" y="78"/>
                  <a:pt x="89" y="78"/>
                </a:cubicBezTo>
                <a:lnTo>
                  <a:pt x="56" y="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sp>
        <p:nvSpPr>
          <p:cNvPr id="22" name="Freeform 39"/>
          <p:cNvSpPr>
            <a:spLocks/>
          </p:cNvSpPr>
          <p:nvPr/>
        </p:nvSpPr>
        <p:spPr bwMode="auto">
          <a:xfrm>
            <a:off x="4580929" y="2410590"/>
            <a:ext cx="523807" cy="504915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5846398" y="1937828"/>
            <a:ext cx="292856" cy="291160"/>
          </a:xfrm>
          <a:custGeom>
            <a:avLst/>
            <a:gdLst>
              <a:gd name="T0" fmla="*/ 749375 w 175"/>
              <a:gd name="T1" fmla="*/ 236739 h 174"/>
              <a:gd name="T2" fmla="*/ 664624 w 175"/>
              <a:gd name="T3" fmla="*/ 111669 h 174"/>
              <a:gd name="T4" fmla="*/ 539728 w 175"/>
              <a:gd name="T5" fmla="*/ 26801 h 174"/>
              <a:gd name="T6" fmla="*/ 388069 w 175"/>
              <a:gd name="T7" fmla="*/ 0 h 174"/>
              <a:gd name="T8" fmla="*/ 236410 w 175"/>
              <a:gd name="T9" fmla="*/ 26801 h 174"/>
              <a:gd name="T10" fmla="*/ 115975 w 175"/>
              <a:gd name="T11" fmla="*/ 111669 h 174"/>
              <a:gd name="T12" fmla="*/ 31224 w 175"/>
              <a:gd name="T13" fmla="*/ 236739 h 174"/>
              <a:gd name="T14" fmla="*/ 0 w 175"/>
              <a:gd name="T15" fmla="*/ 388609 h 174"/>
              <a:gd name="T16" fmla="*/ 31224 w 175"/>
              <a:gd name="T17" fmla="*/ 540479 h 174"/>
              <a:gd name="T18" fmla="*/ 115975 w 175"/>
              <a:gd name="T19" fmla="*/ 665549 h 174"/>
              <a:gd name="T20" fmla="*/ 236410 w 175"/>
              <a:gd name="T21" fmla="*/ 745951 h 174"/>
              <a:gd name="T22" fmla="*/ 388069 w 175"/>
              <a:gd name="T23" fmla="*/ 777218 h 174"/>
              <a:gd name="T24" fmla="*/ 539728 w 175"/>
              <a:gd name="T25" fmla="*/ 745951 h 174"/>
              <a:gd name="T26" fmla="*/ 664624 w 175"/>
              <a:gd name="T27" fmla="*/ 665549 h 174"/>
              <a:gd name="T28" fmla="*/ 749375 w 175"/>
              <a:gd name="T29" fmla="*/ 540479 h 174"/>
              <a:gd name="T30" fmla="*/ 780599 w 175"/>
              <a:gd name="T31" fmla="*/ 388609 h 174"/>
              <a:gd name="T32" fmla="*/ 722612 w 175"/>
              <a:gd name="T33" fmla="*/ 384142 h 174"/>
              <a:gd name="T34" fmla="*/ 481741 w 175"/>
              <a:gd name="T35" fmla="*/ 357342 h 174"/>
              <a:gd name="T36" fmla="*/ 646782 w 175"/>
              <a:gd name="T37" fmla="*/ 178671 h 174"/>
              <a:gd name="T38" fmla="*/ 611098 w 175"/>
              <a:gd name="T39" fmla="*/ 138470 h 174"/>
              <a:gd name="T40" fmla="*/ 312240 w 175"/>
              <a:gd name="T41" fmla="*/ 62535 h 174"/>
              <a:gd name="T42" fmla="*/ 611098 w 175"/>
              <a:gd name="T43" fmla="*/ 138470 h 174"/>
              <a:gd name="T44" fmla="*/ 312240 w 175"/>
              <a:gd name="T45" fmla="*/ 62535 h 174"/>
              <a:gd name="T46" fmla="*/ 312240 w 175"/>
              <a:gd name="T47" fmla="*/ 62535 h 174"/>
              <a:gd name="T48" fmla="*/ 370227 w 175"/>
              <a:gd name="T49" fmla="*/ 276940 h 174"/>
              <a:gd name="T50" fmla="*/ 249792 w 175"/>
              <a:gd name="T51" fmla="*/ 84869 h 174"/>
              <a:gd name="T52" fmla="*/ 57987 w 175"/>
              <a:gd name="T53" fmla="*/ 379675 h 174"/>
              <a:gd name="T54" fmla="*/ 428214 w 175"/>
              <a:gd name="T55" fmla="*/ 388609 h 174"/>
              <a:gd name="T56" fmla="*/ 142738 w 175"/>
              <a:gd name="T57" fmla="*/ 611948 h 174"/>
              <a:gd name="T58" fmla="*/ 57987 w 175"/>
              <a:gd name="T59" fmla="*/ 388609 h 174"/>
              <a:gd name="T60" fmla="*/ 178423 w 175"/>
              <a:gd name="T61" fmla="*/ 643215 h 174"/>
              <a:gd name="T62" fmla="*/ 446057 w 175"/>
              <a:gd name="T63" fmla="*/ 442210 h 174"/>
              <a:gd name="T64" fmla="*/ 521886 w 175"/>
              <a:gd name="T65" fmla="*/ 696816 h 174"/>
              <a:gd name="T66" fmla="*/ 575413 w 175"/>
              <a:gd name="T67" fmla="*/ 665549 h 174"/>
              <a:gd name="T68" fmla="*/ 718151 w 175"/>
              <a:gd name="T69" fmla="*/ 442210 h 17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800" dirty="0"/>
          </a:p>
        </p:txBody>
      </p:sp>
      <p:sp>
        <p:nvSpPr>
          <p:cNvPr id="24" name="Freeform 21"/>
          <p:cNvSpPr>
            <a:spLocks/>
          </p:cNvSpPr>
          <p:nvPr/>
        </p:nvSpPr>
        <p:spPr bwMode="auto">
          <a:xfrm>
            <a:off x="3935694" y="3749688"/>
            <a:ext cx="574402" cy="571602"/>
          </a:xfrm>
          <a:custGeom>
            <a:avLst/>
            <a:gdLst>
              <a:gd name="T0" fmla="*/ 766097 w 228"/>
              <a:gd name="T1" fmla="*/ 0 h 227"/>
              <a:gd name="T2" fmla="*/ 0 w 228"/>
              <a:gd name="T3" fmla="*/ 765642 h 227"/>
              <a:gd name="T4" fmla="*/ 456970 w 228"/>
              <a:gd name="T5" fmla="*/ 1464122 h 227"/>
              <a:gd name="T6" fmla="*/ 470410 w 228"/>
              <a:gd name="T7" fmla="*/ 1289502 h 227"/>
              <a:gd name="T8" fmla="*/ 571212 w 228"/>
              <a:gd name="T9" fmla="*/ 873100 h 227"/>
              <a:gd name="T10" fmla="*/ 544332 w 228"/>
              <a:gd name="T11" fmla="*/ 752209 h 227"/>
              <a:gd name="T12" fmla="*/ 692175 w 228"/>
              <a:gd name="T13" fmla="*/ 550725 h 227"/>
              <a:gd name="T14" fmla="*/ 799697 w 228"/>
              <a:gd name="T15" fmla="*/ 664899 h 227"/>
              <a:gd name="T16" fmla="*/ 732496 w 228"/>
              <a:gd name="T17" fmla="*/ 940262 h 227"/>
              <a:gd name="T18" fmla="*/ 853458 w 228"/>
              <a:gd name="T19" fmla="*/ 1088017 h 227"/>
              <a:gd name="T20" fmla="*/ 1095384 w 228"/>
              <a:gd name="T21" fmla="*/ 678332 h 227"/>
              <a:gd name="T22" fmla="*/ 772817 w 228"/>
              <a:gd name="T23" fmla="*/ 382821 h 227"/>
              <a:gd name="T24" fmla="*/ 396489 w 228"/>
              <a:gd name="T25" fmla="*/ 752209 h 227"/>
              <a:gd name="T26" fmla="*/ 450250 w 228"/>
              <a:gd name="T27" fmla="*/ 899965 h 227"/>
              <a:gd name="T28" fmla="*/ 456970 w 228"/>
              <a:gd name="T29" fmla="*/ 946978 h 227"/>
              <a:gd name="T30" fmla="*/ 443530 w 228"/>
              <a:gd name="T31" fmla="*/ 1007423 h 227"/>
              <a:gd name="T32" fmla="*/ 403209 w 228"/>
              <a:gd name="T33" fmla="*/ 1027572 h 227"/>
              <a:gd name="T34" fmla="*/ 248645 w 228"/>
              <a:gd name="T35" fmla="*/ 732061 h 227"/>
              <a:gd name="T36" fmla="*/ 792977 w 228"/>
              <a:gd name="T37" fmla="*/ 255214 h 227"/>
              <a:gd name="T38" fmla="*/ 1283548 w 228"/>
              <a:gd name="T39" fmla="*/ 691764 h 227"/>
              <a:gd name="T40" fmla="*/ 866899 w 228"/>
              <a:gd name="T41" fmla="*/ 1215624 h 227"/>
              <a:gd name="T42" fmla="*/ 678735 w 228"/>
              <a:gd name="T43" fmla="*/ 1121598 h 227"/>
              <a:gd name="T44" fmla="*/ 624973 w 228"/>
              <a:gd name="T45" fmla="*/ 1329799 h 227"/>
              <a:gd name="T46" fmla="*/ 551052 w 228"/>
              <a:gd name="T47" fmla="*/ 1497702 h 227"/>
              <a:gd name="T48" fmla="*/ 766097 w 228"/>
              <a:gd name="T49" fmla="*/ 1524567 h 227"/>
              <a:gd name="T50" fmla="*/ 1532193 w 228"/>
              <a:gd name="T51" fmla="*/ 765642 h 227"/>
              <a:gd name="T52" fmla="*/ 766097 w 228"/>
              <a:gd name="T53" fmla="*/ 0 h 2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800" dirty="0"/>
          </a:p>
        </p:txBody>
      </p:sp>
      <p:sp>
        <p:nvSpPr>
          <p:cNvPr id="25" name="Freeform 22"/>
          <p:cNvSpPr>
            <a:spLocks noEditPoints="1"/>
          </p:cNvSpPr>
          <p:nvPr/>
        </p:nvSpPr>
        <p:spPr bwMode="auto">
          <a:xfrm>
            <a:off x="5677947" y="2341521"/>
            <a:ext cx="513688" cy="512656"/>
          </a:xfrm>
          <a:custGeom>
            <a:avLst/>
            <a:gdLst>
              <a:gd name="T0" fmla="*/ 1101028 w 204"/>
              <a:gd name="T1" fmla="*/ 0 h 204"/>
              <a:gd name="T2" fmla="*/ 261830 w 204"/>
              <a:gd name="T3" fmla="*/ 0 h 204"/>
              <a:gd name="T4" fmla="*/ 0 w 204"/>
              <a:gd name="T5" fmla="*/ 261344 h 204"/>
              <a:gd name="T6" fmla="*/ 0 w 204"/>
              <a:gd name="T7" fmla="*/ 542791 h 204"/>
              <a:gd name="T8" fmla="*/ 0 w 204"/>
              <a:gd name="T9" fmla="*/ 1098985 h 204"/>
              <a:gd name="T10" fmla="*/ 261830 w 204"/>
              <a:gd name="T11" fmla="*/ 1367030 h 204"/>
              <a:gd name="T12" fmla="*/ 1101028 w 204"/>
              <a:gd name="T13" fmla="*/ 1367030 h 204"/>
              <a:gd name="T14" fmla="*/ 1369571 w 204"/>
              <a:gd name="T15" fmla="*/ 1098985 h 204"/>
              <a:gd name="T16" fmla="*/ 1369571 w 204"/>
              <a:gd name="T17" fmla="*/ 542791 h 204"/>
              <a:gd name="T18" fmla="*/ 1369571 w 204"/>
              <a:gd name="T19" fmla="*/ 261344 h 204"/>
              <a:gd name="T20" fmla="*/ 1101028 w 204"/>
              <a:gd name="T21" fmla="*/ 0 h 204"/>
              <a:gd name="T22" fmla="*/ 1181591 w 204"/>
              <a:gd name="T23" fmla="*/ 154126 h 204"/>
              <a:gd name="T24" fmla="*/ 1208445 w 204"/>
              <a:gd name="T25" fmla="*/ 154126 h 204"/>
              <a:gd name="T26" fmla="*/ 1208445 w 204"/>
              <a:gd name="T27" fmla="*/ 187632 h 204"/>
              <a:gd name="T28" fmla="*/ 1208445 w 204"/>
              <a:gd name="T29" fmla="*/ 388665 h 204"/>
              <a:gd name="T30" fmla="*/ 980183 w 204"/>
              <a:gd name="T31" fmla="*/ 388665 h 204"/>
              <a:gd name="T32" fmla="*/ 980183 w 204"/>
              <a:gd name="T33" fmla="*/ 160827 h 204"/>
              <a:gd name="T34" fmla="*/ 1181591 w 204"/>
              <a:gd name="T35" fmla="*/ 154126 h 204"/>
              <a:gd name="T36" fmla="*/ 490092 w 204"/>
              <a:gd name="T37" fmla="*/ 542791 h 204"/>
              <a:gd name="T38" fmla="*/ 684786 w 204"/>
              <a:gd name="T39" fmla="*/ 442274 h 204"/>
              <a:gd name="T40" fmla="*/ 879479 w 204"/>
              <a:gd name="T41" fmla="*/ 542791 h 204"/>
              <a:gd name="T42" fmla="*/ 926475 w 204"/>
              <a:gd name="T43" fmla="*/ 683515 h 204"/>
              <a:gd name="T44" fmla="*/ 684786 w 204"/>
              <a:gd name="T45" fmla="*/ 924756 h 204"/>
              <a:gd name="T46" fmla="*/ 443097 w 204"/>
              <a:gd name="T47" fmla="*/ 683515 h 204"/>
              <a:gd name="T48" fmla="*/ 490092 w 204"/>
              <a:gd name="T49" fmla="*/ 542791 h 204"/>
              <a:gd name="T50" fmla="*/ 1235299 w 204"/>
              <a:gd name="T51" fmla="*/ 1098985 h 204"/>
              <a:gd name="T52" fmla="*/ 1101028 w 204"/>
              <a:gd name="T53" fmla="*/ 1233007 h 204"/>
              <a:gd name="T54" fmla="*/ 261830 w 204"/>
              <a:gd name="T55" fmla="*/ 1233007 h 204"/>
              <a:gd name="T56" fmla="*/ 134272 w 204"/>
              <a:gd name="T57" fmla="*/ 1098985 h 204"/>
              <a:gd name="T58" fmla="*/ 134272 w 204"/>
              <a:gd name="T59" fmla="*/ 542791 h 204"/>
              <a:gd name="T60" fmla="*/ 335679 w 204"/>
              <a:gd name="T61" fmla="*/ 542791 h 204"/>
              <a:gd name="T62" fmla="*/ 308825 w 204"/>
              <a:gd name="T63" fmla="*/ 683515 h 204"/>
              <a:gd name="T64" fmla="*/ 684786 w 204"/>
              <a:gd name="T65" fmla="*/ 1058778 h 204"/>
              <a:gd name="T66" fmla="*/ 1054033 w 204"/>
              <a:gd name="T67" fmla="*/ 683515 h 204"/>
              <a:gd name="T68" fmla="*/ 1027178 w 204"/>
              <a:gd name="T69" fmla="*/ 542791 h 204"/>
              <a:gd name="T70" fmla="*/ 1235299 w 204"/>
              <a:gd name="T71" fmla="*/ 542791 h 204"/>
              <a:gd name="T72" fmla="*/ 1235299 w 204"/>
              <a:gd name="T73" fmla="*/ 1098985 h 20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800" dirty="0"/>
          </a:p>
        </p:txBody>
      </p:sp>
      <p:grpSp>
        <p:nvGrpSpPr>
          <p:cNvPr id="4" name="Group 50"/>
          <p:cNvGrpSpPr/>
          <p:nvPr/>
        </p:nvGrpSpPr>
        <p:grpSpPr>
          <a:xfrm>
            <a:off x="4686547" y="1390785"/>
            <a:ext cx="463028" cy="430767"/>
            <a:chOff x="3338513" y="696913"/>
            <a:chExt cx="771525" cy="717550"/>
          </a:xfrm>
          <a:solidFill>
            <a:schemeClr val="accent2"/>
          </a:solidFill>
        </p:grpSpPr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86163" y="696913"/>
              <a:ext cx="523875" cy="717550"/>
            </a:xfrm>
            <a:custGeom>
              <a:avLst/>
              <a:gdLst>
                <a:gd name="T0" fmla="*/ 115 w 125"/>
                <a:gd name="T1" fmla="*/ 63 h 171"/>
                <a:gd name="T2" fmla="*/ 69 w 125"/>
                <a:gd name="T3" fmla="*/ 63 h 171"/>
                <a:gd name="T4" fmla="*/ 85 w 125"/>
                <a:gd name="T5" fmla="*/ 32 h 171"/>
                <a:gd name="T6" fmla="*/ 74 w 125"/>
                <a:gd name="T7" fmla="*/ 0 h 171"/>
                <a:gd name="T8" fmla="*/ 61 w 125"/>
                <a:gd name="T9" fmla="*/ 21 h 171"/>
                <a:gd name="T10" fmla="*/ 37 w 125"/>
                <a:gd name="T11" fmla="*/ 53 h 171"/>
                <a:gd name="T12" fmla="*/ 0 w 125"/>
                <a:gd name="T13" fmla="*/ 70 h 171"/>
                <a:gd name="T14" fmla="*/ 0 w 125"/>
                <a:gd name="T15" fmla="*/ 71 h 171"/>
                <a:gd name="T16" fmla="*/ 0 w 125"/>
                <a:gd name="T17" fmla="*/ 148 h 171"/>
                <a:gd name="T18" fmla="*/ 26 w 125"/>
                <a:gd name="T19" fmla="*/ 155 h 171"/>
                <a:gd name="T20" fmla="*/ 76 w 125"/>
                <a:gd name="T21" fmla="*/ 171 h 171"/>
                <a:gd name="T22" fmla="*/ 91 w 125"/>
                <a:gd name="T23" fmla="*/ 147 h 171"/>
                <a:gd name="T24" fmla="*/ 103 w 125"/>
                <a:gd name="T25" fmla="*/ 121 h 171"/>
                <a:gd name="T26" fmla="*/ 107 w 125"/>
                <a:gd name="T27" fmla="*/ 91 h 171"/>
                <a:gd name="T28" fmla="*/ 115 w 125"/>
                <a:gd name="T29" fmla="*/ 6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71">
                  <a:moveTo>
                    <a:pt x="115" y="63"/>
                  </a:moveTo>
                  <a:cubicBezTo>
                    <a:pt x="105" y="57"/>
                    <a:pt x="69" y="63"/>
                    <a:pt x="69" y="63"/>
                  </a:cubicBezTo>
                  <a:cubicBezTo>
                    <a:pt x="75" y="59"/>
                    <a:pt x="85" y="38"/>
                    <a:pt x="85" y="32"/>
                  </a:cubicBezTo>
                  <a:cubicBezTo>
                    <a:pt x="86" y="19"/>
                    <a:pt x="83" y="0"/>
                    <a:pt x="74" y="0"/>
                  </a:cubicBezTo>
                  <a:cubicBezTo>
                    <a:pt x="64" y="0"/>
                    <a:pt x="62" y="16"/>
                    <a:pt x="61" y="21"/>
                  </a:cubicBezTo>
                  <a:cubicBezTo>
                    <a:pt x="59" y="35"/>
                    <a:pt x="46" y="48"/>
                    <a:pt x="37" y="53"/>
                  </a:cubicBezTo>
                  <a:cubicBezTo>
                    <a:pt x="25" y="60"/>
                    <a:pt x="16" y="66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9" y="148"/>
                    <a:pt x="18" y="150"/>
                    <a:pt x="26" y="155"/>
                  </a:cubicBezTo>
                  <a:cubicBezTo>
                    <a:pt x="43" y="164"/>
                    <a:pt x="56" y="171"/>
                    <a:pt x="76" y="171"/>
                  </a:cubicBezTo>
                  <a:cubicBezTo>
                    <a:pt x="106" y="171"/>
                    <a:pt x="103" y="148"/>
                    <a:pt x="91" y="147"/>
                  </a:cubicBezTo>
                  <a:cubicBezTo>
                    <a:pt x="115" y="148"/>
                    <a:pt x="117" y="128"/>
                    <a:pt x="103" y="121"/>
                  </a:cubicBezTo>
                  <a:cubicBezTo>
                    <a:pt x="125" y="121"/>
                    <a:pt x="122" y="93"/>
                    <a:pt x="107" y="91"/>
                  </a:cubicBezTo>
                  <a:cubicBezTo>
                    <a:pt x="124" y="92"/>
                    <a:pt x="125" y="70"/>
                    <a:pt x="11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3338513" y="960438"/>
              <a:ext cx="163513" cy="390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</p:grpSp>
      <p:grpSp>
        <p:nvGrpSpPr>
          <p:cNvPr id="5" name="Group 53"/>
          <p:cNvGrpSpPr/>
          <p:nvPr/>
        </p:nvGrpSpPr>
        <p:grpSpPr>
          <a:xfrm>
            <a:off x="3942385" y="1938735"/>
            <a:ext cx="616619" cy="577657"/>
            <a:chOff x="544513" y="3295650"/>
            <a:chExt cx="1325563" cy="1241425"/>
          </a:xfrm>
          <a:solidFill>
            <a:schemeClr val="accent2"/>
          </a:solidFill>
        </p:grpSpPr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</p:grpSp>
      <p:sp>
        <p:nvSpPr>
          <p:cNvPr id="33" name="Freeform 52"/>
          <p:cNvSpPr>
            <a:spLocks/>
          </p:cNvSpPr>
          <p:nvPr/>
        </p:nvSpPr>
        <p:spPr bwMode="auto">
          <a:xfrm>
            <a:off x="2939271" y="2097996"/>
            <a:ext cx="367856" cy="442991"/>
          </a:xfrm>
          <a:custGeom>
            <a:avLst/>
            <a:gdLst>
              <a:gd name="T0" fmla="*/ 403071 w 146"/>
              <a:gd name="T1" fmla="*/ 1161399 h 176"/>
              <a:gd name="T2" fmla="*/ 268714 w 146"/>
              <a:gd name="T3" fmla="*/ 1161399 h 176"/>
              <a:gd name="T4" fmla="*/ 255278 w 146"/>
              <a:gd name="T5" fmla="*/ 1154686 h 176"/>
              <a:gd name="T6" fmla="*/ 114203 w 146"/>
              <a:gd name="T7" fmla="*/ 819021 h 176"/>
              <a:gd name="T8" fmla="*/ 268714 w 146"/>
              <a:gd name="T9" fmla="*/ 416224 h 176"/>
              <a:gd name="T10" fmla="*/ 369482 w 146"/>
              <a:gd name="T11" fmla="*/ 161119 h 176"/>
              <a:gd name="T12" fmla="*/ 691938 w 146"/>
              <a:gd name="T13" fmla="*/ 60420 h 176"/>
              <a:gd name="T14" fmla="*/ 947217 w 146"/>
              <a:gd name="T15" fmla="*/ 355804 h 176"/>
              <a:gd name="T16" fmla="*/ 725528 w 146"/>
              <a:gd name="T17" fmla="*/ 953287 h 176"/>
              <a:gd name="T18" fmla="*/ 658349 w 146"/>
              <a:gd name="T19" fmla="*/ 980140 h 176"/>
              <a:gd name="T20" fmla="*/ 631478 w 146"/>
              <a:gd name="T21" fmla="*/ 919721 h 176"/>
              <a:gd name="T22" fmla="*/ 853167 w 146"/>
              <a:gd name="T23" fmla="*/ 328951 h 176"/>
              <a:gd name="T24" fmla="*/ 658349 w 146"/>
              <a:gd name="T25" fmla="*/ 154406 h 176"/>
              <a:gd name="T26" fmla="*/ 463532 w 146"/>
              <a:gd name="T27" fmla="*/ 201399 h 176"/>
              <a:gd name="T28" fmla="*/ 362764 w 146"/>
              <a:gd name="T29" fmla="*/ 449790 h 176"/>
              <a:gd name="T30" fmla="*/ 201535 w 146"/>
              <a:gd name="T31" fmla="*/ 852588 h 176"/>
              <a:gd name="T32" fmla="*/ 295585 w 146"/>
              <a:gd name="T33" fmla="*/ 1067413 h 176"/>
              <a:gd name="T34" fmla="*/ 302303 w 146"/>
              <a:gd name="T35" fmla="*/ 1067413 h 176"/>
              <a:gd name="T36" fmla="*/ 409789 w 146"/>
              <a:gd name="T37" fmla="*/ 1013707 h 176"/>
              <a:gd name="T38" fmla="*/ 450096 w 146"/>
              <a:gd name="T39" fmla="*/ 906294 h 176"/>
              <a:gd name="T40" fmla="*/ 624760 w 146"/>
              <a:gd name="T41" fmla="*/ 456504 h 176"/>
              <a:gd name="T42" fmla="*/ 611324 w 146"/>
              <a:gd name="T43" fmla="*/ 389371 h 176"/>
              <a:gd name="T44" fmla="*/ 550864 w 146"/>
              <a:gd name="T45" fmla="*/ 449790 h 176"/>
              <a:gd name="T46" fmla="*/ 382917 w 146"/>
              <a:gd name="T47" fmla="*/ 872728 h 176"/>
              <a:gd name="T48" fmla="*/ 322457 w 146"/>
              <a:gd name="T49" fmla="*/ 899581 h 176"/>
              <a:gd name="T50" fmla="*/ 295585 w 146"/>
              <a:gd name="T51" fmla="*/ 832448 h 176"/>
              <a:gd name="T52" fmla="*/ 456814 w 146"/>
              <a:gd name="T53" fmla="*/ 416224 h 176"/>
              <a:gd name="T54" fmla="*/ 644914 w 146"/>
              <a:gd name="T55" fmla="*/ 295385 h 176"/>
              <a:gd name="T56" fmla="*/ 718810 w 146"/>
              <a:gd name="T57" fmla="*/ 483357 h 176"/>
              <a:gd name="T58" fmla="*/ 537428 w 146"/>
              <a:gd name="T59" fmla="*/ 946574 h 176"/>
              <a:gd name="T60" fmla="*/ 497121 w 146"/>
              <a:gd name="T61" fmla="*/ 1047273 h 176"/>
              <a:gd name="T62" fmla="*/ 403071 w 146"/>
              <a:gd name="T63" fmla="*/ 1161399 h 17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800" dirty="0"/>
          </a:p>
        </p:txBody>
      </p:sp>
      <p:sp>
        <p:nvSpPr>
          <p:cNvPr id="34" name="Freeform 52"/>
          <p:cNvSpPr>
            <a:spLocks/>
          </p:cNvSpPr>
          <p:nvPr/>
        </p:nvSpPr>
        <p:spPr bwMode="auto">
          <a:xfrm>
            <a:off x="5444020" y="1668699"/>
            <a:ext cx="327380" cy="394167"/>
          </a:xfrm>
          <a:custGeom>
            <a:avLst/>
            <a:gdLst>
              <a:gd name="T0" fmla="*/ 358624 w 146"/>
              <a:gd name="T1" fmla="*/ 1033329 h 176"/>
              <a:gd name="T2" fmla="*/ 239082 w 146"/>
              <a:gd name="T3" fmla="*/ 1033329 h 176"/>
              <a:gd name="T4" fmla="*/ 227128 w 146"/>
              <a:gd name="T5" fmla="*/ 1027356 h 176"/>
              <a:gd name="T6" fmla="*/ 101610 w 146"/>
              <a:gd name="T7" fmla="*/ 728706 h 176"/>
              <a:gd name="T8" fmla="*/ 239082 w 146"/>
              <a:gd name="T9" fmla="*/ 370326 h 176"/>
              <a:gd name="T10" fmla="*/ 328738 w 146"/>
              <a:gd name="T11" fmla="*/ 143352 h 176"/>
              <a:gd name="T12" fmla="*/ 615637 w 146"/>
              <a:gd name="T13" fmla="*/ 53757 h 176"/>
              <a:gd name="T14" fmla="*/ 842766 w 146"/>
              <a:gd name="T15" fmla="*/ 316569 h 176"/>
              <a:gd name="T16" fmla="*/ 645523 w 146"/>
              <a:gd name="T17" fmla="*/ 848166 h 176"/>
              <a:gd name="T18" fmla="*/ 585752 w 146"/>
              <a:gd name="T19" fmla="*/ 872058 h 176"/>
              <a:gd name="T20" fmla="*/ 561844 w 146"/>
              <a:gd name="T21" fmla="*/ 818301 h 176"/>
              <a:gd name="T22" fmla="*/ 759087 w 146"/>
              <a:gd name="T23" fmla="*/ 292677 h 176"/>
              <a:gd name="T24" fmla="*/ 585752 w 146"/>
              <a:gd name="T25" fmla="*/ 137379 h 176"/>
              <a:gd name="T26" fmla="*/ 412417 w 146"/>
              <a:gd name="T27" fmla="*/ 179190 h 176"/>
              <a:gd name="T28" fmla="*/ 322761 w 146"/>
              <a:gd name="T29" fmla="*/ 400191 h 176"/>
              <a:gd name="T30" fmla="*/ 179312 w 146"/>
              <a:gd name="T31" fmla="*/ 758571 h 176"/>
              <a:gd name="T32" fmla="*/ 262991 w 146"/>
              <a:gd name="T33" fmla="*/ 949707 h 176"/>
              <a:gd name="T34" fmla="*/ 268968 w 146"/>
              <a:gd name="T35" fmla="*/ 949707 h 176"/>
              <a:gd name="T36" fmla="*/ 364601 w 146"/>
              <a:gd name="T37" fmla="*/ 901923 h 176"/>
              <a:gd name="T38" fmla="*/ 400463 w 146"/>
              <a:gd name="T39" fmla="*/ 806355 h 176"/>
              <a:gd name="T40" fmla="*/ 555867 w 146"/>
              <a:gd name="T41" fmla="*/ 406164 h 176"/>
              <a:gd name="T42" fmla="*/ 543913 w 146"/>
              <a:gd name="T43" fmla="*/ 346434 h 176"/>
              <a:gd name="T44" fmla="*/ 490119 w 146"/>
              <a:gd name="T45" fmla="*/ 400191 h 176"/>
              <a:gd name="T46" fmla="*/ 340693 w 146"/>
              <a:gd name="T47" fmla="*/ 776490 h 176"/>
              <a:gd name="T48" fmla="*/ 286899 w 146"/>
              <a:gd name="T49" fmla="*/ 800382 h 176"/>
              <a:gd name="T50" fmla="*/ 262991 w 146"/>
              <a:gd name="T51" fmla="*/ 740652 h 176"/>
              <a:gd name="T52" fmla="*/ 406440 w 146"/>
              <a:gd name="T53" fmla="*/ 370326 h 176"/>
              <a:gd name="T54" fmla="*/ 573798 w 146"/>
              <a:gd name="T55" fmla="*/ 262812 h 176"/>
              <a:gd name="T56" fmla="*/ 639546 w 146"/>
              <a:gd name="T57" fmla="*/ 430056 h 176"/>
              <a:gd name="T58" fmla="*/ 478165 w 146"/>
              <a:gd name="T59" fmla="*/ 842193 h 176"/>
              <a:gd name="T60" fmla="*/ 442303 w 146"/>
              <a:gd name="T61" fmla="*/ 931788 h 176"/>
              <a:gd name="T62" fmla="*/ 358624 w 146"/>
              <a:gd name="T63" fmla="*/ 1033329 h 17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 sz="800" dirty="0"/>
          </a:p>
        </p:txBody>
      </p:sp>
      <p:sp>
        <p:nvSpPr>
          <p:cNvPr id="35" name="Freeform 9"/>
          <p:cNvSpPr>
            <a:spLocks noEditPoints="1"/>
          </p:cNvSpPr>
          <p:nvPr/>
        </p:nvSpPr>
        <p:spPr bwMode="auto">
          <a:xfrm>
            <a:off x="3169033" y="3046498"/>
            <a:ext cx="611306" cy="612091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5137474" y="2626727"/>
            <a:ext cx="354165" cy="470976"/>
          </a:xfrm>
          <a:custGeom>
            <a:avLst/>
            <a:gdLst>
              <a:gd name="T0" fmla="*/ 3 w 141"/>
              <a:gd name="T1" fmla="*/ 157 h 187"/>
              <a:gd name="T2" fmla="*/ 3 w 141"/>
              <a:gd name="T3" fmla="*/ 155 h 187"/>
              <a:gd name="T4" fmla="*/ 36 w 141"/>
              <a:gd name="T5" fmla="*/ 131 h 187"/>
              <a:gd name="T6" fmla="*/ 38 w 141"/>
              <a:gd name="T7" fmla="*/ 130 h 187"/>
              <a:gd name="T8" fmla="*/ 60 w 141"/>
              <a:gd name="T9" fmla="*/ 139 h 187"/>
              <a:gd name="T10" fmla="*/ 87 w 141"/>
              <a:gd name="T11" fmla="*/ 105 h 187"/>
              <a:gd name="T12" fmla="*/ 99 w 141"/>
              <a:gd name="T13" fmla="*/ 65 h 187"/>
              <a:gd name="T14" fmla="*/ 79 w 141"/>
              <a:gd name="T15" fmla="*/ 50 h 187"/>
              <a:gd name="T16" fmla="*/ 80 w 141"/>
              <a:gd name="T17" fmla="*/ 10 h 187"/>
              <a:gd name="T18" fmla="*/ 82 w 141"/>
              <a:gd name="T19" fmla="*/ 8 h 187"/>
              <a:gd name="T20" fmla="*/ 96 w 141"/>
              <a:gd name="T21" fmla="*/ 0 h 187"/>
              <a:gd name="T22" fmla="*/ 100 w 141"/>
              <a:gd name="T23" fmla="*/ 1 h 187"/>
              <a:gd name="T24" fmla="*/ 123 w 141"/>
              <a:gd name="T25" fmla="*/ 15 h 187"/>
              <a:gd name="T26" fmla="*/ 113 w 141"/>
              <a:gd name="T27" fmla="*/ 123 h 187"/>
              <a:gd name="T28" fmla="*/ 32 w 141"/>
              <a:gd name="T29" fmla="*/ 187 h 187"/>
              <a:gd name="T30" fmla="*/ 32 w 141"/>
              <a:gd name="T31" fmla="*/ 187 h 187"/>
              <a:gd name="T32" fmla="*/ 31 w 141"/>
              <a:gd name="T33" fmla="*/ 187 h 187"/>
              <a:gd name="T34" fmla="*/ 7 w 141"/>
              <a:gd name="T35" fmla="*/ 176 h 187"/>
              <a:gd name="T36" fmla="*/ 3 w 141"/>
              <a:gd name="T37" fmla="*/ 15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1" h="187">
                <a:moveTo>
                  <a:pt x="3" y="157"/>
                </a:moveTo>
                <a:cubicBezTo>
                  <a:pt x="3" y="155"/>
                  <a:pt x="3" y="155"/>
                  <a:pt x="3" y="155"/>
                </a:cubicBezTo>
                <a:cubicBezTo>
                  <a:pt x="4" y="148"/>
                  <a:pt x="33" y="131"/>
                  <a:pt x="36" y="131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2" y="130"/>
                  <a:pt x="48" y="133"/>
                  <a:pt x="60" y="139"/>
                </a:cubicBezTo>
                <a:cubicBezTo>
                  <a:pt x="70" y="132"/>
                  <a:pt x="82" y="114"/>
                  <a:pt x="87" y="105"/>
                </a:cubicBezTo>
                <a:cubicBezTo>
                  <a:pt x="92" y="94"/>
                  <a:pt x="99" y="77"/>
                  <a:pt x="99" y="65"/>
                </a:cubicBezTo>
                <a:cubicBezTo>
                  <a:pt x="86" y="58"/>
                  <a:pt x="80" y="55"/>
                  <a:pt x="79" y="50"/>
                </a:cubicBezTo>
                <a:cubicBezTo>
                  <a:pt x="78" y="48"/>
                  <a:pt x="76" y="14"/>
                  <a:pt x="80" y="10"/>
                </a:cubicBezTo>
                <a:cubicBezTo>
                  <a:pt x="82" y="8"/>
                  <a:pt x="82" y="8"/>
                  <a:pt x="82" y="8"/>
                </a:cubicBezTo>
                <a:cubicBezTo>
                  <a:pt x="85" y="5"/>
                  <a:pt x="89" y="0"/>
                  <a:pt x="96" y="0"/>
                </a:cubicBezTo>
                <a:cubicBezTo>
                  <a:pt x="97" y="0"/>
                  <a:pt x="99" y="0"/>
                  <a:pt x="100" y="1"/>
                </a:cubicBezTo>
                <a:cubicBezTo>
                  <a:pt x="105" y="2"/>
                  <a:pt x="117" y="7"/>
                  <a:pt x="123" y="15"/>
                </a:cubicBezTo>
                <a:cubicBezTo>
                  <a:pt x="127" y="20"/>
                  <a:pt x="141" y="70"/>
                  <a:pt x="113" y="123"/>
                </a:cubicBezTo>
                <a:cubicBezTo>
                  <a:pt x="85" y="174"/>
                  <a:pt x="39" y="187"/>
                  <a:pt x="32" y="187"/>
                </a:cubicBezTo>
                <a:cubicBezTo>
                  <a:pt x="32" y="187"/>
                  <a:pt x="32" y="187"/>
                  <a:pt x="32" y="187"/>
                </a:cubicBezTo>
                <a:cubicBezTo>
                  <a:pt x="31" y="187"/>
                  <a:pt x="31" y="187"/>
                  <a:pt x="31" y="187"/>
                </a:cubicBezTo>
                <a:cubicBezTo>
                  <a:pt x="21" y="186"/>
                  <a:pt x="11" y="179"/>
                  <a:pt x="7" y="176"/>
                </a:cubicBezTo>
                <a:cubicBezTo>
                  <a:pt x="0" y="171"/>
                  <a:pt x="2" y="162"/>
                  <a:pt x="3" y="15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sp>
        <p:nvSpPr>
          <p:cNvPr id="37" name="Freeform 38"/>
          <p:cNvSpPr>
            <a:spLocks noEditPoints="1"/>
          </p:cNvSpPr>
          <p:nvPr/>
        </p:nvSpPr>
        <p:spPr bwMode="auto">
          <a:xfrm>
            <a:off x="4047004" y="2953613"/>
            <a:ext cx="491069" cy="498366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sp>
        <p:nvSpPr>
          <p:cNvPr id="38" name="Freeform 44"/>
          <p:cNvSpPr>
            <a:spLocks noEditPoints="1"/>
          </p:cNvSpPr>
          <p:nvPr/>
        </p:nvSpPr>
        <p:spPr bwMode="auto">
          <a:xfrm>
            <a:off x="3307126" y="2261736"/>
            <a:ext cx="485712" cy="488243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grpSp>
        <p:nvGrpSpPr>
          <p:cNvPr id="8" name="Group 90"/>
          <p:cNvGrpSpPr/>
          <p:nvPr/>
        </p:nvGrpSpPr>
        <p:grpSpPr>
          <a:xfrm>
            <a:off x="3996769" y="1295482"/>
            <a:ext cx="586883" cy="583251"/>
            <a:chOff x="2189163" y="538163"/>
            <a:chExt cx="977900" cy="971549"/>
          </a:xfrm>
          <a:solidFill>
            <a:schemeClr val="accent5"/>
          </a:solidFill>
        </p:grpSpPr>
        <p:sp>
          <p:nvSpPr>
            <p:cNvPr id="40" name="Freeform 50"/>
            <p:cNvSpPr>
              <a:spLocks/>
            </p:cNvSpPr>
            <p:nvPr/>
          </p:nvSpPr>
          <p:spPr bwMode="auto">
            <a:xfrm>
              <a:off x="2189163" y="538163"/>
              <a:ext cx="733425" cy="677862"/>
            </a:xfrm>
            <a:custGeom>
              <a:avLst/>
              <a:gdLst>
                <a:gd name="T0" fmla="*/ 75 w 175"/>
                <a:gd name="T1" fmla="*/ 162 h 162"/>
                <a:gd name="T2" fmla="*/ 87 w 175"/>
                <a:gd name="T3" fmla="*/ 152 h 162"/>
                <a:gd name="T4" fmla="*/ 76 w 175"/>
                <a:gd name="T5" fmla="*/ 142 h 162"/>
                <a:gd name="T6" fmla="*/ 69 w 175"/>
                <a:gd name="T7" fmla="*/ 142 h 162"/>
                <a:gd name="T8" fmla="*/ 37 w 175"/>
                <a:gd name="T9" fmla="*/ 109 h 162"/>
                <a:gd name="T10" fmla="*/ 70 w 175"/>
                <a:gd name="T11" fmla="*/ 78 h 162"/>
                <a:gd name="T12" fmla="*/ 114 w 175"/>
                <a:gd name="T13" fmla="*/ 78 h 162"/>
                <a:gd name="T14" fmla="*/ 146 w 175"/>
                <a:gd name="T15" fmla="*/ 110 h 162"/>
                <a:gd name="T16" fmla="*/ 146 w 175"/>
                <a:gd name="T17" fmla="*/ 151 h 162"/>
                <a:gd name="T18" fmla="*/ 158 w 175"/>
                <a:gd name="T19" fmla="*/ 162 h 162"/>
                <a:gd name="T20" fmla="*/ 163 w 175"/>
                <a:gd name="T21" fmla="*/ 162 h 162"/>
                <a:gd name="T22" fmla="*/ 175 w 175"/>
                <a:gd name="T23" fmla="*/ 151 h 162"/>
                <a:gd name="T24" fmla="*/ 175 w 175"/>
                <a:gd name="T25" fmla="*/ 15 h 162"/>
                <a:gd name="T26" fmla="*/ 117 w 175"/>
                <a:gd name="T27" fmla="*/ 0 h 162"/>
                <a:gd name="T28" fmla="*/ 0 w 175"/>
                <a:gd name="T29" fmla="*/ 116 h 162"/>
                <a:gd name="T30" fmla="*/ 10 w 175"/>
                <a:gd name="T31" fmla="*/ 162 h 162"/>
                <a:gd name="T32" fmla="*/ 75 w 175"/>
                <a:gd name="T3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2">
                  <a:moveTo>
                    <a:pt x="75" y="162"/>
                  </a:moveTo>
                  <a:cubicBezTo>
                    <a:pt x="82" y="162"/>
                    <a:pt x="87" y="158"/>
                    <a:pt x="87" y="152"/>
                  </a:cubicBezTo>
                  <a:cubicBezTo>
                    <a:pt x="87" y="147"/>
                    <a:pt x="82" y="143"/>
                    <a:pt x="76" y="142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52" y="141"/>
                    <a:pt x="37" y="126"/>
                    <a:pt x="37" y="109"/>
                  </a:cubicBezTo>
                  <a:cubicBezTo>
                    <a:pt x="37" y="92"/>
                    <a:pt x="52" y="78"/>
                    <a:pt x="70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2" y="78"/>
                    <a:pt x="146" y="92"/>
                    <a:pt x="146" y="11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7"/>
                    <a:pt x="152" y="162"/>
                    <a:pt x="158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9" y="162"/>
                    <a:pt x="175" y="157"/>
                    <a:pt x="175" y="151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58" y="5"/>
                    <a:pt x="138" y="0"/>
                    <a:pt x="117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32"/>
                    <a:pt x="4" y="148"/>
                    <a:pt x="10" y="162"/>
                  </a:cubicBezTo>
                  <a:lnTo>
                    <a:pt x="75" y="1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2281238" y="666750"/>
              <a:ext cx="885825" cy="842962"/>
            </a:xfrm>
            <a:custGeom>
              <a:avLst/>
              <a:gdLst>
                <a:gd name="T0" fmla="*/ 174 w 211"/>
                <a:gd name="T1" fmla="*/ 0 h 201"/>
                <a:gd name="T2" fmla="*/ 174 w 211"/>
                <a:gd name="T3" fmla="*/ 120 h 201"/>
                <a:gd name="T4" fmla="*/ 141 w 211"/>
                <a:gd name="T5" fmla="*/ 152 h 201"/>
                <a:gd name="T6" fmla="*/ 136 w 211"/>
                <a:gd name="T7" fmla="*/ 152 h 201"/>
                <a:gd name="T8" fmla="*/ 103 w 211"/>
                <a:gd name="T9" fmla="*/ 120 h 201"/>
                <a:gd name="T10" fmla="*/ 103 w 211"/>
                <a:gd name="T11" fmla="*/ 79 h 201"/>
                <a:gd name="T12" fmla="*/ 92 w 211"/>
                <a:gd name="T13" fmla="*/ 67 h 201"/>
                <a:gd name="T14" fmla="*/ 48 w 211"/>
                <a:gd name="T15" fmla="*/ 67 h 201"/>
                <a:gd name="T16" fmla="*/ 36 w 211"/>
                <a:gd name="T17" fmla="*/ 78 h 201"/>
                <a:gd name="T18" fmla="*/ 48 w 211"/>
                <a:gd name="T19" fmla="*/ 90 h 201"/>
                <a:gd name="T20" fmla="*/ 55 w 211"/>
                <a:gd name="T21" fmla="*/ 90 h 201"/>
                <a:gd name="T22" fmla="*/ 86 w 211"/>
                <a:gd name="T23" fmla="*/ 122 h 201"/>
                <a:gd name="T24" fmla="*/ 53 w 211"/>
                <a:gd name="T25" fmla="*/ 152 h 201"/>
                <a:gd name="T26" fmla="*/ 0 w 211"/>
                <a:gd name="T27" fmla="*/ 152 h 201"/>
                <a:gd name="T28" fmla="*/ 95 w 211"/>
                <a:gd name="T29" fmla="*/ 201 h 201"/>
                <a:gd name="T30" fmla="*/ 211 w 211"/>
                <a:gd name="T31" fmla="*/ 85 h 201"/>
                <a:gd name="T32" fmla="*/ 174 w 211"/>
                <a:gd name="T3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201">
                  <a:moveTo>
                    <a:pt x="174" y="0"/>
                  </a:moveTo>
                  <a:cubicBezTo>
                    <a:pt x="174" y="120"/>
                    <a:pt x="174" y="120"/>
                    <a:pt x="174" y="120"/>
                  </a:cubicBezTo>
                  <a:cubicBezTo>
                    <a:pt x="174" y="138"/>
                    <a:pt x="159" y="152"/>
                    <a:pt x="141" y="152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18" y="152"/>
                    <a:pt x="103" y="138"/>
                    <a:pt x="103" y="120"/>
                  </a:cubicBezTo>
                  <a:cubicBezTo>
                    <a:pt x="103" y="79"/>
                    <a:pt x="103" y="79"/>
                    <a:pt x="103" y="79"/>
                  </a:cubicBezTo>
                  <a:cubicBezTo>
                    <a:pt x="103" y="73"/>
                    <a:pt x="98" y="67"/>
                    <a:pt x="92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2" y="67"/>
                    <a:pt x="36" y="72"/>
                    <a:pt x="36" y="78"/>
                  </a:cubicBezTo>
                  <a:cubicBezTo>
                    <a:pt x="36" y="84"/>
                    <a:pt x="42" y="90"/>
                    <a:pt x="48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73" y="91"/>
                    <a:pt x="87" y="106"/>
                    <a:pt x="86" y="122"/>
                  </a:cubicBezTo>
                  <a:cubicBezTo>
                    <a:pt x="86" y="139"/>
                    <a:pt x="71" y="152"/>
                    <a:pt x="53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82"/>
                    <a:pt x="55" y="201"/>
                    <a:pt x="95" y="201"/>
                  </a:cubicBezTo>
                  <a:cubicBezTo>
                    <a:pt x="159" y="201"/>
                    <a:pt x="211" y="149"/>
                    <a:pt x="211" y="85"/>
                  </a:cubicBezTo>
                  <a:cubicBezTo>
                    <a:pt x="211" y="51"/>
                    <a:pt x="197" y="21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07710">
                <a:defRPr/>
              </a:pPr>
              <a:endParaRPr lang="id-ID" sz="800" dirty="0"/>
            </a:p>
          </p:txBody>
        </p:sp>
      </p:grpSp>
      <p:sp>
        <p:nvSpPr>
          <p:cNvPr id="42" name="Freeform 36"/>
          <p:cNvSpPr>
            <a:spLocks/>
          </p:cNvSpPr>
          <p:nvPr/>
        </p:nvSpPr>
        <p:spPr bwMode="auto">
          <a:xfrm>
            <a:off x="4618429" y="2011660"/>
            <a:ext cx="461903" cy="420961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68580" tIns="34290" rIns="68580" bIns="34290"/>
          <a:lstStyle/>
          <a:p>
            <a:pPr defTabSz="407710">
              <a:defRPr/>
            </a:pPr>
            <a:endParaRPr lang="id-ID" sz="800" dirty="0"/>
          </a:p>
        </p:txBody>
      </p:sp>
      <p:sp>
        <p:nvSpPr>
          <p:cNvPr id="43" name="Freeform 326"/>
          <p:cNvSpPr>
            <a:spLocks noChangeArrowheads="1"/>
          </p:cNvSpPr>
          <p:nvPr/>
        </p:nvSpPr>
        <p:spPr bwMode="auto">
          <a:xfrm>
            <a:off x="5571995" y="2950636"/>
            <a:ext cx="420831" cy="401907"/>
          </a:xfrm>
          <a:custGeom>
            <a:avLst/>
            <a:gdLst>
              <a:gd name="T0" fmla="*/ 1121873 w 1348"/>
              <a:gd name="T1" fmla="*/ 653276 h 1289"/>
              <a:gd name="T2" fmla="*/ 1121873 w 1348"/>
              <a:gd name="T3" fmla="*/ 1070509 h 1289"/>
              <a:gd name="T4" fmla="*/ 877843 w 1348"/>
              <a:gd name="T5" fmla="*/ 1070509 h 1289"/>
              <a:gd name="T6" fmla="*/ 877843 w 1348"/>
              <a:gd name="T7" fmla="*/ 680704 h 1289"/>
              <a:gd name="T8" fmla="*/ 759576 w 1348"/>
              <a:gd name="T9" fmla="*/ 521125 h 1289"/>
              <a:gd name="T10" fmla="*/ 633813 w 1348"/>
              <a:gd name="T11" fmla="*/ 611719 h 1289"/>
              <a:gd name="T12" fmla="*/ 627150 w 1348"/>
              <a:gd name="T13" fmla="*/ 667406 h 1289"/>
              <a:gd name="T14" fmla="*/ 627150 w 1348"/>
              <a:gd name="T15" fmla="*/ 1070509 h 1289"/>
              <a:gd name="T16" fmla="*/ 389782 w 1348"/>
              <a:gd name="T17" fmla="*/ 1070509 h 1289"/>
              <a:gd name="T18" fmla="*/ 389782 w 1348"/>
              <a:gd name="T19" fmla="*/ 347417 h 1289"/>
              <a:gd name="T20" fmla="*/ 627150 w 1348"/>
              <a:gd name="T21" fmla="*/ 347417 h 1289"/>
              <a:gd name="T22" fmla="*/ 627150 w 1348"/>
              <a:gd name="T23" fmla="*/ 451309 h 1289"/>
              <a:gd name="T24" fmla="*/ 842862 w 1348"/>
              <a:gd name="T25" fmla="*/ 333287 h 1289"/>
              <a:gd name="T26" fmla="*/ 1121873 w 1348"/>
              <a:gd name="T27" fmla="*/ 653276 h 1289"/>
              <a:gd name="T28" fmla="*/ 139089 w 1348"/>
              <a:gd name="T29" fmla="*/ 0 h 1289"/>
              <a:gd name="T30" fmla="*/ 0 w 1348"/>
              <a:gd name="T31" fmla="*/ 125502 h 1289"/>
              <a:gd name="T32" fmla="*/ 132426 w 1348"/>
              <a:gd name="T33" fmla="*/ 250173 h 1289"/>
              <a:gd name="T34" fmla="*/ 139089 w 1348"/>
              <a:gd name="T35" fmla="*/ 250173 h 1289"/>
              <a:gd name="T36" fmla="*/ 271515 w 1348"/>
              <a:gd name="T37" fmla="*/ 125502 h 1289"/>
              <a:gd name="T38" fmla="*/ 139089 w 1348"/>
              <a:gd name="T39" fmla="*/ 0 h 1289"/>
              <a:gd name="T40" fmla="*/ 14159 w 1348"/>
              <a:gd name="T41" fmla="*/ 1070509 h 1289"/>
              <a:gd name="T42" fmla="*/ 258189 w 1348"/>
              <a:gd name="T43" fmla="*/ 1070509 h 1289"/>
              <a:gd name="T44" fmla="*/ 258189 w 1348"/>
              <a:gd name="T45" fmla="*/ 347417 h 1289"/>
              <a:gd name="T46" fmla="*/ 14159 w 1348"/>
              <a:gd name="T47" fmla="*/ 347417 h 1289"/>
              <a:gd name="T48" fmla="*/ 14159 w 1348"/>
              <a:gd name="T49" fmla="*/ 1070509 h 1289"/>
              <a:gd name="T50" fmla="*/ 14159 w 1348"/>
              <a:gd name="T51" fmla="*/ 1070509 h 1289"/>
              <a:gd name="T52" fmla="*/ 14159 w 1348"/>
              <a:gd name="T53" fmla="*/ 1070509 h 128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45713" tIns="22856" rIns="45713" bIns="22856" anchor="ctr"/>
          <a:lstStyle/>
          <a:p>
            <a:endParaRPr lang="zh-CN" altLang="en-US" sz="800" dirty="0"/>
          </a:p>
        </p:txBody>
      </p:sp>
      <p:sp>
        <p:nvSpPr>
          <p:cNvPr id="44" name="AutoShape 64"/>
          <p:cNvSpPr>
            <a:spLocks/>
          </p:cNvSpPr>
          <p:nvPr/>
        </p:nvSpPr>
        <p:spPr bwMode="auto">
          <a:xfrm>
            <a:off x="5104736" y="3177489"/>
            <a:ext cx="294046" cy="2929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9047" tIns="19047" rIns="19047" bIns="19047" anchor="ctr"/>
          <a:lstStyle/>
          <a:p>
            <a:pPr defTabSz="171412">
              <a:defRPr/>
            </a:pPr>
            <a:endParaRPr lang="es-ES" sz="11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5" name="Freeform 234"/>
          <p:cNvSpPr>
            <a:spLocks noChangeArrowheads="1"/>
          </p:cNvSpPr>
          <p:nvPr/>
        </p:nvSpPr>
        <p:spPr bwMode="auto">
          <a:xfrm>
            <a:off x="5219021" y="1688943"/>
            <a:ext cx="212499" cy="306045"/>
          </a:xfrm>
          <a:custGeom>
            <a:avLst/>
            <a:gdLst>
              <a:gd name="T0" fmla="*/ 424457 w 667"/>
              <a:gd name="T1" fmla="*/ 44211 h 959"/>
              <a:gd name="T2" fmla="*/ 468689 w 667"/>
              <a:gd name="T3" fmla="*/ 88421 h 959"/>
              <a:gd name="T4" fmla="*/ 504415 w 667"/>
              <a:gd name="T5" fmla="*/ 186195 h 959"/>
              <a:gd name="T6" fmla="*/ 478045 w 667"/>
              <a:gd name="T7" fmla="*/ 274616 h 959"/>
              <a:gd name="T8" fmla="*/ 406594 w 667"/>
              <a:gd name="T9" fmla="*/ 336681 h 959"/>
              <a:gd name="T10" fmla="*/ 371719 w 667"/>
              <a:gd name="T11" fmla="*/ 390243 h 959"/>
              <a:gd name="T12" fmla="*/ 406594 w 667"/>
              <a:gd name="T13" fmla="*/ 434454 h 959"/>
              <a:gd name="T14" fmla="*/ 486552 w 667"/>
              <a:gd name="T15" fmla="*/ 495669 h 959"/>
              <a:gd name="T16" fmla="*/ 530784 w 667"/>
              <a:gd name="T17" fmla="*/ 567086 h 959"/>
              <a:gd name="T18" fmla="*/ 522277 w 667"/>
              <a:gd name="T19" fmla="*/ 690365 h 959"/>
              <a:gd name="T20" fmla="*/ 371719 w 667"/>
              <a:gd name="T21" fmla="*/ 796641 h 959"/>
              <a:gd name="T22" fmla="*/ 141202 w 667"/>
              <a:gd name="T23" fmla="*/ 805993 h 959"/>
              <a:gd name="T24" fmla="*/ 17012 w 667"/>
              <a:gd name="T25" fmla="*/ 717572 h 959"/>
              <a:gd name="T26" fmla="*/ 17012 w 667"/>
              <a:gd name="T27" fmla="*/ 593442 h 959"/>
              <a:gd name="T28" fmla="*/ 141202 w 667"/>
              <a:gd name="T29" fmla="*/ 505021 h 959"/>
              <a:gd name="T30" fmla="*/ 256035 w 667"/>
              <a:gd name="T31" fmla="*/ 487167 h 959"/>
              <a:gd name="T32" fmla="*/ 283255 w 667"/>
              <a:gd name="T33" fmla="*/ 451458 h 959"/>
              <a:gd name="T34" fmla="*/ 273898 w 667"/>
              <a:gd name="T35" fmla="*/ 390243 h 959"/>
              <a:gd name="T36" fmla="*/ 265392 w 667"/>
              <a:gd name="T37" fmla="*/ 372389 h 959"/>
              <a:gd name="T38" fmla="*/ 167571 w 667"/>
              <a:gd name="T39" fmla="*/ 354535 h 959"/>
              <a:gd name="T40" fmla="*/ 70601 w 667"/>
              <a:gd name="T41" fmla="*/ 266114 h 959"/>
              <a:gd name="T42" fmla="*/ 79107 w 667"/>
              <a:gd name="T43" fmla="*/ 132632 h 959"/>
              <a:gd name="T44" fmla="*/ 229666 w 667"/>
              <a:gd name="T45" fmla="*/ 17854 h 959"/>
              <a:gd name="T46" fmla="*/ 566509 w 667"/>
              <a:gd name="T47" fmla="*/ 0 h 959"/>
              <a:gd name="T48" fmla="*/ 468689 w 667"/>
              <a:gd name="T49" fmla="*/ 655507 h 959"/>
              <a:gd name="T50" fmla="*/ 442320 w 667"/>
              <a:gd name="T51" fmla="*/ 584090 h 959"/>
              <a:gd name="T52" fmla="*/ 345350 w 667"/>
              <a:gd name="T53" fmla="*/ 513523 h 959"/>
              <a:gd name="T54" fmla="*/ 318130 w 667"/>
              <a:gd name="T55" fmla="*/ 513523 h 959"/>
              <a:gd name="T56" fmla="*/ 273898 w 667"/>
              <a:gd name="T57" fmla="*/ 513523 h 959"/>
              <a:gd name="T58" fmla="*/ 203297 w 667"/>
              <a:gd name="T59" fmla="*/ 531377 h 959"/>
              <a:gd name="T60" fmla="*/ 141202 w 667"/>
              <a:gd name="T61" fmla="*/ 557733 h 959"/>
              <a:gd name="T62" fmla="*/ 105476 w 667"/>
              <a:gd name="T63" fmla="*/ 637653 h 959"/>
              <a:gd name="T64" fmla="*/ 159065 w 667"/>
              <a:gd name="T65" fmla="*/ 726074 h 959"/>
              <a:gd name="T66" fmla="*/ 300267 w 667"/>
              <a:gd name="T67" fmla="*/ 770284 h 959"/>
              <a:gd name="T68" fmla="*/ 468689 w 667"/>
              <a:gd name="T69" fmla="*/ 655507 h 959"/>
              <a:gd name="T70" fmla="*/ 398088 w 667"/>
              <a:gd name="T71" fmla="*/ 274616 h 959"/>
              <a:gd name="T72" fmla="*/ 398088 w 667"/>
              <a:gd name="T73" fmla="*/ 168340 h 959"/>
              <a:gd name="T74" fmla="*/ 327487 w 667"/>
              <a:gd name="T75" fmla="*/ 62065 h 959"/>
              <a:gd name="T76" fmla="*/ 221160 w 667"/>
              <a:gd name="T77" fmla="*/ 53563 h 959"/>
              <a:gd name="T78" fmla="*/ 167571 w 667"/>
              <a:gd name="T79" fmla="*/ 115628 h 959"/>
              <a:gd name="T80" fmla="*/ 167571 w 667"/>
              <a:gd name="T81" fmla="*/ 212551 h 959"/>
              <a:gd name="T82" fmla="*/ 239023 w 667"/>
              <a:gd name="T83" fmla="*/ 318826 h 959"/>
              <a:gd name="T84" fmla="*/ 345350 w 667"/>
              <a:gd name="T85" fmla="*/ 336681 h 959"/>
              <a:gd name="T86" fmla="*/ 371719 w 667"/>
              <a:gd name="T87" fmla="*/ 310324 h 95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67" h="959">
                <a:moveTo>
                  <a:pt x="583" y="52"/>
                </a:moveTo>
                <a:cubicBezTo>
                  <a:pt x="499" y="52"/>
                  <a:pt x="499" y="52"/>
                  <a:pt x="499" y="52"/>
                </a:cubicBezTo>
                <a:cubicBezTo>
                  <a:pt x="520" y="73"/>
                  <a:pt x="520" y="73"/>
                  <a:pt x="520" y="73"/>
                </a:cubicBezTo>
                <a:cubicBezTo>
                  <a:pt x="531" y="84"/>
                  <a:pt x="541" y="94"/>
                  <a:pt x="551" y="104"/>
                </a:cubicBezTo>
                <a:cubicBezTo>
                  <a:pt x="562" y="125"/>
                  <a:pt x="572" y="136"/>
                  <a:pt x="583" y="156"/>
                </a:cubicBezTo>
                <a:cubicBezTo>
                  <a:pt x="593" y="177"/>
                  <a:pt x="593" y="198"/>
                  <a:pt x="593" y="219"/>
                </a:cubicBezTo>
                <a:cubicBezTo>
                  <a:pt x="593" y="240"/>
                  <a:pt x="593" y="261"/>
                  <a:pt x="583" y="281"/>
                </a:cubicBezTo>
                <a:cubicBezTo>
                  <a:pt x="572" y="292"/>
                  <a:pt x="572" y="313"/>
                  <a:pt x="562" y="323"/>
                </a:cubicBezTo>
                <a:cubicBezTo>
                  <a:pt x="551" y="344"/>
                  <a:pt x="531" y="354"/>
                  <a:pt x="520" y="365"/>
                </a:cubicBezTo>
                <a:cubicBezTo>
                  <a:pt x="478" y="396"/>
                  <a:pt x="478" y="396"/>
                  <a:pt x="478" y="396"/>
                </a:cubicBezTo>
                <a:cubicBezTo>
                  <a:pt x="468" y="406"/>
                  <a:pt x="458" y="417"/>
                  <a:pt x="458" y="417"/>
                </a:cubicBezTo>
                <a:cubicBezTo>
                  <a:pt x="447" y="427"/>
                  <a:pt x="437" y="438"/>
                  <a:pt x="437" y="459"/>
                </a:cubicBezTo>
                <a:cubicBezTo>
                  <a:pt x="437" y="469"/>
                  <a:pt x="447" y="479"/>
                  <a:pt x="458" y="490"/>
                </a:cubicBezTo>
                <a:cubicBezTo>
                  <a:pt x="468" y="500"/>
                  <a:pt x="478" y="511"/>
                  <a:pt x="478" y="511"/>
                </a:cubicBezTo>
                <a:cubicBezTo>
                  <a:pt x="531" y="542"/>
                  <a:pt x="531" y="542"/>
                  <a:pt x="531" y="542"/>
                </a:cubicBezTo>
                <a:cubicBezTo>
                  <a:pt x="541" y="552"/>
                  <a:pt x="562" y="573"/>
                  <a:pt x="572" y="583"/>
                </a:cubicBezTo>
                <a:cubicBezTo>
                  <a:pt x="583" y="594"/>
                  <a:pt x="593" y="604"/>
                  <a:pt x="603" y="614"/>
                </a:cubicBezTo>
                <a:cubicBezTo>
                  <a:pt x="614" y="635"/>
                  <a:pt x="614" y="646"/>
                  <a:pt x="624" y="667"/>
                </a:cubicBezTo>
                <a:cubicBezTo>
                  <a:pt x="624" y="677"/>
                  <a:pt x="635" y="698"/>
                  <a:pt x="635" y="719"/>
                </a:cubicBezTo>
                <a:cubicBezTo>
                  <a:pt x="635" y="750"/>
                  <a:pt x="624" y="781"/>
                  <a:pt x="614" y="812"/>
                </a:cubicBezTo>
                <a:cubicBezTo>
                  <a:pt x="593" y="833"/>
                  <a:pt x="572" y="864"/>
                  <a:pt x="541" y="885"/>
                </a:cubicBezTo>
                <a:cubicBezTo>
                  <a:pt x="520" y="906"/>
                  <a:pt x="478" y="927"/>
                  <a:pt x="437" y="937"/>
                </a:cubicBezTo>
                <a:cubicBezTo>
                  <a:pt x="395" y="948"/>
                  <a:pt x="343" y="958"/>
                  <a:pt x="291" y="958"/>
                </a:cubicBezTo>
                <a:cubicBezTo>
                  <a:pt x="239" y="958"/>
                  <a:pt x="197" y="958"/>
                  <a:pt x="166" y="948"/>
                </a:cubicBezTo>
                <a:cubicBezTo>
                  <a:pt x="124" y="937"/>
                  <a:pt x="93" y="917"/>
                  <a:pt x="72" y="906"/>
                </a:cubicBezTo>
                <a:cubicBezTo>
                  <a:pt x="51" y="885"/>
                  <a:pt x="31" y="864"/>
                  <a:pt x="20" y="844"/>
                </a:cubicBezTo>
                <a:cubicBezTo>
                  <a:pt x="10" y="823"/>
                  <a:pt x="0" y="802"/>
                  <a:pt x="0" y="781"/>
                </a:cubicBezTo>
                <a:cubicBezTo>
                  <a:pt x="0" y="760"/>
                  <a:pt x="10" y="729"/>
                  <a:pt x="20" y="698"/>
                </a:cubicBezTo>
                <a:cubicBezTo>
                  <a:pt x="41" y="677"/>
                  <a:pt x="62" y="646"/>
                  <a:pt x="103" y="625"/>
                </a:cubicBezTo>
                <a:cubicBezTo>
                  <a:pt x="124" y="614"/>
                  <a:pt x="145" y="604"/>
                  <a:pt x="166" y="594"/>
                </a:cubicBezTo>
                <a:cubicBezTo>
                  <a:pt x="197" y="594"/>
                  <a:pt x="218" y="583"/>
                  <a:pt x="239" y="583"/>
                </a:cubicBezTo>
                <a:cubicBezTo>
                  <a:pt x="260" y="573"/>
                  <a:pt x="281" y="573"/>
                  <a:pt x="301" y="573"/>
                </a:cubicBezTo>
                <a:cubicBezTo>
                  <a:pt x="322" y="573"/>
                  <a:pt x="343" y="573"/>
                  <a:pt x="353" y="573"/>
                </a:cubicBezTo>
                <a:cubicBezTo>
                  <a:pt x="353" y="552"/>
                  <a:pt x="343" y="542"/>
                  <a:pt x="333" y="531"/>
                </a:cubicBezTo>
                <a:cubicBezTo>
                  <a:pt x="322" y="521"/>
                  <a:pt x="322" y="500"/>
                  <a:pt x="322" y="479"/>
                </a:cubicBezTo>
                <a:cubicBezTo>
                  <a:pt x="322" y="469"/>
                  <a:pt x="322" y="459"/>
                  <a:pt x="322" y="459"/>
                </a:cubicBezTo>
                <a:cubicBezTo>
                  <a:pt x="322" y="448"/>
                  <a:pt x="333" y="438"/>
                  <a:pt x="333" y="438"/>
                </a:cubicBezTo>
                <a:cubicBezTo>
                  <a:pt x="322" y="438"/>
                  <a:pt x="322" y="438"/>
                  <a:pt x="312" y="438"/>
                </a:cubicBezTo>
                <a:cubicBezTo>
                  <a:pt x="301" y="438"/>
                  <a:pt x="301" y="438"/>
                  <a:pt x="291" y="438"/>
                </a:cubicBezTo>
                <a:cubicBezTo>
                  <a:pt x="260" y="438"/>
                  <a:pt x="218" y="427"/>
                  <a:pt x="197" y="417"/>
                </a:cubicBezTo>
                <a:cubicBezTo>
                  <a:pt x="166" y="406"/>
                  <a:pt x="145" y="396"/>
                  <a:pt x="124" y="375"/>
                </a:cubicBezTo>
                <a:cubicBezTo>
                  <a:pt x="103" y="354"/>
                  <a:pt x="93" y="334"/>
                  <a:pt x="83" y="313"/>
                </a:cubicBezTo>
                <a:cubicBezTo>
                  <a:pt x="72" y="292"/>
                  <a:pt x="62" y="261"/>
                  <a:pt x="62" y="240"/>
                </a:cubicBezTo>
                <a:cubicBezTo>
                  <a:pt x="62" y="209"/>
                  <a:pt x="72" y="177"/>
                  <a:pt x="93" y="156"/>
                </a:cubicBezTo>
                <a:cubicBezTo>
                  <a:pt x="103" y="125"/>
                  <a:pt x="124" y="94"/>
                  <a:pt x="156" y="73"/>
                </a:cubicBezTo>
                <a:cubicBezTo>
                  <a:pt x="187" y="42"/>
                  <a:pt x="228" y="21"/>
                  <a:pt x="270" y="21"/>
                </a:cubicBezTo>
                <a:cubicBezTo>
                  <a:pt x="312" y="11"/>
                  <a:pt x="353" y="0"/>
                  <a:pt x="395" y="0"/>
                </a:cubicBezTo>
                <a:cubicBezTo>
                  <a:pt x="666" y="0"/>
                  <a:pt x="666" y="0"/>
                  <a:pt x="666" y="0"/>
                </a:cubicBezTo>
                <a:lnTo>
                  <a:pt x="583" y="52"/>
                </a:lnTo>
                <a:close/>
                <a:moveTo>
                  <a:pt x="551" y="771"/>
                </a:moveTo>
                <a:cubicBezTo>
                  <a:pt x="551" y="750"/>
                  <a:pt x="541" y="739"/>
                  <a:pt x="541" y="729"/>
                </a:cubicBezTo>
                <a:cubicBezTo>
                  <a:pt x="531" y="708"/>
                  <a:pt x="531" y="698"/>
                  <a:pt x="520" y="687"/>
                </a:cubicBezTo>
                <a:cubicBezTo>
                  <a:pt x="510" y="677"/>
                  <a:pt x="489" y="667"/>
                  <a:pt x="468" y="646"/>
                </a:cubicBezTo>
                <a:cubicBezTo>
                  <a:pt x="458" y="635"/>
                  <a:pt x="426" y="625"/>
                  <a:pt x="406" y="604"/>
                </a:cubicBezTo>
                <a:lnTo>
                  <a:pt x="395" y="604"/>
                </a:lnTo>
                <a:cubicBezTo>
                  <a:pt x="374" y="604"/>
                  <a:pt x="374" y="604"/>
                  <a:pt x="374" y="604"/>
                </a:cubicBezTo>
                <a:cubicBezTo>
                  <a:pt x="374" y="604"/>
                  <a:pt x="364" y="604"/>
                  <a:pt x="353" y="604"/>
                </a:cubicBezTo>
                <a:cubicBezTo>
                  <a:pt x="343" y="604"/>
                  <a:pt x="333" y="604"/>
                  <a:pt x="322" y="604"/>
                </a:cubicBezTo>
                <a:cubicBezTo>
                  <a:pt x="312" y="604"/>
                  <a:pt x="291" y="604"/>
                  <a:pt x="281" y="614"/>
                </a:cubicBezTo>
                <a:cubicBezTo>
                  <a:pt x="260" y="614"/>
                  <a:pt x="249" y="614"/>
                  <a:pt x="239" y="625"/>
                </a:cubicBezTo>
                <a:cubicBezTo>
                  <a:pt x="228" y="625"/>
                  <a:pt x="218" y="625"/>
                  <a:pt x="208" y="635"/>
                </a:cubicBezTo>
                <a:cubicBezTo>
                  <a:pt x="187" y="635"/>
                  <a:pt x="176" y="646"/>
                  <a:pt x="166" y="656"/>
                </a:cubicBezTo>
                <a:cubicBezTo>
                  <a:pt x="156" y="667"/>
                  <a:pt x="145" y="677"/>
                  <a:pt x="135" y="698"/>
                </a:cubicBezTo>
                <a:cubicBezTo>
                  <a:pt x="124" y="708"/>
                  <a:pt x="124" y="729"/>
                  <a:pt x="124" y="750"/>
                </a:cubicBezTo>
                <a:cubicBezTo>
                  <a:pt x="124" y="771"/>
                  <a:pt x="124" y="792"/>
                  <a:pt x="135" y="812"/>
                </a:cubicBezTo>
                <a:cubicBezTo>
                  <a:pt x="145" y="833"/>
                  <a:pt x="166" y="844"/>
                  <a:pt x="187" y="854"/>
                </a:cubicBezTo>
                <a:cubicBezTo>
                  <a:pt x="208" y="875"/>
                  <a:pt x="228" y="885"/>
                  <a:pt x="260" y="896"/>
                </a:cubicBezTo>
                <a:cubicBezTo>
                  <a:pt x="281" y="896"/>
                  <a:pt x="322" y="906"/>
                  <a:pt x="353" y="906"/>
                </a:cubicBezTo>
                <a:cubicBezTo>
                  <a:pt x="416" y="906"/>
                  <a:pt x="468" y="885"/>
                  <a:pt x="499" y="864"/>
                </a:cubicBezTo>
                <a:cubicBezTo>
                  <a:pt x="531" y="844"/>
                  <a:pt x="551" y="802"/>
                  <a:pt x="551" y="771"/>
                </a:cubicBezTo>
                <a:close/>
                <a:moveTo>
                  <a:pt x="437" y="365"/>
                </a:moveTo>
                <a:cubicBezTo>
                  <a:pt x="458" y="354"/>
                  <a:pt x="468" y="334"/>
                  <a:pt x="468" y="323"/>
                </a:cubicBezTo>
                <a:cubicBezTo>
                  <a:pt x="468" y="302"/>
                  <a:pt x="478" y="292"/>
                  <a:pt x="478" y="271"/>
                </a:cubicBezTo>
                <a:cubicBezTo>
                  <a:pt x="478" y="250"/>
                  <a:pt x="468" y="229"/>
                  <a:pt x="468" y="198"/>
                </a:cubicBezTo>
                <a:cubicBezTo>
                  <a:pt x="458" y="177"/>
                  <a:pt x="447" y="146"/>
                  <a:pt x="437" y="125"/>
                </a:cubicBezTo>
                <a:cubicBezTo>
                  <a:pt x="416" y="104"/>
                  <a:pt x="406" y="84"/>
                  <a:pt x="385" y="73"/>
                </a:cubicBezTo>
                <a:cubicBezTo>
                  <a:pt x="364" y="52"/>
                  <a:pt x="333" y="42"/>
                  <a:pt x="312" y="42"/>
                </a:cubicBezTo>
                <a:cubicBezTo>
                  <a:pt x="291" y="42"/>
                  <a:pt x="270" y="52"/>
                  <a:pt x="260" y="63"/>
                </a:cubicBezTo>
                <a:cubicBezTo>
                  <a:pt x="239" y="63"/>
                  <a:pt x="228" y="73"/>
                  <a:pt x="218" y="84"/>
                </a:cubicBezTo>
                <a:cubicBezTo>
                  <a:pt x="208" y="104"/>
                  <a:pt x="197" y="115"/>
                  <a:pt x="197" y="136"/>
                </a:cubicBezTo>
                <a:cubicBezTo>
                  <a:pt x="187" y="146"/>
                  <a:pt x="187" y="167"/>
                  <a:pt x="187" y="177"/>
                </a:cubicBezTo>
                <a:cubicBezTo>
                  <a:pt x="187" y="198"/>
                  <a:pt x="187" y="219"/>
                  <a:pt x="197" y="250"/>
                </a:cubicBezTo>
                <a:cubicBezTo>
                  <a:pt x="208" y="271"/>
                  <a:pt x="208" y="302"/>
                  <a:pt x="228" y="323"/>
                </a:cubicBezTo>
                <a:cubicBezTo>
                  <a:pt x="239" y="344"/>
                  <a:pt x="260" y="365"/>
                  <a:pt x="281" y="375"/>
                </a:cubicBezTo>
                <a:cubicBezTo>
                  <a:pt x="301" y="396"/>
                  <a:pt x="322" y="396"/>
                  <a:pt x="353" y="396"/>
                </a:cubicBezTo>
                <a:cubicBezTo>
                  <a:pt x="364" y="396"/>
                  <a:pt x="385" y="396"/>
                  <a:pt x="406" y="396"/>
                </a:cubicBezTo>
                <a:cubicBezTo>
                  <a:pt x="416" y="386"/>
                  <a:pt x="426" y="375"/>
                  <a:pt x="437" y="365"/>
                </a:cubicBezTo>
                <a:close/>
                <a:moveTo>
                  <a:pt x="437" y="365"/>
                </a:moveTo>
                <a:lnTo>
                  <a:pt x="437" y="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45713" tIns="22856" rIns="45713" bIns="22856" anchor="ctr"/>
          <a:lstStyle/>
          <a:p>
            <a:endParaRPr lang="zh-CN" altLang="en-US" sz="800" dirty="0"/>
          </a:p>
        </p:txBody>
      </p:sp>
      <p:sp>
        <p:nvSpPr>
          <p:cNvPr id="46" name="Freeform 238"/>
          <p:cNvSpPr>
            <a:spLocks noChangeArrowheads="1"/>
          </p:cNvSpPr>
          <p:nvPr/>
        </p:nvSpPr>
        <p:spPr bwMode="auto">
          <a:xfrm>
            <a:off x="3651172" y="1724667"/>
            <a:ext cx="264880" cy="515633"/>
          </a:xfrm>
          <a:custGeom>
            <a:avLst/>
            <a:gdLst>
              <a:gd name="T0" fmla="*/ 502 w 503"/>
              <a:gd name="T1" fmla="*/ 351 h 980"/>
              <a:gd name="T2" fmla="*/ 318 w 503"/>
              <a:gd name="T3" fmla="*/ 351 h 980"/>
              <a:gd name="T4" fmla="*/ 318 w 503"/>
              <a:gd name="T5" fmla="*/ 260 h 980"/>
              <a:gd name="T6" fmla="*/ 368 w 503"/>
              <a:gd name="T7" fmla="*/ 176 h 980"/>
              <a:gd name="T8" fmla="*/ 485 w 503"/>
              <a:gd name="T9" fmla="*/ 176 h 980"/>
              <a:gd name="T10" fmla="*/ 485 w 503"/>
              <a:gd name="T11" fmla="*/ 0 h 980"/>
              <a:gd name="T12" fmla="*/ 284 w 503"/>
              <a:gd name="T13" fmla="*/ 0 h 980"/>
              <a:gd name="T14" fmla="*/ 117 w 503"/>
              <a:gd name="T15" fmla="*/ 168 h 980"/>
              <a:gd name="T16" fmla="*/ 117 w 503"/>
              <a:gd name="T17" fmla="*/ 351 h 980"/>
              <a:gd name="T18" fmla="*/ 0 w 503"/>
              <a:gd name="T19" fmla="*/ 351 h 980"/>
              <a:gd name="T20" fmla="*/ 0 w 503"/>
              <a:gd name="T21" fmla="*/ 494 h 980"/>
              <a:gd name="T22" fmla="*/ 117 w 503"/>
              <a:gd name="T23" fmla="*/ 494 h 980"/>
              <a:gd name="T24" fmla="*/ 117 w 503"/>
              <a:gd name="T25" fmla="*/ 979 h 980"/>
              <a:gd name="T26" fmla="*/ 318 w 503"/>
              <a:gd name="T27" fmla="*/ 979 h 980"/>
              <a:gd name="T28" fmla="*/ 318 w 503"/>
              <a:gd name="T29" fmla="*/ 494 h 980"/>
              <a:gd name="T30" fmla="*/ 451 w 503"/>
              <a:gd name="T31" fmla="*/ 494 h 980"/>
              <a:gd name="T32" fmla="*/ 502 w 503"/>
              <a:gd name="T33" fmla="*/ 351 h 980"/>
              <a:gd name="T34" fmla="*/ 502 w 503"/>
              <a:gd name="T35" fmla="*/ 351 h 980"/>
              <a:gd name="T36" fmla="*/ 502 w 503"/>
              <a:gd name="T37" fmla="*/ 351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03" h="980">
                <a:moveTo>
                  <a:pt x="502" y="351"/>
                </a:moveTo>
                <a:cubicBezTo>
                  <a:pt x="318" y="351"/>
                  <a:pt x="318" y="351"/>
                  <a:pt x="318" y="351"/>
                </a:cubicBezTo>
                <a:cubicBezTo>
                  <a:pt x="318" y="260"/>
                  <a:pt x="318" y="260"/>
                  <a:pt x="318" y="260"/>
                </a:cubicBezTo>
                <a:cubicBezTo>
                  <a:pt x="318" y="260"/>
                  <a:pt x="309" y="176"/>
                  <a:pt x="368" y="176"/>
                </a:cubicBezTo>
                <a:cubicBezTo>
                  <a:pt x="485" y="176"/>
                  <a:pt x="485" y="176"/>
                  <a:pt x="485" y="176"/>
                </a:cubicBezTo>
                <a:cubicBezTo>
                  <a:pt x="485" y="0"/>
                  <a:pt x="485" y="0"/>
                  <a:pt x="485" y="0"/>
                </a:cubicBezTo>
                <a:cubicBezTo>
                  <a:pt x="284" y="0"/>
                  <a:pt x="284" y="0"/>
                  <a:pt x="284" y="0"/>
                </a:cubicBezTo>
                <a:cubicBezTo>
                  <a:pt x="284" y="0"/>
                  <a:pt x="117" y="0"/>
                  <a:pt x="117" y="168"/>
                </a:cubicBezTo>
                <a:cubicBezTo>
                  <a:pt x="117" y="209"/>
                  <a:pt x="117" y="268"/>
                  <a:pt x="117" y="351"/>
                </a:cubicBezTo>
                <a:cubicBezTo>
                  <a:pt x="0" y="351"/>
                  <a:pt x="0" y="351"/>
                  <a:pt x="0" y="351"/>
                </a:cubicBezTo>
                <a:cubicBezTo>
                  <a:pt x="0" y="494"/>
                  <a:pt x="0" y="494"/>
                  <a:pt x="0" y="494"/>
                </a:cubicBezTo>
                <a:cubicBezTo>
                  <a:pt x="117" y="494"/>
                  <a:pt x="117" y="494"/>
                  <a:pt x="117" y="494"/>
                </a:cubicBezTo>
                <a:cubicBezTo>
                  <a:pt x="117" y="719"/>
                  <a:pt x="117" y="979"/>
                  <a:pt x="117" y="979"/>
                </a:cubicBezTo>
                <a:cubicBezTo>
                  <a:pt x="318" y="979"/>
                  <a:pt x="318" y="979"/>
                  <a:pt x="318" y="979"/>
                </a:cubicBezTo>
                <a:cubicBezTo>
                  <a:pt x="318" y="494"/>
                  <a:pt x="318" y="494"/>
                  <a:pt x="318" y="494"/>
                </a:cubicBezTo>
                <a:cubicBezTo>
                  <a:pt x="451" y="494"/>
                  <a:pt x="451" y="494"/>
                  <a:pt x="451" y="494"/>
                </a:cubicBezTo>
                <a:lnTo>
                  <a:pt x="502" y="351"/>
                </a:lnTo>
                <a:close/>
                <a:moveTo>
                  <a:pt x="502" y="351"/>
                </a:moveTo>
                <a:lnTo>
                  <a:pt x="502" y="3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45713" tIns="22856" rIns="45713" bIns="22856" anchor="ctr"/>
          <a:lstStyle/>
          <a:p>
            <a:pPr defTabSz="407710">
              <a:defRPr/>
            </a:pPr>
            <a:endParaRPr lang="en-US" sz="800" dirty="0">
              <a:ea typeface="SimSun" charset="0"/>
            </a:endParaRPr>
          </a:p>
        </p:txBody>
      </p: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3604495" y="3657793"/>
            <a:ext cx="253588" cy="369226"/>
            <a:chOff x="4294188" y="1712913"/>
            <a:chExt cx="285750" cy="415925"/>
          </a:xfrm>
          <a:solidFill>
            <a:schemeClr val="accent3"/>
          </a:solidFill>
        </p:grpSpPr>
        <p:sp>
          <p:nvSpPr>
            <p:cNvPr id="48" name="Freeform 166"/>
            <p:cNvSpPr>
              <a:spLocks noChangeArrowheads="1"/>
            </p:cNvSpPr>
            <p:nvPr/>
          </p:nvSpPr>
          <p:spPr bwMode="auto">
            <a:xfrm>
              <a:off x="4294188" y="1712913"/>
              <a:ext cx="285750" cy="415925"/>
            </a:xfrm>
            <a:custGeom>
              <a:avLst/>
              <a:gdLst>
                <a:gd name="T0" fmla="*/ 396 w 793"/>
                <a:gd name="T1" fmla="*/ 146 h 1157"/>
                <a:gd name="T2" fmla="*/ 553 w 793"/>
                <a:gd name="T3" fmla="*/ 209 h 1157"/>
                <a:gd name="T4" fmla="*/ 615 w 793"/>
                <a:gd name="T5" fmla="*/ 365 h 1157"/>
                <a:gd name="T6" fmla="*/ 553 w 793"/>
                <a:gd name="T7" fmla="*/ 511 h 1157"/>
                <a:gd name="T8" fmla="*/ 396 w 793"/>
                <a:gd name="T9" fmla="*/ 709 h 1157"/>
                <a:gd name="T10" fmla="*/ 240 w 793"/>
                <a:gd name="T11" fmla="*/ 511 h 1157"/>
                <a:gd name="T12" fmla="*/ 178 w 793"/>
                <a:gd name="T13" fmla="*/ 365 h 1157"/>
                <a:gd name="T14" fmla="*/ 240 w 793"/>
                <a:gd name="T15" fmla="*/ 209 h 1157"/>
                <a:gd name="T16" fmla="*/ 396 w 793"/>
                <a:gd name="T17" fmla="*/ 146 h 1157"/>
                <a:gd name="T18" fmla="*/ 396 w 793"/>
                <a:gd name="T19" fmla="*/ 0 h 1157"/>
                <a:gd name="T20" fmla="*/ 136 w 793"/>
                <a:gd name="T21" fmla="*/ 105 h 1157"/>
                <a:gd name="T22" fmla="*/ 136 w 793"/>
                <a:gd name="T23" fmla="*/ 615 h 1157"/>
                <a:gd name="T24" fmla="*/ 396 w 793"/>
                <a:gd name="T25" fmla="*/ 1156 h 1157"/>
                <a:gd name="T26" fmla="*/ 646 w 793"/>
                <a:gd name="T27" fmla="*/ 615 h 1157"/>
                <a:gd name="T28" fmla="*/ 646 w 793"/>
                <a:gd name="T29" fmla="*/ 105 h 1157"/>
                <a:gd name="T30" fmla="*/ 396 w 793"/>
                <a:gd name="T31" fmla="*/ 0 h 1157"/>
                <a:gd name="T32" fmla="*/ 396 w 793"/>
                <a:gd name="T33" fmla="*/ 146 h 1157"/>
                <a:gd name="T34" fmla="*/ 396 w 793"/>
                <a:gd name="T35" fmla="*/ 0 h 1157"/>
                <a:gd name="T36" fmla="*/ 396 w 793"/>
                <a:gd name="T37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3" h="1157">
                  <a:moveTo>
                    <a:pt x="396" y="146"/>
                  </a:moveTo>
                  <a:cubicBezTo>
                    <a:pt x="448" y="146"/>
                    <a:pt x="511" y="167"/>
                    <a:pt x="553" y="209"/>
                  </a:cubicBezTo>
                  <a:cubicBezTo>
                    <a:pt x="584" y="250"/>
                    <a:pt x="615" y="302"/>
                    <a:pt x="615" y="365"/>
                  </a:cubicBezTo>
                  <a:cubicBezTo>
                    <a:pt x="615" y="417"/>
                    <a:pt x="584" y="469"/>
                    <a:pt x="553" y="511"/>
                  </a:cubicBezTo>
                  <a:cubicBezTo>
                    <a:pt x="542" y="521"/>
                    <a:pt x="469" y="594"/>
                    <a:pt x="396" y="709"/>
                  </a:cubicBezTo>
                  <a:cubicBezTo>
                    <a:pt x="323" y="594"/>
                    <a:pt x="250" y="521"/>
                    <a:pt x="240" y="511"/>
                  </a:cubicBezTo>
                  <a:cubicBezTo>
                    <a:pt x="198" y="469"/>
                    <a:pt x="178" y="417"/>
                    <a:pt x="178" y="365"/>
                  </a:cubicBezTo>
                  <a:cubicBezTo>
                    <a:pt x="178" y="302"/>
                    <a:pt x="198" y="250"/>
                    <a:pt x="240" y="209"/>
                  </a:cubicBezTo>
                  <a:cubicBezTo>
                    <a:pt x="282" y="167"/>
                    <a:pt x="334" y="146"/>
                    <a:pt x="396" y="146"/>
                  </a:cubicBezTo>
                  <a:lnTo>
                    <a:pt x="396" y="0"/>
                  </a:lnTo>
                  <a:cubicBezTo>
                    <a:pt x="303" y="0"/>
                    <a:pt x="209" y="32"/>
                    <a:pt x="136" y="105"/>
                  </a:cubicBezTo>
                  <a:cubicBezTo>
                    <a:pt x="0" y="250"/>
                    <a:pt x="0" y="480"/>
                    <a:pt x="136" y="615"/>
                  </a:cubicBezTo>
                  <a:cubicBezTo>
                    <a:pt x="136" y="615"/>
                    <a:pt x="396" y="865"/>
                    <a:pt x="396" y="1156"/>
                  </a:cubicBezTo>
                  <a:cubicBezTo>
                    <a:pt x="396" y="865"/>
                    <a:pt x="646" y="615"/>
                    <a:pt x="646" y="615"/>
                  </a:cubicBezTo>
                  <a:cubicBezTo>
                    <a:pt x="792" y="480"/>
                    <a:pt x="792" y="250"/>
                    <a:pt x="646" y="105"/>
                  </a:cubicBezTo>
                  <a:cubicBezTo>
                    <a:pt x="584" y="32"/>
                    <a:pt x="490" y="0"/>
                    <a:pt x="396" y="0"/>
                  </a:cubicBezTo>
                  <a:lnTo>
                    <a:pt x="396" y="146"/>
                  </a:lnTo>
                  <a:close/>
                  <a:moveTo>
                    <a:pt x="396" y="0"/>
                  </a:moveTo>
                  <a:lnTo>
                    <a:pt x="396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07710">
                <a:defRPr/>
              </a:pPr>
              <a:endParaRPr lang="en-US" sz="800" dirty="0">
                <a:ea typeface="SimSun" charset="0"/>
              </a:endParaRPr>
            </a:p>
          </p:txBody>
        </p:sp>
        <p:sp>
          <p:nvSpPr>
            <p:cNvPr id="49" name="Freeform 167"/>
            <p:cNvSpPr>
              <a:spLocks noChangeArrowheads="1"/>
            </p:cNvSpPr>
            <p:nvPr/>
          </p:nvSpPr>
          <p:spPr bwMode="auto">
            <a:xfrm>
              <a:off x="4410075" y="1817688"/>
              <a:ext cx="52388" cy="52387"/>
            </a:xfrm>
            <a:custGeom>
              <a:avLst/>
              <a:gdLst>
                <a:gd name="T0" fmla="*/ 146 w 147"/>
                <a:gd name="T1" fmla="*/ 73 h 147"/>
                <a:gd name="T2" fmla="*/ 73 w 147"/>
                <a:gd name="T3" fmla="*/ 146 h 147"/>
                <a:gd name="T4" fmla="*/ 0 w 147"/>
                <a:gd name="T5" fmla="*/ 73 h 147"/>
                <a:gd name="T6" fmla="*/ 73 w 147"/>
                <a:gd name="T7" fmla="*/ 0 h 147"/>
                <a:gd name="T8" fmla="*/ 146 w 147"/>
                <a:gd name="T9" fmla="*/ 73 h 147"/>
                <a:gd name="T10" fmla="*/ 146 w 147"/>
                <a:gd name="T11" fmla="*/ 73 h 147"/>
                <a:gd name="T12" fmla="*/ 146 w 147"/>
                <a:gd name="T13" fmla="*/ 7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147">
                  <a:moveTo>
                    <a:pt x="146" y="73"/>
                  </a:moveTo>
                  <a:cubicBezTo>
                    <a:pt x="146" y="104"/>
                    <a:pt x="115" y="146"/>
                    <a:pt x="73" y="146"/>
                  </a:cubicBezTo>
                  <a:cubicBezTo>
                    <a:pt x="32" y="146"/>
                    <a:pt x="0" y="104"/>
                    <a:pt x="0" y="73"/>
                  </a:cubicBezTo>
                  <a:cubicBezTo>
                    <a:pt x="0" y="31"/>
                    <a:pt x="32" y="0"/>
                    <a:pt x="73" y="0"/>
                  </a:cubicBezTo>
                  <a:cubicBezTo>
                    <a:pt x="115" y="0"/>
                    <a:pt x="146" y="31"/>
                    <a:pt x="146" y="73"/>
                  </a:cubicBezTo>
                  <a:close/>
                  <a:moveTo>
                    <a:pt x="146" y="73"/>
                  </a:moveTo>
                  <a:lnTo>
                    <a:pt x="146" y="7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07710">
                <a:defRPr/>
              </a:pPr>
              <a:endParaRPr lang="en-US" sz="800" dirty="0">
                <a:ea typeface="SimSun" charset="0"/>
              </a:endParaRPr>
            </a:p>
          </p:txBody>
        </p:sp>
      </p:grpSp>
      <p:grpSp>
        <p:nvGrpSpPr>
          <p:cNvPr id="26" name="Group 101"/>
          <p:cNvGrpSpPr>
            <a:grpSpLocks/>
          </p:cNvGrpSpPr>
          <p:nvPr/>
        </p:nvGrpSpPr>
        <p:grpSpPr bwMode="auto">
          <a:xfrm>
            <a:off x="839877" y="1816958"/>
            <a:ext cx="1600587" cy="755586"/>
            <a:chOff x="838200" y="2992185"/>
            <a:chExt cx="1600200" cy="755461"/>
          </a:xfrm>
        </p:grpSpPr>
        <p:sp>
          <p:nvSpPr>
            <p:cNvPr id="51" name="TextBox 102"/>
            <p:cNvSpPr txBox="1">
              <a:spLocks noChangeArrowheads="1"/>
            </p:cNvSpPr>
            <p:nvPr/>
          </p:nvSpPr>
          <p:spPr bwMode="auto">
            <a:xfrm>
              <a:off x="838200" y="2992185"/>
              <a:ext cx="1600200" cy="276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52" name="TextBox 103"/>
            <p:cNvSpPr txBox="1">
              <a:spLocks noChangeArrowheads="1"/>
            </p:cNvSpPr>
            <p:nvPr/>
          </p:nvSpPr>
          <p:spPr bwMode="auto">
            <a:xfrm>
              <a:off x="838200" y="3228853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zh-CN" altLang="en-US" sz="800" spc="225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9" name="Group 104"/>
          <p:cNvGrpSpPr>
            <a:grpSpLocks/>
          </p:cNvGrpSpPr>
          <p:nvPr/>
        </p:nvGrpSpPr>
        <p:grpSpPr bwMode="auto">
          <a:xfrm>
            <a:off x="839877" y="2647566"/>
            <a:ext cx="1600587" cy="755587"/>
            <a:chOff x="838200" y="2992185"/>
            <a:chExt cx="1600200" cy="755461"/>
          </a:xfrm>
        </p:grpSpPr>
        <p:sp>
          <p:nvSpPr>
            <p:cNvPr id="54" name="TextBox 105"/>
            <p:cNvSpPr txBox="1">
              <a:spLocks noChangeArrowheads="1"/>
            </p:cNvSpPr>
            <p:nvPr/>
          </p:nvSpPr>
          <p:spPr bwMode="auto">
            <a:xfrm>
              <a:off x="838200" y="2992185"/>
              <a:ext cx="1600200" cy="276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55" name="TextBox 106"/>
            <p:cNvSpPr txBox="1">
              <a:spLocks noChangeArrowheads="1"/>
            </p:cNvSpPr>
            <p:nvPr/>
          </p:nvSpPr>
          <p:spPr bwMode="auto">
            <a:xfrm>
              <a:off x="838200" y="3228853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zh-CN" altLang="en-US" sz="800" spc="225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6" name="TextBox 6"/>
          <p:cNvSpPr txBox="1">
            <a:spLocks noChangeArrowheads="1"/>
          </p:cNvSpPr>
          <p:nvPr/>
        </p:nvSpPr>
        <p:spPr bwMode="auto">
          <a:xfrm>
            <a:off x="822021" y="1164974"/>
            <a:ext cx="1201184" cy="53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3000" dirty="0">
                <a:solidFill>
                  <a:schemeClr val="accent2"/>
                </a:solidFill>
                <a:latin typeface="Impact" panose="020B0806030902050204" pitchFamily="34" charset="0"/>
                <a:cs typeface="Open Sans" panose="020B0606030504020204" pitchFamily="34" charset="0"/>
              </a:rPr>
              <a:t>79%</a:t>
            </a:r>
          </a:p>
        </p:txBody>
      </p:sp>
      <p:cxnSp>
        <p:nvCxnSpPr>
          <p:cNvPr id="57" name="Straight Connector 113"/>
          <p:cNvCxnSpPr>
            <a:cxnSpLocks noChangeShapeType="1"/>
          </p:cNvCxnSpPr>
          <p:nvPr/>
        </p:nvCxnSpPr>
        <p:spPr bwMode="auto">
          <a:xfrm>
            <a:off x="860115" y="1713355"/>
            <a:ext cx="1317851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114"/>
          <p:cNvCxnSpPr>
            <a:cxnSpLocks noChangeShapeType="1"/>
          </p:cNvCxnSpPr>
          <p:nvPr/>
        </p:nvCxnSpPr>
        <p:spPr bwMode="auto">
          <a:xfrm>
            <a:off x="6941631" y="3506161"/>
            <a:ext cx="1317851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TextBox 115"/>
          <p:cNvSpPr txBox="1"/>
          <p:nvPr/>
        </p:nvSpPr>
        <p:spPr>
          <a:xfrm>
            <a:off x="7101750" y="3565107"/>
            <a:ext cx="1201184" cy="53098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r" defTabSz="407710">
              <a:defRPr/>
            </a:pPr>
            <a:r>
              <a:rPr lang="en-US" sz="3000" dirty="0">
                <a:solidFill>
                  <a:schemeClr val="accent1"/>
                </a:solidFill>
                <a:latin typeface="Impact" panose="020B0806030902050204" pitchFamily="34" charset="0"/>
                <a:cs typeface="Open Sans"/>
              </a:rPr>
              <a:t>99%</a:t>
            </a:r>
          </a:p>
        </p:txBody>
      </p:sp>
      <p:grpSp>
        <p:nvGrpSpPr>
          <p:cNvPr id="39" name="Group 116"/>
          <p:cNvGrpSpPr>
            <a:grpSpLocks/>
          </p:cNvGrpSpPr>
          <p:nvPr/>
        </p:nvGrpSpPr>
        <p:grpSpPr bwMode="auto">
          <a:xfrm>
            <a:off x="6694609" y="1816958"/>
            <a:ext cx="1599992" cy="755586"/>
            <a:chOff x="838200" y="2992185"/>
            <a:chExt cx="1600200" cy="755461"/>
          </a:xfrm>
        </p:grpSpPr>
        <p:sp>
          <p:nvSpPr>
            <p:cNvPr id="61" name="TextBox 117"/>
            <p:cNvSpPr txBox="1">
              <a:spLocks noChangeArrowheads="1"/>
            </p:cNvSpPr>
            <p:nvPr/>
          </p:nvSpPr>
          <p:spPr bwMode="auto">
            <a:xfrm>
              <a:off x="838200" y="2992185"/>
              <a:ext cx="1600200" cy="276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2" name="TextBox 118"/>
            <p:cNvSpPr txBox="1">
              <a:spLocks noChangeArrowheads="1"/>
            </p:cNvSpPr>
            <p:nvPr/>
          </p:nvSpPr>
          <p:spPr bwMode="auto">
            <a:xfrm>
              <a:off x="838200" y="3228853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zh-CN" altLang="en-US" sz="800" spc="225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7" name="Group 119"/>
          <p:cNvGrpSpPr>
            <a:grpSpLocks/>
          </p:cNvGrpSpPr>
          <p:nvPr/>
        </p:nvGrpSpPr>
        <p:grpSpPr bwMode="auto">
          <a:xfrm>
            <a:off x="6694609" y="2647566"/>
            <a:ext cx="1599992" cy="755587"/>
            <a:chOff x="838200" y="2992185"/>
            <a:chExt cx="1600200" cy="755461"/>
          </a:xfrm>
        </p:grpSpPr>
        <p:sp>
          <p:nvSpPr>
            <p:cNvPr id="64" name="TextBox 120"/>
            <p:cNvSpPr txBox="1">
              <a:spLocks noChangeArrowheads="1"/>
            </p:cNvSpPr>
            <p:nvPr/>
          </p:nvSpPr>
          <p:spPr bwMode="auto">
            <a:xfrm>
              <a:off x="838200" y="2992185"/>
              <a:ext cx="1600200" cy="276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5" name="TextBox 121"/>
            <p:cNvSpPr txBox="1">
              <a:spLocks noChangeArrowheads="1"/>
            </p:cNvSpPr>
            <p:nvPr/>
          </p:nvSpPr>
          <p:spPr bwMode="auto">
            <a:xfrm>
              <a:off x="838200" y="3228853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zh-CN" altLang="en-US" sz="800" spc="225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57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3" grpId="0" animBg="1"/>
      <p:bldP spid="24" grpId="0" animBg="1"/>
      <p:bldP spid="25" grpId="0" animBg="1"/>
      <p:bldP spid="33" grpId="0" animBg="1"/>
      <p:bldP spid="34" grpId="0" animBg="1"/>
      <p:bldP spid="43" grpId="0" animBg="1"/>
      <p:bldP spid="45" grpId="0" animBg="1"/>
      <p:bldP spid="56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9038" y="849291"/>
            <a:ext cx="1717317" cy="187820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741948" y="849291"/>
            <a:ext cx="1717317" cy="187820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4725617" y="849291"/>
            <a:ext cx="1717317" cy="1878209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708527" y="849291"/>
            <a:ext cx="1717317" cy="1878209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080922" y="2179644"/>
            <a:ext cx="1026263" cy="1095713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lIns="65032" tIns="32516" rIns="65032" bIns="32516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000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088235" y="2167607"/>
            <a:ext cx="1026263" cy="1095713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txBody>
          <a:bodyPr lIns="65032" tIns="32516" rIns="65032" bIns="32516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000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7055574" y="2090193"/>
            <a:ext cx="1026263" cy="1095713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  <a:effectLst/>
        </p:spPr>
        <p:txBody>
          <a:bodyPr lIns="65032" tIns="32516" rIns="65032" bIns="32516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000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077388" y="2090193"/>
            <a:ext cx="1026263" cy="1095713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  <a:effectLst/>
        </p:spPr>
        <p:txBody>
          <a:bodyPr lIns="65032" tIns="32516" rIns="65032" bIns="32516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000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257493" y="2588026"/>
            <a:ext cx="720407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032" tIns="32516" rIns="65032" bIns="32516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64901" y="3750703"/>
            <a:ext cx="1550463" cy="254488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64901" y="3937169"/>
            <a:ext cx="1811455" cy="633123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737943" y="3750703"/>
            <a:ext cx="1550463" cy="254488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2737943" y="3937169"/>
            <a:ext cx="1811455" cy="633123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4720853" y="3750703"/>
            <a:ext cx="1550463" cy="254488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4720853" y="3937169"/>
            <a:ext cx="1811455" cy="633123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6729515" y="3750703"/>
            <a:ext cx="1550463" cy="254488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6729515" y="3937169"/>
            <a:ext cx="1811455" cy="633123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3234485" y="2588026"/>
            <a:ext cx="720407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032" tIns="32516" rIns="65032" bIns="32516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5231181" y="2588026"/>
            <a:ext cx="720407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032" tIns="32516" rIns="65032" bIns="32516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7195037" y="2588026"/>
            <a:ext cx="720407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032" tIns="32516" rIns="65032" bIns="32516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8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rot="1820888">
            <a:off x="2978524" y="2570089"/>
            <a:ext cx="3074906" cy="458878"/>
          </a:xfrm>
          <a:prstGeom prst="ellipse">
            <a:avLst/>
          </a:prstGeom>
          <a:noFill/>
          <a:ln w="9525">
            <a:solidFill>
              <a:schemeClr val="accent1"/>
            </a:solidFill>
            <a:headEnd type="none"/>
            <a:tailEnd type="stealt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2" tIns="27000" rIns="54002" bIns="27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 rot="19657204">
            <a:off x="2928985" y="2595211"/>
            <a:ext cx="3074906" cy="458878"/>
          </a:xfrm>
          <a:prstGeom prst="ellipse">
            <a:avLst/>
          </a:prstGeom>
          <a:noFill/>
          <a:ln w="9525">
            <a:solidFill>
              <a:schemeClr val="accent4"/>
            </a:solidFill>
            <a:headEnd type="none"/>
            <a:tailEnd type="stealt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2" tIns="27000" rIns="54002" bIns="27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591791" y="3314133"/>
            <a:ext cx="325850" cy="3103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2" tIns="27000" rIns="54002" bIns="27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52652" y="844352"/>
            <a:ext cx="3177028" cy="525572"/>
            <a:chOff x="4745676" y="1069964"/>
            <a:chExt cx="2094713" cy="551851"/>
          </a:xfrm>
        </p:grpSpPr>
        <p:sp>
          <p:nvSpPr>
            <p:cNvPr id="7" name="矩形 6"/>
            <p:cNvSpPr/>
            <p:nvPr/>
          </p:nvSpPr>
          <p:spPr>
            <a:xfrm>
              <a:off x="5341745" y="1069964"/>
              <a:ext cx="933462" cy="2908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745676" y="1350356"/>
              <a:ext cx="2094713" cy="271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102397" y="1934673"/>
            <a:ext cx="325850" cy="3103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2" tIns="27000" rIns="54002" bIns="27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999128" y="3427061"/>
            <a:ext cx="325850" cy="3103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2" tIns="27000" rIns="54002" bIns="27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45163" y="4204479"/>
            <a:ext cx="3114307" cy="536710"/>
            <a:chOff x="4806090" y="3873878"/>
            <a:chExt cx="3114710" cy="563546"/>
          </a:xfrm>
        </p:grpSpPr>
        <p:sp>
          <p:nvSpPr>
            <p:cNvPr id="12" name="矩形 11"/>
            <p:cNvSpPr/>
            <p:nvPr/>
          </p:nvSpPr>
          <p:spPr>
            <a:xfrm>
              <a:off x="5614255" y="3873878"/>
              <a:ext cx="1694161" cy="29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zh-CN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806090" y="4165965"/>
              <a:ext cx="3114710" cy="271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04148" y="3277632"/>
            <a:ext cx="1728197" cy="675782"/>
            <a:chOff x="5904319" y="3291205"/>
            <a:chExt cx="1728421" cy="709571"/>
          </a:xfrm>
        </p:grpSpPr>
        <p:sp>
          <p:nvSpPr>
            <p:cNvPr id="15" name="矩形 14"/>
            <p:cNvSpPr/>
            <p:nvPr/>
          </p:nvSpPr>
          <p:spPr>
            <a:xfrm>
              <a:off x="5904319" y="3291205"/>
              <a:ext cx="1415956" cy="2908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904788" y="3554807"/>
              <a:ext cx="1727952" cy="4459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115616" y="3468634"/>
            <a:ext cx="1847824" cy="695321"/>
            <a:chOff x="1115163" y="3491754"/>
            <a:chExt cx="1848063" cy="730087"/>
          </a:xfrm>
        </p:grpSpPr>
        <p:sp>
          <p:nvSpPr>
            <p:cNvPr id="18" name="矩形 17"/>
            <p:cNvSpPr/>
            <p:nvPr/>
          </p:nvSpPr>
          <p:spPr>
            <a:xfrm>
              <a:off x="1547270" y="3491754"/>
              <a:ext cx="1415956" cy="2908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115163" y="3790685"/>
              <a:ext cx="1837274" cy="4311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5557351" y="1917714"/>
            <a:ext cx="325850" cy="31037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2" tIns="27000" rIns="54002" bIns="27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976156" y="1741707"/>
            <a:ext cx="1728196" cy="681422"/>
            <a:chOff x="5976333" y="1678485"/>
            <a:chExt cx="1728420" cy="715493"/>
          </a:xfrm>
        </p:grpSpPr>
        <p:sp>
          <p:nvSpPr>
            <p:cNvPr id="22" name="矩形 21"/>
            <p:cNvSpPr/>
            <p:nvPr/>
          </p:nvSpPr>
          <p:spPr>
            <a:xfrm>
              <a:off x="5976333" y="1678485"/>
              <a:ext cx="1415956" cy="2908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976724" y="1948009"/>
              <a:ext cx="1728029" cy="4459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71600" y="1760198"/>
            <a:ext cx="1756694" cy="693847"/>
            <a:chOff x="1740914" y="1771676"/>
            <a:chExt cx="1756921" cy="728540"/>
          </a:xfrm>
        </p:grpSpPr>
        <p:sp>
          <p:nvSpPr>
            <p:cNvPr id="25" name="矩形 24"/>
            <p:cNvSpPr/>
            <p:nvPr/>
          </p:nvSpPr>
          <p:spPr>
            <a:xfrm>
              <a:off x="2081878" y="1771676"/>
              <a:ext cx="1415957" cy="2908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740914" y="2069059"/>
              <a:ext cx="1736316" cy="4311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 rot="5400000">
            <a:off x="3379308" y="2542226"/>
            <a:ext cx="2325210" cy="410768"/>
          </a:xfrm>
          <a:prstGeom prst="ellipse">
            <a:avLst/>
          </a:prstGeom>
          <a:noFill/>
          <a:ln w="9525">
            <a:solidFill>
              <a:schemeClr val="accent3"/>
            </a:solidFill>
            <a:headEnd type="none"/>
            <a:tailEnd type="stealt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2" tIns="27000" rIns="54002" bIns="27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837327" y="2107122"/>
            <a:ext cx="1416226" cy="1348962"/>
            <a:chOff x="4804332" y="2348505"/>
            <a:chExt cx="2398155" cy="2398155"/>
          </a:xfrm>
        </p:grpSpPr>
        <p:sp>
          <p:nvSpPr>
            <p:cNvPr id="29" name="菱形 28"/>
            <p:cNvSpPr/>
            <p:nvPr/>
          </p:nvSpPr>
          <p:spPr>
            <a:xfrm>
              <a:off x="4804332" y="2348505"/>
              <a:ext cx="2398155" cy="2398155"/>
            </a:xfrm>
            <a:prstGeom prst="diamond">
              <a:avLst/>
            </a:prstGeom>
            <a:solidFill>
              <a:schemeClr val="accent2">
                <a:alpha val="99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bg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445323" y="3167513"/>
              <a:ext cx="1116175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zh-CN" sz="14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</a:t>
              </a:r>
              <a:r>
                <a:rPr lang="en-US" altLang="zh-CN" sz="14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zh-CN" sz="14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</a:t>
              </a:r>
              <a:endParaRPr lang="zh-CN" altLang="en-US" sz="14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178708" y="3495422"/>
              <a:ext cx="1649398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25" b="1" dirty="0">
                  <a:solidFill>
                    <a:schemeClr val="bg1"/>
                  </a:solidFill>
                </a:rPr>
                <a:t>COMPANY</a:t>
              </a:r>
              <a:endParaRPr lang="zh-CN" altLang="en-US" sz="14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377260" y="1421650"/>
            <a:ext cx="325850" cy="2649985"/>
            <a:chOff x="4377231" y="1342422"/>
            <a:chExt cx="325893" cy="2782484"/>
          </a:xfrm>
          <a:solidFill>
            <a:schemeClr val="accent3"/>
          </a:solidFill>
        </p:grpSpPr>
        <p:sp>
          <p:nvSpPr>
            <p:cNvPr id="33" name="椭圆 32"/>
            <p:cNvSpPr/>
            <p:nvPr/>
          </p:nvSpPr>
          <p:spPr>
            <a:xfrm>
              <a:off x="4377231" y="1342422"/>
              <a:ext cx="325893" cy="325893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0505" tIns="20252" rIns="40505" bIns="202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4377231" y="3799013"/>
              <a:ext cx="325893" cy="325893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0505" tIns="20252" rIns="40505" bIns="202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06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20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047818" y="1773773"/>
            <a:ext cx="1016438" cy="10168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altLang="zh-CN" sz="1200" b="1" dirty="0">
                <a:latin typeface="微软雅黑" pitchFamily="34" charset="-122"/>
                <a:ea typeface="微软雅黑" pitchFamily="34" charset="-122"/>
              </a:rPr>
              <a:t>STEP 1</a:t>
            </a:r>
            <a:endParaRPr lang="zh-CN" altLang="en-US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937924" y="2176500"/>
            <a:ext cx="1016438" cy="10168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2</a:t>
            </a:r>
            <a:endParaRPr lang="zh-CN" altLang="en-US" sz="12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828030" y="1773773"/>
            <a:ext cx="1016438" cy="101680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3</a:t>
            </a:r>
            <a:endParaRPr lang="zh-CN" altLang="en-US" sz="12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718136" y="2176500"/>
            <a:ext cx="1016438" cy="101680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lvl="0" algn="ctr"/>
            <a:r>
              <a:rPr lang="en-US" altLang="zh-CN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STEP 4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2064256" y="2282177"/>
            <a:ext cx="873668" cy="402727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3954362" y="2282177"/>
            <a:ext cx="873668" cy="402727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5844468" y="2282177"/>
            <a:ext cx="873668" cy="402727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970819" y="3611115"/>
            <a:ext cx="1728161" cy="253918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970819" y="3825444"/>
            <a:ext cx="1586609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2789459" y="3611115"/>
            <a:ext cx="1728161" cy="253918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2789459" y="3825444"/>
            <a:ext cx="1586609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4608099" y="3611115"/>
            <a:ext cx="1728161" cy="253918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4608099" y="3825444"/>
            <a:ext cx="1586609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6467379" y="3611115"/>
            <a:ext cx="1728161" cy="253918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6467379" y="3825444"/>
            <a:ext cx="1586609" cy="48475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30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7C6780F2-E8C1-4332-B7EB-C417EC832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2586"/>
            <a:ext cx="9143999" cy="51428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12986" y="2176623"/>
            <a:ext cx="345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7163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5229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7163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5229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grpSp>
        <p:nvGrpSpPr>
          <p:cNvPr id="10" name="组合 3">
            <a:extLst>
              <a:ext uri="{FF2B5EF4-FFF2-40B4-BE49-F238E27FC236}">
                <a16:creationId xmlns:a16="http://schemas.microsoft.com/office/drawing/2014/main" id="{748EAE82-A2D8-4C30-B4E7-5575A6F471A9}"/>
              </a:ext>
            </a:extLst>
          </p:cNvPr>
          <p:cNvGrpSpPr/>
          <p:nvPr/>
        </p:nvGrpSpPr>
        <p:grpSpPr>
          <a:xfrm>
            <a:off x="3536460" y="2009773"/>
            <a:ext cx="706525" cy="706743"/>
            <a:chOff x="2364690" y="4730494"/>
            <a:chExt cx="653704" cy="653704"/>
          </a:xfrm>
          <a:solidFill>
            <a:schemeClr val="accent3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F58650E-C923-40BB-ACE7-AAD6144A17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599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54A3F9F-CA01-4391-A2D8-A13FC3DDD393}"/>
                </a:ext>
              </a:extLst>
            </p:cNvPr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599" dirty="0"/>
                <a:t>2</a:t>
              </a:r>
              <a:endParaRPr lang="zh-CN" altLang="en-US" sz="3599" dirty="0"/>
            </a:p>
          </p:txBody>
        </p:sp>
      </p:grpSp>
    </p:spTree>
    <p:extLst>
      <p:ext uri="{BB962C8B-B14F-4D97-AF65-F5344CB8AC3E}">
        <p14:creationId xmlns:p14="http://schemas.microsoft.com/office/powerpoint/2010/main" val="188111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Oval 6"/>
          <p:cNvSpPr/>
          <p:nvPr/>
        </p:nvSpPr>
        <p:spPr>
          <a:xfrm>
            <a:off x="4617845" y="1304137"/>
            <a:ext cx="398912" cy="3989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eaLnBrk="1" hangingPunct="1"/>
            <a:r>
              <a:rPr lang="en-US" altLang="zh-CN" b="1" dirty="0">
                <a:solidFill>
                  <a:srgbClr val="F2F2F2"/>
                </a:solidFill>
                <a:cs typeface="+mn-ea"/>
                <a:sym typeface="+mn-lt"/>
              </a:rPr>
              <a:t>C</a:t>
            </a:r>
          </a:p>
        </p:txBody>
      </p:sp>
      <p:sp>
        <p:nvSpPr>
          <p:cNvPr id="254" name="Oval 4"/>
          <p:cNvSpPr/>
          <p:nvPr/>
        </p:nvSpPr>
        <p:spPr>
          <a:xfrm>
            <a:off x="5407333" y="2548724"/>
            <a:ext cx="614442" cy="6145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eaLnBrk="1" hangingPunct="1"/>
            <a:r>
              <a:rPr lang="en-US" altLang="zh-CN" sz="2100" b="1" dirty="0">
                <a:solidFill>
                  <a:srgbClr val="F2F2F2"/>
                </a:solidFill>
                <a:cs typeface="+mn-ea"/>
                <a:sym typeface="+mn-lt"/>
              </a:rPr>
              <a:t>D</a:t>
            </a:r>
          </a:p>
        </p:txBody>
      </p:sp>
      <p:sp>
        <p:nvSpPr>
          <p:cNvPr id="255" name="Oval 12"/>
          <p:cNvSpPr/>
          <p:nvPr/>
        </p:nvSpPr>
        <p:spPr>
          <a:xfrm>
            <a:off x="1842137" y="2090192"/>
            <a:ext cx="614442" cy="6145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eaLnBrk="1" hangingPunct="1"/>
            <a:r>
              <a:rPr lang="en-US" altLang="zh-CN" sz="2100" b="1" dirty="0">
                <a:solidFill>
                  <a:srgbClr val="F2F2F2"/>
                </a:solidFill>
                <a:cs typeface="+mn-ea"/>
                <a:sym typeface="+mn-lt"/>
              </a:rPr>
              <a:t>B</a:t>
            </a:r>
          </a:p>
        </p:txBody>
      </p:sp>
      <p:sp>
        <p:nvSpPr>
          <p:cNvPr id="256" name="Oval 13"/>
          <p:cNvSpPr/>
          <p:nvPr/>
        </p:nvSpPr>
        <p:spPr>
          <a:xfrm>
            <a:off x="914519" y="3372891"/>
            <a:ext cx="614442" cy="6145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eaLnBrk="1" hangingPunct="1"/>
            <a:r>
              <a:rPr lang="en-US" altLang="zh-CN" sz="2100" b="1" dirty="0">
                <a:solidFill>
                  <a:srgbClr val="F2F2F2"/>
                </a:solidFill>
                <a:cs typeface="+mn-ea"/>
                <a:sym typeface="+mn-lt"/>
              </a:rPr>
              <a:t>A</a:t>
            </a:r>
          </a:p>
        </p:txBody>
      </p:sp>
      <p:sp>
        <p:nvSpPr>
          <p:cNvPr id="257" name="Oval 15"/>
          <p:cNvSpPr/>
          <p:nvPr/>
        </p:nvSpPr>
        <p:spPr>
          <a:xfrm>
            <a:off x="6140853" y="3871917"/>
            <a:ext cx="398911" cy="3989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eaLnBrk="1" hangingPunct="1"/>
            <a:r>
              <a:rPr lang="en-US" altLang="zh-CN" b="1" dirty="0">
                <a:solidFill>
                  <a:srgbClr val="F2F2F2"/>
                </a:solidFill>
                <a:cs typeface="+mn-ea"/>
                <a:sym typeface="+mn-lt"/>
              </a:rPr>
              <a:t>E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615889" y="3338357"/>
            <a:ext cx="1794505" cy="775801"/>
            <a:chOff x="2155025" y="4449725"/>
            <a:chExt cx="2391371" cy="1034666"/>
          </a:xfrm>
        </p:grpSpPr>
        <p:sp>
          <p:nvSpPr>
            <p:cNvPr id="259" name="TextBox 258"/>
            <p:cNvSpPr txBox="1"/>
            <p:nvPr/>
          </p:nvSpPr>
          <p:spPr>
            <a:xfrm>
              <a:off x="2155025" y="4449725"/>
              <a:ext cx="724591" cy="3694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201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6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60" name="Rectangle 18"/>
            <p:cNvSpPr/>
            <p:nvPr/>
          </p:nvSpPr>
          <p:spPr>
            <a:xfrm>
              <a:off x="2155025" y="4807110"/>
              <a:ext cx="2391371" cy="67728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点击输入详细文本内容，点击输入详细的文本内容，点击输入详细的文本内容。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569703" y="2054463"/>
            <a:ext cx="1793315" cy="776998"/>
            <a:chOff x="2155025" y="4449725"/>
            <a:chExt cx="2391371" cy="1034463"/>
          </a:xfrm>
        </p:grpSpPr>
        <p:sp>
          <p:nvSpPr>
            <p:cNvPr id="262" name="TextBox 261"/>
            <p:cNvSpPr txBox="1"/>
            <p:nvPr/>
          </p:nvSpPr>
          <p:spPr>
            <a:xfrm>
              <a:off x="2155025" y="4449725"/>
              <a:ext cx="725072" cy="3687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201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7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63" name="Rectangle 22"/>
            <p:cNvSpPr/>
            <p:nvPr/>
          </p:nvSpPr>
          <p:spPr>
            <a:xfrm>
              <a:off x="2155025" y="4808082"/>
              <a:ext cx="2391371" cy="6761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点击输入详细文本内容，点击输入详细的文本内容，点击输入详细的文本内容。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5169176" y="1158836"/>
            <a:ext cx="1794505" cy="776998"/>
            <a:chOff x="2155025" y="4449725"/>
            <a:chExt cx="2391371" cy="1034463"/>
          </a:xfrm>
        </p:grpSpPr>
        <p:sp>
          <p:nvSpPr>
            <p:cNvPr id="265" name="TextBox 264"/>
            <p:cNvSpPr txBox="1"/>
            <p:nvPr/>
          </p:nvSpPr>
          <p:spPr>
            <a:xfrm>
              <a:off x="2155025" y="4449725"/>
              <a:ext cx="724591" cy="36878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201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8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66" name="Rectangle 25"/>
            <p:cNvSpPr/>
            <p:nvPr/>
          </p:nvSpPr>
          <p:spPr>
            <a:xfrm>
              <a:off x="2155025" y="4808082"/>
              <a:ext cx="2391371" cy="6761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点击输入详细文本内容，点击输入详细的文本内容，点击输入详细的文本内容。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6093222" y="2514185"/>
            <a:ext cx="1793315" cy="775803"/>
            <a:chOff x="2155025" y="4449725"/>
            <a:chExt cx="2391371" cy="1034670"/>
          </a:xfrm>
        </p:grpSpPr>
        <p:sp>
          <p:nvSpPr>
            <p:cNvPr id="268" name="TextBox 267"/>
            <p:cNvSpPr txBox="1"/>
            <p:nvPr/>
          </p:nvSpPr>
          <p:spPr>
            <a:xfrm>
              <a:off x="2155025" y="4449725"/>
              <a:ext cx="725072" cy="3694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201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9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69" name="Rectangle 28"/>
            <p:cNvSpPr/>
            <p:nvPr/>
          </p:nvSpPr>
          <p:spPr>
            <a:xfrm>
              <a:off x="2155025" y="4807113"/>
              <a:ext cx="2391371" cy="67728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点击输入详细文本内容，点击输入详细的文本内容，点击输入详细的文本内容。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6630263" y="3730189"/>
            <a:ext cx="1793315" cy="775804"/>
            <a:chOff x="2155025" y="4449725"/>
            <a:chExt cx="2391371" cy="1034671"/>
          </a:xfrm>
        </p:grpSpPr>
        <p:sp>
          <p:nvSpPr>
            <p:cNvPr id="271" name="TextBox 270"/>
            <p:cNvSpPr txBox="1"/>
            <p:nvPr/>
          </p:nvSpPr>
          <p:spPr>
            <a:xfrm>
              <a:off x="2155025" y="4449725"/>
              <a:ext cx="725072" cy="3694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2020</a:t>
              </a:r>
            </a:p>
          </p:txBody>
        </p:sp>
        <p:sp>
          <p:nvSpPr>
            <p:cNvPr id="272" name="Rectangle 31"/>
            <p:cNvSpPr/>
            <p:nvPr/>
          </p:nvSpPr>
          <p:spPr>
            <a:xfrm>
              <a:off x="2155025" y="4807114"/>
              <a:ext cx="2391371" cy="67728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点击输入详细文本内容，点击输入详细的文本内容，点击输入详细的文本内容。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273" name="Curved Connector 33"/>
          <p:cNvCxnSpPr>
            <a:stCxn id="256" idx="0"/>
            <a:endCxn id="255" idx="3"/>
          </p:cNvCxnSpPr>
          <p:nvPr/>
        </p:nvCxnSpPr>
        <p:spPr>
          <a:xfrm rot="5400000" flipH="1" flipV="1">
            <a:off x="1197858" y="2638629"/>
            <a:ext cx="758146" cy="710380"/>
          </a:xfrm>
          <a:prstGeom prst="curvedConnector3">
            <a:avLst/>
          </a:prstGeom>
          <a:ln w="254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urved Connector 39"/>
          <p:cNvCxnSpPr>
            <a:stCxn id="237" idx="4"/>
            <a:endCxn id="254" idx="1"/>
          </p:cNvCxnSpPr>
          <p:nvPr/>
        </p:nvCxnSpPr>
        <p:spPr>
          <a:xfrm rot="16200000" flipH="1">
            <a:off x="4689507" y="1830914"/>
            <a:ext cx="935604" cy="680015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urved Connector 41"/>
          <p:cNvCxnSpPr>
            <a:stCxn id="254" idx="4"/>
            <a:endCxn id="257" idx="0"/>
          </p:cNvCxnSpPr>
          <p:nvPr/>
        </p:nvCxnSpPr>
        <p:spPr>
          <a:xfrm rot="16200000" flipH="1">
            <a:off x="5673111" y="3204719"/>
            <a:ext cx="708641" cy="625755"/>
          </a:xfrm>
          <a:prstGeom prst="curvedConnector3">
            <a:avLst/>
          </a:prstGeom>
          <a:ln w="254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urved Connector 39"/>
          <p:cNvCxnSpPr>
            <a:stCxn id="255" idx="7"/>
            <a:endCxn id="237" idx="0"/>
          </p:cNvCxnSpPr>
          <p:nvPr/>
        </p:nvCxnSpPr>
        <p:spPr>
          <a:xfrm rot="5400000" flipH="1" flipV="1">
            <a:off x="3153921" y="516813"/>
            <a:ext cx="876054" cy="2450705"/>
          </a:xfrm>
          <a:prstGeom prst="curvedConnector3">
            <a:avLst>
              <a:gd name="adj1" fmla="val 119577"/>
            </a:avLst>
          </a:prstGeom>
          <a:ln w="254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94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 animBg="1"/>
      <p:bldP spid="254" grpId="0" animBg="1"/>
      <p:bldP spid="255" grpId="0" animBg="1"/>
      <p:bldP spid="256" grpId="0" animBg="1"/>
      <p:bldP spid="2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247957" y="1574030"/>
            <a:ext cx="1670356" cy="1670963"/>
          </a:xfrm>
          <a:prstGeom prst="diamond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2918313" y="1574030"/>
            <a:ext cx="1671546" cy="1670963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4577954" y="1574030"/>
            <a:ext cx="1671546" cy="1670963"/>
          </a:xfrm>
          <a:prstGeom prst="diamond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72" tIns="34286" rIns="68572" bIns="3428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6249499" y="1563312"/>
            <a:ext cx="1670354" cy="1670962"/>
          </a:xfrm>
          <a:prstGeom prst="diamond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076587" y="2545881"/>
            <a:ext cx="1670356" cy="1670963"/>
          </a:xfrm>
          <a:prstGeom prst="diamond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72" tIns="34286" rIns="68572" bIns="3428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3746943" y="2545881"/>
            <a:ext cx="1671546" cy="1670963"/>
          </a:xfrm>
          <a:prstGeom prst="diamond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5406583" y="2545881"/>
            <a:ext cx="1671546" cy="1670963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/>
          <p:nvPr/>
        </p:nvSpPr>
        <p:spPr bwMode="auto">
          <a:xfrm>
            <a:off x="2748063" y="2957545"/>
            <a:ext cx="350025" cy="291794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2554946" y="3333867"/>
            <a:ext cx="712447" cy="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/>
          <p:nvPr/>
        </p:nvSpPr>
        <p:spPr bwMode="auto">
          <a:xfrm>
            <a:off x="3567168" y="2080975"/>
            <a:ext cx="391694" cy="266782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3376432" y="2400129"/>
            <a:ext cx="712447" cy="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/>
          <p:nvPr/>
        </p:nvSpPr>
        <p:spPr bwMode="auto">
          <a:xfrm>
            <a:off x="5287527" y="2098840"/>
            <a:ext cx="328594" cy="273929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/>
          <p:nvPr/>
        </p:nvSpPr>
        <p:spPr bwMode="auto">
          <a:xfrm>
            <a:off x="6123301" y="3089167"/>
            <a:ext cx="302402" cy="292984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5099378" y="2400129"/>
            <a:ext cx="713225" cy="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5925420" y="3369017"/>
            <a:ext cx="712447" cy="37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15897" y="4087367"/>
            <a:ext cx="1963216" cy="5504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15896" y="3862034"/>
            <a:ext cx="1152681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2231339" y="1177544"/>
            <a:ext cx="1963216" cy="5504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2231339" y="952212"/>
            <a:ext cx="1152681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4674651" y="1150441"/>
            <a:ext cx="1963216" cy="5504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4709545" y="942080"/>
            <a:ext cx="1152681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6532590" y="4128021"/>
            <a:ext cx="1963216" cy="5504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6567484" y="3919661"/>
            <a:ext cx="1152681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3818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1">
            <a:hlinkClick r:id="rId3"/>
          </p:cNvPr>
          <p:cNvSpPr>
            <a:spLocks noChangeArrowheads="1"/>
          </p:cNvSpPr>
          <p:nvPr/>
        </p:nvSpPr>
        <p:spPr bwMode="auto">
          <a:xfrm>
            <a:off x="4216495" y="2536213"/>
            <a:ext cx="961775" cy="591984"/>
          </a:xfrm>
          <a:prstGeom prst="rightArrow">
            <a:avLst>
              <a:gd name="adj1" fmla="val 50000"/>
              <a:gd name="adj2" fmla="val 40617"/>
            </a:avLst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rgbClr val="5F5F5F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AutoShape 12">
            <a:hlinkClick r:id="rId3"/>
          </p:cNvPr>
          <p:cNvSpPr>
            <a:spLocks noChangeArrowheads="1"/>
          </p:cNvSpPr>
          <p:nvPr/>
        </p:nvSpPr>
        <p:spPr bwMode="auto">
          <a:xfrm flipH="1">
            <a:off x="4216495" y="3570994"/>
            <a:ext cx="961775" cy="591984"/>
          </a:xfrm>
          <a:prstGeom prst="rightArrow">
            <a:avLst>
              <a:gd name="adj1" fmla="val 50000"/>
              <a:gd name="adj2" fmla="val 40617"/>
            </a:avLst>
          </a:prstGeom>
          <a:solidFill>
            <a:schemeClr val="accent2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 6">
            <a:hlinkClick r:id="rId3"/>
          </p:cNvPr>
          <p:cNvSpPr>
            <a:spLocks noChangeArrowheads="1"/>
          </p:cNvSpPr>
          <p:nvPr/>
        </p:nvSpPr>
        <p:spPr bwMode="auto">
          <a:xfrm>
            <a:off x="813782" y="1312399"/>
            <a:ext cx="3178935" cy="51897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1" name="Rectangle 7">
            <a:hlinkClick r:id="rId3"/>
          </p:cNvPr>
          <p:cNvSpPr>
            <a:spLocks noChangeArrowheads="1"/>
          </p:cNvSpPr>
          <p:nvPr/>
        </p:nvSpPr>
        <p:spPr bwMode="auto">
          <a:xfrm>
            <a:off x="813782" y="1831375"/>
            <a:ext cx="3178935" cy="28288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ectangle 5">
            <a:hlinkClick r:id="rId3"/>
          </p:cNvPr>
          <p:cNvSpPr>
            <a:spLocks noChangeArrowheads="1"/>
          </p:cNvSpPr>
          <p:nvPr/>
        </p:nvSpPr>
        <p:spPr bwMode="gray">
          <a:xfrm>
            <a:off x="900549" y="2032289"/>
            <a:ext cx="3040858" cy="237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7972" rIns="143963" bIns="71981"/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字根据需要添加适当的文字，一页的文字最好不要超过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根据需要添加适当的文字根据需要添加适当的文字，一页的文字最好不要超过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900" noProof="1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3" name="Rectangle 8">
            <a:hlinkClick r:id="rId3"/>
          </p:cNvPr>
          <p:cNvSpPr>
            <a:spLocks noChangeArrowheads="1"/>
          </p:cNvSpPr>
          <p:nvPr/>
        </p:nvSpPr>
        <p:spPr bwMode="auto">
          <a:xfrm>
            <a:off x="5325868" y="1312399"/>
            <a:ext cx="3178934" cy="51897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4" name="Rectangle 9">
            <a:hlinkClick r:id="rId3"/>
          </p:cNvPr>
          <p:cNvSpPr>
            <a:spLocks noChangeArrowheads="1"/>
          </p:cNvSpPr>
          <p:nvPr/>
        </p:nvSpPr>
        <p:spPr bwMode="auto">
          <a:xfrm>
            <a:off x="5325868" y="1831375"/>
            <a:ext cx="3178934" cy="28288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gray">
          <a:xfrm>
            <a:off x="5433789" y="2032289"/>
            <a:ext cx="3039270" cy="237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07972" rIns="143963" bIns="71981"/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字根据需要添加适当的文字，一页的文字最好不要超过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根据需要添加适当的文字根据需要添加适当的文字，一页的文字最好不要超过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900" noProof="1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3360738" y="1799194"/>
            <a:ext cx="2197100" cy="2502672"/>
            <a:chOff x="3360585" y="1637866"/>
            <a:chExt cx="2197100" cy="2500530"/>
          </a:xfrm>
        </p:grpSpPr>
        <p:sp>
          <p:nvSpPr>
            <p:cNvPr id="12" name="Freeform 6"/>
            <p:cNvSpPr/>
            <p:nvPr/>
          </p:nvSpPr>
          <p:spPr bwMode="auto">
            <a:xfrm>
              <a:off x="4459135" y="3208630"/>
              <a:ext cx="1035050" cy="929766"/>
            </a:xfrm>
            <a:custGeom>
              <a:avLst/>
              <a:gdLst>
                <a:gd name="T0" fmla="*/ 0 w 881"/>
                <a:gd name="T1" fmla="*/ 198 h 792"/>
                <a:gd name="T2" fmla="*/ 0 w 881"/>
                <a:gd name="T3" fmla="*/ 792 h 792"/>
                <a:gd name="T4" fmla="*/ 881 w 881"/>
                <a:gd name="T5" fmla="*/ 283 h 792"/>
                <a:gd name="T6" fmla="*/ 390 w 881"/>
                <a:gd name="T7" fmla="*/ 0 h 792"/>
                <a:gd name="T8" fmla="*/ 0 w 881"/>
                <a:gd name="T9" fmla="*/ 19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792">
                  <a:moveTo>
                    <a:pt x="0" y="198"/>
                  </a:moveTo>
                  <a:cubicBezTo>
                    <a:pt x="0" y="792"/>
                    <a:pt x="0" y="792"/>
                    <a:pt x="0" y="792"/>
                  </a:cubicBezTo>
                  <a:cubicBezTo>
                    <a:pt x="881" y="283"/>
                    <a:pt x="881" y="283"/>
                    <a:pt x="881" y="283"/>
                  </a:cubicBezTo>
                  <a:cubicBezTo>
                    <a:pt x="390" y="0"/>
                    <a:pt x="390" y="0"/>
                    <a:pt x="390" y="0"/>
                  </a:cubicBezTo>
                  <a:cubicBezTo>
                    <a:pt x="302" y="120"/>
                    <a:pt x="160" y="198"/>
                    <a:pt x="0" y="1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3424085" y="3208630"/>
              <a:ext cx="1035050" cy="929766"/>
            </a:xfrm>
            <a:custGeom>
              <a:avLst/>
              <a:gdLst>
                <a:gd name="T0" fmla="*/ 881 w 881"/>
                <a:gd name="T1" fmla="*/ 198 h 792"/>
                <a:gd name="T2" fmla="*/ 490 w 881"/>
                <a:gd name="T3" fmla="*/ 0 h 792"/>
                <a:gd name="T4" fmla="*/ 0 w 881"/>
                <a:gd name="T5" fmla="*/ 283 h 792"/>
                <a:gd name="T6" fmla="*/ 881 w 881"/>
                <a:gd name="T7" fmla="*/ 792 h 792"/>
                <a:gd name="T8" fmla="*/ 881 w 881"/>
                <a:gd name="T9" fmla="*/ 792 h 792"/>
                <a:gd name="T10" fmla="*/ 881 w 881"/>
                <a:gd name="T11" fmla="*/ 19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1" h="792">
                  <a:moveTo>
                    <a:pt x="881" y="198"/>
                  </a:moveTo>
                  <a:cubicBezTo>
                    <a:pt x="721" y="198"/>
                    <a:pt x="579" y="120"/>
                    <a:pt x="49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881" y="792"/>
                    <a:pt x="881" y="792"/>
                    <a:pt x="881" y="792"/>
                  </a:cubicBezTo>
                  <a:cubicBezTo>
                    <a:pt x="881" y="792"/>
                    <a:pt x="881" y="792"/>
                    <a:pt x="881" y="792"/>
                  </a:cubicBezTo>
                  <a:cubicBezTo>
                    <a:pt x="881" y="198"/>
                    <a:pt x="881" y="198"/>
                    <a:pt x="881" y="1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3360585" y="1637866"/>
              <a:ext cx="1035050" cy="947218"/>
            </a:xfrm>
            <a:custGeom>
              <a:avLst/>
              <a:gdLst>
                <a:gd name="T0" fmla="*/ 880 w 880"/>
                <a:gd name="T1" fmla="*/ 566 h 806"/>
                <a:gd name="T2" fmla="*/ 880 w 880"/>
                <a:gd name="T3" fmla="*/ 0 h 806"/>
                <a:gd name="T4" fmla="*/ 0 w 880"/>
                <a:gd name="T5" fmla="*/ 508 h 806"/>
                <a:gd name="T6" fmla="*/ 0 w 880"/>
                <a:gd name="T7" fmla="*/ 508 h 806"/>
                <a:gd name="T8" fmla="*/ 515 w 880"/>
                <a:gd name="T9" fmla="*/ 806 h 806"/>
                <a:gd name="T10" fmla="*/ 880 w 880"/>
                <a:gd name="T11" fmla="*/ 56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0" h="806">
                  <a:moveTo>
                    <a:pt x="880" y="566"/>
                  </a:moveTo>
                  <a:cubicBezTo>
                    <a:pt x="880" y="0"/>
                    <a:pt x="880" y="0"/>
                    <a:pt x="880" y="0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515" y="806"/>
                    <a:pt x="515" y="806"/>
                    <a:pt x="515" y="806"/>
                  </a:cubicBezTo>
                  <a:cubicBezTo>
                    <a:pt x="590" y="675"/>
                    <a:pt x="724" y="583"/>
                    <a:pt x="880" y="5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3360585" y="2234439"/>
              <a:ext cx="604837" cy="1194732"/>
            </a:xfrm>
            <a:custGeom>
              <a:avLst/>
              <a:gdLst>
                <a:gd name="T0" fmla="*/ 449 w 515"/>
                <a:gd name="T1" fmla="*/ 540 h 1016"/>
                <a:gd name="T2" fmla="*/ 515 w 515"/>
                <a:gd name="T3" fmla="*/ 298 h 1016"/>
                <a:gd name="T4" fmla="*/ 0 w 515"/>
                <a:gd name="T5" fmla="*/ 0 h 1016"/>
                <a:gd name="T6" fmla="*/ 0 w 515"/>
                <a:gd name="T7" fmla="*/ 1016 h 1016"/>
                <a:gd name="T8" fmla="*/ 489 w 515"/>
                <a:gd name="T9" fmla="*/ 733 h 1016"/>
                <a:gd name="T10" fmla="*/ 449 w 515"/>
                <a:gd name="T11" fmla="*/ 54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" h="1016">
                  <a:moveTo>
                    <a:pt x="449" y="540"/>
                  </a:moveTo>
                  <a:cubicBezTo>
                    <a:pt x="449" y="452"/>
                    <a:pt x="473" y="369"/>
                    <a:pt x="515" y="2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489" y="733"/>
                    <a:pt x="489" y="733"/>
                    <a:pt x="489" y="733"/>
                  </a:cubicBezTo>
                  <a:cubicBezTo>
                    <a:pt x="464" y="674"/>
                    <a:pt x="449" y="609"/>
                    <a:pt x="449" y="5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4522635" y="1637866"/>
              <a:ext cx="1035050" cy="947218"/>
            </a:xfrm>
            <a:custGeom>
              <a:avLst/>
              <a:gdLst>
                <a:gd name="T0" fmla="*/ 365 w 880"/>
                <a:gd name="T1" fmla="*/ 806 h 806"/>
                <a:gd name="T2" fmla="*/ 880 w 880"/>
                <a:gd name="T3" fmla="*/ 508 h 806"/>
                <a:gd name="T4" fmla="*/ 880 w 880"/>
                <a:gd name="T5" fmla="*/ 508 h 806"/>
                <a:gd name="T6" fmla="*/ 0 w 880"/>
                <a:gd name="T7" fmla="*/ 0 h 806"/>
                <a:gd name="T8" fmla="*/ 0 w 880"/>
                <a:gd name="T9" fmla="*/ 566 h 806"/>
                <a:gd name="T10" fmla="*/ 365 w 880"/>
                <a:gd name="T11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0" h="806">
                  <a:moveTo>
                    <a:pt x="365" y="806"/>
                  </a:moveTo>
                  <a:cubicBezTo>
                    <a:pt x="880" y="508"/>
                    <a:pt x="880" y="508"/>
                    <a:pt x="880" y="508"/>
                  </a:cubicBezTo>
                  <a:cubicBezTo>
                    <a:pt x="880" y="508"/>
                    <a:pt x="880" y="508"/>
                    <a:pt x="880" y="5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156" y="583"/>
                    <a:pt x="290" y="676"/>
                    <a:pt x="365" y="8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4952847" y="2234439"/>
              <a:ext cx="604838" cy="1194732"/>
            </a:xfrm>
            <a:custGeom>
              <a:avLst/>
              <a:gdLst>
                <a:gd name="T0" fmla="*/ 0 w 515"/>
                <a:gd name="T1" fmla="*/ 298 h 1016"/>
                <a:gd name="T2" fmla="*/ 65 w 515"/>
                <a:gd name="T3" fmla="*/ 540 h 1016"/>
                <a:gd name="T4" fmla="*/ 25 w 515"/>
                <a:gd name="T5" fmla="*/ 733 h 1016"/>
                <a:gd name="T6" fmla="*/ 515 w 515"/>
                <a:gd name="T7" fmla="*/ 1016 h 1016"/>
                <a:gd name="T8" fmla="*/ 515 w 515"/>
                <a:gd name="T9" fmla="*/ 0 h 1016"/>
                <a:gd name="T10" fmla="*/ 0 w 515"/>
                <a:gd name="T11" fmla="*/ 298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" h="1016">
                  <a:moveTo>
                    <a:pt x="0" y="298"/>
                  </a:moveTo>
                  <a:cubicBezTo>
                    <a:pt x="41" y="369"/>
                    <a:pt x="65" y="452"/>
                    <a:pt x="65" y="540"/>
                  </a:cubicBezTo>
                  <a:cubicBezTo>
                    <a:pt x="65" y="609"/>
                    <a:pt x="51" y="674"/>
                    <a:pt x="25" y="733"/>
                  </a:cubicBezTo>
                  <a:cubicBezTo>
                    <a:pt x="515" y="1016"/>
                    <a:pt x="515" y="1016"/>
                    <a:pt x="515" y="1016"/>
                  </a:cubicBezTo>
                  <a:cubicBezTo>
                    <a:pt x="515" y="0"/>
                    <a:pt x="515" y="0"/>
                    <a:pt x="515" y="0"/>
                  </a:cubicBezTo>
                  <a:lnTo>
                    <a:pt x="0" y="2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Freeform 12"/>
          <p:cNvSpPr/>
          <p:nvPr/>
        </p:nvSpPr>
        <p:spPr bwMode="auto">
          <a:xfrm>
            <a:off x="4024314" y="2815507"/>
            <a:ext cx="434975" cy="651076"/>
          </a:xfrm>
          <a:custGeom>
            <a:avLst/>
            <a:gdLst>
              <a:gd name="T0" fmla="*/ 313 w 369"/>
              <a:gd name="T1" fmla="*/ 152 h 553"/>
              <a:gd name="T2" fmla="*/ 50 w 369"/>
              <a:gd name="T3" fmla="*/ 0 h 553"/>
              <a:gd name="T4" fmla="*/ 0 w 369"/>
              <a:gd name="T5" fmla="*/ 184 h 553"/>
              <a:gd name="T6" fmla="*/ 26 w 369"/>
              <a:gd name="T7" fmla="*/ 318 h 553"/>
              <a:gd name="T8" fmla="*/ 80 w 369"/>
              <a:gd name="T9" fmla="*/ 413 h 553"/>
              <a:gd name="T10" fmla="*/ 369 w 369"/>
              <a:gd name="T11" fmla="*/ 553 h 553"/>
              <a:gd name="T12" fmla="*/ 369 w 369"/>
              <a:gd name="T13" fmla="*/ 553 h 553"/>
              <a:gd name="T14" fmla="*/ 369 w 369"/>
              <a:gd name="T15" fmla="*/ 247 h 553"/>
              <a:gd name="T16" fmla="*/ 369 w 369"/>
              <a:gd name="T17" fmla="*/ 184 h 553"/>
              <a:gd name="T18" fmla="*/ 313 w 369"/>
              <a:gd name="T19" fmla="*/ 152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9" h="553">
                <a:moveTo>
                  <a:pt x="313" y="152"/>
                </a:moveTo>
                <a:cubicBezTo>
                  <a:pt x="50" y="0"/>
                  <a:pt x="50" y="0"/>
                  <a:pt x="50" y="0"/>
                </a:cubicBezTo>
                <a:cubicBezTo>
                  <a:pt x="18" y="54"/>
                  <a:pt x="0" y="117"/>
                  <a:pt x="0" y="184"/>
                </a:cubicBezTo>
                <a:cubicBezTo>
                  <a:pt x="0" y="232"/>
                  <a:pt x="9" y="277"/>
                  <a:pt x="26" y="318"/>
                </a:cubicBezTo>
                <a:cubicBezTo>
                  <a:pt x="39" y="353"/>
                  <a:pt x="58" y="385"/>
                  <a:pt x="80" y="413"/>
                </a:cubicBezTo>
                <a:cubicBezTo>
                  <a:pt x="148" y="498"/>
                  <a:pt x="252" y="553"/>
                  <a:pt x="369" y="553"/>
                </a:cubicBezTo>
                <a:cubicBezTo>
                  <a:pt x="369" y="553"/>
                  <a:pt x="369" y="553"/>
                  <a:pt x="369" y="553"/>
                </a:cubicBezTo>
                <a:cubicBezTo>
                  <a:pt x="369" y="247"/>
                  <a:pt x="369" y="247"/>
                  <a:pt x="369" y="247"/>
                </a:cubicBezTo>
                <a:cubicBezTo>
                  <a:pt x="369" y="184"/>
                  <a:pt x="369" y="184"/>
                  <a:pt x="369" y="184"/>
                </a:cubicBezTo>
                <a:lnTo>
                  <a:pt x="313" y="1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9" name="Freeform 13"/>
          <p:cNvSpPr/>
          <p:nvPr/>
        </p:nvSpPr>
        <p:spPr bwMode="auto">
          <a:xfrm>
            <a:off x="4084638" y="2599540"/>
            <a:ext cx="749300" cy="431933"/>
          </a:xfrm>
          <a:custGeom>
            <a:avLst/>
            <a:gdLst>
              <a:gd name="T0" fmla="*/ 374 w 638"/>
              <a:gd name="T1" fmla="*/ 4 h 368"/>
              <a:gd name="T2" fmla="*/ 319 w 638"/>
              <a:gd name="T3" fmla="*/ 0 h 368"/>
              <a:gd name="T4" fmla="*/ 264 w 638"/>
              <a:gd name="T5" fmla="*/ 4 h 368"/>
              <a:gd name="T6" fmla="*/ 0 w 638"/>
              <a:gd name="T7" fmla="*/ 184 h 368"/>
              <a:gd name="T8" fmla="*/ 263 w 638"/>
              <a:gd name="T9" fmla="*/ 336 h 368"/>
              <a:gd name="T10" fmla="*/ 319 w 638"/>
              <a:gd name="T11" fmla="*/ 368 h 368"/>
              <a:gd name="T12" fmla="*/ 374 w 638"/>
              <a:gd name="T13" fmla="*/ 336 h 368"/>
              <a:gd name="T14" fmla="*/ 638 w 638"/>
              <a:gd name="T15" fmla="*/ 184 h 368"/>
              <a:gd name="T16" fmla="*/ 374 w 638"/>
              <a:gd name="T17" fmla="*/ 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8" h="368">
                <a:moveTo>
                  <a:pt x="374" y="4"/>
                </a:moveTo>
                <a:cubicBezTo>
                  <a:pt x="356" y="1"/>
                  <a:pt x="337" y="0"/>
                  <a:pt x="319" y="0"/>
                </a:cubicBezTo>
                <a:cubicBezTo>
                  <a:pt x="300" y="0"/>
                  <a:pt x="282" y="1"/>
                  <a:pt x="264" y="4"/>
                </a:cubicBezTo>
                <a:cubicBezTo>
                  <a:pt x="151" y="21"/>
                  <a:pt x="55" y="89"/>
                  <a:pt x="0" y="184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319" y="368"/>
                  <a:pt x="319" y="368"/>
                  <a:pt x="319" y="368"/>
                </a:cubicBezTo>
                <a:cubicBezTo>
                  <a:pt x="374" y="336"/>
                  <a:pt x="374" y="336"/>
                  <a:pt x="374" y="336"/>
                </a:cubicBezTo>
                <a:cubicBezTo>
                  <a:pt x="638" y="184"/>
                  <a:pt x="638" y="184"/>
                  <a:pt x="638" y="184"/>
                </a:cubicBezTo>
                <a:cubicBezTo>
                  <a:pt x="583" y="89"/>
                  <a:pt x="487" y="21"/>
                  <a:pt x="374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0" name="Freeform 14"/>
          <p:cNvSpPr/>
          <p:nvPr/>
        </p:nvSpPr>
        <p:spPr bwMode="auto">
          <a:xfrm>
            <a:off x="4459289" y="2815507"/>
            <a:ext cx="433387" cy="651076"/>
          </a:xfrm>
          <a:custGeom>
            <a:avLst/>
            <a:gdLst>
              <a:gd name="T0" fmla="*/ 319 w 369"/>
              <a:gd name="T1" fmla="*/ 0 h 553"/>
              <a:gd name="T2" fmla="*/ 55 w 369"/>
              <a:gd name="T3" fmla="*/ 152 h 553"/>
              <a:gd name="T4" fmla="*/ 0 w 369"/>
              <a:gd name="T5" fmla="*/ 184 h 553"/>
              <a:gd name="T6" fmla="*/ 0 w 369"/>
              <a:gd name="T7" fmla="*/ 247 h 553"/>
              <a:gd name="T8" fmla="*/ 0 w 369"/>
              <a:gd name="T9" fmla="*/ 553 h 553"/>
              <a:gd name="T10" fmla="*/ 288 w 369"/>
              <a:gd name="T11" fmla="*/ 413 h 553"/>
              <a:gd name="T12" fmla="*/ 343 w 369"/>
              <a:gd name="T13" fmla="*/ 318 h 553"/>
              <a:gd name="T14" fmla="*/ 369 w 369"/>
              <a:gd name="T15" fmla="*/ 184 h 553"/>
              <a:gd name="T16" fmla="*/ 319 w 369"/>
              <a:gd name="T17" fmla="*/ 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9" h="553">
                <a:moveTo>
                  <a:pt x="319" y="0"/>
                </a:moveTo>
                <a:cubicBezTo>
                  <a:pt x="55" y="152"/>
                  <a:pt x="55" y="152"/>
                  <a:pt x="55" y="15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553"/>
                  <a:pt x="0" y="553"/>
                  <a:pt x="0" y="553"/>
                </a:cubicBezTo>
                <a:cubicBezTo>
                  <a:pt x="117" y="553"/>
                  <a:pt x="221" y="498"/>
                  <a:pt x="288" y="413"/>
                </a:cubicBezTo>
                <a:cubicBezTo>
                  <a:pt x="311" y="385"/>
                  <a:pt x="330" y="353"/>
                  <a:pt x="343" y="318"/>
                </a:cubicBezTo>
                <a:cubicBezTo>
                  <a:pt x="359" y="277"/>
                  <a:pt x="369" y="232"/>
                  <a:pt x="369" y="184"/>
                </a:cubicBezTo>
                <a:cubicBezTo>
                  <a:pt x="369" y="117"/>
                  <a:pt x="350" y="54"/>
                  <a:pt x="3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4" name="组合 20"/>
          <p:cNvGrpSpPr>
            <a:grpSpLocks/>
          </p:cNvGrpSpPr>
          <p:nvPr/>
        </p:nvGrpSpPr>
        <p:grpSpPr bwMode="auto">
          <a:xfrm>
            <a:off x="827089" y="2000868"/>
            <a:ext cx="3051175" cy="119100"/>
            <a:chOff x="1161799" y="2300503"/>
            <a:chExt cx="3050161" cy="118384"/>
          </a:xfrm>
        </p:grpSpPr>
        <p:cxnSp>
          <p:nvCxnSpPr>
            <p:cNvPr id="51221" name="直接连接符 21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22" name="直接连接符 22"/>
            <p:cNvCxnSpPr>
              <a:cxnSpLocks noChangeShapeType="1"/>
            </p:cNvCxnSpPr>
            <p:nvPr/>
          </p:nvCxnSpPr>
          <p:spPr bwMode="auto">
            <a:xfrm flipH="1">
              <a:off x="1161799" y="2300503"/>
              <a:ext cx="2931778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椭圆 23"/>
          <p:cNvSpPr/>
          <p:nvPr/>
        </p:nvSpPr>
        <p:spPr>
          <a:xfrm>
            <a:off x="3844926" y="2096148"/>
            <a:ext cx="93663" cy="9210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58839" y="1510179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360738" y="2937782"/>
            <a:ext cx="95250" cy="9210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27" name="直接连接符 26"/>
          <p:cNvCxnSpPr>
            <a:cxnSpLocks noChangeShapeType="1"/>
          </p:cNvCxnSpPr>
          <p:nvPr/>
        </p:nvCxnSpPr>
        <p:spPr bwMode="auto">
          <a:xfrm flipH="1">
            <a:off x="858838" y="2983834"/>
            <a:ext cx="25019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858839" y="2518552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28"/>
          <p:cNvGrpSpPr>
            <a:grpSpLocks/>
          </p:cNvGrpSpPr>
          <p:nvPr/>
        </p:nvGrpSpPr>
        <p:grpSpPr bwMode="auto">
          <a:xfrm flipV="1">
            <a:off x="858838" y="3998560"/>
            <a:ext cx="3060700" cy="119100"/>
            <a:chOff x="1150420" y="2300503"/>
            <a:chExt cx="3061540" cy="118384"/>
          </a:xfrm>
        </p:grpSpPr>
        <p:cxnSp>
          <p:nvCxnSpPr>
            <p:cNvPr id="51229" name="直接连接符 29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30" name="直接连接符 30"/>
            <p:cNvCxnSpPr>
              <a:cxnSpLocks noChangeShapeType="1"/>
            </p:cNvCxnSpPr>
            <p:nvPr/>
          </p:nvCxnSpPr>
          <p:spPr bwMode="auto">
            <a:xfrm flipH="1" flipV="1">
              <a:off x="1150420" y="2300503"/>
              <a:ext cx="2943157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" name="椭圆 31"/>
          <p:cNvSpPr/>
          <p:nvPr/>
        </p:nvSpPr>
        <p:spPr>
          <a:xfrm>
            <a:off x="3917951" y="3911220"/>
            <a:ext cx="93663" cy="93691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900114" y="3660317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33"/>
          <p:cNvGrpSpPr>
            <a:grpSpLocks/>
          </p:cNvGrpSpPr>
          <p:nvPr/>
        </p:nvGrpSpPr>
        <p:grpSpPr bwMode="auto">
          <a:xfrm flipH="1">
            <a:off x="5046664" y="2000868"/>
            <a:ext cx="3049587" cy="117511"/>
            <a:chOff x="1161799" y="2300503"/>
            <a:chExt cx="3050161" cy="118384"/>
          </a:xfrm>
        </p:grpSpPr>
        <p:cxnSp>
          <p:nvCxnSpPr>
            <p:cNvPr id="51234" name="直接连接符 34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35" name="直接连接符 35"/>
            <p:cNvCxnSpPr>
              <a:cxnSpLocks noChangeShapeType="1"/>
            </p:cNvCxnSpPr>
            <p:nvPr/>
          </p:nvCxnSpPr>
          <p:spPr bwMode="auto">
            <a:xfrm flipH="1">
              <a:off x="1161799" y="2300503"/>
              <a:ext cx="2931778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7" name="椭圆 36"/>
          <p:cNvSpPr/>
          <p:nvPr/>
        </p:nvSpPr>
        <p:spPr>
          <a:xfrm>
            <a:off x="4976813" y="2096148"/>
            <a:ext cx="95250" cy="9210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080126" y="1600694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446713" y="2947310"/>
            <a:ext cx="95250" cy="93692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40" name="直接连接符 39"/>
          <p:cNvCxnSpPr>
            <a:cxnSpLocks noChangeShapeType="1"/>
          </p:cNvCxnSpPr>
          <p:nvPr/>
        </p:nvCxnSpPr>
        <p:spPr bwMode="auto">
          <a:xfrm flipH="1">
            <a:off x="5557838" y="2998125"/>
            <a:ext cx="25019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080126" y="2518552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41"/>
          <p:cNvGrpSpPr>
            <a:grpSpLocks/>
          </p:cNvGrpSpPr>
          <p:nvPr/>
        </p:nvGrpSpPr>
        <p:grpSpPr bwMode="auto">
          <a:xfrm flipH="1" flipV="1">
            <a:off x="5000625" y="3998560"/>
            <a:ext cx="3060700" cy="119100"/>
            <a:chOff x="1150420" y="2300503"/>
            <a:chExt cx="3061540" cy="118384"/>
          </a:xfrm>
        </p:grpSpPr>
        <p:cxnSp>
          <p:nvCxnSpPr>
            <p:cNvPr id="51242" name="直接连接符 42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3" name="直接连接符 43"/>
            <p:cNvCxnSpPr>
              <a:cxnSpLocks noChangeShapeType="1"/>
            </p:cNvCxnSpPr>
            <p:nvPr/>
          </p:nvCxnSpPr>
          <p:spPr bwMode="auto">
            <a:xfrm flipH="1" flipV="1">
              <a:off x="1150420" y="2300503"/>
              <a:ext cx="2943157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" name="椭圆 50"/>
          <p:cNvSpPr/>
          <p:nvPr/>
        </p:nvSpPr>
        <p:spPr>
          <a:xfrm>
            <a:off x="4926013" y="3911220"/>
            <a:ext cx="95250" cy="93691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6080126" y="3636497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546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8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4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54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6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9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8" grpId="0"/>
      <p:bldP spid="32" grpId="0" animBg="1"/>
      <p:bldP spid="33" grpId="0"/>
      <p:bldP spid="37" grpId="0" animBg="1"/>
      <p:bldP spid="38" grpId="0"/>
      <p:bldP spid="39" grpId="0" animBg="1"/>
      <p:bldP spid="41" grpId="0"/>
      <p:bldP spid="51" grpId="0" animBg="1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055E8EA6-74A2-4CA6-948A-E2F93FE04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2586"/>
            <a:ext cx="9143999" cy="51428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49356" y="2176623"/>
            <a:ext cx="345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3533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77107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3533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77107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grpSp>
        <p:nvGrpSpPr>
          <p:cNvPr id="10" name="组合 3">
            <a:extLst>
              <a:ext uri="{FF2B5EF4-FFF2-40B4-BE49-F238E27FC236}">
                <a16:creationId xmlns:a16="http://schemas.microsoft.com/office/drawing/2014/main" id="{748EAE82-A2D8-4C30-B4E7-5575A6F471A9}"/>
              </a:ext>
            </a:extLst>
          </p:cNvPr>
          <p:cNvGrpSpPr/>
          <p:nvPr/>
        </p:nvGrpSpPr>
        <p:grpSpPr>
          <a:xfrm>
            <a:off x="3372830" y="2009773"/>
            <a:ext cx="706525" cy="706743"/>
            <a:chOff x="2364690" y="4730494"/>
            <a:chExt cx="653704" cy="653704"/>
          </a:xfrm>
          <a:solidFill>
            <a:schemeClr val="accent3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F58650E-C923-40BB-ACE7-AAD6144A17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599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54A3F9F-CA01-4391-A2D8-A13FC3DDD393}"/>
                </a:ext>
              </a:extLst>
            </p:cNvPr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599" dirty="0"/>
                <a:t>3</a:t>
              </a:r>
              <a:endParaRPr lang="zh-CN" altLang="en-US" sz="3599" dirty="0"/>
            </a:p>
          </p:txBody>
        </p:sp>
      </p:grpSp>
    </p:spTree>
    <p:extLst>
      <p:ext uri="{BB962C8B-B14F-4D97-AF65-F5344CB8AC3E}">
        <p14:creationId xmlns:p14="http://schemas.microsoft.com/office/powerpoint/2010/main" val="425930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13146" y="1265943"/>
            <a:ext cx="4379219" cy="2892252"/>
            <a:chOff x="0" y="0"/>
            <a:chExt cx="5166566" cy="3409678"/>
          </a:xfrm>
        </p:grpSpPr>
        <p:sp>
          <p:nvSpPr>
            <p:cNvPr id="4" name="椭圆 2"/>
            <p:cNvSpPr>
              <a:spLocks/>
            </p:cNvSpPr>
            <p:nvPr/>
          </p:nvSpPr>
          <p:spPr bwMode="auto">
            <a:xfrm rot="1748642">
              <a:off x="0" y="0"/>
              <a:ext cx="2211234" cy="2230539"/>
            </a:xfrm>
            <a:custGeom>
              <a:avLst/>
              <a:gdLst>
                <a:gd name="T0" fmla="*/ 2997604 w 2997604"/>
                <a:gd name="T1" fmla="*/ 1790780 h 3024336"/>
                <a:gd name="T2" fmla="*/ 1512168 w 2997604"/>
                <a:gd name="T3" fmla="*/ 3024336 h 3024336"/>
                <a:gd name="T4" fmla="*/ 0 w 2997604"/>
                <a:gd name="T5" fmla="*/ 1512168 h 3024336"/>
                <a:gd name="T6" fmla="*/ 1512168 w 2997604"/>
                <a:gd name="T7" fmla="*/ 0 h 3024336"/>
                <a:gd name="T8" fmla="*/ 1764196 w 2997604"/>
                <a:gd name="T9" fmla="*/ 22675 h 3024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7604" h="3024336">
                  <a:moveTo>
                    <a:pt x="2997604" y="1790780"/>
                  </a:moveTo>
                  <a:cubicBezTo>
                    <a:pt x="2867846" y="2492941"/>
                    <a:pt x="2252064" y="3024336"/>
                    <a:pt x="1512168" y="3024336"/>
                  </a:cubicBez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ubicBezTo>
                    <a:pt x="1598138" y="0"/>
                    <a:pt x="1682432" y="7174"/>
                    <a:pt x="1764196" y="22675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ys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椭圆 4"/>
            <p:cNvSpPr>
              <a:spLocks/>
            </p:cNvSpPr>
            <p:nvPr/>
          </p:nvSpPr>
          <p:spPr bwMode="auto">
            <a:xfrm rot="1748642">
              <a:off x="2072242" y="1513229"/>
              <a:ext cx="1573837" cy="746788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椭圆 4"/>
            <p:cNvSpPr>
              <a:spLocks/>
            </p:cNvSpPr>
            <p:nvPr/>
          </p:nvSpPr>
          <p:spPr bwMode="auto">
            <a:xfrm rot="1748643" flipV="1">
              <a:off x="3158906" y="2877661"/>
              <a:ext cx="1121762" cy="532017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椭圆 4"/>
            <p:cNvSpPr>
              <a:spLocks/>
            </p:cNvSpPr>
            <p:nvPr/>
          </p:nvSpPr>
          <p:spPr bwMode="auto">
            <a:xfrm rot="1748642">
              <a:off x="4392985" y="3020842"/>
              <a:ext cx="773581" cy="366376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" name="KSO_GN4"/>
          <p:cNvSpPr>
            <a:spLocks noChangeArrowheads="1"/>
          </p:cNvSpPr>
          <p:nvPr/>
        </p:nvSpPr>
        <p:spPr bwMode="auto">
          <a:xfrm>
            <a:off x="725006" y="1382634"/>
            <a:ext cx="1664817" cy="1665813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Impact" pitchFamily="34" charset="0"/>
              </a:rPr>
              <a:t>04</a:t>
            </a:r>
          </a:p>
        </p:txBody>
      </p:sp>
      <p:sp>
        <p:nvSpPr>
          <p:cNvPr id="9" name="KSO_GN3"/>
          <p:cNvSpPr>
            <a:spLocks noChangeArrowheads="1"/>
          </p:cNvSpPr>
          <p:nvPr/>
        </p:nvSpPr>
        <p:spPr bwMode="auto">
          <a:xfrm>
            <a:off x="2257733" y="2603118"/>
            <a:ext cx="1178105" cy="117881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Impact" pitchFamily="34" charset="0"/>
              </a:rPr>
              <a:t>03</a:t>
            </a:r>
          </a:p>
        </p:txBody>
      </p:sp>
      <p:sp>
        <p:nvSpPr>
          <p:cNvPr id="10" name="KSO_GN2"/>
          <p:cNvSpPr>
            <a:spLocks noChangeArrowheads="1"/>
          </p:cNvSpPr>
          <p:nvPr/>
        </p:nvSpPr>
        <p:spPr bwMode="auto">
          <a:xfrm rot="10800000" flipV="1">
            <a:off x="3479867" y="3254441"/>
            <a:ext cx="840144" cy="840646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400">
                <a:solidFill>
                  <a:schemeClr val="bg1"/>
                </a:solidFill>
                <a:latin typeface="Impact" pitchFamily="34" charset="0"/>
              </a:rPr>
              <a:t>02</a:t>
            </a:r>
          </a:p>
        </p:txBody>
      </p:sp>
      <p:sp>
        <p:nvSpPr>
          <p:cNvPr id="11" name="KSO_GN1"/>
          <p:cNvSpPr>
            <a:spLocks noChangeArrowheads="1"/>
          </p:cNvSpPr>
          <p:nvPr/>
        </p:nvSpPr>
        <p:spPr bwMode="auto">
          <a:xfrm>
            <a:off x="4280741" y="3864873"/>
            <a:ext cx="579532" cy="5798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01</a:t>
            </a:r>
          </a:p>
        </p:txBody>
      </p:sp>
      <p:sp>
        <p:nvSpPr>
          <p:cNvPr id="13" name="文本框 11"/>
          <p:cNvSpPr txBox="1">
            <a:spLocks noChangeArrowheads="1"/>
          </p:cNvSpPr>
          <p:nvPr/>
        </p:nvSpPr>
        <p:spPr bwMode="auto">
          <a:xfrm>
            <a:off x="2728061" y="1298601"/>
            <a:ext cx="4199621" cy="60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3661341" y="2431264"/>
            <a:ext cx="3934995" cy="4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4427666" y="3187348"/>
            <a:ext cx="3816742" cy="4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</a:p>
        </p:txBody>
      </p:sp>
      <p:sp>
        <p:nvSpPr>
          <p:cNvPr id="16" name="文本框 14"/>
          <p:cNvSpPr txBox="1">
            <a:spLocks noChangeArrowheads="1"/>
          </p:cNvSpPr>
          <p:nvPr/>
        </p:nvSpPr>
        <p:spPr bwMode="auto">
          <a:xfrm>
            <a:off x="5044394" y="3848868"/>
            <a:ext cx="3848086" cy="4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点击此处输入文字点击此处输入文字点击此处输入文字</a:t>
            </a:r>
          </a:p>
        </p:txBody>
      </p:sp>
    </p:spTree>
    <p:extLst>
      <p:ext uri="{BB962C8B-B14F-4D97-AF65-F5344CB8AC3E}">
        <p14:creationId xmlns:p14="http://schemas.microsoft.com/office/powerpoint/2010/main" val="21872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entagon 35"/>
          <p:cNvSpPr/>
          <p:nvPr/>
        </p:nvSpPr>
        <p:spPr>
          <a:xfrm>
            <a:off x="890254" y="1504307"/>
            <a:ext cx="1397531" cy="1226214"/>
          </a:xfrm>
          <a:prstGeom prst="homePlate">
            <a:avLst>
              <a:gd name="adj" fmla="val 29885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7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2418908" y="2786949"/>
            <a:ext cx="1397531" cy="1226214"/>
          </a:xfrm>
          <a:prstGeom prst="homePlate">
            <a:avLst>
              <a:gd name="adj" fmla="val 28209"/>
            </a:avLst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altLang="zh-CN" sz="17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3946609" y="1504307"/>
            <a:ext cx="1397531" cy="1226214"/>
          </a:xfrm>
          <a:prstGeom prst="homePlate">
            <a:avLst>
              <a:gd name="adj" fmla="val 30723"/>
            </a:avLst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altLang="zh-CN" sz="17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5475739" y="2786949"/>
            <a:ext cx="1397531" cy="1226214"/>
          </a:xfrm>
          <a:prstGeom prst="homePlate">
            <a:avLst>
              <a:gd name="adj" fmla="val 29885"/>
            </a:avLst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altLang="zh-CN" sz="17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7004869" y="1504307"/>
            <a:ext cx="1397531" cy="1226214"/>
          </a:xfrm>
          <a:prstGeom prst="homePlate">
            <a:avLst>
              <a:gd name="adj" fmla="val 29885"/>
            </a:avLst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altLang="zh-CN" sz="17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2822136" y="1731638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TextBox 82"/>
          <p:cNvSpPr txBox="1"/>
          <p:nvPr/>
        </p:nvSpPr>
        <p:spPr>
          <a:xfrm>
            <a:off x="2390903" y="1609426"/>
            <a:ext cx="1397531" cy="6647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8" name="TextBox 31"/>
          <p:cNvSpPr txBox="1"/>
          <p:nvPr/>
        </p:nvSpPr>
        <p:spPr>
          <a:xfrm>
            <a:off x="5449102" y="1609426"/>
            <a:ext cx="1397531" cy="6647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9" name="TextBox 32"/>
          <p:cNvSpPr txBox="1"/>
          <p:nvPr/>
        </p:nvSpPr>
        <p:spPr>
          <a:xfrm>
            <a:off x="863588" y="2881223"/>
            <a:ext cx="1395746" cy="6647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0" name="TextBox 33"/>
          <p:cNvSpPr txBox="1"/>
          <p:nvPr/>
        </p:nvSpPr>
        <p:spPr>
          <a:xfrm>
            <a:off x="3920003" y="2881223"/>
            <a:ext cx="1397531" cy="6647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1" name="TextBox 34"/>
          <p:cNvSpPr txBox="1"/>
          <p:nvPr/>
        </p:nvSpPr>
        <p:spPr>
          <a:xfrm>
            <a:off x="6978202" y="2881223"/>
            <a:ext cx="1397531" cy="6647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79277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7" grpId="0"/>
      <p:bldP spid="88" grpId="0"/>
      <p:bldP spid="89" grpId="0"/>
      <p:bldP spid="90" grpId="0"/>
      <p:bldP spid="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/>
          <p:cNvSpPr/>
          <p:nvPr/>
        </p:nvSpPr>
        <p:spPr>
          <a:xfrm rot="16200000">
            <a:off x="4086136" y="2046720"/>
            <a:ext cx="935993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 rot="16200000">
            <a:off x="4086135" y="957916"/>
            <a:ext cx="935991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3538113" y="1379798"/>
            <a:ext cx="2646190" cy="652686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右箭头 8"/>
          <p:cNvSpPr/>
          <p:nvPr/>
        </p:nvSpPr>
        <p:spPr>
          <a:xfrm rot="10800000">
            <a:off x="2923950" y="1960719"/>
            <a:ext cx="2646190" cy="652686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3538113" y="2464532"/>
            <a:ext cx="2646190" cy="652686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右箭头 10"/>
          <p:cNvSpPr/>
          <p:nvPr/>
        </p:nvSpPr>
        <p:spPr>
          <a:xfrm rot="10800000">
            <a:off x="2923950" y="3045942"/>
            <a:ext cx="2646190" cy="652686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3815916" y="1564432"/>
            <a:ext cx="17235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</a:rPr>
              <a:t>单击此处输入标题</a:t>
            </a:r>
          </a:p>
        </p:txBody>
      </p:sp>
      <p:sp>
        <p:nvSpPr>
          <p:cNvPr id="13" name="TextBox 10"/>
          <p:cNvSpPr txBox="1"/>
          <p:nvPr/>
        </p:nvSpPr>
        <p:spPr>
          <a:xfrm>
            <a:off x="6444208" y="2032484"/>
            <a:ext cx="19552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defTabSz="914378">
              <a:defRPr/>
            </a:pPr>
            <a:r>
              <a:rPr lang="zh-CN" altLang="en-US" kern="0" spc="22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kern="0" spc="22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538114" y="2141076"/>
            <a:ext cx="17235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</a:rPr>
              <a:t>单击此处输入标题</a:t>
            </a:r>
          </a:p>
        </p:txBody>
      </p:sp>
      <p:sp>
        <p:nvSpPr>
          <p:cNvPr id="15" name="TextBox 12"/>
          <p:cNvSpPr txBox="1"/>
          <p:nvPr/>
        </p:nvSpPr>
        <p:spPr>
          <a:xfrm>
            <a:off x="3815916" y="2685170"/>
            <a:ext cx="17235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</a:rPr>
              <a:t>单击此处输入标题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3538114" y="3161464"/>
            <a:ext cx="17235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</a:rPr>
              <a:t>单击此处输入标题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19100" y="1528428"/>
            <a:ext cx="239893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defTabSz="914378">
              <a:defRPr/>
            </a:pPr>
            <a:r>
              <a:rPr lang="zh-CN" altLang="en-US" kern="0" spc="22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kern="0" spc="22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228184" y="3220616"/>
            <a:ext cx="2088231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22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pc="22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503548" y="2500536"/>
            <a:ext cx="2088231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22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pc="22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3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212884" y="1469759"/>
            <a:ext cx="2230041" cy="298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 anchor="ctr"/>
          <a:lstStyle/>
          <a:p>
            <a:pPr algn="dist"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宝贵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的标题</a:t>
            </a: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212884" y="3069372"/>
            <a:ext cx="2230041" cy="298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 anchor="ctr"/>
          <a:lstStyle/>
          <a:p>
            <a:pPr algn="dist"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宝贵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的标题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212884" y="1876834"/>
            <a:ext cx="2228850" cy="900246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7" name="文本框 2"/>
          <p:cNvSpPr txBox="1"/>
          <p:nvPr/>
        </p:nvSpPr>
        <p:spPr>
          <a:xfrm>
            <a:off x="212884" y="3476447"/>
            <a:ext cx="2228850" cy="900246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8" name="矩形 7"/>
          <p:cNvSpPr/>
          <p:nvPr/>
        </p:nvSpPr>
        <p:spPr>
          <a:xfrm>
            <a:off x="2997161" y="1469759"/>
            <a:ext cx="1856185" cy="1456584"/>
          </a:xfrm>
          <a:prstGeom prst="rect">
            <a:avLst/>
          </a:prstGeom>
          <a:blipFill dpi="0" rotWithShape="1">
            <a:blip r:embed="rId3"/>
            <a:srcRect/>
            <a:stretch>
              <a:fillRect l="-1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>
              <a:defRPr/>
            </a:pPr>
            <a:endParaRPr lang="zh-CN" altLang="en-US" noProof="1">
              <a:solidFill>
                <a:srgbClr val="74495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709625" y="1479286"/>
            <a:ext cx="0" cy="2897685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3250169" y="3027577"/>
            <a:ext cx="13501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>
              <a:defRPr/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的标题</a:t>
            </a:r>
          </a:p>
        </p:txBody>
      </p:sp>
      <p:sp>
        <p:nvSpPr>
          <p:cNvPr id="11" name="文本框 11"/>
          <p:cNvSpPr txBox="1"/>
          <p:nvPr/>
        </p:nvSpPr>
        <p:spPr>
          <a:xfrm>
            <a:off x="2924072" y="3476447"/>
            <a:ext cx="2002361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421023" y="3403693"/>
            <a:ext cx="1008459" cy="0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999521" y="1469759"/>
            <a:ext cx="1856185" cy="1456584"/>
          </a:xfrm>
          <a:prstGeom prst="rect">
            <a:avLst/>
          </a:prstGeom>
          <a:blipFill dpi="0" rotWithShape="1">
            <a:blip r:embed="rId4"/>
            <a:srcRect/>
            <a:stretch>
              <a:fillRect l="-1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>
              <a:defRPr/>
            </a:pPr>
            <a:endParaRPr lang="zh-CN" altLang="en-US" noProof="1">
              <a:solidFill>
                <a:srgbClr val="74495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5252529" y="3027577"/>
            <a:ext cx="13501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>
              <a:defRPr/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的标题</a:t>
            </a:r>
          </a:p>
        </p:txBody>
      </p:sp>
      <p:sp>
        <p:nvSpPr>
          <p:cNvPr id="15" name="文本框 11"/>
          <p:cNvSpPr txBox="1"/>
          <p:nvPr/>
        </p:nvSpPr>
        <p:spPr>
          <a:xfrm>
            <a:off x="4926433" y="3476447"/>
            <a:ext cx="2002361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423384" y="3403693"/>
            <a:ext cx="1008459" cy="0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001882" y="1469759"/>
            <a:ext cx="1856185" cy="1456584"/>
          </a:xfrm>
          <a:prstGeom prst="rect">
            <a:avLst/>
          </a:prstGeom>
          <a:blipFill dpi="0" rotWithShape="1">
            <a:blip r:embed="rId5"/>
            <a:srcRect/>
            <a:stretch>
              <a:fillRect r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>
              <a:defRPr/>
            </a:pPr>
            <a:endParaRPr lang="zh-CN" altLang="en-US" noProof="1">
              <a:solidFill>
                <a:srgbClr val="74495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7254890" y="3027577"/>
            <a:ext cx="13501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>
              <a:defRPr/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的标题</a:t>
            </a:r>
          </a:p>
        </p:txBody>
      </p:sp>
      <p:sp>
        <p:nvSpPr>
          <p:cNvPr id="19" name="文本框 11"/>
          <p:cNvSpPr txBox="1"/>
          <p:nvPr/>
        </p:nvSpPr>
        <p:spPr>
          <a:xfrm>
            <a:off x="6928793" y="3476447"/>
            <a:ext cx="2002361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425744" y="3403693"/>
            <a:ext cx="1008459" cy="0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7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10" grpId="0"/>
      <p:bldP spid="11" grpId="0"/>
      <p:bldP spid="13" grpId="0" animBg="1"/>
      <p:bldP spid="14" grpId="0"/>
      <p:bldP spid="15" grpId="0"/>
      <p:bldP spid="17" grpId="0" animBg="1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-877006" y="754705"/>
            <a:ext cx="497910" cy="65761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884623" y="1412321"/>
            <a:ext cx="497910" cy="657617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flipH="1">
            <a:off x="2727384" y="3421775"/>
            <a:ext cx="3763199" cy="1669798"/>
          </a:xfrm>
          <a:custGeom>
            <a:avLst/>
            <a:gdLst>
              <a:gd name="connsiteX0" fmla="*/ 3025157 w 6067310"/>
              <a:gd name="connsiteY0" fmla="*/ 1055951 h 2705986"/>
              <a:gd name="connsiteX1" fmla="*/ 3064024 w 6067310"/>
              <a:gd name="connsiteY1" fmla="*/ 1059484 h 2705986"/>
              <a:gd name="connsiteX2" fmla="*/ 3063946 w 6067310"/>
              <a:gd name="connsiteY2" fmla="*/ 1056391 h 2705986"/>
              <a:gd name="connsiteX3" fmla="*/ 3120244 w 6067310"/>
              <a:gd name="connsiteY3" fmla="*/ 1153633 h 2705986"/>
              <a:gd name="connsiteX4" fmla="*/ 3067081 w 6067310"/>
              <a:gd name="connsiteY4" fmla="*/ 1254642 h 2705986"/>
              <a:gd name="connsiteX5" fmla="*/ 3157458 w 6067310"/>
              <a:gd name="connsiteY5" fmla="*/ 2232837 h 2705986"/>
              <a:gd name="connsiteX6" fmla="*/ 3032614 w 6067310"/>
              <a:gd name="connsiteY6" fmla="*/ 2325464 h 2705986"/>
              <a:gd name="connsiteX7" fmla="*/ 2909852 w 6067310"/>
              <a:gd name="connsiteY7" fmla="*/ 2234382 h 2705986"/>
              <a:gd name="connsiteX8" fmla="*/ 3000229 w 6067310"/>
              <a:gd name="connsiteY8" fmla="*/ 1256187 h 2705986"/>
              <a:gd name="connsiteX9" fmla="*/ 2947066 w 6067310"/>
              <a:gd name="connsiteY9" fmla="*/ 1155178 h 2705986"/>
              <a:gd name="connsiteX10" fmla="*/ 3003366 w 6067310"/>
              <a:gd name="connsiteY10" fmla="*/ 1057932 h 2705986"/>
              <a:gd name="connsiteX11" fmla="*/ 3029867 w 6067310"/>
              <a:gd name="connsiteY11" fmla="*/ 0 h 2705986"/>
              <a:gd name="connsiteX12" fmla="*/ 3029807 w 6067310"/>
              <a:gd name="connsiteY12" fmla="*/ 2381 h 2705986"/>
              <a:gd name="connsiteX13" fmla="*/ 2964451 w 6067310"/>
              <a:gd name="connsiteY13" fmla="*/ 9531 h 2705986"/>
              <a:gd name="connsiteX14" fmla="*/ 2862005 w 6067310"/>
              <a:gd name="connsiteY14" fmla="*/ 894680 h 2705986"/>
              <a:gd name="connsiteX15" fmla="*/ 2808843 w 6067310"/>
              <a:gd name="connsiteY15" fmla="*/ 894680 h 2705986"/>
              <a:gd name="connsiteX16" fmla="*/ 2372908 w 6067310"/>
              <a:gd name="connsiteY16" fmla="*/ 1059484 h 2705986"/>
              <a:gd name="connsiteX17" fmla="*/ 1570150 w 6067310"/>
              <a:gd name="connsiteY17" fmla="*/ 1442257 h 2705986"/>
              <a:gd name="connsiteX18" fmla="*/ 634485 w 6067310"/>
              <a:gd name="connsiteY18" fmla="*/ 1197708 h 2705986"/>
              <a:gd name="connsiteX19" fmla="*/ 623852 w 6067310"/>
              <a:gd name="connsiteY19" fmla="*/ 1229605 h 2705986"/>
              <a:gd name="connsiteX20" fmla="*/ 437782 w 6067310"/>
              <a:gd name="connsiteY20" fmla="*/ 942526 h 2705986"/>
              <a:gd name="connsiteX21" fmla="*/ 437782 w 6067310"/>
              <a:gd name="connsiteY21" fmla="*/ 1176443 h 2705986"/>
              <a:gd name="connsiteX22" fmla="*/ 267661 w 6067310"/>
              <a:gd name="connsiteY22" fmla="*/ 1144545 h 2705986"/>
              <a:gd name="connsiteX23" fmla="*/ 272978 w 6067310"/>
              <a:gd name="connsiteY23" fmla="*/ 1086066 h 2705986"/>
              <a:gd name="connsiteX24" fmla="*/ 246396 w 6067310"/>
              <a:gd name="connsiteY24" fmla="*/ 1080750 h 2705986"/>
              <a:gd name="connsiteX25" fmla="*/ 235764 w 6067310"/>
              <a:gd name="connsiteY25" fmla="*/ 1128596 h 2705986"/>
              <a:gd name="connsiteX26" fmla="*/ 44378 w 6067310"/>
              <a:gd name="connsiteY26" fmla="*/ 1022271 h 2705986"/>
              <a:gd name="connsiteX27" fmla="*/ 76275 w 6067310"/>
              <a:gd name="connsiteY27" fmla="*/ 1160494 h 2705986"/>
              <a:gd name="connsiteX28" fmla="*/ 549424 w 6067310"/>
              <a:gd name="connsiteY28" fmla="*/ 1420991 h 2705986"/>
              <a:gd name="connsiteX29" fmla="*/ 544108 w 6067310"/>
              <a:gd name="connsiteY29" fmla="*/ 1442257 h 2705986"/>
              <a:gd name="connsiteX30" fmla="*/ 1203326 w 6067310"/>
              <a:gd name="connsiteY30" fmla="*/ 1692122 h 2705986"/>
              <a:gd name="connsiteX31" fmla="*/ 1804066 w 6067310"/>
              <a:gd name="connsiteY31" fmla="*/ 1835661 h 2705986"/>
              <a:gd name="connsiteX32" fmla="*/ 2356959 w 6067310"/>
              <a:gd name="connsiteY32" fmla="*/ 1670857 h 2705986"/>
              <a:gd name="connsiteX33" fmla="*/ 2457968 w 6067310"/>
              <a:gd name="connsiteY33" fmla="*/ 2011098 h 2705986"/>
              <a:gd name="connsiteX34" fmla="*/ 2468601 w 6067310"/>
              <a:gd name="connsiteY34" fmla="*/ 2622471 h 2705986"/>
              <a:gd name="connsiteX35" fmla="*/ 2532396 w 6067310"/>
              <a:gd name="connsiteY35" fmla="*/ 2702215 h 2705986"/>
              <a:gd name="connsiteX36" fmla="*/ 3079973 w 6067310"/>
              <a:gd name="connsiteY36" fmla="*/ 2702215 h 2705986"/>
              <a:gd name="connsiteX37" fmla="*/ 3079949 w 6067310"/>
              <a:gd name="connsiteY37" fmla="*/ 2700670 h 2705986"/>
              <a:gd name="connsiteX38" fmla="*/ 3534914 w 6067310"/>
              <a:gd name="connsiteY38" fmla="*/ 2700670 h 2705986"/>
              <a:gd name="connsiteX39" fmla="*/ 3598709 w 6067310"/>
              <a:gd name="connsiteY39" fmla="*/ 2620926 h 2705986"/>
              <a:gd name="connsiteX40" fmla="*/ 3609342 w 6067310"/>
              <a:gd name="connsiteY40" fmla="*/ 2009553 h 2705986"/>
              <a:gd name="connsiteX41" fmla="*/ 3710351 w 6067310"/>
              <a:gd name="connsiteY41" fmla="*/ 1669312 h 2705986"/>
              <a:gd name="connsiteX42" fmla="*/ 4263244 w 6067310"/>
              <a:gd name="connsiteY42" fmla="*/ 1834116 h 2705986"/>
              <a:gd name="connsiteX43" fmla="*/ 4863984 w 6067310"/>
              <a:gd name="connsiteY43" fmla="*/ 1690577 h 2705986"/>
              <a:gd name="connsiteX44" fmla="*/ 5523202 w 6067310"/>
              <a:gd name="connsiteY44" fmla="*/ 1440712 h 2705986"/>
              <a:gd name="connsiteX45" fmla="*/ 5517886 w 6067310"/>
              <a:gd name="connsiteY45" fmla="*/ 1419446 h 2705986"/>
              <a:gd name="connsiteX46" fmla="*/ 5991035 w 6067310"/>
              <a:gd name="connsiteY46" fmla="*/ 1158949 h 2705986"/>
              <a:gd name="connsiteX47" fmla="*/ 6022932 w 6067310"/>
              <a:gd name="connsiteY47" fmla="*/ 1020726 h 2705986"/>
              <a:gd name="connsiteX48" fmla="*/ 5831546 w 6067310"/>
              <a:gd name="connsiteY48" fmla="*/ 1127051 h 2705986"/>
              <a:gd name="connsiteX49" fmla="*/ 5820914 w 6067310"/>
              <a:gd name="connsiteY49" fmla="*/ 1079205 h 2705986"/>
              <a:gd name="connsiteX50" fmla="*/ 5794332 w 6067310"/>
              <a:gd name="connsiteY50" fmla="*/ 1084521 h 2705986"/>
              <a:gd name="connsiteX51" fmla="*/ 5799649 w 6067310"/>
              <a:gd name="connsiteY51" fmla="*/ 1143000 h 2705986"/>
              <a:gd name="connsiteX52" fmla="*/ 5629528 w 6067310"/>
              <a:gd name="connsiteY52" fmla="*/ 1174898 h 2705986"/>
              <a:gd name="connsiteX53" fmla="*/ 5629528 w 6067310"/>
              <a:gd name="connsiteY53" fmla="*/ 940981 h 2705986"/>
              <a:gd name="connsiteX54" fmla="*/ 5443458 w 6067310"/>
              <a:gd name="connsiteY54" fmla="*/ 1228060 h 2705986"/>
              <a:gd name="connsiteX55" fmla="*/ 5432825 w 6067310"/>
              <a:gd name="connsiteY55" fmla="*/ 1196163 h 2705986"/>
              <a:gd name="connsiteX56" fmla="*/ 4497160 w 6067310"/>
              <a:gd name="connsiteY56" fmla="*/ 1440712 h 2705986"/>
              <a:gd name="connsiteX57" fmla="*/ 3694402 w 6067310"/>
              <a:gd name="connsiteY57" fmla="*/ 1057939 h 2705986"/>
              <a:gd name="connsiteX58" fmla="*/ 3258467 w 6067310"/>
              <a:gd name="connsiteY58" fmla="*/ 893135 h 2705986"/>
              <a:gd name="connsiteX59" fmla="*/ 3205305 w 6067310"/>
              <a:gd name="connsiteY59" fmla="*/ 893135 h 2705986"/>
              <a:gd name="connsiteX60" fmla="*/ 3029867 w 6067310"/>
              <a:gd name="connsiteY60" fmla="*/ 0 h 270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067310" h="2705986">
                <a:moveTo>
                  <a:pt x="3025157" y="1055951"/>
                </a:moveTo>
                <a:lnTo>
                  <a:pt x="3064024" y="1059484"/>
                </a:lnTo>
                <a:lnTo>
                  <a:pt x="3063946" y="1056391"/>
                </a:lnTo>
                <a:lnTo>
                  <a:pt x="3120244" y="1153633"/>
                </a:lnTo>
                <a:lnTo>
                  <a:pt x="3067081" y="1254642"/>
                </a:lnTo>
                <a:lnTo>
                  <a:pt x="3157458" y="2232837"/>
                </a:lnTo>
                <a:lnTo>
                  <a:pt x="3032614" y="2325464"/>
                </a:lnTo>
                <a:lnTo>
                  <a:pt x="2909852" y="2234382"/>
                </a:lnTo>
                <a:lnTo>
                  <a:pt x="3000229" y="1256187"/>
                </a:lnTo>
                <a:lnTo>
                  <a:pt x="2947066" y="1155178"/>
                </a:lnTo>
                <a:lnTo>
                  <a:pt x="3003366" y="1057932"/>
                </a:lnTo>
                <a:close/>
                <a:moveTo>
                  <a:pt x="3029867" y="0"/>
                </a:moveTo>
                <a:lnTo>
                  <a:pt x="3029807" y="2381"/>
                </a:lnTo>
                <a:lnTo>
                  <a:pt x="2964451" y="9531"/>
                </a:lnTo>
                <a:cubicBezTo>
                  <a:pt x="2632430" y="73877"/>
                  <a:pt x="2782261" y="495959"/>
                  <a:pt x="2862005" y="894680"/>
                </a:cubicBezTo>
                <a:lnTo>
                  <a:pt x="2808843" y="894680"/>
                </a:lnTo>
                <a:cubicBezTo>
                  <a:pt x="2727326" y="1013411"/>
                  <a:pt x="2550117" y="1068345"/>
                  <a:pt x="2372908" y="1059484"/>
                </a:cubicBezTo>
                <a:cubicBezTo>
                  <a:pt x="2105322" y="1187075"/>
                  <a:pt x="1837736" y="1341247"/>
                  <a:pt x="1570150" y="1442257"/>
                </a:cubicBezTo>
                <a:cubicBezTo>
                  <a:pt x="1252946" y="1387323"/>
                  <a:pt x="887894" y="1289856"/>
                  <a:pt x="634485" y="1197708"/>
                </a:cubicBezTo>
                <a:lnTo>
                  <a:pt x="623852" y="1229605"/>
                </a:lnTo>
                <a:lnTo>
                  <a:pt x="437782" y="942526"/>
                </a:lnTo>
                <a:cubicBezTo>
                  <a:pt x="299559" y="956702"/>
                  <a:pt x="437782" y="1098471"/>
                  <a:pt x="437782" y="1176443"/>
                </a:cubicBezTo>
                <a:lnTo>
                  <a:pt x="267661" y="1144545"/>
                </a:lnTo>
                <a:lnTo>
                  <a:pt x="272978" y="1086066"/>
                </a:lnTo>
                <a:lnTo>
                  <a:pt x="246396" y="1080750"/>
                </a:lnTo>
                <a:lnTo>
                  <a:pt x="235764" y="1128596"/>
                </a:lnTo>
                <a:cubicBezTo>
                  <a:pt x="171969" y="1093154"/>
                  <a:pt x="108173" y="988602"/>
                  <a:pt x="44378" y="1022271"/>
                </a:cubicBezTo>
                <a:cubicBezTo>
                  <a:pt x="-67265" y="1031131"/>
                  <a:pt x="65643" y="1114420"/>
                  <a:pt x="76275" y="1160494"/>
                </a:cubicBezTo>
                <a:cubicBezTo>
                  <a:pt x="196777" y="1358968"/>
                  <a:pt x="397024" y="1382006"/>
                  <a:pt x="549424" y="1420991"/>
                </a:cubicBezTo>
                <a:lnTo>
                  <a:pt x="544108" y="1442257"/>
                </a:lnTo>
                <a:lnTo>
                  <a:pt x="1203326" y="1692122"/>
                </a:lnTo>
                <a:cubicBezTo>
                  <a:pt x="1398256" y="1793130"/>
                  <a:pt x="1699512" y="1878192"/>
                  <a:pt x="1804066" y="1835661"/>
                </a:cubicBezTo>
                <a:cubicBezTo>
                  <a:pt x="2014945" y="1732880"/>
                  <a:pt x="2172661" y="1725792"/>
                  <a:pt x="2356959" y="1670857"/>
                </a:cubicBezTo>
                <a:cubicBezTo>
                  <a:pt x="2417211" y="1757689"/>
                  <a:pt x="2450879" y="1881735"/>
                  <a:pt x="2457968" y="2011098"/>
                </a:cubicBezTo>
                <a:lnTo>
                  <a:pt x="2468601" y="2622471"/>
                </a:lnTo>
                <a:cubicBezTo>
                  <a:pt x="2489866" y="2649052"/>
                  <a:pt x="2479233" y="2723481"/>
                  <a:pt x="2532396" y="2702215"/>
                </a:cubicBezTo>
                <a:lnTo>
                  <a:pt x="3079973" y="2702215"/>
                </a:lnTo>
                <a:lnTo>
                  <a:pt x="3079949" y="2700670"/>
                </a:lnTo>
                <a:lnTo>
                  <a:pt x="3534914" y="2700670"/>
                </a:lnTo>
                <a:cubicBezTo>
                  <a:pt x="3588077" y="2721936"/>
                  <a:pt x="3577444" y="2647507"/>
                  <a:pt x="3598709" y="2620926"/>
                </a:cubicBezTo>
                <a:lnTo>
                  <a:pt x="3609342" y="2009553"/>
                </a:lnTo>
                <a:cubicBezTo>
                  <a:pt x="3616431" y="1880190"/>
                  <a:pt x="3650099" y="1756144"/>
                  <a:pt x="3710351" y="1669312"/>
                </a:cubicBezTo>
                <a:cubicBezTo>
                  <a:pt x="3894649" y="1724247"/>
                  <a:pt x="4052365" y="1731335"/>
                  <a:pt x="4263244" y="1834116"/>
                </a:cubicBezTo>
                <a:cubicBezTo>
                  <a:pt x="4367798" y="1876647"/>
                  <a:pt x="4669054" y="1791585"/>
                  <a:pt x="4863984" y="1690577"/>
                </a:cubicBezTo>
                <a:lnTo>
                  <a:pt x="5523202" y="1440712"/>
                </a:lnTo>
                <a:lnTo>
                  <a:pt x="5517886" y="1419446"/>
                </a:lnTo>
                <a:cubicBezTo>
                  <a:pt x="5670286" y="1380461"/>
                  <a:pt x="5870533" y="1357423"/>
                  <a:pt x="5991035" y="1158949"/>
                </a:cubicBezTo>
                <a:cubicBezTo>
                  <a:pt x="6001667" y="1112875"/>
                  <a:pt x="6134575" y="1029586"/>
                  <a:pt x="6022932" y="1020726"/>
                </a:cubicBezTo>
                <a:cubicBezTo>
                  <a:pt x="5959137" y="987057"/>
                  <a:pt x="5895341" y="1091609"/>
                  <a:pt x="5831546" y="1127051"/>
                </a:cubicBezTo>
                <a:lnTo>
                  <a:pt x="5820914" y="1079205"/>
                </a:lnTo>
                <a:lnTo>
                  <a:pt x="5794332" y="1084521"/>
                </a:lnTo>
                <a:lnTo>
                  <a:pt x="5799649" y="1143000"/>
                </a:lnTo>
                <a:lnTo>
                  <a:pt x="5629528" y="1174898"/>
                </a:lnTo>
                <a:cubicBezTo>
                  <a:pt x="5629528" y="1096926"/>
                  <a:pt x="5767751" y="955157"/>
                  <a:pt x="5629528" y="940981"/>
                </a:cubicBezTo>
                <a:lnTo>
                  <a:pt x="5443458" y="1228060"/>
                </a:lnTo>
                <a:lnTo>
                  <a:pt x="5432825" y="1196163"/>
                </a:lnTo>
                <a:cubicBezTo>
                  <a:pt x="5179416" y="1288311"/>
                  <a:pt x="4814364" y="1385778"/>
                  <a:pt x="4497160" y="1440712"/>
                </a:cubicBezTo>
                <a:cubicBezTo>
                  <a:pt x="4229574" y="1339702"/>
                  <a:pt x="3961988" y="1185530"/>
                  <a:pt x="3694402" y="1057939"/>
                </a:cubicBezTo>
                <a:cubicBezTo>
                  <a:pt x="3517193" y="1066800"/>
                  <a:pt x="3339984" y="1011866"/>
                  <a:pt x="3258467" y="893135"/>
                </a:cubicBezTo>
                <a:lnTo>
                  <a:pt x="3205305" y="893135"/>
                </a:lnTo>
                <a:cubicBezTo>
                  <a:pt x="3290366" y="467832"/>
                  <a:pt x="3455169" y="15950"/>
                  <a:pt x="302986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269875" y="2035709"/>
            <a:ext cx="958966" cy="958966"/>
            <a:chOff x="4359833" y="2713220"/>
            <a:chExt cx="1278621" cy="1278621"/>
          </a:xfrm>
        </p:grpSpPr>
        <p:sp>
          <p:nvSpPr>
            <p:cNvPr id="35" name="椭圆 34"/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569663" y="2883379"/>
              <a:ext cx="858959" cy="800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99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99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483077" y="3063222"/>
            <a:ext cx="958966" cy="958966"/>
            <a:chOff x="3310770" y="4083237"/>
            <a:chExt cx="1278621" cy="1278621"/>
          </a:xfrm>
        </p:grpSpPr>
        <p:sp>
          <p:nvSpPr>
            <p:cNvPr id="65" name="椭圆 64"/>
            <p:cNvSpPr/>
            <p:nvPr/>
          </p:nvSpPr>
          <p:spPr>
            <a:xfrm>
              <a:off x="3310770" y="4083237"/>
              <a:ext cx="1278621" cy="12786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3490799" y="4281516"/>
              <a:ext cx="858959" cy="800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99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99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906877" y="2035709"/>
            <a:ext cx="958966" cy="958966"/>
            <a:chOff x="6542502" y="2713220"/>
            <a:chExt cx="1278621" cy="1278621"/>
          </a:xfrm>
          <a:solidFill>
            <a:schemeClr val="accent4"/>
          </a:solidFill>
        </p:grpSpPr>
        <p:sp>
          <p:nvSpPr>
            <p:cNvPr id="68" name="椭圆 67"/>
            <p:cNvSpPr/>
            <p:nvPr/>
          </p:nvSpPr>
          <p:spPr>
            <a:xfrm>
              <a:off x="6542502" y="2713220"/>
              <a:ext cx="1278621" cy="127862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734067" y="2883379"/>
              <a:ext cx="858959" cy="80008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99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99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753169" y="3063222"/>
            <a:ext cx="958966" cy="958966"/>
            <a:chOff x="7670891" y="4083237"/>
            <a:chExt cx="1278621" cy="1278621"/>
          </a:xfrm>
        </p:grpSpPr>
        <p:sp>
          <p:nvSpPr>
            <p:cNvPr id="71" name="椭圆 70"/>
            <p:cNvSpPr/>
            <p:nvPr/>
          </p:nvSpPr>
          <p:spPr>
            <a:xfrm>
              <a:off x="7670891" y="4083237"/>
              <a:ext cx="1278621" cy="1278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7880721" y="4281515"/>
              <a:ext cx="858959" cy="800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99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99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470045" y="3226467"/>
            <a:ext cx="2013033" cy="63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1297964" y="1922821"/>
            <a:ext cx="2013033" cy="63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104473" y="1922821"/>
            <a:ext cx="2013033" cy="63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6940131" y="3227417"/>
            <a:ext cx="2013033" cy="63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73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73" grpId="0"/>
      <p:bldP spid="74" grpId="0"/>
      <p:bldP spid="75" grpId="0"/>
      <p:bldP spid="7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87AA2414-494F-422A-8DDA-824D8030A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" y="2586"/>
            <a:ext cx="9143999" cy="51428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58981" y="2176623"/>
            <a:ext cx="345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3158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4896" y="2799510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3158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94896" y="3164667"/>
            <a:ext cx="1107975" cy="276861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457142" indent="-457142"/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grpSp>
        <p:nvGrpSpPr>
          <p:cNvPr id="10" name="组合 3">
            <a:extLst>
              <a:ext uri="{FF2B5EF4-FFF2-40B4-BE49-F238E27FC236}">
                <a16:creationId xmlns:a16="http://schemas.microsoft.com/office/drawing/2014/main" id="{748EAE82-A2D8-4C30-B4E7-5575A6F471A9}"/>
              </a:ext>
            </a:extLst>
          </p:cNvPr>
          <p:cNvGrpSpPr/>
          <p:nvPr/>
        </p:nvGrpSpPr>
        <p:grpSpPr>
          <a:xfrm>
            <a:off x="3382455" y="2009773"/>
            <a:ext cx="706525" cy="706743"/>
            <a:chOff x="2364690" y="4730494"/>
            <a:chExt cx="653704" cy="653704"/>
          </a:xfrm>
          <a:solidFill>
            <a:schemeClr val="accent3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F58650E-C923-40BB-ACE7-AAD6144A17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2" tIns="45706" rIns="91412" bIns="4570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599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54A3F9F-CA01-4391-A2D8-A13FC3DDD393}"/>
                </a:ext>
              </a:extLst>
            </p:cNvPr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599" dirty="0"/>
                <a:t>4</a:t>
              </a:r>
              <a:endParaRPr lang="zh-CN" altLang="en-US" sz="3599" dirty="0"/>
            </a:p>
          </p:txBody>
        </p:sp>
      </p:grpSp>
    </p:spTree>
    <p:extLst>
      <p:ext uri="{BB962C8B-B14F-4D97-AF65-F5344CB8AC3E}">
        <p14:creationId xmlns:p14="http://schemas.microsoft.com/office/powerpoint/2010/main" val="12069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同心圆 20"/>
          <p:cNvSpPr/>
          <p:nvPr/>
        </p:nvSpPr>
        <p:spPr>
          <a:xfrm>
            <a:off x="682557" y="2373697"/>
            <a:ext cx="2611795" cy="2611115"/>
          </a:xfrm>
          <a:prstGeom prst="donut">
            <a:avLst>
              <a:gd name="adj" fmla="val 7852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extrusionH="95250" prstMaterial="flat">
            <a:bevelT w="95250" h="69850" prst="riblet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2" name="同心圆 21"/>
          <p:cNvSpPr/>
          <p:nvPr/>
        </p:nvSpPr>
        <p:spPr>
          <a:xfrm>
            <a:off x="1016093" y="2536540"/>
            <a:ext cx="1944722" cy="1944216"/>
          </a:xfrm>
          <a:prstGeom prst="donut">
            <a:avLst>
              <a:gd name="adj" fmla="val 7852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635000" extrusionH="95250" prstMaterial="flat">
            <a:bevelT h="57150" prst="riblet"/>
            <a:bevelB h="571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3" name="同心圆 22"/>
          <p:cNvSpPr/>
          <p:nvPr/>
        </p:nvSpPr>
        <p:spPr>
          <a:xfrm>
            <a:off x="1340212" y="2752564"/>
            <a:ext cx="1296482" cy="1296144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270000" extrusionH="95250" prstMaterial="flat">
            <a:bevelT w="44450" h="25400" prst="riblet"/>
            <a:bevelB w="44450" h="254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4" name="同心圆 23"/>
          <p:cNvSpPr/>
          <p:nvPr/>
        </p:nvSpPr>
        <p:spPr>
          <a:xfrm>
            <a:off x="1600898" y="3129781"/>
            <a:ext cx="775112" cy="774911"/>
          </a:xfrm>
          <a:prstGeom prst="donut">
            <a:avLst>
              <a:gd name="adj" fmla="val 12925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905000" extrusionH="95250" prstMaterial="flat">
            <a:bevelT w="38100" h="19050" prst="riblet"/>
            <a:bevelB w="38100" h="190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 flipV="1">
            <a:off x="1826394" y="3328628"/>
            <a:ext cx="324121" cy="32403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2374900" extrusionH="95250" prstMaterial="flat">
            <a:bevelT w="95250" h="69850" prst="riblet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376009" y="1443206"/>
            <a:ext cx="3708554" cy="0"/>
          </a:xfrm>
          <a:prstGeom prst="line">
            <a:avLst/>
          </a:prstGeom>
          <a:noFill/>
          <a:ln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138584" y="1017139"/>
            <a:ext cx="0" cy="48464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1"/>
          <p:cNvSpPr txBox="1">
            <a:spLocks noChangeArrowheads="1"/>
          </p:cNvSpPr>
          <p:nvPr/>
        </p:nvSpPr>
        <p:spPr bwMode="auto">
          <a:xfrm flipH="1">
            <a:off x="6138585" y="1124770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38584" y="1378685"/>
            <a:ext cx="1458542" cy="1211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TextBox 29"/>
          <p:cNvSpPr txBox="1"/>
          <p:nvPr/>
        </p:nvSpPr>
        <p:spPr>
          <a:xfrm>
            <a:off x="6975160" y="1304706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45,644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519238" y="1863402"/>
            <a:ext cx="3565325" cy="0"/>
          </a:xfrm>
          <a:prstGeom prst="line">
            <a:avLst/>
          </a:prstGeom>
          <a:noFill/>
          <a:ln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754151" y="2316142"/>
            <a:ext cx="3330413" cy="0"/>
          </a:xfrm>
          <a:prstGeom prst="line">
            <a:avLst/>
          </a:prstGeom>
          <a:noFill/>
          <a:ln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132292" y="2932184"/>
            <a:ext cx="2952272" cy="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402392" y="3645000"/>
            <a:ext cx="2682172" cy="0"/>
          </a:xfrm>
          <a:prstGeom prst="lin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6138584" y="1611111"/>
            <a:ext cx="0" cy="48464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1"/>
          <p:cNvSpPr txBox="1">
            <a:spLocks noChangeArrowheads="1"/>
          </p:cNvSpPr>
          <p:nvPr/>
        </p:nvSpPr>
        <p:spPr bwMode="auto">
          <a:xfrm flipH="1">
            <a:off x="6138586" y="1708664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38585" y="1972657"/>
            <a:ext cx="2205029" cy="1211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8" name="TextBox 37"/>
          <p:cNvSpPr txBox="1"/>
          <p:nvPr/>
        </p:nvSpPr>
        <p:spPr>
          <a:xfrm>
            <a:off x="7730239" y="1898678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54.186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138584" y="2191868"/>
            <a:ext cx="0" cy="4846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1"/>
          <p:cNvSpPr txBox="1">
            <a:spLocks noChangeArrowheads="1"/>
          </p:cNvSpPr>
          <p:nvPr/>
        </p:nvSpPr>
        <p:spPr bwMode="auto">
          <a:xfrm flipH="1">
            <a:off x="6138585" y="2289420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38584" y="2553414"/>
            <a:ext cx="2484923" cy="1211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2" name="TextBox 41"/>
          <p:cNvSpPr txBox="1"/>
          <p:nvPr/>
        </p:nvSpPr>
        <p:spPr>
          <a:xfrm>
            <a:off x="8000338" y="2479435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68.477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6138584" y="2817243"/>
            <a:ext cx="0" cy="4846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1"/>
          <p:cNvSpPr txBox="1">
            <a:spLocks noChangeArrowheads="1"/>
          </p:cNvSpPr>
          <p:nvPr/>
        </p:nvSpPr>
        <p:spPr bwMode="auto">
          <a:xfrm flipH="1">
            <a:off x="6138585" y="2911871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138584" y="3178789"/>
            <a:ext cx="1849217" cy="12116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6" name="TextBox 45"/>
          <p:cNvSpPr txBox="1"/>
          <p:nvPr/>
        </p:nvSpPr>
        <p:spPr>
          <a:xfrm>
            <a:off x="7352097" y="310481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49.423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138583" y="3547448"/>
            <a:ext cx="0" cy="48464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1"/>
          <p:cNvSpPr txBox="1">
            <a:spLocks noChangeArrowheads="1"/>
          </p:cNvSpPr>
          <p:nvPr/>
        </p:nvSpPr>
        <p:spPr bwMode="auto">
          <a:xfrm flipH="1">
            <a:off x="6138584" y="3642440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138583" y="3908994"/>
            <a:ext cx="1998743" cy="1211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0" name="TextBox 49"/>
          <p:cNvSpPr txBox="1"/>
          <p:nvPr/>
        </p:nvSpPr>
        <p:spPr>
          <a:xfrm>
            <a:off x="7514157" y="3835015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51.414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02637" y="4848625"/>
            <a:ext cx="21387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/>
              <a:t>小芥末素材 </a:t>
            </a:r>
            <a:r>
              <a:rPr lang="en-US" altLang="zh-CN" sz="1050" dirty="0" smtClean="0"/>
              <a:t>rosyhouse.taobao.com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35249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8" grpId="0"/>
          <p:bldP spid="29" grpId="0" animBg="1"/>
          <p:bldP spid="30" grpId="0"/>
          <p:bldP spid="36" grpId="0"/>
          <p:bldP spid="37" grpId="0" animBg="1"/>
          <p:bldP spid="38" grpId="0"/>
          <p:bldP spid="40" grpId="0"/>
          <p:bldP spid="41" grpId="0" animBg="1"/>
          <p:bldP spid="42" grpId="0"/>
          <p:bldP spid="44" grpId="0"/>
          <p:bldP spid="45" grpId="0" animBg="1"/>
          <p:bldP spid="46" grpId="0"/>
          <p:bldP spid="48" grpId="0"/>
          <p:bldP spid="49" grpId="0" animBg="1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8" grpId="0"/>
          <p:bldP spid="29" grpId="0" animBg="1"/>
          <p:bldP spid="30" grpId="0"/>
          <p:bldP spid="36" grpId="0"/>
          <p:bldP spid="37" grpId="0" animBg="1"/>
          <p:bldP spid="38" grpId="0"/>
          <p:bldP spid="40" grpId="0"/>
          <p:bldP spid="41" grpId="0" animBg="1"/>
          <p:bldP spid="42" grpId="0"/>
          <p:bldP spid="44" grpId="0"/>
          <p:bldP spid="45" grpId="0" animBg="1"/>
          <p:bldP spid="46" grpId="0"/>
          <p:bldP spid="48" grpId="0"/>
          <p:bldP spid="49" grpId="0" animBg="1"/>
          <p:bldP spid="5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0"/>
          <p:cNvSpPr txBox="1"/>
          <p:nvPr/>
        </p:nvSpPr>
        <p:spPr>
          <a:xfrm>
            <a:off x="4919571" y="2007135"/>
            <a:ext cx="4017080" cy="4847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5" name="矩形 4"/>
          <p:cNvSpPr/>
          <p:nvPr/>
        </p:nvSpPr>
        <p:spPr>
          <a:xfrm>
            <a:off x="4996723" y="1700374"/>
            <a:ext cx="2552579" cy="3067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dist" defTabSz="685800">
              <a:defRPr/>
            </a:pPr>
            <a:r>
              <a:rPr lang="en-US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40"/>
          <p:cNvSpPr txBox="1"/>
          <p:nvPr/>
        </p:nvSpPr>
        <p:spPr>
          <a:xfrm>
            <a:off x="4919571" y="2848934"/>
            <a:ext cx="4017080" cy="4847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7" name="矩形 6"/>
          <p:cNvSpPr/>
          <p:nvPr/>
        </p:nvSpPr>
        <p:spPr>
          <a:xfrm>
            <a:off x="4996723" y="2542174"/>
            <a:ext cx="2552579" cy="3067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dist" defTabSz="685800">
              <a:defRPr/>
            </a:pPr>
            <a:r>
              <a:rPr lang="en-US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40"/>
          <p:cNvSpPr txBox="1"/>
          <p:nvPr/>
        </p:nvSpPr>
        <p:spPr>
          <a:xfrm>
            <a:off x="4919571" y="3639202"/>
            <a:ext cx="4017080" cy="4847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9" name="矩形 8"/>
          <p:cNvSpPr/>
          <p:nvPr/>
        </p:nvSpPr>
        <p:spPr>
          <a:xfrm>
            <a:off x="4996723" y="3332441"/>
            <a:ext cx="2552579" cy="3067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dist" defTabSz="685800">
              <a:defRPr/>
            </a:pPr>
            <a:r>
              <a:rPr lang="en-US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00242" y="1486509"/>
            <a:ext cx="4591451" cy="27681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id-ID" sz="1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274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971600" y="1141872"/>
            <a:ext cx="7466762" cy="3310260"/>
            <a:chOff x="971600" y="1141520"/>
            <a:chExt cx="7466762" cy="3309238"/>
          </a:xfrm>
        </p:grpSpPr>
        <p:sp>
          <p:nvSpPr>
            <p:cNvPr id="4" name="椭圆 3"/>
            <p:cNvSpPr/>
            <p:nvPr/>
          </p:nvSpPr>
          <p:spPr>
            <a:xfrm>
              <a:off x="1187625" y="1426719"/>
              <a:ext cx="2808312" cy="280831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空心弧 8"/>
            <p:cNvSpPr/>
            <p:nvPr/>
          </p:nvSpPr>
          <p:spPr>
            <a:xfrm>
              <a:off x="1196202" y="1435296"/>
              <a:ext cx="2791158" cy="2791158"/>
            </a:xfrm>
            <a:prstGeom prst="blockArc">
              <a:avLst>
                <a:gd name="adj1" fmla="val 21552921"/>
                <a:gd name="adj2" fmla="val 3257069"/>
                <a:gd name="adj3" fmla="val 11989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470660" y="1709754"/>
              <a:ext cx="2242243" cy="224224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空心弧 9"/>
            <p:cNvSpPr/>
            <p:nvPr/>
          </p:nvSpPr>
          <p:spPr>
            <a:xfrm>
              <a:off x="1470659" y="1709753"/>
              <a:ext cx="2242244" cy="2242244"/>
            </a:xfrm>
            <a:prstGeom prst="blockArc">
              <a:avLst>
                <a:gd name="adj1" fmla="val 21552921"/>
                <a:gd name="adj2" fmla="val 6454187"/>
                <a:gd name="adj3" fmla="val 1554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763688" y="2002782"/>
              <a:ext cx="1656186" cy="1656186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空心弧 10"/>
            <p:cNvSpPr/>
            <p:nvPr/>
          </p:nvSpPr>
          <p:spPr>
            <a:xfrm>
              <a:off x="1763688" y="2002782"/>
              <a:ext cx="1656186" cy="1656186"/>
            </a:xfrm>
            <a:prstGeom prst="blockArc">
              <a:avLst>
                <a:gd name="adj1" fmla="val 21552921"/>
                <a:gd name="adj2" fmla="val 11934618"/>
                <a:gd name="adj3" fmla="val 1987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068876" y="2307970"/>
              <a:ext cx="1045811" cy="104581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空心弧 11"/>
            <p:cNvSpPr/>
            <p:nvPr/>
          </p:nvSpPr>
          <p:spPr>
            <a:xfrm>
              <a:off x="2068876" y="2307970"/>
              <a:ext cx="1045811" cy="1045811"/>
            </a:xfrm>
            <a:prstGeom prst="blockArc">
              <a:avLst>
                <a:gd name="adj1" fmla="val 21552921"/>
                <a:gd name="adj2" fmla="val 14754958"/>
                <a:gd name="adj3" fmla="val 26988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325040" y="2564134"/>
              <a:ext cx="533483" cy="533483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04404" y="2307970"/>
              <a:ext cx="374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04404" y="2036008"/>
              <a:ext cx="374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04404" y="1729791"/>
              <a:ext cx="374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2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04404" y="1452792"/>
              <a:ext cx="374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弧形 16"/>
            <p:cNvSpPr/>
            <p:nvPr/>
          </p:nvSpPr>
          <p:spPr>
            <a:xfrm>
              <a:off x="971601" y="1210992"/>
              <a:ext cx="3239766" cy="3239766"/>
            </a:xfrm>
            <a:prstGeom prst="arc">
              <a:avLst>
                <a:gd name="adj1" fmla="val 9275351"/>
                <a:gd name="adj2" fmla="val 16144531"/>
              </a:avLst>
            </a:prstGeom>
            <a:ln w="28575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/>
            <p:cNvSpPr/>
            <p:nvPr/>
          </p:nvSpPr>
          <p:spPr>
            <a:xfrm>
              <a:off x="971601" y="1210992"/>
              <a:ext cx="3239766" cy="3239766"/>
            </a:xfrm>
            <a:prstGeom prst="arc">
              <a:avLst>
                <a:gd name="adj1" fmla="val 21588261"/>
                <a:gd name="adj2" fmla="val 4433740"/>
              </a:avLst>
            </a:prstGeom>
            <a:ln w="28575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Rectangle 42"/>
            <p:cNvSpPr/>
            <p:nvPr/>
          </p:nvSpPr>
          <p:spPr>
            <a:xfrm>
              <a:off x="971600" y="1194001"/>
              <a:ext cx="3247193" cy="325675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>
              <a:prstTxWarp prst="textArchDown">
                <a:avLst>
                  <a:gd name="adj" fmla="val 2429176"/>
                </a:avLst>
              </a:prstTxWarp>
            </a:bodyPr>
            <a:lstStyle/>
            <a:p>
              <a:pPr>
                <a:spcBef>
                  <a:spcPts val="838"/>
                </a:spcBef>
                <a:spcAft>
                  <a:spcPts val="838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" name="组合 28"/>
            <p:cNvGrpSpPr/>
            <p:nvPr/>
          </p:nvGrpSpPr>
          <p:grpSpPr>
            <a:xfrm>
              <a:off x="2757087" y="1432002"/>
              <a:ext cx="5681275" cy="449772"/>
              <a:chOff x="3139197" y="1130231"/>
              <a:chExt cx="5681275" cy="449772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3218562" y="1415430"/>
                <a:ext cx="531387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 flipH="1">
                <a:off x="3139197" y="1415430"/>
                <a:ext cx="79365" cy="164573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4867632" y="1130231"/>
                <a:ext cx="56923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30%</a:t>
                </a:r>
                <a:endParaRPr lang="zh-CN" altLang="en-US" sz="1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42"/>
              <p:cNvSpPr/>
              <p:nvPr/>
            </p:nvSpPr>
            <p:spPr>
              <a:xfrm>
                <a:off x="5292848" y="1213030"/>
                <a:ext cx="3527624" cy="1571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>
                  <a:spcBef>
                    <a:spcPts val="838"/>
                  </a:spcBef>
                  <a:spcAft>
                    <a:spcPts val="838"/>
                  </a:spcAft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请在此处输入您的文本，或者复制您的文本粘贴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0" name="组合 33"/>
            <p:cNvGrpSpPr/>
            <p:nvPr/>
          </p:nvGrpSpPr>
          <p:grpSpPr>
            <a:xfrm>
              <a:off x="2757087" y="1722484"/>
              <a:ext cx="5681275" cy="449772"/>
              <a:chOff x="3139197" y="1130231"/>
              <a:chExt cx="5681275" cy="449772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3218562" y="1415430"/>
                <a:ext cx="531387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flipH="1">
                <a:off x="3139197" y="1415430"/>
                <a:ext cx="79365" cy="164573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867632" y="1130231"/>
                <a:ext cx="56923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55%</a:t>
                </a:r>
                <a:endParaRPr lang="zh-CN" altLang="en-US" sz="1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Rectangle 42"/>
              <p:cNvSpPr/>
              <p:nvPr/>
            </p:nvSpPr>
            <p:spPr>
              <a:xfrm>
                <a:off x="5292848" y="1213029"/>
                <a:ext cx="3527624" cy="1571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>
                  <a:spcBef>
                    <a:spcPts val="838"/>
                  </a:spcBef>
                  <a:spcAft>
                    <a:spcPts val="838"/>
                  </a:spcAft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请在此处输入您的文本，或者复制您的文本粘贴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1" name="组合 38"/>
            <p:cNvGrpSpPr/>
            <p:nvPr/>
          </p:nvGrpSpPr>
          <p:grpSpPr>
            <a:xfrm>
              <a:off x="2757087" y="2012966"/>
              <a:ext cx="5681275" cy="449772"/>
              <a:chOff x="3139197" y="1130231"/>
              <a:chExt cx="5681275" cy="449772"/>
            </a:xfrm>
          </p:grpSpPr>
          <p:cxnSp>
            <p:nvCxnSpPr>
              <p:cNvPr id="40" name="直接连接符 39"/>
              <p:cNvCxnSpPr/>
              <p:nvPr/>
            </p:nvCxnSpPr>
            <p:spPr>
              <a:xfrm>
                <a:off x="3218562" y="1415430"/>
                <a:ext cx="531387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3139197" y="1415430"/>
                <a:ext cx="79365" cy="164573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4867632" y="1130231"/>
                <a:ext cx="56923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70%</a:t>
                </a:r>
                <a:endParaRPr lang="zh-CN" altLang="en-US" sz="1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5292848" y="1213029"/>
                <a:ext cx="3527624" cy="1571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>
                  <a:spcBef>
                    <a:spcPts val="838"/>
                  </a:spcBef>
                  <a:spcAft>
                    <a:spcPts val="838"/>
                  </a:spcAft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请在此处输入您的文本，或者复制您的文本粘贴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3" name="组合 27"/>
            <p:cNvGrpSpPr/>
            <p:nvPr/>
          </p:nvGrpSpPr>
          <p:grpSpPr>
            <a:xfrm>
              <a:off x="2397048" y="1141520"/>
              <a:ext cx="6041314" cy="461061"/>
              <a:chOff x="2779158" y="1130231"/>
              <a:chExt cx="6041314" cy="461061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2858523" y="1415430"/>
                <a:ext cx="5673917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endCxn id="16" idx="3"/>
              </p:cNvCxnSpPr>
              <p:nvPr/>
            </p:nvCxnSpPr>
            <p:spPr>
              <a:xfrm flipH="1">
                <a:off x="2779158" y="1426719"/>
                <a:ext cx="79365" cy="164573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4867632" y="1130231"/>
                <a:ext cx="5692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r>
                  <a:rPr lang="en-US" altLang="zh-CN" sz="11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42"/>
              <p:cNvSpPr/>
              <p:nvPr/>
            </p:nvSpPr>
            <p:spPr>
              <a:xfrm>
                <a:off x="5292848" y="1213031"/>
                <a:ext cx="3527624" cy="1571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>
                  <a:spcBef>
                    <a:spcPts val="838"/>
                  </a:spcBef>
                  <a:spcAft>
                    <a:spcPts val="838"/>
                  </a:spcAft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请在此处输入您的文本，或者复制您的文本粘贴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633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968213" y="1322718"/>
            <a:ext cx="1791876" cy="2500583"/>
            <a:chOff x="1290951" y="1763078"/>
            <a:chExt cx="2389168" cy="3333082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2876092" y="2669410"/>
              <a:ext cx="701749" cy="0"/>
            </a:xfrm>
            <a:prstGeom prst="line">
              <a:avLst/>
            </a:prstGeom>
            <a:ln w="3175">
              <a:solidFill>
                <a:schemeClr val="accent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31"/>
            <p:cNvSpPr txBox="1"/>
            <p:nvPr/>
          </p:nvSpPr>
          <p:spPr>
            <a:xfrm>
              <a:off x="2876092" y="2797000"/>
              <a:ext cx="75693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0.53%</a:t>
              </a:r>
            </a:p>
          </p:txBody>
        </p:sp>
        <p:grpSp>
          <p:nvGrpSpPr>
            <p:cNvPr id="3" name="组合 51"/>
            <p:cNvGrpSpPr/>
            <p:nvPr/>
          </p:nvGrpSpPr>
          <p:grpSpPr>
            <a:xfrm>
              <a:off x="2105864" y="1763078"/>
              <a:ext cx="759342" cy="1802032"/>
              <a:chOff x="2087765" y="1763078"/>
              <a:chExt cx="759342" cy="1802032"/>
            </a:xfrm>
          </p:grpSpPr>
          <p:sp>
            <p:nvSpPr>
              <p:cNvPr id="62" name="任意多边形: 形状 61"/>
              <p:cNvSpPr>
                <a:spLocks/>
              </p:cNvSpPr>
              <p:nvPr/>
            </p:nvSpPr>
            <p:spPr bwMode="auto">
              <a:xfrm>
                <a:off x="2087765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任意多边形: 形状 62"/>
              <p:cNvSpPr>
                <a:spLocks/>
              </p:cNvSpPr>
              <p:nvPr/>
            </p:nvSpPr>
            <p:spPr bwMode="auto">
              <a:xfrm>
                <a:off x="2087765" y="2669410"/>
                <a:ext cx="759342" cy="895700"/>
              </a:xfrm>
              <a:custGeom>
                <a:avLst/>
                <a:gdLst>
                  <a:gd name="connsiteX0" fmla="*/ 619693 w 759342"/>
                  <a:gd name="connsiteY0" fmla="*/ 0 h 895700"/>
                  <a:gd name="connsiteX1" fmla="*/ 759342 w 759342"/>
                  <a:gd name="connsiteY1" fmla="*/ 0 h 895700"/>
                  <a:gd name="connsiteX2" fmla="*/ 759342 w 759342"/>
                  <a:gd name="connsiteY2" fmla="*/ 9434 h 895700"/>
                  <a:gd name="connsiteX3" fmla="*/ 759342 w 759342"/>
                  <a:gd name="connsiteY3" fmla="*/ 81819 h 895700"/>
                  <a:gd name="connsiteX4" fmla="*/ 689518 w 759342"/>
                  <a:gd name="connsiteY4" fmla="*/ 150357 h 895700"/>
                  <a:gd name="connsiteX5" fmla="*/ 619693 w 759342"/>
                  <a:gd name="connsiteY5" fmla="*/ 81819 h 895700"/>
                  <a:gd name="connsiteX6" fmla="*/ 619693 w 759342"/>
                  <a:gd name="connsiteY6" fmla="*/ 23255 h 895700"/>
                  <a:gd name="connsiteX7" fmla="*/ 174561 w 759342"/>
                  <a:gd name="connsiteY7" fmla="*/ 0 h 895700"/>
                  <a:gd name="connsiteX8" fmla="*/ 584781 w 759342"/>
                  <a:gd name="connsiteY8" fmla="*/ 0 h 895700"/>
                  <a:gd name="connsiteX9" fmla="*/ 584781 w 759342"/>
                  <a:gd name="connsiteY9" fmla="*/ 28425 h 895700"/>
                  <a:gd name="connsiteX10" fmla="*/ 584781 w 759342"/>
                  <a:gd name="connsiteY10" fmla="*/ 116088 h 895700"/>
                  <a:gd name="connsiteX11" fmla="*/ 584781 w 759342"/>
                  <a:gd name="connsiteY11" fmla="*/ 150357 h 895700"/>
                  <a:gd name="connsiteX12" fmla="*/ 584781 w 759342"/>
                  <a:gd name="connsiteY12" fmla="*/ 801461 h 895700"/>
                  <a:gd name="connsiteX13" fmla="*/ 488772 w 759342"/>
                  <a:gd name="connsiteY13" fmla="*/ 895700 h 895700"/>
                  <a:gd name="connsiteX14" fmla="*/ 392764 w 759342"/>
                  <a:gd name="connsiteY14" fmla="*/ 801461 h 895700"/>
                  <a:gd name="connsiteX15" fmla="*/ 392764 w 759342"/>
                  <a:gd name="connsiteY15" fmla="*/ 150357 h 895700"/>
                  <a:gd name="connsiteX16" fmla="*/ 357851 w 759342"/>
                  <a:gd name="connsiteY16" fmla="*/ 150357 h 895700"/>
                  <a:gd name="connsiteX17" fmla="*/ 357851 w 759342"/>
                  <a:gd name="connsiteY17" fmla="*/ 801461 h 895700"/>
                  <a:gd name="connsiteX18" fmla="*/ 270571 w 759342"/>
                  <a:gd name="connsiteY18" fmla="*/ 895700 h 895700"/>
                  <a:gd name="connsiteX19" fmla="*/ 174561 w 759342"/>
                  <a:gd name="connsiteY19" fmla="*/ 801461 h 895700"/>
                  <a:gd name="connsiteX20" fmla="*/ 174561 w 759342"/>
                  <a:gd name="connsiteY20" fmla="*/ 150357 h 895700"/>
                  <a:gd name="connsiteX21" fmla="*/ 174561 w 759342"/>
                  <a:gd name="connsiteY21" fmla="*/ 116088 h 895700"/>
                  <a:gd name="connsiteX22" fmla="*/ 174561 w 759342"/>
                  <a:gd name="connsiteY22" fmla="*/ 4046 h 895700"/>
                  <a:gd name="connsiteX23" fmla="*/ 0 w 759342"/>
                  <a:gd name="connsiteY23" fmla="*/ 0 h 895700"/>
                  <a:gd name="connsiteX24" fmla="*/ 139649 w 759342"/>
                  <a:gd name="connsiteY24" fmla="*/ 0 h 895700"/>
                  <a:gd name="connsiteX25" fmla="*/ 139649 w 759342"/>
                  <a:gd name="connsiteY25" fmla="*/ 2640 h 895700"/>
                  <a:gd name="connsiteX26" fmla="*/ 139649 w 759342"/>
                  <a:gd name="connsiteY26" fmla="*/ 81819 h 895700"/>
                  <a:gd name="connsiteX27" fmla="*/ 69824 w 759342"/>
                  <a:gd name="connsiteY27" fmla="*/ 150357 h 895700"/>
                  <a:gd name="connsiteX28" fmla="*/ 0 w 759342"/>
                  <a:gd name="connsiteY28" fmla="*/ 81819 h 895700"/>
                  <a:gd name="connsiteX29" fmla="*/ 0 w 759342"/>
                  <a:gd name="connsiteY29" fmla="*/ 30416 h 89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59342" h="895700">
                    <a:moveTo>
                      <a:pt x="619693" y="0"/>
                    </a:moveTo>
                    <a:lnTo>
                      <a:pt x="759342" y="0"/>
                    </a:lnTo>
                    <a:lnTo>
                      <a:pt x="759342" y="9434"/>
                    </a:lnTo>
                    <a:cubicBezTo>
                      <a:pt x="759342" y="32023"/>
                      <a:pt x="759342" y="56118"/>
                      <a:pt x="759342" y="81819"/>
                    </a:cubicBezTo>
                    <a:cubicBezTo>
                      <a:pt x="759342" y="124655"/>
                      <a:pt x="724430" y="150357"/>
                      <a:pt x="689518" y="150357"/>
                    </a:cubicBezTo>
                    <a:cubicBezTo>
                      <a:pt x="645877" y="150357"/>
                      <a:pt x="619693" y="124655"/>
                      <a:pt x="619693" y="81819"/>
                    </a:cubicBezTo>
                    <a:cubicBezTo>
                      <a:pt x="619693" y="81819"/>
                      <a:pt x="619693" y="81819"/>
                      <a:pt x="619693" y="23255"/>
                    </a:cubicBezTo>
                    <a:close/>
                    <a:moveTo>
                      <a:pt x="174561" y="0"/>
                    </a:moveTo>
                    <a:lnTo>
                      <a:pt x="584781" y="0"/>
                    </a:lnTo>
                    <a:lnTo>
                      <a:pt x="584781" y="28425"/>
                    </a:lnTo>
                    <a:cubicBezTo>
                      <a:pt x="584781" y="53842"/>
                      <a:pt x="584781" y="82890"/>
                      <a:pt x="584781" y="116088"/>
                    </a:cubicBezTo>
                    <a:cubicBezTo>
                      <a:pt x="584781" y="116088"/>
                      <a:pt x="584781" y="116088"/>
                      <a:pt x="584781" y="150357"/>
                    </a:cubicBezTo>
                    <a:cubicBezTo>
                      <a:pt x="584781" y="150357"/>
                      <a:pt x="584781" y="150357"/>
                      <a:pt x="584781" y="801461"/>
                    </a:cubicBezTo>
                    <a:cubicBezTo>
                      <a:pt x="584781" y="852864"/>
                      <a:pt x="541140" y="895700"/>
                      <a:pt x="488772" y="895700"/>
                    </a:cubicBezTo>
                    <a:cubicBezTo>
                      <a:pt x="436404" y="895700"/>
                      <a:pt x="392764" y="852864"/>
                      <a:pt x="392764" y="801461"/>
                    </a:cubicBezTo>
                    <a:cubicBezTo>
                      <a:pt x="392764" y="801461"/>
                      <a:pt x="392764" y="801461"/>
                      <a:pt x="392764" y="150357"/>
                    </a:cubicBezTo>
                    <a:cubicBezTo>
                      <a:pt x="392764" y="150357"/>
                      <a:pt x="392764" y="150357"/>
                      <a:pt x="357851" y="150357"/>
                    </a:cubicBezTo>
                    <a:cubicBezTo>
                      <a:pt x="357851" y="150357"/>
                      <a:pt x="357851" y="150357"/>
                      <a:pt x="357851" y="801461"/>
                    </a:cubicBezTo>
                    <a:cubicBezTo>
                      <a:pt x="357851" y="852864"/>
                      <a:pt x="322939" y="895700"/>
                      <a:pt x="270571" y="895700"/>
                    </a:cubicBezTo>
                    <a:cubicBezTo>
                      <a:pt x="218202" y="895700"/>
                      <a:pt x="174561" y="852864"/>
                      <a:pt x="174561" y="801461"/>
                    </a:cubicBezTo>
                    <a:cubicBezTo>
                      <a:pt x="174561" y="801461"/>
                      <a:pt x="174561" y="801461"/>
                      <a:pt x="174561" y="150357"/>
                    </a:cubicBezTo>
                    <a:cubicBezTo>
                      <a:pt x="174561" y="150357"/>
                      <a:pt x="174561" y="150357"/>
                      <a:pt x="174561" y="116088"/>
                    </a:cubicBezTo>
                    <a:cubicBezTo>
                      <a:pt x="174561" y="116088"/>
                      <a:pt x="174561" y="116088"/>
                      <a:pt x="174561" y="4046"/>
                    </a:cubicBezTo>
                    <a:close/>
                    <a:moveTo>
                      <a:pt x="0" y="0"/>
                    </a:moveTo>
                    <a:lnTo>
                      <a:pt x="139649" y="0"/>
                    </a:lnTo>
                    <a:lnTo>
                      <a:pt x="139649" y="2640"/>
                    </a:lnTo>
                    <a:cubicBezTo>
                      <a:pt x="139649" y="25597"/>
                      <a:pt x="139649" y="51834"/>
                      <a:pt x="139649" y="81819"/>
                    </a:cubicBezTo>
                    <a:cubicBezTo>
                      <a:pt x="139649" y="124655"/>
                      <a:pt x="113465" y="150357"/>
                      <a:pt x="69824" y="150357"/>
                    </a:cubicBezTo>
                    <a:cubicBezTo>
                      <a:pt x="34913" y="150357"/>
                      <a:pt x="0" y="124655"/>
                      <a:pt x="0" y="81819"/>
                    </a:cubicBezTo>
                    <a:cubicBezTo>
                      <a:pt x="0" y="81819"/>
                      <a:pt x="0" y="81819"/>
                      <a:pt x="0" y="30416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52"/>
            <p:cNvGrpSpPr/>
            <p:nvPr/>
          </p:nvGrpSpPr>
          <p:grpSpPr>
            <a:xfrm>
              <a:off x="1908154" y="4899188"/>
              <a:ext cx="1154762" cy="196972"/>
              <a:chOff x="1890055" y="5414727"/>
              <a:chExt cx="1154762" cy="196972"/>
            </a:xfrm>
          </p:grpSpPr>
          <p:sp>
            <p:nvSpPr>
              <p:cNvPr id="57" name="任意多边形: 形状 56"/>
              <p:cNvSpPr/>
              <p:nvPr/>
            </p:nvSpPr>
            <p:spPr>
              <a:xfrm>
                <a:off x="1890055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2127113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任意多边形: 形状 58"/>
              <p:cNvSpPr/>
              <p:nvPr/>
            </p:nvSpPr>
            <p:spPr>
              <a:xfrm>
                <a:off x="2364171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2601229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2838287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53"/>
            <p:cNvGrpSpPr/>
            <p:nvPr/>
          </p:nvGrpSpPr>
          <p:grpSpPr>
            <a:xfrm>
              <a:off x="1290951" y="3850195"/>
              <a:ext cx="2389168" cy="921807"/>
              <a:chOff x="1277781" y="4035764"/>
              <a:chExt cx="2389168" cy="921807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6" name="组合 4"/>
          <p:cNvGrpSpPr/>
          <p:nvPr/>
        </p:nvGrpSpPr>
        <p:grpSpPr>
          <a:xfrm>
            <a:off x="2773446" y="1322718"/>
            <a:ext cx="1791876" cy="2500583"/>
            <a:chOff x="3697928" y="1763078"/>
            <a:chExt cx="2389168" cy="3333082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5113935" y="3166389"/>
              <a:ext cx="701749" cy="0"/>
            </a:xfrm>
            <a:prstGeom prst="line">
              <a:avLst/>
            </a:prstGeom>
            <a:ln w="3175">
              <a:solidFill>
                <a:schemeClr val="accent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8"/>
            <p:cNvSpPr txBox="1"/>
            <p:nvPr/>
          </p:nvSpPr>
          <p:spPr>
            <a:xfrm>
              <a:off x="5110934" y="3294128"/>
              <a:ext cx="75052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0.20%</a:t>
              </a:r>
            </a:p>
          </p:txBody>
        </p:sp>
        <p:grpSp>
          <p:nvGrpSpPr>
            <p:cNvPr id="7" name="组合 37"/>
            <p:cNvGrpSpPr/>
            <p:nvPr/>
          </p:nvGrpSpPr>
          <p:grpSpPr>
            <a:xfrm>
              <a:off x="4512841" y="1763078"/>
              <a:ext cx="759342" cy="1802032"/>
              <a:chOff x="4481862" y="1763078"/>
              <a:chExt cx="759342" cy="1802032"/>
            </a:xfrm>
          </p:grpSpPr>
          <p:sp>
            <p:nvSpPr>
              <p:cNvPr id="48" name="任意多边形: 形状 47"/>
              <p:cNvSpPr>
                <a:spLocks/>
              </p:cNvSpPr>
              <p:nvPr/>
            </p:nvSpPr>
            <p:spPr bwMode="auto">
              <a:xfrm>
                <a:off x="4656423" y="3166389"/>
                <a:ext cx="410220" cy="398721"/>
              </a:xfrm>
              <a:custGeom>
                <a:avLst/>
                <a:gdLst>
                  <a:gd name="connsiteX0" fmla="*/ 218203 w 410220"/>
                  <a:gd name="connsiteY0" fmla="*/ 0 h 398721"/>
                  <a:gd name="connsiteX1" fmla="*/ 410220 w 410220"/>
                  <a:gd name="connsiteY1" fmla="*/ 0 h 398721"/>
                  <a:gd name="connsiteX2" fmla="*/ 410220 w 410220"/>
                  <a:gd name="connsiteY2" fmla="*/ 2615 h 398721"/>
                  <a:gd name="connsiteX3" fmla="*/ 410220 w 410220"/>
                  <a:gd name="connsiteY3" fmla="*/ 304482 h 398721"/>
                  <a:gd name="connsiteX4" fmla="*/ 314211 w 410220"/>
                  <a:gd name="connsiteY4" fmla="*/ 398721 h 398721"/>
                  <a:gd name="connsiteX5" fmla="*/ 218203 w 410220"/>
                  <a:gd name="connsiteY5" fmla="*/ 304482 h 398721"/>
                  <a:gd name="connsiteX6" fmla="*/ 218203 w 410220"/>
                  <a:gd name="connsiteY6" fmla="*/ 29798 h 398721"/>
                  <a:gd name="connsiteX7" fmla="*/ 0 w 410220"/>
                  <a:gd name="connsiteY7" fmla="*/ 0 h 398721"/>
                  <a:gd name="connsiteX8" fmla="*/ 183290 w 410220"/>
                  <a:gd name="connsiteY8" fmla="*/ 0 h 398721"/>
                  <a:gd name="connsiteX9" fmla="*/ 183290 w 410220"/>
                  <a:gd name="connsiteY9" fmla="*/ 2615 h 398721"/>
                  <a:gd name="connsiteX10" fmla="*/ 183290 w 410220"/>
                  <a:gd name="connsiteY10" fmla="*/ 304482 h 398721"/>
                  <a:gd name="connsiteX11" fmla="*/ 96010 w 410220"/>
                  <a:gd name="connsiteY11" fmla="*/ 398721 h 398721"/>
                  <a:gd name="connsiteX12" fmla="*/ 0 w 410220"/>
                  <a:gd name="connsiteY12" fmla="*/ 304482 h 398721"/>
                  <a:gd name="connsiteX13" fmla="*/ 0 w 410220"/>
                  <a:gd name="connsiteY13" fmla="*/ 29798 h 398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0220" h="398721">
                    <a:moveTo>
                      <a:pt x="218203" y="0"/>
                    </a:moveTo>
                    <a:lnTo>
                      <a:pt x="410220" y="0"/>
                    </a:lnTo>
                    <a:lnTo>
                      <a:pt x="410220" y="2615"/>
                    </a:lnTo>
                    <a:cubicBezTo>
                      <a:pt x="410220" y="83209"/>
                      <a:pt x="410220" y="182400"/>
                      <a:pt x="410220" y="304482"/>
                    </a:cubicBezTo>
                    <a:cubicBezTo>
                      <a:pt x="410220" y="355885"/>
                      <a:pt x="366579" y="398721"/>
                      <a:pt x="314211" y="398721"/>
                    </a:cubicBezTo>
                    <a:cubicBezTo>
                      <a:pt x="261843" y="398721"/>
                      <a:pt x="218203" y="355885"/>
                      <a:pt x="218203" y="304482"/>
                    </a:cubicBezTo>
                    <a:cubicBezTo>
                      <a:pt x="218203" y="304482"/>
                      <a:pt x="218203" y="304482"/>
                      <a:pt x="218203" y="29798"/>
                    </a:cubicBezTo>
                    <a:close/>
                    <a:moveTo>
                      <a:pt x="0" y="0"/>
                    </a:moveTo>
                    <a:lnTo>
                      <a:pt x="183290" y="0"/>
                    </a:lnTo>
                    <a:lnTo>
                      <a:pt x="183290" y="2615"/>
                    </a:lnTo>
                    <a:cubicBezTo>
                      <a:pt x="183290" y="83209"/>
                      <a:pt x="183290" y="182400"/>
                      <a:pt x="183290" y="304482"/>
                    </a:cubicBezTo>
                    <a:cubicBezTo>
                      <a:pt x="183290" y="355885"/>
                      <a:pt x="148378" y="398721"/>
                      <a:pt x="96010" y="398721"/>
                    </a:cubicBezTo>
                    <a:cubicBezTo>
                      <a:pt x="43641" y="398721"/>
                      <a:pt x="0" y="355885"/>
                      <a:pt x="0" y="304482"/>
                    </a:cubicBezTo>
                    <a:cubicBezTo>
                      <a:pt x="0" y="304482"/>
                      <a:pt x="0" y="304482"/>
                      <a:pt x="0" y="29798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任意多边形: 形状 48"/>
              <p:cNvSpPr>
                <a:spLocks/>
              </p:cNvSpPr>
              <p:nvPr/>
            </p:nvSpPr>
            <p:spPr bwMode="auto">
              <a:xfrm>
                <a:off x="4481862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/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38"/>
            <p:cNvGrpSpPr/>
            <p:nvPr/>
          </p:nvGrpSpPr>
          <p:grpSpPr>
            <a:xfrm>
              <a:off x="4315131" y="4899188"/>
              <a:ext cx="1154762" cy="196972"/>
              <a:chOff x="4284152" y="5414727"/>
              <a:chExt cx="1154762" cy="196972"/>
            </a:xfrm>
          </p:grpSpPr>
          <p:sp>
            <p:nvSpPr>
              <p:cNvPr id="43" name="任意多边形: 形状 42"/>
              <p:cNvSpPr/>
              <p:nvPr/>
            </p:nvSpPr>
            <p:spPr>
              <a:xfrm>
                <a:off x="4284152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4521210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4758268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4995326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3175"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5232384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39"/>
            <p:cNvGrpSpPr/>
            <p:nvPr/>
          </p:nvGrpSpPr>
          <p:grpSpPr>
            <a:xfrm>
              <a:off x="3697928" y="3850195"/>
              <a:ext cx="2389168" cy="921807"/>
              <a:chOff x="1277781" y="4035764"/>
              <a:chExt cx="2389168" cy="921807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12" name="组合 5"/>
          <p:cNvGrpSpPr/>
          <p:nvPr/>
        </p:nvGrpSpPr>
        <p:grpSpPr>
          <a:xfrm>
            <a:off x="4578678" y="1322717"/>
            <a:ext cx="1791876" cy="2500582"/>
            <a:chOff x="6104905" y="1763078"/>
            <a:chExt cx="2389168" cy="3333080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7666552" y="2669410"/>
              <a:ext cx="701749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40"/>
            <p:cNvSpPr txBox="1"/>
            <p:nvPr/>
          </p:nvSpPr>
          <p:spPr>
            <a:xfrm>
              <a:off x="7671469" y="2797120"/>
              <a:ext cx="760144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0.60%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919818" y="1763078"/>
              <a:ext cx="759342" cy="1802032"/>
              <a:chOff x="6875959" y="1763078"/>
              <a:chExt cx="759342" cy="1802032"/>
            </a:xfrm>
          </p:grpSpPr>
          <p:sp>
            <p:nvSpPr>
              <p:cNvPr id="34" name="任意多边形: 形状 33"/>
              <p:cNvSpPr>
                <a:spLocks/>
              </p:cNvSpPr>
              <p:nvPr/>
            </p:nvSpPr>
            <p:spPr bwMode="auto">
              <a:xfrm>
                <a:off x="6875959" y="2669411"/>
                <a:ext cx="759342" cy="895699"/>
              </a:xfrm>
              <a:custGeom>
                <a:avLst/>
                <a:gdLst>
                  <a:gd name="connsiteX0" fmla="*/ 619693 w 759342"/>
                  <a:gd name="connsiteY0" fmla="*/ 0 h 895699"/>
                  <a:gd name="connsiteX1" fmla="*/ 759342 w 759342"/>
                  <a:gd name="connsiteY1" fmla="*/ 0 h 895699"/>
                  <a:gd name="connsiteX2" fmla="*/ 759342 w 759342"/>
                  <a:gd name="connsiteY2" fmla="*/ 9433 h 895699"/>
                  <a:gd name="connsiteX3" fmla="*/ 759342 w 759342"/>
                  <a:gd name="connsiteY3" fmla="*/ 81818 h 895699"/>
                  <a:gd name="connsiteX4" fmla="*/ 689518 w 759342"/>
                  <a:gd name="connsiteY4" fmla="*/ 150356 h 895699"/>
                  <a:gd name="connsiteX5" fmla="*/ 619693 w 759342"/>
                  <a:gd name="connsiteY5" fmla="*/ 81818 h 895699"/>
                  <a:gd name="connsiteX6" fmla="*/ 619693 w 759342"/>
                  <a:gd name="connsiteY6" fmla="*/ 23254 h 895699"/>
                  <a:gd name="connsiteX7" fmla="*/ 174561 w 759342"/>
                  <a:gd name="connsiteY7" fmla="*/ 0 h 895699"/>
                  <a:gd name="connsiteX8" fmla="*/ 584781 w 759342"/>
                  <a:gd name="connsiteY8" fmla="*/ 0 h 895699"/>
                  <a:gd name="connsiteX9" fmla="*/ 584781 w 759342"/>
                  <a:gd name="connsiteY9" fmla="*/ 28424 h 895699"/>
                  <a:gd name="connsiteX10" fmla="*/ 584781 w 759342"/>
                  <a:gd name="connsiteY10" fmla="*/ 116087 h 895699"/>
                  <a:gd name="connsiteX11" fmla="*/ 584781 w 759342"/>
                  <a:gd name="connsiteY11" fmla="*/ 150356 h 895699"/>
                  <a:gd name="connsiteX12" fmla="*/ 584781 w 759342"/>
                  <a:gd name="connsiteY12" fmla="*/ 801460 h 895699"/>
                  <a:gd name="connsiteX13" fmla="*/ 488772 w 759342"/>
                  <a:gd name="connsiteY13" fmla="*/ 895699 h 895699"/>
                  <a:gd name="connsiteX14" fmla="*/ 392764 w 759342"/>
                  <a:gd name="connsiteY14" fmla="*/ 801460 h 895699"/>
                  <a:gd name="connsiteX15" fmla="*/ 392764 w 759342"/>
                  <a:gd name="connsiteY15" fmla="*/ 150356 h 895699"/>
                  <a:gd name="connsiteX16" fmla="*/ 357851 w 759342"/>
                  <a:gd name="connsiteY16" fmla="*/ 150356 h 895699"/>
                  <a:gd name="connsiteX17" fmla="*/ 357851 w 759342"/>
                  <a:gd name="connsiteY17" fmla="*/ 801460 h 895699"/>
                  <a:gd name="connsiteX18" fmla="*/ 270571 w 759342"/>
                  <a:gd name="connsiteY18" fmla="*/ 895699 h 895699"/>
                  <a:gd name="connsiteX19" fmla="*/ 174561 w 759342"/>
                  <a:gd name="connsiteY19" fmla="*/ 801460 h 895699"/>
                  <a:gd name="connsiteX20" fmla="*/ 174561 w 759342"/>
                  <a:gd name="connsiteY20" fmla="*/ 150356 h 895699"/>
                  <a:gd name="connsiteX21" fmla="*/ 174561 w 759342"/>
                  <a:gd name="connsiteY21" fmla="*/ 116087 h 895699"/>
                  <a:gd name="connsiteX22" fmla="*/ 174561 w 759342"/>
                  <a:gd name="connsiteY22" fmla="*/ 4045 h 895699"/>
                  <a:gd name="connsiteX23" fmla="*/ 0 w 759342"/>
                  <a:gd name="connsiteY23" fmla="*/ 0 h 895699"/>
                  <a:gd name="connsiteX24" fmla="*/ 139649 w 759342"/>
                  <a:gd name="connsiteY24" fmla="*/ 0 h 895699"/>
                  <a:gd name="connsiteX25" fmla="*/ 139649 w 759342"/>
                  <a:gd name="connsiteY25" fmla="*/ 2639 h 895699"/>
                  <a:gd name="connsiteX26" fmla="*/ 139649 w 759342"/>
                  <a:gd name="connsiteY26" fmla="*/ 81818 h 895699"/>
                  <a:gd name="connsiteX27" fmla="*/ 69825 w 759342"/>
                  <a:gd name="connsiteY27" fmla="*/ 150356 h 895699"/>
                  <a:gd name="connsiteX28" fmla="*/ 0 w 759342"/>
                  <a:gd name="connsiteY28" fmla="*/ 81818 h 895699"/>
                  <a:gd name="connsiteX29" fmla="*/ 0 w 759342"/>
                  <a:gd name="connsiteY29" fmla="*/ 30415 h 895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59342" h="895699">
                    <a:moveTo>
                      <a:pt x="619693" y="0"/>
                    </a:moveTo>
                    <a:lnTo>
                      <a:pt x="759342" y="0"/>
                    </a:lnTo>
                    <a:lnTo>
                      <a:pt x="759342" y="9433"/>
                    </a:lnTo>
                    <a:cubicBezTo>
                      <a:pt x="759342" y="32022"/>
                      <a:pt x="759342" y="56117"/>
                      <a:pt x="759342" y="81818"/>
                    </a:cubicBezTo>
                    <a:cubicBezTo>
                      <a:pt x="759342" y="124654"/>
                      <a:pt x="724430" y="150356"/>
                      <a:pt x="689518" y="150356"/>
                    </a:cubicBezTo>
                    <a:cubicBezTo>
                      <a:pt x="645877" y="150356"/>
                      <a:pt x="619693" y="124654"/>
                      <a:pt x="619693" y="81818"/>
                    </a:cubicBezTo>
                    <a:cubicBezTo>
                      <a:pt x="619693" y="81818"/>
                      <a:pt x="619693" y="81818"/>
                      <a:pt x="619693" y="23254"/>
                    </a:cubicBezTo>
                    <a:close/>
                    <a:moveTo>
                      <a:pt x="174561" y="0"/>
                    </a:moveTo>
                    <a:lnTo>
                      <a:pt x="584781" y="0"/>
                    </a:lnTo>
                    <a:lnTo>
                      <a:pt x="584781" y="28424"/>
                    </a:lnTo>
                    <a:cubicBezTo>
                      <a:pt x="584781" y="53841"/>
                      <a:pt x="584781" y="82889"/>
                      <a:pt x="584781" y="116087"/>
                    </a:cubicBezTo>
                    <a:cubicBezTo>
                      <a:pt x="584781" y="116087"/>
                      <a:pt x="584781" y="116087"/>
                      <a:pt x="584781" y="150356"/>
                    </a:cubicBezTo>
                    <a:cubicBezTo>
                      <a:pt x="584781" y="150356"/>
                      <a:pt x="584781" y="150356"/>
                      <a:pt x="584781" y="801460"/>
                    </a:cubicBezTo>
                    <a:cubicBezTo>
                      <a:pt x="584781" y="852863"/>
                      <a:pt x="541140" y="895699"/>
                      <a:pt x="488772" y="895699"/>
                    </a:cubicBezTo>
                    <a:cubicBezTo>
                      <a:pt x="436404" y="895699"/>
                      <a:pt x="392764" y="852863"/>
                      <a:pt x="392764" y="801460"/>
                    </a:cubicBezTo>
                    <a:cubicBezTo>
                      <a:pt x="392764" y="801460"/>
                      <a:pt x="392764" y="801460"/>
                      <a:pt x="392764" y="150356"/>
                    </a:cubicBezTo>
                    <a:cubicBezTo>
                      <a:pt x="392764" y="150356"/>
                      <a:pt x="392764" y="150356"/>
                      <a:pt x="357851" y="150356"/>
                    </a:cubicBezTo>
                    <a:cubicBezTo>
                      <a:pt x="357851" y="150356"/>
                      <a:pt x="357851" y="150356"/>
                      <a:pt x="357851" y="801460"/>
                    </a:cubicBezTo>
                    <a:cubicBezTo>
                      <a:pt x="357851" y="852863"/>
                      <a:pt x="322939" y="895699"/>
                      <a:pt x="270571" y="895699"/>
                    </a:cubicBezTo>
                    <a:cubicBezTo>
                      <a:pt x="218202" y="895699"/>
                      <a:pt x="174561" y="852863"/>
                      <a:pt x="174561" y="801460"/>
                    </a:cubicBezTo>
                    <a:cubicBezTo>
                      <a:pt x="174561" y="801460"/>
                      <a:pt x="174561" y="801460"/>
                      <a:pt x="174561" y="150356"/>
                    </a:cubicBezTo>
                    <a:cubicBezTo>
                      <a:pt x="174561" y="150356"/>
                      <a:pt x="174561" y="150356"/>
                      <a:pt x="174561" y="116087"/>
                    </a:cubicBezTo>
                    <a:cubicBezTo>
                      <a:pt x="174561" y="116087"/>
                      <a:pt x="174561" y="116087"/>
                      <a:pt x="174561" y="4045"/>
                    </a:cubicBezTo>
                    <a:close/>
                    <a:moveTo>
                      <a:pt x="0" y="0"/>
                    </a:moveTo>
                    <a:lnTo>
                      <a:pt x="139649" y="0"/>
                    </a:lnTo>
                    <a:lnTo>
                      <a:pt x="139649" y="2639"/>
                    </a:lnTo>
                    <a:cubicBezTo>
                      <a:pt x="139649" y="25596"/>
                      <a:pt x="139649" y="51833"/>
                      <a:pt x="139649" y="81818"/>
                    </a:cubicBezTo>
                    <a:cubicBezTo>
                      <a:pt x="139649" y="124654"/>
                      <a:pt x="113465" y="150356"/>
                      <a:pt x="69825" y="150356"/>
                    </a:cubicBezTo>
                    <a:cubicBezTo>
                      <a:pt x="34913" y="150356"/>
                      <a:pt x="0" y="124654"/>
                      <a:pt x="0" y="81818"/>
                    </a:cubicBezTo>
                    <a:cubicBezTo>
                      <a:pt x="0" y="81818"/>
                      <a:pt x="0" y="81818"/>
                      <a:pt x="0" y="30415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34"/>
              <p:cNvSpPr>
                <a:spLocks/>
              </p:cNvSpPr>
              <p:nvPr/>
            </p:nvSpPr>
            <p:spPr bwMode="auto">
              <a:xfrm>
                <a:off x="6875959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3"/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722108" y="4899186"/>
              <a:ext cx="1154762" cy="196972"/>
              <a:chOff x="6678249" y="5414725"/>
              <a:chExt cx="1154762" cy="196972"/>
            </a:xfrm>
          </p:grpSpPr>
          <p:sp>
            <p:nvSpPr>
              <p:cNvPr id="29" name="任意多边形: 形状 28"/>
              <p:cNvSpPr/>
              <p:nvPr/>
            </p:nvSpPr>
            <p:spPr>
              <a:xfrm>
                <a:off x="6678249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6915307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7152365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7389423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>
                <a:off x="7626481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104905" y="3850195"/>
              <a:ext cx="2389168" cy="921807"/>
              <a:chOff x="1277781" y="4035764"/>
              <a:chExt cx="2389168" cy="921807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38" name="组合 6"/>
          <p:cNvGrpSpPr/>
          <p:nvPr/>
        </p:nvGrpSpPr>
        <p:grpSpPr>
          <a:xfrm>
            <a:off x="6383911" y="1322717"/>
            <a:ext cx="1791876" cy="2500582"/>
            <a:chOff x="8511882" y="1763078"/>
            <a:chExt cx="2389168" cy="333308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0068763" y="2262623"/>
              <a:ext cx="701749" cy="0"/>
            </a:xfrm>
            <a:prstGeom prst="line">
              <a:avLst/>
            </a:prstGeom>
            <a:ln w="3175">
              <a:solidFill>
                <a:schemeClr val="accent4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42"/>
            <p:cNvSpPr txBox="1"/>
            <p:nvPr/>
          </p:nvSpPr>
          <p:spPr>
            <a:xfrm>
              <a:off x="10047497" y="2387890"/>
              <a:ext cx="760144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0.90%</a:t>
              </a:r>
            </a:p>
          </p:txBody>
        </p:sp>
        <p:grpSp>
          <p:nvGrpSpPr>
            <p:cNvPr id="39" name="组合 9"/>
            <p:cNvGrpSpPr/>
            <p:nvPr/>
          </p:nvGrpSpPr>
          <p:grpSpPr>
            <a:xfrm>
              <a:off x="9326795" y="1763078"/>
              <a:ext cx="759342" cy="1802032"/>
              <a:chOff x="9270056" y="1763078"/>
              <a:chExt cx="759342" cy="1802032"/>
            </a:xfrm>
          </p:grpSpPr>
          <p:sp>
            <p:nvSpPr>
              <p:cNvPr id="20" name="任意多边形: 形状 19"/>
              <p:cNvSpPr>
                <a:spLocks/>
              </p:cNvSpPr>
              <p:nvPr/>
            </p:nvSpPr>
            <p:spPr bwMode="auto">
              <a:xfrm>
                <a:off x="9270056" y="2262623"/>
                <a:ext cx="759342" cy="1302487"/>
              </a:xfrm>
              <a:custGeom>
                <a:avLst/>
                <a:gdLst>
                  <a:gd name="connsiteX0" fmla="*/ 15920 w 759342"/>
                  <a:gd name="connsiteY0" fmla="*/ 0 h 1302487"/>
                  <a:gd name="connsiteX1" fmla="*/ 739934 w 759342"/>
                  <a:gd name="connsiteY1" fmla="*/ 0 h 1302487"/>
                  <a:gd name="connsiteX2" fmla="*/ 752114 w 759342"/>
                  <a:gd name="connsiteY2" fmla="*/ 33744 h 1302487"/>
                  <a:gd name="connsiteX3" fmla="*/ 759342 w 759342"/>
                  <a:gd name="connsiteY3" fmla="*/ 77383 h 1302487"/>
                  <a:gd name="connsiteX4" fmla="*/ 759342 w 759342"/>
                  <a:gd name="connsiteY4" fmla="*/ 488606 h 1302487"/>
                  <a:gd name="connsiteX5" fmla="*/ 689518 w 759342"/>
                  <a:gd name="connsiteY5" fmla="*/ 557144 h 1302487"/>
                  <a:gd name="connsiteX6" fmla="*/ 619693 w 759342"/>
                  <a:gd name="connsiteY6" fmla="*/ 488606 h 1302487"/>
                  <a:gd name="connsiteX7" fmla="*/ 619693 w 759342"/>
                  <a:gd name="connsiteY7" fmla="*/ 248726 h 1302487"/>
                  <a:gd name="connsiteX8" fmla="*/ 619693 w 759342"/>
                  <a:gd name="connsiteY8" fmla="*/ 103084 h 1302487"/>
                  <a:gd name="connsiteX9" fmla="*/ 584781 w 759342"/>
                  <a:gd name="connsiteY9" fmla="*/ 103084 h 1302487"/>
                  <a:gd name="connsiteX10" fmla="*/ 584781 w 759342"/>
                  <a:gd name="connsiteY10" fmla="*/ 257293 h 1302487"/>
                  <a:gd name="connsiteX11" fmla="*/ 584781 w 759342"/>
                  <a:gd name="connsiteY11" fmla="*/ 522875 h 1302487"/>
                  <a:gd name="connsiteX12" fmla="*/ 584781 w 759342"/>
                  <a:gd name="connsiteY12" fmla="*/ 557144 h 1302487"/>
                  <a:gd name="connsiteX13" fmla="*/ 584781 w 759342"/>
                  <a:gd name="connsiteY13" fmla="*/ 1208248 h 1302487"/>
                  <a:gd name="connsiteX14" fmla="*/ 488772 w 759342"/>
                  <a:gd name="connsiteY14" fmla="*/ 1302487 h 1302487"/>
                  <a:gd name="connsiteX15" fmla="*/ 392763 w 759342"/>
                  <a:gd name="connsiteY15" fmla="*/ 1208248 h 1302487"/>
                  <a:gd name="connsiteX16" fmla="*/ 392763 w 759342"/>
                  <a:gd name="connsiteY16" fmla="*/ 557144 h 1302487"/>
                  <a:gd name="connsiteX17" fmla="*/ 357851 w 759342"/>
                  <a:gd name="connsiteY17" fmla="*/ 557144 h 1302487"/>
                  <a:gd name="connsiteX18" fmla="*/ 357851 w 759342"/>
                  <a:gd name="connsiteY18" fmla="*/ 1208248 h 1302487"/>
                  <a:gd name="connsiteX19" fmla="*/ 270570 w 759342"/>
                  <a:gd name="connsiteY19" fmla="*/ 1302487 h 1302487"/>
                  <a:gd name="connsiteX20" fmla="*/ 174561 w 759342"/>
                  <a:gd name="connsiteY20" fmla="*/ 1208248 h 1302487"/>
                  <a:gd name="connsiteX21" fmla="*/ 174561 w 759342"/>
                  <a:gd name="connsiteY21" fmla="*/ 557144 h 1302487"/>
                  <a:gd name="connsiteX22" fmla="*/ 174561 w 759342"/>
                  <a:gd name="connsiteY22" fmla="*/ 522875 h 1302487"/>
                  <a:gd name="connsiteX23" fmla="*/ 174561 w 759342"/>
                  <a:gd name="connsiteY23" fmla="*/ 257293 h 1302487"/>
                  <a:gd name="connsiteX24" fmla="*/ 174561 w 759342"/>
                  <a:gd name="connsiteY24" fmla="*/ 103084 h 1302487"/>
                  <a:gd name="connsiteX25" fmla="*/ 139649 w 759342"/>
                  <a:gd name="connsiteY25" fmla="*/ 103084 h 1302487"/>
                  <a:gd name="connsiteX26" fmla="*/ 139649 w 759342"/>
                  <a:gd name="connsiteY26" fmla="*/ 248726 h 1302487"/>
                  <a:gd name="connsiteX27" fmla="*/ 139649 w 759342"/>
                  <a:gd name="connsiteY27" fmla="*/ 488606 h 1302487"/>
                  <a:gd name="connsiteX28" fmla="*/ 69824 w 759342"/>
                  <a:gd name="connsiteY28" fmla="*/ 557144 h 1302487"/>
                  <a:gd name="connsiteX29" fmla="*/ 0 w 759342"/>
                  <a:gd name="connsiteY29" fmla="*/ 488606 h 1302487"/>
                  <a:gd name="connsiteX30" fmla="*/ 0 w 759342"/>
                  <a:gd name="connsiteY30" fmla="*/ 77383 h 1302487"/>
                  <a:gd name="connsiteX31" fmla="*/ 4722 w 759342"/>
                  <a:gd name="connsiteY31" fmla="*/ 33744 h 1302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759342" h="1302487">
                    <a:moveTo>
                      <a:pt x="15920" y="0"/>
                    </a:moveTo>
                    <a:lnTo>
                      <a:pt x="739934" y="0"/>
                    </a:lnTo>
                    <a:lnTo>
                      <a:pt x="752114" y="33744"/>
                    </a:lnTo>
                    <a:cubicBezTo>
                      <a:pt x="755796" y="47799"/>
                      <a:pt x="758251" y="62390"/>
                      <a:pt x="759342" y="77383"/>
                    </a:cubicBezTo>
                    <a:cubicBezTo>
                      <a:pt x="759342" y="77383"/>
                      <a:pt x="759342" y="77383"/>
                      <a:pt x="759342" y="488606"/>
                    </a:cubicBezTo>
                    <a:cubicBezTo>
                      <a:pt x="759342" y="531442"/>
                      <a:pt x="724430" y="557144"/>
                      <a:pt x="689518" y="557144"/>
                    </a:cubicBezTo>
                    <a:cubicBezTo>
                      <a:pt x="645877" y="557144"/>
                      <a:pt x="619693" y="531442"/>
                      <a:pt x="619693" y="488606"/>
                    </a:cubicBezTo>
                    <a:cubicBezTo>
                      <a:pt x="619693" y="488606"/>
                      <a:pt x="619693" y="488606"/>
                      <a:pt x="619693" y="248726"/>
                    </a:cubicBezTo>
                    <a:cubicBezTo>
                      <a:pt x="619693" y="248726"/>
                      <a:pt x="619693" y="248726"/>
                      <a:pt x="619693" y="103084"/>
                    </a:cubicBezTo>
                    <a:cubicBezTo>
                      <a:pt x="619693" y="103084"/>
                      <a:pt x="619693" y="103084"/>
                      <a:pt x="584781" y="103084"/>
                    </a:cubicBezTo>
                    <a:cubicBezTo>
                      <a:pt x="584781" y="103084"/>
                      <a:pt x="584781" y="103084"/>
                      <a:pt x="584781" y="257293"/>
                    </a:cubicBezTo>
                    <a:cubicBezTo>
                      <a:pt x="584781" y="257293"/>
                      <a:pt x="584781" y="257293"/>
                      <a:pt x="584781" y="522875"/>
                    </a:cubicBezTo>
                    <a:cubicBezTo>
                      <a:pt x="584781" y="522875"/>
                      <a:pt x="584781" y="522875"/>
                      <a:pt x="584781" y="557144"/>
                    </a:cubicBezTo>
                    <a:cubicBezTo>
                      <a:pt x="584781" y="557144"/>
                      <a:pt x="584781" y="557144"/>
                      <a:pt x="584781" y="1208248"/>
                    </a:cubicBezTo>
                    <a:cubicBezTo>
                      <a:pt x="584781" y="1259651"/>
                      <a:pt x="541140" y="1302487"/>
                      <a:pt x="488772" y="1302487"/>
                    </a:cubicBezTo>
                    <a:cubicBezTo>
                      <a:pt x="436403" y="1302487"/>
                      <a:pt x="392763" y="1259651"/>
                      <a:pt x="392763" y="1208248"/>
                    </a:cubicBezTo>
                    <a:cubicBezTo>
                      <a:pt x="392763" y="1208248"/>
                      <a:pt x="392763" y="1208248"/>
                      <a:pt x="392763" y="557144"/>
                    </a:cubicBezTo>
                    <a:cubicBezTo>
                      <a:pt x="392763" y="557144"/>
                      <a:pt x="392763" y="557144"/>
                      <a:pt x="357851" y="557144"/>
                    </a:cubicBezTo>
                    <a:cubicBezTo>
                      <a:pt x="357851" y="557144"/>
                      <a:pt x="357851" y="557144"/>
                      <a:pt x="357851" y="1208248"/>
                    </a:cubicBezTo>
                    <a:cubicBezTo>
                      <a:pt x="357851" y="1259651"/>
                      <a:pt x="322939" y="1302487"/>
                      <a:pt x="270570" y="1302487"/>
                    </a:cubicBezTo>
                    <a:cubicBezTo>
                      <a:pt x="218202" y="1302487"/>
                      <a:pt x="174561" y="1259651"/>
                      <a:pt x="174561" y="1208248"/>
                    </a:cubicBezTo>
                    <a:cubicBezTo>
                      <a:pt x="174561" y="1208248"/>
                      <a:pt x="174561" y="1208248"/>
                      <a:pt x="174561" y="557144"/>
                    </a:cubicBezTo>
                    <a:cubicBezTo>
                      <a:pt x="174561" y="557144"/>
                      <a:pt x="174561" y="557144"/>
                      <a:pt x="174561" y="522875"/>
                    </a:cubicBezTo>
                    <a:cubicBezTo>
                      <a:pt x="174561" y="522875"/>
                      <a:pt x="174561" y="522875"/>
                      <a:pt x="174561" y="257293"/>
                    </a:cubicBezTo>
                    <a:cubicBezTo>
                      <a:pt x="174561" y="257293"/>
                      <a:pt x="174561" y="257293"/>
                      <a:pt x="174561" y="103084"/>
                    </a:cubicBezTo>
                    <a:cubicBezTo>
                      <a:pt x="174561" y="103084"/>
                      <a:pt x="174561" y="103084"/>
                      <a:pt x="139649" y="103084"/>
                    </a:cubicBezTo>
                    <a:cubicBezTo>
                      <a:pt x="139649" y="103084"/>
                      <a:pt x="139649" y="103084"/>
                      <a:pt x="139649" y="248726"/>
                    </a:cubicBezTo>
                    <a:cubicBezTo>
                      <a:pt x="139649" y="248726"/>
                      <a:pt x="139649" y="248726"/>
                      <a:pt x="139649" y="488606"/>
                    </a:cubicBezTo>
                    <a:cubicBezTo>
                      <a:pt x="139649" y="531442"/>
                      <a:pt x="113465" y="557144"/>
                      <a:pt x="69824" y="557144"/>
                    </a:cubicBezTo>
                    <a:cubicBezTo>
                      <a:pt x="34912" y="557144"/>
                      <a:pt x="0" y="531442"/>
                      <a:pt x="0" y="488606"/>
                    </a:cubicBezTo>
                    <a:cubicBezTo>
                      <a:pt x="0" y="488606"/>
                      <a:pt x="0" y="488606"/>
                      <a:pt x="0" y="77383"/>
                    </a:cubicBezTo>
                    <a:cubicBezTo>
                      <a:pt x="0" y="62390"/>
                      <a:pt x="1637" y="47799"/>
                      <a:pt x="4722" y="33744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>
                <a:spLocks/>
              </p:cNvSpPr>
              <p:nvPr/>
            </p:nvSpPr>
            <p:spPr bwMode="auto">
              <a:xfrm>
                <a:off x="9270056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4"/>
                </a:solidFill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10"/>
            <p:cNvGrpSpPr/>
            <p:nvPr/>
          </p:nvGrpSpPr>
          <p:grpSpPr>
            <a:xfrm>
              <a:off x="9129085" y="4899186"/>
              <a:ext cx="1154762" cy="196972"/>
              <a:chOff x="9072346" y="5414725"/>
              <a:chExt cx="1154762" cy="196972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9072346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9309404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546462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9783520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0020578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11"/>
            <p:cNvGrpSpPr/>
            <p:nvPr/>
          </p:nvGrpSpPr>
          <p:grpSpPr>
            <a:xfrm>
              <a:off x="8511882" y="3850195"/>
              <a:ext cx="2389168" cy="921807"/>
              <a:chOff x="1277781" y="4035764"/>
              <a:chExt cx="2389168" cy="921807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700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414EF4D-BE46-40AA-A5D6-2184EFD45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" y="1967"/>
            <a:ext cx="9142857" cy="51428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8B93C7E-937A-4840-B53E-0753E5CF40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27" t="6639" r="13593" b="43559"/>
          <a:stretch/>
        </p:blipFill>
        <p:spPr>
          <a:xfrm>
            <a:off x="3733338" y="452387"/>
            <a:ext cx="1201319" cy="2561243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BB888D42-00B4-4545-B314-33BEC6167FBC}"/>
              </a:ext>
            </a:extLst>
          </p:cNvPr>
          <p:cNvSpPr txBox="1"/>
          <p:nvPr/>
        </p:nvSpPr>
        <p:spPr>
          <a:xfrm>
            <a:off x="4406175" y="2722325"/>
            <a:ext cx="3936733" cy="331289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400" dirty="0">
              <a:solidFill>
                <a:schemeClr val="tx1">
                  <a:lumMod val="50000"/>
                  <a:lumOff val="50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EF530DF-A30D-4BCC-AD67-B1250D0CB9D5}"/>
              </a:ext>
            </a:extLst>
          </p:cNvPr>
          <p:cNvSpPr txBox="1"/>
          <p:nvPr/>
        </p:nvSpPr>
        <p:spPr>
          <a:xfrm>
            <a:off x="4351139" y="1374402"/>
            <a:ext cx="3833097" cy="883812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谢谢您的聆听</a:t>
            </a:r>
            <a:endParaRPr lang="id-ID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84077738-15F3-455D-B059-9E8ADCA3D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483" y="2393934"/>
            <a:ext cx="3788256" cy="276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r" eaLnBrk="1" fontAlgn="base" hangingPunct="1">
              <a:buClrTx/>
              <a:buSzTx/>
              <a:buFontTx/>
              <a:buNone/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动态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PPT/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框架完整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可以编辑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商业计划书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/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数据分析等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E5165AF8-0E86-4724-9A36-25984ECCBE7D}"/>
              </a:ext>
            </a:extLst>
          </p:cNvPr>
          <p:cNvSpPr txBox="1"/>
          <p:nvPr/>
        </p:nvSpPr>
        <p:spPr>
          <a:xfrm>
            <a:off x="5054579" y="3250688"/>
            <a:ext cx="2639924" cy="223118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</a:t>
            </a:r>
            <a:r>
              <a:rPr lang="zh-CN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人</a:t>
            </a:r>
            <a:r>
              <a:rPr lang="zh-CN" altLang="zh-CN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：</a:t>
            </a:r>
            <a:r>
              <a:rPr lang="en-US" altLang="zh-CN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       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2019x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日</a:t>
            </a:r>
            <a:endParaRPr lang="zh-CN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61E89CF-83BA-42CA-9D32-38A61AD6EEB7}"/>
              </a:ext>
            </a:extLst>
          </p:cNvPr>
          <p:cNvCxnSpPr>
            <a:cxnSpLocks/>
          </p:cNvCxnSpPr>
          <p:nvPr/>
        </p:nvCxnSpPr>
        <p:spPr>
          <a:xfrm>
            <a:off x="4406175" y="1383552"/>
            <a:ext cx="263651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83CFD1A-C6A7-464B-A32F-E4F42887CEC6}"/>
              </a:ext>
            </a:extLst>
          </p:cNvPr>
          <p:cNvCxnSpPr>
            <a:cxnSpLocks/>
          </p:cNvCxnSpPr>
          <p:nvPr/>
        </p:nvCxnSpPr>
        <p:spPr>
          <a:xfrm>
            <a:off x="4406176" y="1383552"/>
            <a:ext cx="0" cy="889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>
            <a:extLst>
              <a:ext uri="{FF2B5EF4-FFF2-40B4-BE49-F238E27FC236}">
                <a16:creationId xmlns:a16="http://schemas.microsoft.com/office/drawing/2014/main" id="{D19F17D9-6746-45A7-BB17-4EDC6477599B}"/>
              </a:ext>
            </a:extLst>
          </p:cNvPr>
          <p:cNvSpPr txBox="1"/>
          <p:nvPr/>
        </p:nvSpPr>
        <p:spPr>
          <a:xfrm>
            <a:off x="4304198" y="498975"/>
            <a:ext cx="3545429" cy="898752"/>
          </a:xfrm>
          <a:prstGeom prst="rect">
            <a:avLst/>
          </a:prstGeom>
          <a:noFill/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  <a:cs typeface="Clear Sans Light" pitchFamily="34" charset="0"/>
              </a:rPr>
              <a:t>POWERPOINT</a:t>
            </a:r>
            <a:endParaRPr lang="id-ID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74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10" grpId="0"/>
      <p:bldP spid="16" grpId="0" build="p"/>
    </p:bldLst>
  </p:timing>
</p:sld>
</file>

<file path=ppt/theme/theme1.xml><?xml version="1.0" encoding="utf-8"?>
<a:theme xmlns:a="http://schemas.openxmlformats.org/drawingml/2006/main" name="Office 主题​​">
  <a:themeElements>
    <a:clrScheme name="自定义 17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ABCC6"/>
      </a:accent1>
      <a:accent2>
        <a:srgbClr val="D0E1D7"/>
      </a:accent2>
      <a:accent3>
        <a:srgbClr val="AABCC6"/>
      </a:accent3>
      <a:accent4>
        <a:srgbClr val="D0E1D7"/>
      </a:accent4>
      <a:accent5>
        <a:srgbClr val="AABCC6"/>
      </a:accent5>
      <a:accent6>
        <a:srgbClr val="D0E1D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3405</Words>
  <Application>Microsoft Office PowerPoint</Application>
  <PresentationFormat>自定义</PresentationFormat>
  <Paragraphs>243</Paragraphs>
  <Slides>24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1" baseType="lpstr">
      <vt:lpstr>Arial Unicode MS</vt:lpstr>
      <vt:lpstr>Clear Sans Light</vt:lpstr>
      <vt:lpstr>Gill Sans</vt:lpstr>
      <vt:lpstr>Haettenschweiler</vt:lpstr>
      <vt:lpstr>Lato</vt:lpstr>
      <vt:lpstr>Lato Light</vt:lpstr>
      <vt:lpstr>Lato Regular</vt:lpstr>
      <vt:lpstr>ＭＳ Ｐゴシック</vt:lpstr>
      <vt:lpstr>Open Sans</vt:lpstr>
      <vt:lpstr>ヒラギノ角ゴ ProN W3</vt:lpstr>
      <vt:lpstr>等线</vt:lpstr>
      <vt:lpstr>等线 Light</vt:lpstr>
      <vt:lpstr>冬青黑体简体中文 W3</vt:lpstr>
      <vt:lpstr>锐字云字库美黑体1.0</vt:lpstr>
      <vt:lpstr>思源黑体 CN Heavy</vt:lpstr>
      <vt:lpstr>思源黑体 CN Light</vt:lpstr>
      <vt:lpstr>宋体</vt:lpstr>
      <vt:lpstr>宋体</vt:lpstr>
      <vt:lpstr>微软雅黑</vt:lpstr>
      <vt:lpstr>微软雅黑 Light</vt:lpstr>
      <vt:lpstr>Arial</vt:lpstr>
      <vt:lpstr>Calibri</vt:lpstr>
      <vt:lpstr>Calibri Light</vt:lpstr>
      <vt:lpstr>Impact</vt:lpstr>
      <vt:lpstr>Verdana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56</cp:revision>
  <dcterms:created xsi:type="dcterms:W3CDTF">2017-06-21T12:10:26Z</dcterms:created>
  <dcterms:modified xsi:type="dcterms:W3CDTF">2018-02-24T02:53:08Z</dcterms:modified>
</cp:coreProperties>
</file>