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  <p:sldMasterId id="2147483666" r:id="rId4"/>
    <p:sldMasterId id="2147483678" r:id="rId5"/>
    <p:sldMasterId id="2147483712" r:id="rId6"/>
  </p:sldMasterIdLst>
  <p:notesMasterIdLst>
    <p:notesMasterId r:id="rId8"/>
  </p:notesMasterIdLst>
  <p:sldIdLst>
    <p:sldId id="287" r:id="rId7"/>
    <p:sldId id="282" r:id="rId9"/>
    <p:sldId id="264" r:id="rId10"/>
    <p:sldId id="261" r:id="rId11"/>
    <p:sldId id="267" r:id="rId12"/>
    <p:sldId id="260" r:id="rId13"/>
    <p:sldId id="263" r:id="rId14"/>
    <p:sldId id="269" r:id="rId15"/>
    <p:sldId id="268" r:id="rId16"/>
    <p:sldId id="283" r:id="rId17"/>
    <p:sldId id="262" r:id="rId18"/>
    <p:sldId id="266" r:id="rId19"/>
    <p:sldId id="271" r:id="rId20"/>
    <p:sldId id="273" r:id="rId21"/>
    <p:sldId id="274" r:id="rId22"/>
    <p:sldId id="276" r:id="rId23"/>
    <p:sldId id="277" r:id="rId24"/>
    <p:sldId id="280" r:id="rId25"/>
    <p:sldId id="270" r:id="rId26"/>
    <p:sldId id="281" r:id="rId27"/>
    <p:sldId id="288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A9DF"/>
    <a:srgbClr val="6ECAF1"/>
    <a:srgbClr val="4A7DF7"/>
    <a:srgbClr val="E10078"/>
    <a:srgbClr val="FF9409"/>
    <a:srgbClr val="DFD8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6" autoAdjust="0"/>
    <p:restoredTop sz="94660"/>
  </p:normalViewPr>
  <p:slideViewPr>
    <p:cSldViewPr snapToGrid="0">
      <p:cViewPr varScale="1">
        <p:scale>
          <a:sx n="75" d="100"/>
          <a:sy n="75" d="100"/>
        </p:scale>
        <p:origin x="65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4E636-4213-461B-A051-4FD51B9719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BE3B5-6DF3-4F17-928D-C42CD4DC8B3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E6CE0-5A29-409F-BCC8-1AB33AAC5A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6B8EA-19C8-4C17-A1D2-94AF528DE2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807" y="1123172"/>
            <a:ext cx="9142386" cy="2387495"/>
          </a:xfrm>
        </p:spPr>
        <p:txBody>
          <a:bodyPr anchor="b"/>
          <a:lstStyle>
            <a:lvl1pPr algn="ctr">
              <a:defRPr sz="762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807" y="3601407"/>
            <a:ext cx="9142386" cy="1655519"/>
          </a:xfrm>
        </p:spPr>
        <p:txBody>
          <a:bodyPr/>
          <a:lstStyle>
            <a:lvl1pPr marL="0" indent="0" algn="ctr">
              <a:buNone/>
              <a:defRPr sz="3050"/>
            </a:lvl1pPr>
            <a:lvl2pPr marL="581025" indent="0" algn="ctr">
              <a:buNone/>
              <a:defRPr sz="2540"/>
            </a:lvl2pPr>
            <a:lvl3pPr marL="1161415" indent="0" algn="ctr">
              <a:buNone/>
              <a:defRPr sz="2285"/>
            </a:lvl3pPr>
            <a:lvl4pPr marL="1742440" indent="0" algn="ctr">
              <a:buNone/>
              <a:defRPr sz="2030"/>
            </a:lvl4pPr>
            <a:lvl5pPr marL="2322830" indent="0" algn="ctr">
              <a:buNone/>
              <a:defRPr sz="2030"/>
            </a:lvl5pPr>
            <a:lvl6pPr marL="2903855" indent="0" algn="ctr">
              <a:buNone/>
              <a:defRPr sz="2030"/>
            </a:lvl6pPr>
            <a:lvl7pPr marL="3484245" indent="0" algn="ctr">
              <a:buNone/>
              <a:defRPr sz="2030"/>
            </a:lvl7pPr>
            <a:lvl8pPr marL="4065270" indent="0" algn="ctr">
              <a:buNone/>
              <a:defRPr sz="2030"/>
            </a:lvl8pPr>
            <a:lvl9pPr marL="4645660" indent="0" algn="ctr">
              <a:buNone/>
              <a:defRPr sz="203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B62FD3-EB7A-4B9A-AE62-D01DC9D7C39E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D725C-AF85-4AE2-89F9-A1A98334A097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2E7530-D60E-4703-B0CC-9E0BCA4A9693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D2343-5FD7-4360-A200-F148AB34297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300" y="1709964"/>
            <a:ext cx="10514497" cy="2853299"/>
          </a:xfrm>
        </p:spPr>
        <p:txBody>
          <a:bodyPr anchor="b"/>
          <a:lstStyle>
            <a:lvl1pPr>
              <a:defRPr sz="762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2300" y="4589476"/>
            <a:ext cx="10514497" cy="1500250"/>
          </a:xfrm>
        </p:spPr>
        <p:txBody>
          <a:bodyPr/>
          <a:lstStyle>
            <a:lvl1pPr marL="0" indent="0">
              <a:buNone/>
              <a:defRPr sz="3050"/>
            </a:lvl1pPr>
            <a:lvl2pPr marL="581025" indent="0">
              <a:buNone/>
              <a:defRPr sz="2540"/>
            </a:lvl2pPr>
            <a:lvl3pPr marL="1161415" indent="0">
              <a:buNone/>
              <a:defRPr sz="2285"/>
            </a:lvl3pPr>
            <a:lvl4pPr marL="1742440" indent="0">
              <a:buNone/>
              <a:defRPr sz="2030"/>
            </a:lvl4pPr>
            <a:lvl5pPr marL="2322830" indent="0">
              <a:buNone/>
              <a:defRPr sz="2030"/>
            </a:lvl5pPr>
            <a:lvl6pPr marL="2903855" indent="0">
              <a:buNone/>
              <a:defRPr sz="2030"/>
            </a:lvl6pPr>
            <a:lvl7pPr marL="3484245" indent="0">
              <a:buNone/>
              <a:defRPr sz="2030"/>
            </a:lvl7pPr>
            <a:lvl8pPr marL="4065270" indent="0">
              <a:buNone/>
              <a:defRPr sz="2030"/>
            </a:lvl8pPr>
            <a:lvl9pPr marL="4645660" indent="0">
              <a:buNone/>
              <a:defRPr sz="203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87633F-DE2C-43E8-BEA9-8D335E7D4F0B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FE622-9615-4D66-9F90-255CDA094BB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12935" y="1599058"/>
            <a:ext cx="5380911" cy="452696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00307" y="1599058"/>
            <a:ext cx="5380911" cy="452696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C0EAB-477D-494B-99F7-EDD3B6CB3F5E}" type="datetime1">
              <a:rPr lang="zh-CN" altLang="en-US"/>
            </a:fld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A17DF-C63A-4FEC-BF44-1C45BBA98F62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752" y="364982"/>
            <a:ext cx="10516648" cy="13248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8752" y="1681732"/>
            <a:ext cx="5159395" cy="822718"/>
          </a:xfrm>
        </p:spPr>
        <p:txBody>
          <a:bodyPr anchor="b"/>
          <a:lstStyle>
            <a:lvl1pPr marL="0" indent="0">
              <a:buNone/>
              <a:defRPr sz="3050" b="1"/>
            </a:lvl1pPr>
            <a:lvl2pPr marL="581025" indent="0">
              <a:buNone/>
              <a:defRPr sz="2540" b="1"/>
            </a:lvl2pPr>
            <a:lvl3pPr marL="1161415" indent="0">
              <a:buNone/>
              <a:defRPr sz="2285" b="1"/>
            </a:lvl3pPr>
            <a:lvl4pPr marL="1742440" indent="0">
              <a:buNone/>
              <a:defRPr sz="2030" b="1"/>
            </a:lvl4pPr>
            <a:lvl5pPr marL="2322830" indent="0">
              <a:buNone/>
              <a:defRPr sz="2030" b="1"/>
            </a:lvl5pPr>
            <a:lvl6pPr marL="2903855" indent="0">
              <a:buNone/>
              <a:defRPr sz="2030" b="1"/>
            </a:lvl6pPr>
            <a:lvl7pPr marL="3484245" indent="0">
              <a:buNone/>
              <a:defRPr sz="2030" b="1"/>
            </a:lvl7pPr>
            <a:lvl8pPr marL="4065270" indent="0">
              <a:buNone/>
              <a:defRPr sz="2030" b="1"/>
            </a:lvl8pPr>
            <a:lvl9pPr marL="4645660" indent="0">
              <a:buNone/>
              <a:defRPr sz="203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8752" y="2504450"/>
            <a:ext cx="5159395" cy="36860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348" y="1681732"/>
            <a:ext cx="5183051" cy="822718"/>
          </a:xfrm>
        </p:spPr>
        <p:txBody>
          <a:bodyPr anchor="b"/>
          <a:lstStyle>
            <a:lvl1pPr marL="0" indent="0">
              <a:buNone/>
              <a:defRPr sz="3050" b="1"/>
            </a:lvl1pPr>
            <a:lvl2pPr marL="581025" indent="0">
              <a:buNone/>
              <a:defRPr sz="2540" b="1"/>
            </a:lvl2pPr>
            <a:lvl3pPr marL="1161415" indent="0">
              <a:buNone/>
              <a:defRPr sz="2285" b="1"/>
            </a:lvl3pPr>
            <a:lvl4pPr marL="1742440" indent="0">
              <a:buNone/>
              <a:defRPr sz="2030" b="1"/>
            </a:lvl4pPr>
            <a:lvl5pPr marL="2322830" indent="0">
              <a:buNone/>
              <a:defRPr sz="2030" b="1"/>
            </a:lvl5pPr>
            <a:lvl6pPr marL="2903855" indent="0">
              <a:buNone/>
              <a:defRPr sz="2030" b="1"/>
            </a:lvl6pPr>
            <a:lvl7pPr marL="3484245" indent="0">
              <a:buNone/>
              <a:defRPr sz="2030" b="1"/>
            </a:lvl7pPr>
            <a:lvl8pPr marL="4065270" indent="0">
              <a:buNone/>
              <a:defRPr sz="2030" b="1"/>
            </a:lvl8pPr>
            <a:lvl9pPr marL="4645660" indent="0">
              <a:buNone/>
              <a:defRPr sz="203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348" y="2504450"/>
            <a:ext cx="5183051" cy="36860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51C6F-64DE-43B6-990C-5F681F558B92}" type="datetime1">
              <a:rPr lang="zh-CN" altLang="en-US"/>
            </a:fld>
            <a:endParaRPr lang="zh-CN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4A52C-50BD-4B5F-A618-B5178EBB6286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FA5DA6-8D28-4E1F-87E0-5F21FEE5006B}" type="datetime1">
              <a:rPr lang="zh-CN" altLang="en-US"/>
            </a:fld>
            <a:endParaRPr lang="zh-CN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036AA9-DBC7-4D70-BB33-8EAA8AC1068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3ACFC-8AB3-4D17-8765-3832890458FC}" type="datetime1">
              <a:rPr lang="zh-CN" altLang="en-US"/>
            </a:fld>
            <a:endParaRPr lang="zh-CN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67A27-33F2-4D8D-8FF8-44336748D31B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751" y="457739"/>
            <a:ext cx="3933528" cy="1599057"/>
          </a:xfrm>
        </p:spPr>
        <p:txBody>
          <a:bodyPr anchor="b"/>
          <a:lstStyle>
            <a:lvl1pPr>
              <a:defRPr sz="406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052" y="988068"/>
            <a:ext cx="6172348" cy="4873798"/>
          </a:xfrm>
        </p:spPr>
        <p:txBody>
          <a:bodyPr/>
          <a:lstStyle>
            <a:lvl1pPr>
              <a:defRPr sz="4065"/>
            </a:lvl1pPr>
            <a:lvl2pPr>
              <a:defRPr sz="3555"/>
            </a:lvl2pPr>
            <a:lvl3pPr>
              <a:defRPr sz="3050"/>
            </a:lvl3pPr>
            <a:lvl4pPr>
              <a:defRPr sz="2540"/>
            </a:lvl4pPr>
            <a:lvl5pPr>
              <a:defRPr sz="2540"/>
            </a:lvl5pPr>
            <a:lvl6pPr>
              <a:defRPr sz="2540"/>
            </a:lvl6pPr>
            <a:lvl7pPr>
              <a:defRPr sz="2540"/>
            </a:lvl7pPr>
            <a:lvl8pPr>
              <a:defRPr sz="2540"/>
            </a:lvl8pPr>
            <a:lvl9pPr>
              <a:defRPr sz="254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8751" y="2056796"/>
            <a:ext cx="3933528" cy="3813137"/>
          </a:xfrm>
        </p:spPr>
        <p:txBody>
          <a:bodyPr/>
          <a:lstStyle>
            <a:lvl1pPr marL="0" indent="0">
              <a:buNone/>
              <a:defRPr sz="2030"/>
            </a:lvl1pPr>
            <a:lvl2pPr marL="581025" indent="0">
              <a:buNone/>
              <a:defRPr sz="1780"/>
            </a:lvl2pPr>
            <a:lvl3pPr marL="1161415" indent="0">
              <a:buNone/>
              <a:defRPr sz="1525"/>
            </a:lvl3pPr>
            <a:lvl4pPr marL="1742440" indent="0">
              <a:buNone/>
              <a:defRPr sz="1270"/>
            </a:lvl4pPr>
            <a:lvl5pPr marL="2322830" indent="0">
              <a:buNone/>
              <a:defRPr sz="1270"/>
            </a:lvl5pPr>
            <a:lvl6pPr marL="2903855" indent="0">
              <a:buNone/>
              <a:defRPr sz="1270"/>
            </a:lvl6pPr>
            <a:lvl7pPr marL="3484245" indent="0">
              <a:buNone/>
              <a:defRPr sz="1270"/>
            </a:lvl7pPr>
            <a:lvl8pPr marL="4065270" indent="0">
              <a:buNone/>
              <a:defRPr sz="1270"/>
            </a:lvl8pPr>
            <a:lvl9pPr marL="4645660" indent="0">
              <a:buNone/>
              <a:defRPr sz="127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29B7A-944E-4EB2-88EA-7BD63874027B}" type="datetime1">
              <a:rPr lang="zh-CN" altLang="en-US"/>
            </a:fld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64814-10B2-45AD-AA28-A46FE0937EB0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751" y="457739"/>
            <a:ext cx="3933528" cy="1599057"/>
          </a:xfrm>
        </p:spPr>
        <p:txBody>
          <a:bodyPr anchor="b"/>
          <a:lstStyle>
            <a:lvl1pPr>
              <a:defRPr sz="406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052" y="988068"/>
            <a:ext cx="6172348" cy="4873798"/>
          </a:xfrm>
        </p:spPr>
        <p:txBody>
          <a:bodyPr/>
          <a:lstStyle>
            <a:lvl1pPr marL="0" indent="0">
              <a:buNone/>
              <a:defRPr sz="4065"/>
            </a:lvl1pPr>
            <a:lvl2pPr marL="581025" indent="0">
              <a:buNone/>
              <a:defRPr sz="3555"/>
            </a:lvl2pPr>
            <a:lvl3pPr marL="1161415" indent="0">
              <a:buNone/>
              <a:defRPr sz="3050"/>
            </a:lvl3pPr>
            <a:lvl4pPr marL="1742440" indent="0">
              <a:buNone/>
              <a:defRPr sz="2540"/>
            </a:lvl4pPr>
            <a:lvl5pPr marL="2322830" indent="0">
              <a:buNone/>
              <a:defRPr sz="2540"/>
            </a:lvl5pPr>
            <a:lvl6pPr marL="2903855" indent="0">
              <a:buNone/>
              <a:defRPr sz="2540"/>
            </a:lvl6pPr>
            <a:lvl7pPr marL="3484245" indent="0">
              <a:buNone/>
              <a:defRPr sz="2540"/>
            </a:lvl7pPr>
            <a:lvl8pPr marL="4065270" indent="0">
              <a:buNone/>
              <a:defRPr sz="2540"/>
            </a:lvl8pPr>
            <a:lvl9pPr marL="4645660" indent="0">
              <a:buNone/>
              <a:defRPr sz="254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8751" y="2056796"/>
            <a:ext cx="3933528" cy="3813137"/>
          </a:xfrm>
        </p:spPr>
        <p:txBody>
          <a:bodyPr/>
          <a:lstStyle>
            <a:lvl1pPr marL="0" indent="0">
              <a:buNone/>
              <a:defRPr sz="2030"/>
            </a:lvl1pPr>
            <a:lvl2pPr marL="581025" indent="0">
              <a:buNone/>
              <a:defRPr sz="1780"/>
            </a:lvl2pPr>
            <a:lvl3pPr marL="1161415" indent="0">
              <a:buNone/>
              <a:defRPr sz="1525"/>
            </a:lvl3pPr>
            <a:lvl4pPr marL="1742440" indent="0">
              <a:buNone/>
              <a:defRPr sz="1270"/>
            </a:lvl4pPr>
            <a:lvl5pPr marL="2322830" indent="0">
              <a:buNone/>
              <a:defRPr sz="1270"/>
            </a:lvl5pPr>
            <a:lvl6pPr marL="2903855" indent="0">
              <a:buNone/>
              <a:defRPr sz="1270"/>
            </a:lvl6pPr>
            <a:lvl7pPr marL="3484245" indent="0">
              <a:buNone/>
              <a:defRPr sz="1270"/>
            </a:lvl7pPr>
            <a:lvl8pPr marL="4065270" indent="0">
              <a:buNone/>
              <a:defRPr sz="1270"/>
            </a:lvl8pPr>
            <a:lvl9pPr marL="4645660" indent="0">
              <a:buNone/>
              <a:defRPr sz="127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4562BB-0EF7-406C-B136-DA699CCD0B6B}" type="datetime1">
              <a:rPr lang="zh-CN" altLang="en-US"/>
            </a:fld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BBA38-C21F-4924-A426-7EBB546B33EC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93ABC9-1206-47C4-9711-6B55E842B495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D309A-7E71-4489-BE1C-110879392B80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147" y="274240"/>
            <a:ext cx="2742071" cy="585178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12935" y="274240"/>
            <a:ext cx="8019750" cy="5851783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482F15-E300-4E15-9D4D-929EBE308B24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560CE-35D7-4067-9528-681E7DA39B1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12934" y="274240"/>
            <a:ext cx="10968283" cy="11433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612935" y="1599058"/>
            <a:ext cx="5380911" cy="21656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6200307" y="1599058"/>
            <a:ext cx="5380911" cy="21656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612935" y="3958322"/>
            <a:ext cx="5380911" cy="21677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200307" y="3958322"/>
            <a:ext cx="5380911" cy="21677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935" y="6244995"/>
            <a:ext cx="2841000" cy="477902"/>
          </a:xfrm>
        </p:spPr>
        <p:txBody>
          <a:bodyPr/>
          <a:lstStyle>
            <a:lvl1pPr>
              <a:defRPr/>
            </a:lvl1pPr>
          </a:lstStyle>
          <a:p>
            <a:fld id="{665EA367-8080-47C8-B43C-80CF714E52AB}" type="datetime1">
              <a:rPr lang="zh-CN" altLang="en-US"/>
            </a:fld>
            <a:endParaRPr lang="zh-CN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3647" y="6244995"/>
            <a:ext cx="3864707" cy="477902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40216" y="6244995"/>
            <a:ext cx="2841001" cy="477902"/>
          </a:xfrm>
        </p:spPr>
        <p:txBody>
          <a:bodyPr/>
          <a:lstStyle>
            <a:lvl1pPr>
              <a:defRPr/>
            </a:lvl1pPr>
          </a:lstStyle>
          <a:p>
            <a:fld id="{928B47C8-687A-4F47-8856-F38034629F24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934" y="274240"/>
            <a:ext cx="10968283" cy="11433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12935" y="1599058"/>
            <a:ext cx="5380911" cy="452696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6200307" y="1599058"/>
            <a:ext cx="5380911" cy="21656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6200307" y="3958322"/>
            <a:ext cx="5380911" cy="21677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612935" y="6244995"/>
            <a:ext cx="2841000" cy="477902"/>
          </a:xfrm>
        </p:spPr>
        <p:txBody>
          <a:bodyPr/>
          <a:lstStyle>
            <a:lvl1pPr>
              <a:defRPr/>
            </a:lvl1pPr>
          </a:lstStyle>
          <a:p>
            <a:fld id="{282D6024-DA2C-48B6-BDD9-A0A51A5D74BA}" type="datetime1">
              <a:rPr lang="zh-CN" altLang="en-US"/>
            </a:fld>
            <a:endParaRPr lang="zh-CN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163647" y="6244995"/>
            <a:ext cx="3864707" cy="477902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740216" y="6244995"/>
            <a:ext cx="2841001" cy="477902"/>
          </a:xfrm>
        </p:spPr>
        <p:txBody>
          <a:bodyPr/>
          <a:lstStyle>
            <a:lvl1pPr>
              <a:defRPr/>
            </a:lvl1pPr>
          </a:lstStyle>
          <a:p>
            <a:fld id="{08EB4247-BE65-4C6F-9E90-8E359277EFEB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39CA7-1B7D-494E-AE35-8E62DF7D2DCB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A6897-44F3-4C40-A028-7F6BB864599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54A7A-E28D-48C1-804E-FF5493D9F913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86825-63CB-4A7E-A142-620424B7FFA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87B72-B5C1-4A99-B3C4-BBCA4E47FC05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F00C2-D8CF-49BE-8723-F5968F5144B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C3E45-A69C-417E-B61F-ED178146A73D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D339D-0B05-46E3-8732-E22B63B82CC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9389C-A1E2-4323-85C0-6DB88069EDB1}" type="datetimeFigureOut">
              <a:rPr lang="zh-CN" altLang="en-US"/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81058-3B3B-4972-AB3D-9EED87771C4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6A0FB-891A-4062-A82F-4E196F2DFCA7}" type="datetimeFigureOut">
              <a:rPr lang="zh-CN" altLang="en-US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F00B5-F5F4-4257-8C71-75F025144E2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EFCF7-E58A-4BAF-A6C9-F88FED844E7B}" type="datetimeFigureOut">
              <a:rPr lang="zh-CN" altLang="en-US"/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0C1C2-1460-4DBC-935A-519FA82EB72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E31BA-C5E2-490B-A335-6420739ED68C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33EB-3285-4DDE-939C-F45A12DDAF8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将图片拖动到占位符，或单击添加图标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2D39A-6815-48A4-AAF8-416F445A492B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C760A-4291-404E-8E50-D25D682692F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FF6EF-F2A9-4D29-A52F-D676ADE312D2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55062-BDAD-45F6-A499-92B340893B2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4F75-DE97-4358-8C2D-2CF1BCC57624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B9A04-CC91-4C2E-8AD1-5C3A4F843B8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61244" y="355600"/>
            <a:ext cx="11469512" cy="6146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61244" y="355600"/>
            <a:ext cx="11469512" cy="4191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 bwMode="auto">
          <a:xfrm>
            <a:off x="0" y="-1"/>
            <a:ext cx="6861587" cy="6870701"/>
          </a:xfrm>
          <a:custGeom>
            <a:avLst/>
            <a:gdLst>
              <a:gd name="connsiteX0" fmla="*/ 0 w 5146190"/>
              <a:gd name="connsiteY0" fmla="*/ 0 h 5153026"/>
              <a:gd name="connsiteX1" fmla="*/ 283554 w 5146190"/>
              <a:gd name="connsiteY1" fmla="*/ 0 h 5153026"/>
              <a:gd name="connsiteX2" fmla="*/ 2438400 w 5146190"/>
              <a:gd name="connsiteY2" fmla="*/ 0 h 5153026"/>
              <a:gd name="connsiteX3" fmla="*/ 2721954 w 5146190"/>
              <a:gd name="connsiteY3" fmla="*/ 0 h 5153026"/>
              <a:gd name="connsiteX4" fmla="*/ 2721954 w 5146190"/>
              <a:gd name="connsiteY4" fmla="*/ 1 h 5153026"/>
              <a:gd name="connsiteX5" fmla="*/ 4862636 w 5146190"/>
              <a:gd name="connsiteY5" fmla="*/ 1 h 5153026"/>
              <a:gd name="connsiteX6" fmla="*/ 5146190 w 5146190"/>
              <a:gd name="connsiteY6" fmla="*/ 1 h 5153026"/>
              <a:gd name="connsiteX7" fmla="*/ 4708543 w 5146190"/>
              <a:gd name="connsiteY7" fmla="*/ 930276 h 5153026"/>
              <a:gd name="connsiteX8" fmla="*/ 4708544 w 5146190"/>
              <a:gd name="connsiteY8" fmla="*/ 930276 h 5153026"/>
              <a:gd name="connsiteX9" fmla="*/ 3164083 w 5146190"/>
              <a:gd name="connsiteY9" fmla="*/ 4213226 h 5153026"/>
              <a:gd name="connsiteX10" fmla="*/ 3164082 w 5146190"/>
              <a:gd name="connsiteY10" fmla="*/ 4213226 h 5153026"/>
              <a:gd name="connsiteX11" fmla="*/ 2721954 w 5146190"/>
              <a:gd name="connsiteY11" fmla="*/ 5153026 h 5153026"/>
              <a:gd name="connsiteX12" fmla="*/ 2721954 w 5146190"/>
              <a:gd name="connsiteY12" fmla="*/ 5143500 h 5153026"/>
              <a:gd name="connsiteX13" fmla="*/ 2442882 w 5146190"/>
              <a:gd name="connsiteY13" fmla="*/ 5143500 h 5153026"/>
              <a:gd name="connsiteX14" fmla="*/ 2438400 w 5146190"/>
              <a:gd name="connsiteY14" fmla="*/ 5153026 h 5153026"/>
              <a:gd name="connsiteX15" fmla="*/ 2438400 w 5146190"/>
              <a:gd name="connsiteY15" fmla="*/ 5143500 h 5153026"/>
              <a:gd name="connsiteX16" fmla="*/ 283554 w 5146190"/>
              <a:gd name="connsiteY16" fmla="*/ 5143500 h 5153026"/>
              <a:gd name="connsiteX17" fmla="*/ 0 w 5146190"/>
              <a:gd name="connsiteY17" fmla="*/ 5143500 h 515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46190" h="5153026">
                <a:moveTo>
                  <a:pt x="0" y="0"/>
                </a:moveTo>
                <a:lnTo>
                  <a:pt x="283554" y="0"/>
                </a:lnTo>
                <a:lnTo>
                  <a:pt x="2438400" y="0"/>
                </a:lnTo>
                <a:lnTo>
                  <a:pt x="2721954" y="0"/>
                </a:lnTo>
                <a:lnTo>
                  <a:pt x="2721954" y="1"/>
                </a:lnTo>
                <a:lnTo>
                  <a:pt x="4862636" y="1"/>
                </a:lnTo>
                <a:lnTo>
                  <a:pt x="5146190" y="1"/>
                </a:lnTo>
                <a:lnTo>
                  <a:pt x="4708543" y="930276"/>
                </a:lnTo>
                <a:lnTo>
                  <a:pt x="4708544" y="930276"/>
                </a:lnTo>
                <a:lnTo>
                  <a:pt x="3164083" y="4213226"/>
                </a:lnTo>
                <a:lnTo>
                  <a:pt x="3164082" y="4213226"/>
                </a:lnTo>
                <a:lnTo>
                  <a:pt x="2721954" y="5153026"/>
                </a:lnTo>
                <a:lnTo>
                  <a:pt x="2721954" y="5143500"/>
                </a:lnTo>
                <a:lnTo>
                  <a:pt x="2442882" y="5143500"/>
                </a:lnTo>
                <a:lnTo>
                  <a:pt x="2438400" y="5153026"/>
                </a:lnTo>
                <a:lnTo>
                  <a:pt x="2438400" y="5143500"/>
                </a:lnTo>
                <a:lnTo>
                  <a:pt x="28355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6483515" cy="6870701"/>
          </a:xfrm>
          <a:custGeom>
            <a:avLst/>
            <a:gdLst>
              <a:gd name="connsiteX0" fmla="*/ 0 w 4862636"/>
              <a:gd name="connsiteY0" fmla="*/ 0 h 5153026"/>
              <a:gd name="connsiteX1" fmla="*/ 2438400 w 4862636"/>
              <a:gd name="connsiteY1" fmla="*/ 0 h 5153026"/>
              <a:gd name="connsiteX2" fmla="*/ 2438400 w 4862636"/>
              <a:gd name="connsiteY2" fmla="*/ 1 h 5153026"/>
              <a:gd name="connsiteX3" fmla="*/ 4862636 w 4862636"/>
              <a:gd name="connsiteY3" fmla="*/ 1 h 5153026"/>
              <a:gd name="connsiteX4" fmla="*/ 4424989 w 4862636"/>
              <a:gd name="connsiteY4" fmla="*/ 930276 h 5153026"/>
              <a:gd name="connsiteX5" fmla="*/ 4424990 w 4862636"/>
              <a:gd name="connsiteY5" fmla="*/ 930276 h 5153026"/>
              <a:gd name="connsiteX6" fmla="*/ 2880529 w 4862636"/>
              <a:gd name="connsiteY6" fmla="*/ 4213226 h 5153026"/>
              <a:gd name="connsiteX7" fmla="*/ 2880528 w 4862636"/>
              <a:gd name="connsiteY7" fmla="*/ 4213226 h 5153026"/>
              <a:gd name="connsiteX8" fmla="*/ 2438400 w 4862636"/>
              <a:gd name="connsiteY8" fmla="*/ 5153026 h 5153026"/>
              <a:gd name="connsiteX9" fmla="*/ 2438400 w 4862636"/>
              <a:gd name="connsiteY9" fmla="*/ 5143500 h 5153026"/>
              <a:gd name="connsiteX10" fmla="*/ 0 w 4862636"/>
              <a:gd name="connsiteY10" fmla="*/ 5143500 h 515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62636" h="5153026">
                <a:moveTo>
                  <a:pt x="0" y="0"/>
                </a:moveTo>
                <a:lnTo>
                  <a:pt x="2438400" y="0"/>
                </a:lnTo>
                <a:lnTo>
                  <a:pt x="2438400" y="1"/>
                </a:lnTo>
                <a:lnTo>
                  <a:pt x="4862636" y="1"/>
                </a:lnTo>
                <a:lnTo>
                  <a:pt x="4424989" y="930276"/>
                </a:lnTo>
                <a:lnTo>
                  <a:pt x="4424990" y="930276"/>
                </a:lnTo>
                <a:lnTo>
                  <a:pt x="2880529" y="4213226"/>
                </a:lnTo>
                <a:lnTo>
                  <a:pt x="2880528" y="4213226"/>
                </a:lnTo>
                <a:lnTo>
                  <a:pt x="2438400" y="5153026"/>
                </a:lnTo>
                <a:lnTo>
                  <a:pt x="24384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 hasCustomPrompt="1"/>
          </p:nvPr>
        </p:nvSpPr>
        <p:spPr>
          <a:xfrm>
            <a:off x="3555999" y="2563548"/>
            <a:ext cx="5458072" cy="4307153"/>
          </a:xfrm>
          <a:custGeom>
            <a:avLst/>
            <a:gdLst>
              <a:gd name="connsiteX0" fmla="*/ 1516918 w 4093554"/>
              <a:gd name="connsiteY0" fmla="*/ 0 h 3230365"/>
              <a:gd name="connsiteX1" fmla="*/ 1516918 w 4093554"/>
              <a:gd name="connsiteY1" fmla="*/ 5962 h 3230365"/>
              <a:gd name="connsiteX2" fmla="*/ 2573832 w 4093554"/>
              <a:gd name="connsiteY2" fmla="*/ 5962 h 3230365"/>
              <a:gd name="connsiteX3" fmla="*/ 2576636 w 4093554"/>
              <a:gd name="connsiteY3" fmla="*/ 0 h 3230365"/>
              <a:gd name="connsiteX4" fmla="*/ 2576636 w 4093554"/>
              <a:gd name="connsiteY4" fmla="*/ 5962 h 3230365"/>
              <a:gd name="connsiteX5" fmla="*/ 3033836 w 4093554"/>
              <a:gd name="connsiteY5" fmla="*/ 5962 h 3230365"/>
              <a:gd name="connsiteX6" fmla="*/ 4093554 w 4093554"/>
              <a:gd name="connsiteY6" fmla="*/ 5962 h 3230365"/>
              <a:gd name="connsiteX7" fmla="*/ 3819705 w 4093554"/>
              <a:gd name="connsiteY7" fmla="*/ 588063 h 3230365"/>
              <a:gd name="connsiteX8" fmla="*/ 3819706 w 4093554"/>
              <a:gd name="connsiteY8" fmla="*/ 588063 h 3230365"/>
              <a:gd name="connsiteX9" fmla="*/ 2853290 w 4093554"/>
              <a:gd name="connsiteY9" fmla="*/ 2642304 h 3230365"/>
              <a:gd name="connsiteX10" fmla="*/ 2853289 w 4093554"/>
              <a:gd name="connsiteY10" fmla="*/ 2642304 h 3230365"/>
              <a:gd name="connsiteX11" fmla="*/ 2576636 w 4093554"/>
              <a:gd name="connsiteY11" fmla="*/ 3230365 h 3230365"/>
              <a:gd name="connsiteX12" fmla="*/ 2576636 w 4093554"/>
              <a:gd name="connsiteY12" fmla="*/ 3224404 h 3230365"/>
              <a:gd name="connsiteX13" fmla="*/ 1519723 w 4093554"/>
              <a:gd name="connsiteY13" fmla="*/ 3224404 h 3230365"/>
              <a:gd name="connsiteX14" fmla="*/ 1516918 w 4093554"/>
              <a:gd name="connsiteY14" fmla="*/ 3230365 h 3230365"/>
              <a:gd name="connsiteX15" fmla="*/ 1516918 w 4093554"/>
              <a:gd name="connsiteY15" fmla="*/ 3224404 h 3230365"/>
              <a:gd name="connsiteX16" fmla="*/ 1059718 w 4093554"/>
              <a:gd name="connsiteY16" fmla="*/ 3224404 h 3230365"/>
              <a:gd name="connsiteX17" fmla="*/ 0 w 4093554"/>
              <a:gd name="connsiteY17" fmla="*/ 3224404 h 3230365"/>
              <a:gd name="connsiteX18" fmla="*/ 273849 w 4093554"/>
              <a:gd name="connsiteY18" fmla="*/ 2642303 h 3230365"/>
              <a:gd name="connsiteX19" fmla="*/ 273848 w 4093554"/>
              <a:gd name="connsiteY19" fmla="*/ 2642303 h 3230365"/>
              <a:gd name="connsiteX20" fmla="*/ 1240265 w 4093554"/>
              <a:gd name="connsiteY20" fmla="*/ 588061 h 323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93554" h="3230365">
                <a:moveTo>
                  <a:pt x="1516918" y="0"/>
                </a:moveTo>
                <a:lnTo>
                  <a:pt x="1516918" y="5962"/>
                </a:lnTo>
                <a:lnTo>
                  <a:pt x="2573832" y="5962"/>
                </a:lnTo>
                <a:lnTo>
                  <a:pt x="2576636" y="0"/>
                </a:lnTo>
                <a:lnTo>
                  <a:pt x="2576636" y="5962"/>
                </a:lnTo>
                <a:lnTo>
                  <a:pt x="3033836" y="5962"/>
                </a:lnTo>
                <a:lnTo>
                  <a:pt x="4093554" y="5962"/>
                </a:lnTo>
                <a:lnTo>
                  <a:pt x="3819705" y="588063"/>
                </a:lnTo>
                <a:lnTo>
                  <a:pt x="3819706" y="588063"/>
                </a:lnTo>
                <a:lnTo>
                  <a:pt x="2853290" y="2642304"/>
                </a:lnTo>
                <a:lnTo>
                  <a:pt x="2853289" y="2642304"/>
                </a:lnTo>
                <a:lnTo>
                  <a:pt x="2576636" y="3230365"/>
                </a:lnTo>
                <a:lnTo>
                  <a:pt x="2576636" y="3224404"/>
                </a:lnTo>
                <a:lnTo>
                  <a:pt x="1519723" y="3224404"/>
                </a:lnTo>
                <a:lnTo>
                  <a:pt x="1516918" y="3230365"/>
                </a:lnTo>
                <a:lnTo>
                  <a:pt x="1516918" y="3224404"/>
                </a:lnTo>
                <a:lnTo>
                  <a:pt x="1059718" y="3224404"/>
                </a:lnTo>
                <a:lnTo>
                  <a:pt x="0" y="3224404"/>
                </a:lnTo>
                <a:lnTo>
                  <a:pt x="273849" y="2642303"/>
                </a:lnTo>
                <a:lnTo>
                  <a:pt x="273848" y="2642303"/>
                </a:lnTo>
                <a:lnTo>
                  <a:pt x="1240265" y="588061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7092084" cy="6858000"/>
          </a:xfrm>
          <a:custGeom>
            <a:avLst/>
            <a:gdLst>
              <a:gd name="connsiteX0" fmla="*/ 0 w 5319063"/>
              <a:gd name="connsiteY0" fmla="*/ 0 h 5143500"/>
              <a:gd name="connsiteX1" fmla="*/ 1981200 w 5319063"/>
              <a:gd name="connsiteY1" fmla="*/ 0 h 5143500"/>
              <a:gd name="connsiteX2" fmla="*/ 2133600 w 5319063"/>
              <a:gd name="connsiteY2" fmla="*/ 0 h 5143500"/>
              <a:gd name="connsiteX3" fmla="*/ 2890346 w 5319063"/>
              <a:gd name="connsiteY3" fmla="*/ 0 h 5143500"/>
              <a:gd name="connsiteX4" fmla="*/ 3332474 w 5319063"/>
              <a:gd name="connsiteY4" fmla="*/ 936332 h 5143500"/>
              <a:gd name="connsiteX5" fmla="*/ 3332473 w 5319063"/>
              <a:gd name="connsiteY5" fmla="*/ 936332 h 5143500"/>
              <a:gd name="connsiteX6" fmla="*/ 4876934 w 5319063"/>
              <a:gd name="connsiteY6" fmla="*/ 4207168 h 5143500"/>
              <a:gd name="connsiteX7" fmla="*/ 4876935 w 5319063"/>
              <a:gd name="connsiteY7" fmla="*/ 4207168 h 5143500"/>
              <a:gd name="connsiteX8" fmla="*/ 5319063 w 5319063"/>
              <a:gd name="connsiteY8" fmla="*/ 5143500 h 5143500"/>
              <a:gd name="connsiteX9" fmla="*/ 2133600 w 5319063"/>
              <a:gd name="connsiteY9" fmla="*/ 5143500 h 5143500"/>
              <a:gd name="connsiteX10" fmla="*/ 1981200 w 5319063"/>
              <a:gd name="connsiteY10" fmla="*/ 5143500 h 5143500"/>
              <a:gd name="connsiteX11" fmla="*/ 0 w 5319063"/>
              <a:gd name="connsiteY11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19063" h="5143500">
                <a:moveTo>
                  <a:pt x="0" y="0"/>
                </a:moveTo>
                <a:lnTo>
                  <a:pt x="1981200" y="0"/>
                </a:lnTo>
                <a:lnTo>
                  <a:pt x="2133600" y="0"/>
                </a:lnTo>
                <a:lnTo>
                  <a:pt x="2890346" y="0"/>
                </a:lnTo>
                <a:lnTo>
                  <a:pt x="3332474" y="936332"/>
                </a:lnTo>
                <a:lnTo>
                  <a:pt x="3332473" y="936332"/>
                </a:lnTo>
                <a:lnTo>
                  <a:pt x="4876934" y="4207168"/>
                </a:lnTo>
                <a:lnTo>
                  <a:pt x="4876935" y="4207168"/>
                </a:lnTo>
                <a:lnTo>
                  <a:pt x="5319063" y="5143500"/>
                </a:lnTo>
                <a:lnTo>
                  <a:pt x="2133600" y="5143500"/>
                </a:lnTo>
                <a:lnTo>
                  <a:pt x="19812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2194560" anchor="b">
            <a:noAutofit/>
          </a:bodyPr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759200" y="57476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470400" y="32491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320800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-406400" y="337219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4781164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3053964" y="337219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6508364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 hasCustomPrompt="1"/>
          </p:nvPr>
        </p:nvSpPr>
        <p:spPr>
          <a:xfrm>
            <a:off x="8241528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9968728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2963333" y="-12533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270000" y="1671365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-494051" y="3355264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4682067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2943416" y="337219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6392333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 hasCustomPrompt="1"/>
          </p:nvPr>
        </p:nvSpPr>
        <p:spPr>
          <a:xfrm>
            <a:off x="8094133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9821333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9" hasCustomPrompt="1"/>
          </p:nvPr>
        </p:nvSpPr>
        <p:spPr>
          <a:xfrm>
            <a:off x="6347500" y="337219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0" hasCustomPrompt="1"/>
          </p:nvPr>
        </p:nvSpPr>
        <p:spPr>
          <a:xfrm>
            <a:off x="1219200" y="502222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1" hasCustomPrompt="1"/>
          </p:nvPr>
        </p:nvSpPr>
        <p:spPr>
          <a:xfrm>
            <a:off x="4648200" y="5039163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-434205" y="1368079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1786021" y="-793376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1786021" y="3555600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241448" y="-793376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0" hasCustomPrompt="1"/>
          </p:nvPr>
        </p:nvSpPr>
        <p:spPr>
          <a:xfrm>
            <a:off x="8481995" y="1393746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6241448" y="3568034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-247333"/>
            <a:ext cx="1540043" cy="2978424"/>
          </a:xfrm>
          <a:custGeom>
            <a:avLst/>
            <a:gdLst>
              <a:gd name="connsiteX0" fmla="*/ 0 w 1155032"/>
              <a:gd name="connsiteY0" fmla="*/ 0 h 2233818"/>
              <a:gd name="connsiteX1" fmla="*/ 1155032 w 1155032"/>
              <a:gd name="connsiteY1" fmla="*/ 1116909 h 2233818"/>
              <a:gd name="connsiteX2" fmla="*/ 0 w 1155032"/>
              <a:gd name="connsiteY2" fmla="*/ 2233818 h 2233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5032" h="2233818">
                <a:moveTo>
                  <a:pt x="0" y="0"/>
                </a:moveTo>
                <a:lnTo>
                  <a:pt x="1155032" y="1116909"/>
                </a:lnTo>
                <a:lnTo>
                  <a:pt x="0" y="223381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-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23" hasCustomPrompt="1"/>
          </p:nvPr>
        </p:nvSpPr>
        <p:spPr>
          <a:xfrm>
            <a:off x="10732169" y="-169771"/>
            <a:ext cx="1459833" cy="2823299"/>
          </a:xfrm>
          <a:custGeom>
            <a:avLst/>
            <a:gdLst>
              <a:gd name="connsiteX0" fmla="*/ 1094875 w 1094875"/>
              <a:gd name="connsiteY0" fmla="*/ 0 h 2117474"/>
              <a:gd name="connsiteX1" fmla="*/ 1094875 w 1094875"/>
              <a:gd name="connsiteY1" fmla="*/ 2117474 h 2117474"/>
              <a:gd name="connsiteX2" fmla="*/ 0 w 1094875"/>
              <a:gd name="connsiteY2" fmla="*/ 1058737 h 211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4875" h="2117474">
                <a:moveTo>
                  <a:pt x="1094875" y="0"/>
                </a:moveTo>
                <a:lnTo>
                  <a:pt x="1094875" y="2117474"/>
                </a:lnTo>
                <a:lnTo>
                  <a:pt x="0" y="1058737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.</a:t>
            </a:r>
            <a:endParaRPr lang="en-US" dirty="0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4123912"/>
            <a:ext cx="1540043" cy="2978424"/>
          </a:xfrm>
          <a:custGeom>
            <a:avLst/>
            <a:gdLst>
              <a:gd name="connsiteX0" fmla="*/ 0 w 1155032"/>
              <a:gd name="connsiteY0" fmla="*/ 0 h 2233818"/>
              <a:gd name="connsiteX1" fmla="*/ 1155032 w 1155032"/>
              <a:gd name="connsiteY1" fmla="*/ 1116909 h 2233818"/>
              <a:gd name="connsiteX2" fmla="*/ 0 w 1155032"/>
              <a:gd name="connsiteY2" fmla="*/ 2233818 h 2233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5032" h="2233818">
                <a:moveTo>
                  <a:pt x="0" y="0"/>
                </a:moveTo>
                <a:lnTo>
                  <a:pt x="1155032" y="1116909"/>
                </a:lnTo>
                <a:lnTo>
                  <a:pt x="0" y="223381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-</a:t>
            </a:r>
            <a:endParaRPr lang="en-US" dirty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5" hasCustomPrompt="1"/>
          </p:nvPr>
        </p:nvSpPr>
        <p:spPr>
          <a:xfrm>
            <a:off x="10732169" y="4201475"/>
            <a:ext cx="1459833" cy="2823299"/>
          </a:xfrm>
          <a:custGeom>
            <a:avLst/>
            <a:gdLst>
              <a:gd name="connsiteX0" fmla="*/ 1094875 w 1094875"/>
              <a:gd name="connsiteY0" fmla="*/ 0 h 2117474"/>
              <a:gd name="connsiteX1" fmla="*/ 1094875 w 1094875"/>
              <a:gd name="connsiteY1" fmla="*/ 2117474 h 2117474"/>
              <a:gd name="connsiteX2" fmla="*/ 0 w 1094875"/>
              <a:gd name="connsiteY2" fmla="*/ 1058737 h 211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4875" h="2117474">
                <a:moveTo>
                  <a:pt x="1094875" y="0"/>
                </a:moveTo>
                <a:lnTo>
                  <a:pt x="1094875" y="2117474"/>
                </a:lnTo>
                <a:lnTo>
                  <a:pt x="0" y="1058737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3657601" y="-1"/>
            <a:ext cx="8561137" cy="68579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-29539" y="17160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708965" y="3363643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3859240" y="2096435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-29539" y="5010035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3434231" y="5036952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5384801" y="-18725"/>
            <a:ext cx="5988817" cy="6876724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19200"/>
            <a:ext cx="12192000" cy="5638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4445000"/>
            <a:ext cx="2946400" cy="2413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2032000"/>
            <a:ext cx="2946400" cy="2413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1" y="2032000"/>
            <a:ext cx="2946400" cy="2413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5892801" y="584200"/>
            <a:ext cx="2946400" cy="3860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2946401" y="4445000"/>
            <a:ext cx="5892801" cy="2413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8839202" y="3022600"/>
            <a:ext cx="3352799" cy="3835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8839202" y="584200"/>
            <a:ext cx="3352799" cy="243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596766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6251075" y="0"/>
            <a:ext cx="596766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283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283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08001" y="536449"/>
            <a:ext cx="5587999" cy="578510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37160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08000" y="563032"/>
            <a:ext cx="4064000" cy="575310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283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7620000" cy="4445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4673601" y="-18725"/>
            <a:ext cx="5988817" cy="6876724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7535333" y="317501"/>
            <a:ext cx="4368800" cy="2421467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31" hasCustomPrompt="1"/>
          </p:nvPr>
        </p:nvSpPr>
        <p:spPr>
          <a:xfrm>
            <a:off x="6417733" y="1236133"/>
            <a:ext cx="2641600" cy="3331633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32" hasCustomPrompt="1"/>
          </p:nvPr>
        </p:nvSpPr>
        <p:spPr>
          <a:xfrm>
            <a:off x="3268133" y="3246968"/>
            <a:ext cx="4165600" cy="3331633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0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-16936" y="-18725"/>
            <a:ext cx="5869519" cy="6876727"/>
          </a:xfrm>
          <a:custGeom>
            <a:avLst/>
            <a:gdLst>
              <a:gd name="connsiteX0" fmla="*/ 0 w 4402139"/>
              <a:gd name="connsiteY0" fmla="*/ 4128845 h 5157545"/>
              <a:gd name="connsiteX1" fmla="*/ 3308351 w 4402139"/>
              <a:gd name="connsiteY1" fmla="*/ 4128845 h 5157545"/>
              <a:gd name="connsiteX2" fmla="*/ 3308351 w 4402139"/>
              <a:gd name="connsiteY2" fmla="*/ 4171559 h 5157545"/>
              <a:gd name="connsiteX3" fmla="*/ 3313487 w 4402139"/>
              <a:gd name="connsiteY3" fmla="*/ 4171313 h 5157545"/>
              <a:gd name="connsiteX4" fmla="*/ 3336928 w 4402139"/>
              <a:gd name="connsiteY4" fmla="*/ 4171048 h 5157545"/>
              <a:gd name="connsiteX5" fmla="*/ 3336393 w 4402139"/>
              <a:gd name="connsiteY5" fmla="*/ 4182934 h 5157545"/>
              <a:gd name="connsiteX6" fmla="*/ 3361547 w 4402139"/>
              <a:gd name="connsiteY6" fmla="*/ 4187813 h 5157545"/>
              <a:gd name="connsiteX7" fmla="*/ 3360965 w 4402139"/>
              <a:gd name="connsiteY7" fmla="*/ 4200778 h 5157545"/>
              <a:gd name="connsiteX8" fmla="*/ 3438410 w 4402139"/>
              <a:gd name="connsiteY8" fmla="*/ 4189433 h 5157545"/>
              <a:gd name="connsiteX9" fmla="*/ 3437827 w 4402139"/>
              <a:gd name="connsiteY9" fmla="*/ 4202399 h 5157545"/>
              <a:gd name="connsiteX10" fmla="*/ 3489007 w 4402139"/>
              <a:gd name="connsiteY10" fmla="*/ 4192709 h 5157545"/>
              <a:gd name="connsiteX11" fmla="*/ 3488424 w 4402139"/>
              <a:gd name="connsiteY11" fmla="*/ 4205675 h 5157545"/>
              <a:gd name="connsiteX12" fmla="*/ 3501319 w 4402139"/>
              <a:gd name="connsiteY12" fmla="*/ 4191933 h 5157545"/>
              <a:gd name="connsiteX13" fmla="*/ 3552500 w 4402139"/>
              <a:gd name="connsiteY13" fmla="*/ 4182242 h 5157545"/>
              <a:gd name="connsiteX14" fmla="*/ 3666828 w 4402139"/>
              <a:gd name="connsiteY14" fmla="*/ 4187967 h 5157545"/>
              <a:gd name="connsiteX15" fmla="*/ 3730558 w 4402139"/>
              <a:gd name="connsiteY15" fmla="*/ 4190414 h 5157545"/>
              <a:gd name="connsiteX16" fmla="*/ 3728276 w 4402139"/>
              <a:gd name="connsiteY16" fmla="*/ 4241199 h 5157545"/>
              <a:gd name="connsiteX17" fmla="*/ 3841852 w 4402139"/>
              <a:gd name="connsiteY17" fmla="*/ 4321962 h 5157545"/>
              <a:gd name="connsiteX18" fmla="*/ 3850296 w 4402139"/>
              <a:gd name="connsiteY18" fmla="*/ 4367112 h 5157545"/>
              <a:gd name="connsiteX19" fmla="*/ 3744881 w 4402139"/>
              <a:gd name="connsiteY19" fmla="*/ 4436248 h 5157545"/>
              <a:gd name="connsiteX20" fmla="*/ 3690543 w 4402139"/>
              <a:gd name="connsiteY20" fmla="*/ 4516173 h 5157545"/>
              <a:gd name="connsiteX21" fmla="*/ 3664807 w 4402139"/>
              <a:gd name="connsiteY21" fmla="*/ 4524258 h 5157545"/>
              <a:gd name="connsiteX22" fmla="*/ 3752865 w 4402139"/>
              <a:gd name="connsiteY22" fmla="*/ 4549955 h 5157545"/>
              <a:gd name="connsiteX23" fmla="*/ 3737401 w 4402139"/>
              <a:gd name="connsiteY23" fmla="*/ 4602647 h 5157545"/>
              <a:gd name="connsiteX24" fmla="*/ 3710468 w 4402139"/>
              <a:gd name="connsiteY24" fmla="*/ 4639632 h 5157545"/>
              <a:gd name="connsiteX25" fmla="*/ 3689698 w 4402139"/>
              <a:gd name="connsiteY25" fmla="*/ 4658990 h 5157545"/>
              <a:gd name="connsiteX26" fmla="*/ 3705452 w 4402139"/>
              <a:gd name="connsiteY26" fmla="*/ 4659319 h 5157545"/>
              <a:gd name="connsiteX27" fmla="*/ 3780238 w 4402139"/>
              <a:gd name="connsiteY27" fmla="*/ 4663658 h 5157545"/>
              <a:gd name="connsiteX28" fmla="*/ 3748230 w 4402139"/>
              <a:gd name="connsiteY28" fmla="*/ 4666469 h 5157545"/>
              <a:gd name="connsiteX29" fmla="*/ 3786807 w 4402139"/>
              <a:gd name="connsiteY29" fmla="*/ 4664039 h 5157545"/>
              <a:gd name="connsiteX30" fmla="*/ 3780238 w 4402139"/>
              <a:gd name="connsiteY30" fmla="*/ 4663658 h 5157545"/>
              <a:gd name="connsiteX31" fmla="*/ 3780764 w 4402139"/>
              <a:gd name="connsiteY31" fmla="*/ 4663611 h 5157545"/>
              <a:gd name="connsiteX32" fmla="*/ 3862850 w 4402139"/>
              <a:gd name="connsiteY32" fmla="*/ 4665710 h 5157545"/>
              <a:gd name="connsiteX33" fmla="*/ 4014346 w 4402139"/>
              <a:gd name="connsiteY33" fmla="*/ 4700338 h 5157545"/>
              <a:gd name="connsiteX34" fmla="*/ 4038625 w 4402139"/>
              <a:gd name="connsiteY34" fmla="*/ 4724667 h 5157545"/>
              <a:gd name="connsiteX35" fmla="*/ 4166668 w 4402139"/>
              <a:gd name="connsiteY35" fmla="*/ 4716597 h 5157545"/>
              <a:gd name="connsiteX36" fmla="*/ 4127800 w 4402139"/>
              <a:gd name="connsiteY36" fmla="*/ 4725511 h 5157545"/>
              <a:gd name="connsiteX37" fmla="*/ 4138994 w 4402139"/>
              <a:gd name="connsiteY37" fmla="*/ 4749587 h 5157545"/>
              <a:gd name="connsiteX38" fmla="*/ 4050349 w 4402139"/>
              <a:gd name="connsiteY38" fmla="*/ 4755174 h 5157545"/>
              <a:gd name="connsiteX39" fmla="*/ 4049766 w 4402139"/>
              <a:gd name="connsiteY39" fmla="*/ 4768140 h 5157545"/>
              <a:gd name="connsiteX40" fmla="*/ 4151544 w 4402139"/>
              <a:gd name="connsiteY40" fmla="*/ 4761726 h 5157545"/>
              <a:gd name="connsiteX41" fmla="*/ 4188665 w 4402139"/>
              <a:gd name="connsiteY41" fmla="*/ 4791709 h 5157545"/>
              <a:gd name="connsiteX42" fmla="*/ 4021801 w 4402139"/>
              <a:gd name="connsiteY42" fmla="*/ 4807613 h 5157545"/>
              <a:gd name="connsiteX43" fmla="*/ 4034351 w 4402139"/>
              <a:gd name="connsiteY43" fmla="*/ 4819752 h 5157545"/>
              <a:gd name="connsiteX44" fmla="*/ 3976895 w 4402139"/>
              <a:gd name="connsiteY44" fmla="*/ 4823373 h 5157545"/>
              <a:gd name="connsiteX45" fmla="*/ 3868551 w 4402139"/>
              <a:gd name="connsiteY45" fmla="*/ 4830201 h 5157545"/>
              <a:gd name="connsiteX46" fmla="*/ 3867968 w 4402139"/>
              <a:gd name="connsiteY46" fmla="*/ 4843168 h 5157545"/>
              <a:gd name="connsiteX47" fmla="*/ 3893413 w 4402139"/>
              <a:gd name="connsiteY47" fmla="*/ 4841564 h 5157545"/>
              <a:gd name="connsiteX48" fmla="*/ 3892247 w 4402139"/>
              <a:gd name="connsiteY48" fmla="*/ 4867497 h 5157545"/>
              <a:gd name="connsiteX49" fmla="*/ 3711323 w 4402139"/>
              <a:gd name="connsiteY49" fmla="*/ 4923074 h 5157545"/>
              <a:gd name="connsiteX50" fmla="*/ 3736768 w 4402139"/>
              <a:gd name="connsiteY50" fmla="*/ 4921471 h 5157545"/>
              <a:gd name="connsiteX51" fmla="*/ 3735942 w 4402139"/>
              <a:gd name="connsiteY51" fmla="*/ 4939839 h 5157545"/>
              <a:gd name="connsiteX52" fmla="*/ 3901689 w 4402139"/>
              <a:gd name="connsiteY52" fmla="*/ 4948788 h 5157545"/>
              <a:gd name="connsiteX53" fmla="*/ 3900814 w 4402139"/>
              <a:gd name="connsiteY53" fmla="*/ 4968237 h 5157545"/>
              <a:gd name="connsiteX54" fmla="*/ 3862237 w 4402139"/>
              <a:gd name="connsiteY54" fmla="*/ 4970668 h 5157545"/>
              <a:gd name="connsiteX55" fmla="*/ 3925141 w 4402139"/>
              <a:gd name="connsiteY55" fmla="*/ 4991485 h 5157545"/>
              <a:gd name="connsiteX56" fmla="*/ 4127824 w 4402139"/>
              <a:gd name="connsiteY56" fmla="*/ 4998105 h 5157545"/>
              <a:gd name="connsiteX57" fmla="*/ 4140082 w 4402139"/>
              <a:gd name="connsiteY57" fmla="*/ 5016727 h 5157545"/>
              <a:gd name="connsiteX58" fmla="*/ 4279903 w 4402139"/>
              <a:gd name="connsiteY58" fmla="*/ 5019766 h 5157545"/>
              <a:gd name="connsiteX59" fmla="*/ 3666718 w 4402139"/>
              <a:gd name="connsiteY59" fmla="*/ 5077807 h 5157545"/>
              <a:gd name="connsiteX60" fmla="*/ 3627267 w 4402139"/>
              <a:gd name="connsiteY60" fmla="*/ 5099688 h 5157545"/>
              <a:gd name="connsiteX61" fmla="*/ 3588689 w 4402139"/>
              <a:gd name="connsiteY61" fmla="*/ 5102118 h 5157545"/>
              <a:gd name="connsiteX62" fmla="*/ 3575261 w 4402139"/>
              <a:gd name="connsiteY62" fmla="*/ 5127746 h 5157545"/>
              <a:gd name="connsiteX63" fmla="*/ 3310598 w 4402139"/>
              <a:gd name="connsiteY63" fmla="*/ 5157154 h 5157545"/>
              <a:gd name="connsiteX64" fmla="*/ 3308351 w 4402139"/>
              <a:gd name="connsiteY64" fmla="*/ 5156938 h 5157545"/>
              <a:gd name="connsiteX65" fmla="*/ 3308351 w 4402139"/>
              <a:gd name="connsiteY65" fmla="*/ 5157545 h 5157545"/>
              <a:gd name="connsiteX66" fmla="*/ 0 w 4402139"/>
              <a:gd name="connsiteY66" fmla="*/ 5157545 h 5157545"/>
              <a:gd name="connsiteX67" fmla="*/ 0 w 4402139"/>
              <a:gd name="connsiteY67" fmla="*/ 3766895 h 5157545"/>
              <a:gd name="connsiteX68" fmla="*/ 1279525 w 4402139"/>
              <a:gd name="connsiteY68" fmla="*/ 3766895 h 5157545"/>
              <a:gd name="connsiteX69" fmla="*/ 1279525 w 4402139"/>
              <a:gd name="connsiteY69" fmla="*/ 4052645 h 5157545"/>
              <a:gd name="connsiteX70" fmla="*/ 0 w 4402139"/>
              <a:gd name="connsiteY70" fmla="*/ 4052645 h 5157545"/>
              <a:gd name="connsiteX71" fmla="*/ 0 w 4402139"/>
              <a:gd name="connsiteY71" fmla="*/ 2833444 h 5157545"/>
              <a:gd name="connsiteX72" fmla="*/ 1279525 w 4402139"/>
              <a:gd name="connsiteY72" fmla="*/ 2833444 h 5157545"/>
              <a:gd name="connsiteX73" fmla="*/ 1279525 w 4402139"/>
              <a:gd name="connsiteY73" fmla="*/ 3700219 h 5157545"/>
              <a:gd name="connsiteX74" fmla="*/ 0 w 4402139"/>
              <a:gd name="connsiteY74" fmla="*/ 3700219 h 5157545"/>
              <a:gd name="connsiteX75" fmla="*/ 1355726 w 4402139"/>
              <a:gd name="connsiteY75" fmla="*/ 1433269 h 5157545"/>
              <a:gd name="connsiteX76" fmla="*/ 3308351 w 4402139"/>
              <a:gd name="connsiteY76" fmla="*/ 1433269 h 5157545"/>
              <a:gd name="connsiteX77" fmla="*/ 3308351 w 4402139"/>
              <a:gd name="connsiteY77" fmla="*/ 1717198 h 5157545"/>
              <a:gd name="connsiteX78" fmla="*/ 3322270 w 4402139"/>
              <a:gd name="connsiteY78" fmla="*/ 1718256 h 5157545"/>
              <a:gd name="connsiteX79" fmla="*/ 3365999 w 4402139"/>
              <a:gd name="connsiteY79" fmla="*/ 1730847 h 5157545"/>
              <a:gd name="connsiteX80" fmla="*/ 3473707 w 4402139"/>
              <a:gd name="connsiteY80" fmla="*/ 1736659 h 5157545"/>
              <a:gd name="connsiteX81" fmla="*/ 3469850 w 4402139"/>
              <a:gd name="connsiteY81" fmla="*/ 1857274 h 5157545"/>
              <a:gd name="connsiteX82" fmla="*/ 3661802 w 4402139"/>
              <a:gd name="connsiteY82" fmla="*/ 2049086 h 5157545"/>
              <a:gd name="connsiteX83" fmla="*/ 3676073 w 4402139"/>
              <a:gd name="connsiteY83" fmla="*/ 2156316 h 5157545"/>
              <a:gd name="connsiteX84" fmla="*/ 3497913 w 4402139"/>
              <a:gd name="connsiteY84" fmla="*/ 2320516 h 5157545"/>
              <a:gd name="connsiteX85" fmla="*/ 3406080 w 4402139"/>
              <a:gd name="connsiteY85" fmla="*/ 2510337 h 5157545"/>
              <a:gd name="connsiteX86" fmla="*/ 3362584 w 4402139"/>
              <a:gd name="connsiteY86" fmla="*/ 2529540 h 5157545"/>
              <a:gd name="connsiteX87" fmla="*/ 3511407 w 4402139"/>
              <a:gd name="connsiteY87" fmla="*/ 2590569 h 5157545"/>
              <a:gd name="connsiteX88" fmla="*/ 3485272 w 4402139"/>
              <a:gd name="connsiteY88" fmla="*/ 2715714 h 5157545"/>
              <a:gd name="connsiteX89" fmla="*/ 3439754 w 4402139"/>
              <a:gd name="connsiteY89" fmla="*/ 2803553 h 5157545"/>
              <a:gd name="connsiteX90" fmla="*/ 3404652 w 4402139"/>
              <a:gd name="connsiteY90" fmla="*/ 2849527 h 5157545"/>
              <a:gd name="connsiteX91" fmla="*/ 3431276 w 4402139"/>
              <a:gd name="connsiteY91" fmla="*/ 2850310 h 5157545"/>
              <a:gd name="connsiteX92" fmla="*/ 3557670 w 4402139"/>
              <a:gd name="connsiteY92" fmla="*/ 2860614 h 5157545"/>
              <a:gd name="connsiteX93" fmla="*/ 3503574 w 4402139"/>
              <a:gd name="connsiteY93" fmla="*/ 2867291 h 5157545"/>
              <a:gd name="connsiteX94" fmla="*/ 3568772 w 4402139"/>
              <a:gd name="connsiteY94" fmla="*/ 2861518 h 5157545"/>
              <a:gd name="connsiteX95" fmla="*/ 3557670 w 4402139"/>
              <a:gd name="connsiteY95" fmla="*/ 2860614 h 5157545"/>
              <a:gd name="connsiteX96" fmla="*/ 3558560 w 4402139"/>
              <a:gd name="connsiteY96" fmla="*/ 2860504 h 5157545"/>
              <a:gd name="connsiteX97" fmla="*/ 3697289 w 4402139"/>
              <a:gd name="connsiteY97" fmla="*/ 2865489 h 5157545"/>
              <a:gd name="connsiteX98" fmla="*/ 3953330 w 4402139"/>
              <a:gd name="connsiteY98" fmla="*/ 2947729 h 5157545"/>
              <a:gd name="connsiteX99" fmla="*/ 3994362 w 4402139"/>
              <a:gd name="connsiteY99" fmla="*/ 3005511 h 5157545"/>
              <a:gd name="connsiteX100" fmla="*/ 4210764 w 4402139"/>
              <a:gd name="connsiteY100" fmla="*/ 2986344 h 5157545"/>
              <a:gd name="connsiteX101" fmla="*/ 4145074 w 4402139"/>
              <a:gd name="connsiteY101" fmla="*/ 3007516 h 5157545"/>
              <a:gd name="connsiteX102" fmla="*/ 4163993 w 4402139"/>
              <a:gd name="connsiteY102" fmla="*/ 3064696 h 5157545"/>
              <a:gd name="connsiteX103" fmla="*/ 4014176 w 4402139"/>
              <a:gd name="connsiteY103" fmla="*/ 3077965 h 5157545"/>
              <a:gd name="connsiteX104" fmla="*/ 4013191 w 4402139"/>
              <a:gd name="connsiteY104" fmla="*/ 3108759 h 5157545"/>
              <a:gd name="connsiteX105" fmla="*/ 4185203 w 4402139"/>
              <a:gd name="connsiteY105" fmla="*/ 3093525 h 5157545"/>
              <a:gd name="connsiteX106" fmla="*/ 4247940 w 4402139"/>
              <a:gd name="connsiteY106" fmla="*/ 3164737 h 5157545"/>
              <a:gd name="connsiteX107" fmla="*/ 3965928 w 4402139"/>
              <a:gd name="connsiteY107" fmla="*/ 3202509 h 5157545"/>
              <a:gd name="connsiteX108" fmla="*/ 3987138 w 4402139"/>
              <a:gd name="connsiteY108" fmla="*/ 3231338 h 5157545"/>
              <a:gd name="connsiteX109" fmla="*/ 3890035 w 4402139"/>
              <a:gd name="connsiteY109" fmla="*/ 3239939 h 5157545"/>
              <a:gd name="connsiteX110" fmla="*/ 3706925 w 4402139"/>
              <a:gd name="connsiteY110" fmla="*/ 3256156 h 5157545"/>
              <a:gd name="connsiteX111" fmla="*/ 3705940 w 4402139"/>
              <a:gd name="connsiteY111" fmla="*/ 3286952 h 5157545"/>
              <a:gd name="connsiteX112" fmla="*/ 3748943 w 4402139"/>
              <a:gd name="connsiteY112" fmla="*/ 3283141 h 5157545"/>
              <a:gd name="connsiteX113" fmla="*/ 3746973 w 4402139"/>
              <a:gd name="connsiteY113" fmla="*/ 3344732 h 5157545"/>
              <a:gd name="connsiteX114" fmla="*/ 3441199 w 4402139"/>
              <a:gd name="connsiteY114" fmla="*/ 3476729 h 5157545"/>
              <a:gd name="connsiteX115" fmla="*/ 3484202 w 4402139"/>
              <a:gd name="connsiteY115" fmla="*/ 3472921 h 5157545"/>
              <a:gd name="connsiteX116" fmla="*/ 3482807 w 4402139"/>
              <a:gd name="connsiteY116" fmla="*/ 3516546 h 5157545"/>
              <a:gd name="connsiteX117" fmla="*/ 3762930 w 4402139"/>
              <a:gd name="connsiteY117" fmla="*/ 3537798 h 5157545"/>
              <a:gd name="connsiteX118" fmla="*/ 3761452 w 4402139"/>
              <a:gd name="connsiteY118" fmla="*/ 3583990 h 5157545"/>
              <a:gd name="connsiteX119" fmla="*/ 3696254 w 4402139"/>
              <a:gd name="connsiteY119" fmla="*/ 3589765 h 5157545"/>
              <a:gd name="connsiteX120" fmla="*/ 3802567 w 4402139"/>
              <a:gd name="connsiteY120" fmla="*/ 3639205 h 5157545"/>
              <a:gd name="connsiteX121" fmla="*/ 4145114 w 4402139"/>
              <a:gd name="connsiteY121" fmla="*/ 3654926 h 5157545"/>
              <a:gd name="connsiteX122" fmla="*/ 4165832 w 4402139"/>
              <a:gd name="connsiteY122" fmla="*/ 3699155 h 5157545"/>
              <a:gd name="connsiteX123" fmla="*/ 4402139 w 4402139"/>
              <a:gd name="connsiteY123" fmla="*/ 3706373 h 5157545"/>
              <a:gd name="connsiteX124" fmla="*/ 3365814 w 4402139"/>
              <a:gd name="connsiteY124" fmla="*/ 3844219 h 5157545"/>
              <a:gd name="connsiteX125" fmla="*/ 3321456 w 4402139"/>
              <a:gd name="connsiteY125" fmla="*/ 3887012 h 5157545"/>
              <a:gd name="connsiteX126" fmla="*/ 3308351 w 4402139"/>
              <a:gd name="connsiteY126" fmla="*/ 3892399 h 5157545"/>
              <a:gd name="connsiteX127" fmla="*/ 3308351 w 4402139"/>
              <a:gd name="connsiteY127" fmla="*/ 4052645 h 5157545"/>
              <a:gd name="connsiteX128" fmla="*/ 1355726 w 4402139"/>
              <a:gd name="connsiteY128" fmla="*/ 4052645 h 5157545"/>
              <a:gd name="connsiteX129" fmla="*/ 0 w 4402139"/>
              <a:gd name="connsiteY129" fmla="*/ 909394 h 5157545"/>
              <a:gd name="connsiteX130" fmla="*/ 1279525 w 4402139"/>
              <a:gd name="connsiteY130" fmla="*/ 909394 h 5157545"/>
              <a:gd name="connsiteX131" fmla="*/ 1279525 w 4402139"/>
              <a:gd name="connsiteY131" fmla="*/ 2747719 h 5157545"/>
              <a:gd name="connsiteX132" fmla="*/ 0 w 4402139"/>
              <a:gd name="connsiteY132" fmla="*/ 2747719 h 5157545"/>
              <a:gd name="connsiteX133" fmla="*/ 2701927 w 4402139"/>
              <a:gd name="connsiteY133" fmla="*/ 375994 h 5157545"/>
              <a:gd name="connsiteX134" fmla="*/ 3981452 w 4402139"/>
              <a:gd name="connsiteY134" fmla="*/ 375994 h 5157545"/>
              <a:gd name="connsiteX135" fmla="*/ 3981452 w 4402139"/>
              <a:gd name="connsiteY135" fmla="*/ 1357069 h 5157545"/>
              <a:gd name="connsiteX136" fmla="*/ 2701927 w 4402139"/>
              <a:gd name="connsiteY136" fmla="*/ 1357069 h 5157545"/>
              <a:gd name="connsiteX137" fmla="*/ 1355726 w 4402139"/>
              <a:gd name="connsiteY137" fmla="*/ 0 h 5157545"/>
              <a:gd name="connsiteX138" fmla="*/ 2635251 w 4402139"/>
              <a:gd name="connsiteY138" fmla="*/ 0 h 5157545"/>
              <a:gd name="connsiteX139" fmla="*/ 2635251 w 4402139"/>
              <a:gd name="connsiteY139" fmla="*/ 1357069 h 5157545"/>
              <a:gd name="connsiteX140" fmla="*/ 1355726 w 4402139"/>
              <a:gd name="connsiteY140" fmla="*/ 1357069 h 5157545"/>
              <a:gd name="connsiteX141" fmla="*/ 0 w 4402139"/>
              <a:gd name="connsiteY141" fmla="*/ 0 h 5157545"/>
              <a:gd name="connsiteX142" fmla="*/ 1279525 w 4402139"/>
              <a:gd name="connsiteY142" fmla="*/ 0 h 5157545"/>
              <a:gd name="connsiteX143" fmla="*/ 1279525 w 4402139"/>
              <a:gd name="connsiteY143" fmla="*/ 804619 h 5157545"/>
              <a:gd name="connsiteX144" fmla="*/ 0 w 4402139"/>
              <a:gd name="connsiteY144" fmla="*/ 804619 h 5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02139" h="5157545">
                <a:moveTo>
                  <a:pt x="0" y="4128845"/>
                </a:moveTo>
                <a:lnTo>
                  <a:pt x="3308351" y="4128845"/>
                </a:lnTo>
                <a:lnTo>
                  <a:pt x="3308351" y="4171559"/>
                </a:lnTo>
                <a:lnTo>
                  <a:pt x="3313487" y="4171313"/>
                </a:lnTo>
                <a:cubicBezTo>
                  <a:pt x="3321418" y="4170140"/>
                  <a:pt x="3330917" y="4168194"/>
                  <a:pt x="3336928" y="4171048"/>
                </a:cubicBezTo>
                <a:cubicBezTo>
                  <a:pt x="3336685" y="4176450"/>
                  <a:pt x="3336685" y="4176450"/>
                  <a:pt x="3336393" y="4182934"/>
                </a:cubicBezTo>
                <a:cubicBezTo>
                  <a:pt x="3336102" y="4189416"/>
                  <a:pt x="3349235" y="4188588"/>
                  <a:pt x="3361547" y="4187813"/>
                </a:cubicBezTo>
                <a:cubicBezTo>
                  <a:pt x="3361255" y="4194295"/>
                  <a:pt x="3361255" y="4194295"/>
                  <a:pt x="3360965" y="4200778"/>
                </a:cubicBezTo>
                <a:cubicBezTo>
                  <a:pt x="3386700" y="4192692"/>
                  <a:pt x="3411561" y="4204055"/>
                  <a:pt x="3438410" y="4189433"/>
                </a:cubicBezTo>
                <a:cubicBezTo>
                  <a:pt x="3438118" y="4195916"/>
                  <a:pt x="3438118" y="4195916"/>
                  <a:pt x="3437827" y="4202399"/>
                </a:cubicBezTo>
                <a:cubicBezTo>
                  <a:pt x="3450430" y="4195140"/>
                  <a:pt x="3475292" y="4206502"/>
                  <a:pt x="3489007" y="4192709"/>
                </a:cubicBezTo>
                <a:cubicBezTo>
                  <a:pt x="3488716" y="4199192"/>
                  <a:pt x="3488716" y="4199192"/>
                  <a:pt x="3488424" y="4205675"/>
                </a:cubicBezTo>
                <a:cubicBezTo>
                  <a:pt x="3488716" y="4199192"/>
                  <a:pt x="3489007" y="4192709"/>
                  <a:pt x="3501319" y="4191933"/>
                </a:cubicBezTo>
                <a:cubicBezTo>
                  <a:pt x="3539896" y="4189501"/>
                  <a:pt x="3552500" y="4182242"/>
                  <a:pt x="3552500" y="4182242"/>
                </a:cubicBezTo>
                <a:cubicBezTo>
                  <a:pt x="3591078" y="4179811"/>
                  <a:pt x="3667119" y="4181483"/>
                  <a:pt x="3666828" y="4187967"/>
                </a:cubicBezTo>
                <a:cubicBezTo>
                  <a:pt x="3693385" y="4179828"/>
                  <a:pt x="3704822" y="4198501"/>
                  <a:pt x="3730558" y="4190414"/>
                </a:cubicBezTo>
                <a:cubicBezTo>
                  <a:pt x="3729732" y="4208784"/>
                  <a:pt x="3703414" y="4229836"/>
                  <a:pt x="3728276" y="4241199"/>
                </a:cubicBezTo>
                <a:cubicBezTo>
                  <a:pt x="3759535" y="4251349"/>
                  <a:pt x="3814474" y="4289470"/>
                  <a:pt x="3841852" y="4321962"/>
                </a:cubicBezTo>
                <a:cubicBezTo>
                  <a:pt x="3858279" y="4341457"/>
                  <a:pt x="3864782" y="4358927"/>
                  <a:pt x="3850296" y="4367112"/>
                </a:cubicBezTo>
                <a:cubicBezTo>
                  <a:pt x="3836630" y="4379825"/>
                  <a:pt x="3758547" y="4423535"/>
                  <a:pt x="3744881" y="4436248"/>
                </a:cubicBezTo>
                <a:cubicBezTo>
                  <a:pt x="3732569" y="4437025"/>
                  <a:pt x="3691660" y="4491321"/>
                  <a:pt x="3690543" y="4516173"/>
                </a:cubicBezTo>
                <a:cubicBezTo>
                  <a:pt x="3678231" y="4516948"/>
                  <a:pt x="3665099" y="4517776"/>
                  <a:pt x="3664807" y="4524258"/>
                </a:cubicBezTo>
                <a:cubicBezTo>
                  <a:pt x="3663641" y="4550191"/>
                  <a:pt x="3727663" y="4546156"/>
                  <a:pt x="3752865" y="4549955"/>
                </a:cubicBezTo>
                <a:cubicBezTo>
                  <a:pt x="3764594" y="4562146"/>
                  <a:pt x="3751116" y="4588853"/>
                  <a:pt x="3737401" y="4602647"/>
                </a:cubicBezTo>
                <a:cubicBezTo>
                  <a:pt x="3737401" y="4602647"/>
                  <a:pt x="3727185" y="4620531"/>
                  <a:pt x="3710468" y="4639632"/>
                </a:cubicBezTo>
                <a:lnTo>
                  <a:pt x="3689698" y="4658990"/>
                </a:lnTo>
                <a:lnTo>
                  <a:pt x="3705452" y="4659319"/>
                </a:lnTo>
                <a:lnTo>
                  <a:pt x="3780238" y="4663658"/>
                </a:lnTo>
                <a:lnTo>
                  <a:pt x="3748230" y="4666469"/>
                </a:lnTo>
                <a:cubicBezTo>
                  <a:pt x="3761363" y="4665641"/>
                  <a:pt x="3773674" y="4664866"/>
                  <a:pt x="3786807" y="4664039"/>
                </a:cubicBezTo>
                <a:lnTo>
                  <a:pt x="3780238" y="4663658"/>
                </a:lnTo>
                <a:lnTo>
                  <a:pt x="3780764" y="4663611"/>
                </a:lnTo>
                <a:cubicBezTo>
                  <a:pt x="3815677" y="4660199"/>
                  <a:pt x="3854053" y="4656568"/>
                  <a:pt x="3862850" y="4665710"/>
                </a:cubicBezTo>
                <a:cubicBezTo>
                  <a:pt x="3899969" y="4695695"/>
                  <a:pt x="3950033" y="4710856"/>
                  <a:pt x="4014346" y="4700338"/>
                </a:cubicBezTo>
                <a:cubicBezTo>
                  <a:pt x="4013763" y="4713304"/>
                  <a:pt x="4025784" y="4719011"/>
                  <a:pt x="4038625" y="4724667"/>
                </a:cubicBezTo>
                <a:cubicBezTo>
                  <a:pt x="4076911" y="4728718"/>
                  <a:pt x="4128091" y="4719028"/>
                  <a:pt x="4166668" y="4716597"/>
                </a:cubicBezTo>
                <a:cubicBezTo>
                  <a:pt x="4153245" y="4723908"/>
                  <a:pt x="4140112" y="4724735"/>
                  <a:pt x="4127800" y="4725511"/>
                </a:cubicBezTo>
                <a:cubicBezTo>
                  <a:pt x="4114376" y="4732822"/>
                  <a:pt x="4152418" y="4742276"/>
                  <a:pt x="4138994" y="4749587"/>
                </a:cubicBezTo>
                <a:cubicBezTo>
                  <a:pt x="4113259" y="4757673"/>
                  <a:pt x="4075794" y="4753570"/>
                  <a:pt x="4050349" y="4755174"/>
                </a:cubicBezTo>
                <a:cubicBezTo>
                  <a:pt x="4050349" y="4755174"/>
                  <a:pt x="4050349" y="4755174"/>
                  <a:pt x="4049766" y="4768140"/>
                </a:cubicBezTo>
                <a:cubicBezTo>
                  <a:pt x="4087523" y="4765760"/>
                  <a:pt x="4112967" y="4764157"/>
                  <a:pt x="4151544" y="4761726"/>
                </a:cubicBezTo>
                <a:cubicBezTo>
                  <a:pt x="4189830" y="4765777"/>
                  <a:pt x="4201268" y="4784450"/>
                  <a:pt x="4188665" y="4791709"/>
                </a:cubicBezTo>
                <a:cubicBezTo>
                  <a:pt x="4136420" y="4806854"/>
                  <a:pt x="4073511" y="4804355"/>
                  <a:pt x="4021801" y="4807613"/>
                </a:cubicBezTo>
                <a:cubicBezTo>
                  <a:pt x="4034934" y="4806786"/>
                  <a:pt x="4034642" y="4813269"/>
                  <a:pt x="4034351" y="4819752"/>
                </a:cubicBezTo>
                <a:lnTo>
                  <a:pt x="3976895" y="4823373"/>
                </a:lnTo>
                <a:cubicBezTo>
                  <a:pt x="3941807" y="4825585"/>
                  <a:pt x="3906718" y="4827796"/>
                  <a:pt x="3868551" y="4830201"/>
                </a:cubicBezTo>
                <a:cubicBezTo>
                  <a:pt x="3868551" y="4830201"/>
                  <a:pt x="3868551" y="4830201"/>
                  <a:pt x="3867968" y="4843168"/>
                </a:cubicBezTo>
                <a:cubicBezTo>
                  <a:pt x="3867968" y="4843168"/>
                  <a:pt x="3867968" y="4843168"/>
                  <a:pt x="3893413" y="4841564"/>
                </a:cubicBezTo>
                <a:cubicBezTo>
                  <a:pt x="3893121" y="4848047"/>
                  <a:pt x="3892538" y="4861013"/>
                  <a:pt x="3892247" y="4867497"/>
                </a:cubicBezTo>
                <a:cubicBezTo>
                  <a:pt x="3827982" y="4876934"/>
                  <a:pt x="3687870" y="4880377"/>
                  <a:pt x="3711323" y="4923074"/>
                </a:cubicBezTo>
                <a:cubicBezTo>
                  <a:pt x="3711323" y="4923074"/>
                  <a:pt x="3711323" y="4923074"/>
                  <a:pt x="3736768" y="4921471"/>
                </a:cubicBezTo>
                <a:cubicBezTo>
                  <a:pt x="3736476" y="4927954"/>
                  <a:pt x="3735942" y="4939839"/>
                  <a:pt x="3735942" y="4939839"/>
                </a:cubicBezTo>
                <a:cubicBezTo>
                  <a:pt x="3787361" y="4943063"/>
                  <a:pt x="3850270" y="4945564"/>
                  <a:pt x="3901689" y="4948788"/>
                </a:cubicBezTo>
                <a:cubicBezTo>
                  <a:pt x="3901689" y="4948788"/>
                  <a:pt x="3901105" y="4961753"/>
                  <a:pt x="3900814" y="4968237"/>
                </a:cubicBezTo>
                <a:cubicBezTo>
                  <a:pt x="3887681" y="4969065"/>
                  <a:pt x="3874549" y="4969891"/>
                  <a:pt x="3862237" y="4970668"/>
                </a:cubicBezTo>
                <a:cubicBezTo>
                  <a:pt x="3900814" y="4968237"/>
                  <a:pt x="3912300" y="4985829"/>
                  <a:pt x="3925141" y="4991485"/>
                </a:cubicBezTo>
                <a:cubicBezTo>
                  <a:pt x="3961733" y="5015038"/>
                  <a:pt x="4051782" y="4996433"/>
                  <a:pt x="4127824" y="4998105"/>
                </a:cubicBezTo>
                <a:cubicBezTo>
                  <a:pt x="4140956" y="4997278"/>
                  <a:pt x="4140374" y="5010244"/>
                  <a:pt x="4140082" y="5016727"/>
                </a:cubicBezTo>
                <a:cubicBezTo>
                  <a:pt x="4191263" y="5007036"/>
                  <a:pt x="4229257" y="5017572"/>
                  <a:pt x="4279903" y="5019766"/>
                </a:cubicBezTo>
                <a:cubicBezTo>
                  <a:pt x="4074652" y="5052096"/>
                  <a:pt x="3871683" y="5033643"/>
                  <a:pt x="3666718" y="5077807"/>
                </a:cubicBezTo>
                <a:cubicBezTo>
                  <a:pt x="3640453" y="5079462"/>
                  <a:pt x="3652711" y="5098084"/>
                  <a:pt x="3627267" y="5099688"/>
                </a:cubicBezTo>
                <a:cubicBezTo>
                  <a:pt x="3614134" y="5100515"/>
                  <a:pt x="3601823" y="5101291"/>
                  <a:pt x="3588689" y="5102118"/>
                </a:cubicBezTo>
                <a:cubicBezTo>
                  <a:pt x="3601240" y="5114257"/>
                  <a:pt x="3587572" y="5126970"/>
                  <a:pt x="3575261" y="5127746"/>
                </a:cubicBezTo>
                <a:cubicBezTo>
                  <a:pt x="3488641" y="5142902"/>
                  <a:pt x="3394633" y="5158524"/>
                  <a:pt x="3310598" y="5157154"/>
                </a:cubicBezTo>
                <a:lnTo>
                  <a:pt x="3308351" y="5156938"/>
                </a:lnTo>
                <a:lnTo>
                  <a:pt x="3308351" y="5157545"/>
                </a:lnTo>
                <a:lnTo>
                  <a:pt x="0" y="5157545"/>
                </a:lnTo>
                <a:close/>
                <a:moveTo>
                  <a:pt x="0" y="3766895"/>
                </a:moveTo>
                <a:lnTo>
                  <a:pt x="1279525" y="3766895"/>
                </a:lnTo>
                <a:lnTo>
                  <a:pt x="1279525" y="4052645"/>
                </a:lnTo>
                <a:lnTo>
                  <a:pt x="0" y="4052645"/>
                </a:lnTo>
                <a:close/>
                <a:moveTo>
                  <a:pt x="0" y="2833444"/>
                </a:moveTo>
                <a:lnTo>
                  <a:pt x="1279525" y="2833444"/>
                </a:lnTo>
                <a:lnTo>
                  <a:pt x="1279525" y="3700219"/>
                </a:lnTo>
                <a:lnTo>
                  <a:pt x="0" y="3700219"/>
                </a:lnTo>
                <a:close/>
                <a:moveTo>
                  <a:pt x="1355726" y="1433269"/>
                </a:moveTo>
                <a:lnTo>
                  <a:pt x="3308351" y="1433269"/>
                </a:lnTo>
                <a:lnTo>
                  <a:pt x="3308351" y="1717198"/>
                </a:lnTo>
                <a:lnTo>
                  <a:pt x="3322270" y="1718256"/>
                </a:lnTo>
                <a:cubicBezTo>
                  <a:pt x="3348226" y="1720905"/>
                  <a:pt x="3366183" y="1725072"/>
                  <a:pt x="3365999" y="1730847"/>
                </a:cubicBezTo>
                <a:cubicBezTo>
                  <a:pt x="3410882" y="1711517"/>
                  <a:pt x="3430212" y="1755866"/>
                  <a:pt x="3473707" y="1736659"/>
                </a:cubicBezTo>
                <a:cubicBezTo>
                  <a:pt x="3472312" y="1780287"/>
                  <a:pt x="3427832" y="1830287"/>
                  <a:pt x="3469850" y="1857274"/>
                </a:cubicBezTo>
                <a:cubicBezTo>
                  <a:pt x="3522680" y="1881381"/>
                  <a:pt x="3615532" y="1971918"/>
                  <a:pt x="3661802" y="2049086"/>
                </a:cubicBezTo>
                <a:cubicBezTo>
                  <a:pt x="3689564" y="2095386"/>
                  <a:pt x="3700556" y="2136877"/>
                  <a:pt x="3676073" y="2156316"/>
                </a:cubicBezTo>
                <a:cubicBezTo>
                  <a:pt x="3652976" y="2186511"/>
                  <a:pt x="3521010" y="2290321"/>
                  <a:pt x="3497913" y="2320516"/>
                </a:cubicBezTo>
                <a:cubicBezTo>
                  <a:pt x="3477106" y="2322360"/>
                  <a:pt x="3407968" y="2451313"/>
                  <a:pt x="3406080" y="2510337"/>
                </a:cubicBezTo>
                <a:cubicBezTo>
                  <a:pt x="3385271" y="2512179"/>
                  <a:pt x="3363076" y="2514144"/>
                  <a:pt x="3362584" y="2529540"/>
                </a:cubicBezTo>
                <a:cubicBezTo>
                  <a:pt x="3360614" y="2591131"/>
                  <a:pt x="3468814" y="2581546"/>
                  <a:pt x="3511407" y="2590569"/>
                </a:cubicBezTo>
                <a:cubicBezTo>
                  <a:pt x="3531230" y="2619522"/>
                  <a:pt x="3508451" y="2682953"/>
                  <a:pt x="3485272" y="2715714"/>
                </a:cubicBezTo>
                <a:cubicBezTo>
                  <a:pt x="3485272" y="2715714"/>
                  <a:pt x="3468006" y="2758187"/>
                  <a:pt x="3439754" y="2803553"/>
                </a:cubicBezTo>
                <a:lnTo>
                  <a:pt x="3404652" y="2849527"/>
                </a:lnTo>
                <a:lnTo>
                  <a:pt x="3431276" y="2850310"/>
                </a:lnTo>
                <a:lnTo>
                  <a:pt x="3557670" y="2860614"/>
                </a:lnTo>
                <a:lnTo>
                  <a:pt x="3503574" y="2867291"/>
                </a:lnTo>
                <a:cubicBezTo>
                  <a:pt x="3525770" y="2865325"/>
                  <a:pt x="3546577" y="2863484"/>
                  <a:pt x="3568772" y="2861518"/>
                </a:cubicBezTo>
                <a:lnTo>
                  <a:pt x="3557670" y="2860614"/>
                </a:lnTo>
                <a:lnTo>
                  <a:pt x="3558560" y="2860504"/>
                </a:lnTo>
                <a:cubicBezTo>
                  <a:pt x="3617564" y="2852399"/>
                  <a:pt x="3682422" y="2843776"/>
                  <a:pt x="3697289" y="2865489"/>
                </a:cubicBezTo>
                <a:cubicBezTo>
                  <a:pt x="3760024" y="2936702"/>
                  <a:pt x="3844636" y="2972711"/>
                  <a:pt x="3953330" y="2947729"/>
                </a:cubicBezTo>
                <a:cubicBezTo>
                  <a:pt x="3952344" y="2978524"/>
                  <a:pt x="3972660" y="2992079"/>
                  <a:pt x="3994362" y="3005511"/>
                </a:cubicBezTo>
                <a:cubicBezTo>
                  <a:pt x="4059069" y="3015133"/>
                  <a:pt x="4145566" y="2992118"/>
                  <a:pt x="4210764" y="2986344"/>
                </a:cubicBezTo>
                <a:cubicBezTo>
                  <a:pt x="4188077" y="3003708"/>
                  <a:pt x="4165882" y="3005673"/>
                  <a:pt x="4145074" y="3007516"/>
                </a:cubicBezTo>
                <a:cubicBezTo>
                  <a:pt x="4122386" y="3024879"/>
                  <a:pt x="4186681" y="3047331"/>
                  <a:pt x="4163993" y="3064696"/>
                </a:cubicBezTo>
                <a:cubicBezTo>
                  <a:pt x="4120498" y="3083901"/>
                  <a:pt x="4057180" y="3074156"/>
                  <a:pt x="4014176" y="3077965"/>
                </a:cubicBezTo>
                <a:cubicBezTo>
                  <a:pt x="4014176" y="3077965"/>
                  <a:pt x="4014176" y="3077965"/>
                  <a:pt x="4013191" y="3108759"/>
                </a:cubicBezTo>
                <a:cubicBezTo>
                  <a:pt x="4077003" y="3103107"/>
                  <a:pt x="4120006" y="3099299"/>
                  <a:pt x="4185203" y="3093525"/>
                </a:cubicBezTo>
                <a:cubicBezTo>
                  <a:pt x="4249909" y="3103148"/>
                  <a:pt x="4269240" y="3147496"/>
                  <a:pt x="4247940" y="3164737"/>
                </a:cubicBezTo>
                <a:cubicBezTo>
                  <a:pt x="4159643" y="3200706"/>
                  <a:pt x="4053322" y="3194770"/>
                  <a:pt x="3965928" y="3202509"/>
                </a:cubicBezTo>
                <a:cubicBezTo>
                  <a:pt x="3988124" y="3200544"/>
                  <a:pt x="3987631" y="3215940"/>
                  <a:pt x="3987138" y="3231338"/>
                </a:cubicBezTo>
                <a:lnTo>
                  <a:pt x="3890035" y="3239939"/>
                </a:lnTo>
                <a:cubicBezTo>
                  <a:pt x="3830732" y="3245191"/>
                  <a:pt x="3771430" y="3250443"/>
                  <a:pt x="3706925" y="3256156"/>
                </a:cubicBezTo>
                <a:cubicBezTo>
                  <a:pt x="3706925" y="3256156"/>
                  <a:pt x="3706925" y="3256156"/>
                  <a:pt x="3705940" y="3286952"/>
                </a:cubicBezTo>
                <a:cubicBezTo>
                  <a:pt x="3705940" y="3286952"/>
                  <a:pt x="3705940" y="3286952"/>
                  <a:pt x="3748943" y="3283141"/>
                </a:cubicBezTo>
                <a:cubicBezTo>
                  <a:pt x="3748451" y="3298539"/>
                  <a:pt x="3747465" y="3329334"/>
                  <a:pt x="3746973" y="3344732"/>
                </a:cubicBezTo>
                <a:cubicBezTo>
                  <a:pt x="3638361" y="3367145"/>
                  <a:pt x="3401561" y="3375323"/>
                  <a:pt x="3441199" y="3476729"/>
                </a:cubicBezTo>
                <a:cubicBezTo>
                  <a:pt x="3441199" y="3476729"/>
                  <a:pt x="3441199" y="3476729"/>
                  <a:pt x="3484202" y="3472921"/>
                </a:cubicBezTo>
                <a:cubicBezTo>
                  <a:pt x="3483709" y="3488319"/>
                  <a:pt x="3482807" y="3516546"/>
                  <a:pt x="3482807" y="3516546"/>
                </a:cubicBezTo>
                <a:cubicBezTo>
                  <a:pt x="3569708" y="3524203"/>
                  <a:pt x="3676029" y="3530141"/>
                  <a:pt x="3762930" y="3537798"/>
                </a:cubicBezTo>
                <a:cubicBezTo>
                  <a:pt x="3762930" y="3537798"/>
                  <a:pt x="3761944" y="3568592"/>
                  <a:pt x="3761452" y="3583990"/>
                </a:cubicBezTo>
                <a:cubicBezTo>
                  <a:pt x="3739257" y="3585956"/>
                  <a:pt x="3717062" y="3587920"/>
                  <a:pt x="3696254" y="3589765"/>
                </a:cubicBezTo>
                <a:cubicBezTo>
                  <a:pt x="3761452" y="3583990"/>
                  <a:pt x="3780865" y="3625773"/>
                  <a:pt x="3802567" y="3639205"/>
                </a:cubicBezTo>
                <a:cubicBezTo>
                  <a:pt x="3864409" y="3695143"/>
                  <a:pt x="4016598" y="3650956"/>
                  <a:pt x="4145114" y="3654926"/>
                </a:cubicBezTo>
                <a:cubicBezTo>
                  <a:pt x="4167309" y="3652962"/>
                  <a:pt x="4166324" y="3683757"/>
                  <a:pt x="4165832" y="3699155"/>
                </a:cubicBezTo>
                <a:cubicBezTo>
                  <a:pt x="4252330" y="3676139"/>
                  <a:pt x="4316543" y="3701160"/>
                  <a:pt x="4402139" y="3706373"/>
                </a:cubicBezTo>
                <a:cubicBezTo>
                  <a:pt x="4055250" y="3783156"/>
                  <a:pt x="3712219" y="3739330"/>
                  <a:pt x="3365814" y="3844219"/>
                </a:cubicBezTo>
                <a:cubicBezTo>
                  <a:pt x="3332521" y="3847167"/>
                  <a:pt x="3335852" y="3872782"/>
                  <a:pt x="3321456" y="3887012"/>
                </a:cubicBezTo>
                <a:lnTo>
                  <a:pt x="3308351" y="3892399"/>
                </a:lnTo>
                <a:lnTo>
                  <a:pt x="3308351" y="4052645"/>
                </a:lnTo>
                <a:lnTo>
                  <a:pt x="1355726" y="4052645"/>
                </a:lnTo>
                <a:close/>
                <a:moveTo>
                  <a:pt x="0" y="909394"/>
                </a:moveTo>
                <a:lnTo>
                  <a:pt x="1279525" y="909394"/>
                </a:lnTo>
                <a:lnTo>
                  <a:pt x="1279525" y="2747719"/>
                </a:lnTo>
                <a:lnTo>
                  <a:pt x="0" y="2747719"/>
                </a:lnTo>
                <a:close/>
                <a:moveTo>
                  <a:pt x="2701927" y="375994"/>
                </a:moveTo>
                <a:lnTo>
                  <a:pt x="3981452" y="375994"/>
                </a:lnTo>
                <a:lnTo>
                  <a:pt x="3981452" y="1357069"/>
                </a:lnTo>
                <a:lnTo>
                  <a:pt x="2701927" y="1357069"/>
                </a:lnTo>
                <a:close/>
                <a:moveTo>
                  <a:pt x="1355726" y="0"/>
                </a:moveTo>
                <a:lnTo>
                  <a:pt x="2635251" y="0"/>
                </a:lnTo>
                <a:lnTo>
                  <a:pt x="2635251" y="1357069"/>
                </a:lnTo>
                <a:lnTo>
                  <a:pt x="1355726" y="1357069"/>
                </a:lnTo>
                <a:close/>
                <a:moveTo>
                  <a:pt x="0" y="0"/>
                </a:moveTo>
                <a:lnTo>
                  <a:pt x="1279525" y="0"/>
                </a:lnTo>
                <a:lnTo>
                  <a:pt x="1279525" y="804619"/>
                </a:lnTo>
                <a:lnTo>
                  <a:pt x="0" y="80461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5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29" hasCustomPrompt="1"/>
          </p:nvPr>
        </p:nvSpPr>
        <p:spPr>
          <a:xfrm>
            <a:off x="-457200" y="220133"/>
            <a:ext cx="12598400" cy="6358467"/>
          </a:xfrm>
          <a:custGeom>
            <a:avLst/>
            <a:gdLst>
              <a:gd name="connsiteX0" fmla="*/ 1366459 w 4862684"/>
              <a:gd name="connsiteY0" fmla="*/ 456 h 2625945"/>
              <a:gd name="connsiteX1" fmla="*/ 1558454 w 4862684"/>
              <a:gd name="connsiteY1" fmla="*/ 9355 h 2625945"/>
              <a:gd name="connsiteX2" fmla="*/ 1703448 w 4862684"/>
              <a:gd name="connsiteY2" fmla="*/ 71248 h 2625945"/>
              <a:gd name="connsiteX3" fmla="*/ 3034218 w 4862684"/>
              <a:gd name="connsiteY3" fmla="*/ 83008 h 2625945"/>
              <a:gd name="connsiteX4" fmla="*/ 3212593 w 4862684"/>
              <a:gd name="connsiteY4" fmla="*/ 90510 h 2625945"/>
              <a:gd name="connsiteX5" fmla="*/ 3142789 w 4862684"/>
              <a:gd name="connsiteY5" fmla="*/ 101463 h 2625945"/>
              <a:gd name="connsiteX6" fmla="*/ 3228261 w 4862684"/>
              <a:gd name="connsiteY6" fmla="*/ 91168 h 2625945"/>
              <a:gd name="connsiteX7" fmla="*/ 3212593 w 4862684"/>
              <a:gd name="connsiteY7" fmla="*/ 90510 h 2625945"/>
              <a:gd name="connsiteX8" fmla="*/ 3213741 w 4862684"/>
              <a:gd name="connsiteY8" fmla="*/ 90330 h 2625945"/>
              <a:gd name="connsiteX9" fmla="*/ 3405796 w 4862684"/>
              <a:gd name="connsiteY9" fmla="*/ 90488 h 2625945"/>
              <a:gd name="connsiteX10" fmla="*/ 3803342 w 4862684"/>
              <a:gd name="connsiteY10" fmla="*/ 184069 h 2625945"/>
              <a:gd name="connsiteX11" fmla="*/ 3893363 w 4862684"/>
              <a:gd name="connsiteY11" fmla="*/ 256032 h 2625945"/>
              <a:gd name="connsiteX12" fmla="*/ 4177054 w 4862684"/>
              <a:gd name="connsiteY12" fmla="*/ 221866 h 2625945"/>
              <a:gd name="connsiteX13" fmla="*/ 4099994 w 4862684"/>
              <a:gd name="connsiteY13" fmla="*/ 251848 h 2625945"/>
              <a:gd name="connsiteX14" fmla="*/ 4159517 w 4862684"/>
              <a:gd name="connsiteY14" fmla="*/ 324034 h 2625945"/>
              <a:gd name="connsiteX15" fmla="*/ 3963115 w 4862684"/>
              <a:gd name="connsiteY15" fmla="*/ 347688 h 2625945"/>
              <a:gd name="connsiteX16" fmla="*/ 3979940 w 4862684"/>
              <a:gd name="connsiteY16" fmla="*/ 387064 h 2625945"/>
              <a:gd name="connsiteX17" fmla="*/ 4205437 w 4862684"/>
              <a:gd name="connsiteY17" fmla="*/ 359906 h 2625945"/>
              <a:gd name="connsiteX18" fmla="*/ 4332966 w 4862684"/>
              <a:gd name="connsiteY18" fmla="*/ 448054 h 2625945"/>
              <a:gd name="connsiteX19" fmla="*/ 3970813 w 4862684"/>
              <a:gd name="connsiteY19" fmla="*/ 508920 h 2625945"/>
              <a:gd name="connsiteX20" fmla="*/ 4016733 w 4862684"/>
              <a:gd name="connsiteY20" fmla="*/ 544792 h 2625945"/>
              <a:gd name="connsiteX21" fmla="*/ 3889435 w 4862684"/>
              <a:gd name="connsiteY21" fmla="*/ 560123 h 2625945"/>
              <a:gd name="connsiteX22" fmla="*/ 3649389 w 4862684"/>
              <a:gd name="connsiteY22" fmla="*/ 589034 h 2625945"/>
              <a:gd name="connsiteX23" fmla="*/ 3666213 w 4862684"/>
              <a:gd name="connsiteY23" fmla="*/ 628410 h 2625945"/>
              <a:gd name="connsiteX24" fmla="*/ 3722586 w 4862684"/>
              <a:gd name="connsiteY24" fmla="*/ 621620 h 2625945"/>
              <a:gd name="connsiteX25" fmla="*/ 3756233 w 4862684"/>
              <a:gd name="connsiteY25" fmla="*/ 700374 h 2625945"/>
              <a:gd name="connsiteX26" fmla="*/ 3417272 w 4862684"/>
              <a:gd name="connsiteY26" fmla="*/ 882655 h 2625945"/>
              <a:gd name="connsiteX27" fmla="*/ 3473646 w 4862684"/>
              <a:gd name="connsiteY27" fmla="*/ 875865 h 2625945"/>
              <a:gd name="connsiteX28" fmla="*/ 3497480 w 4862684"/>
              <a:gd name="connsiteY28" fmla="*/ 931649 h 2625945"/>
              <a:gd name="connsiteX29" fmla="*/ 3891877 w 4862684"/>
              <a:gd name="connsiteY29" fmla="*/ 946253 h 2625945"/>
              <a:gd name="connsiteX30" fmla="*/ 3917112 w 4862684"/>
              <a:gd name="connsiteY30" fmla="*/ 1005318 h 2625945"/>
              <a:gd name="connsiteX31" fmla="*/ 3831641 w 4862684"/>
              <a:gd name="connsiteY31" fmla="*/ 1015611 h 2625945"/>
              <a:gd name="connsiteX32" fmla="*/ 4005730 w 4862684"/>
              <a:gd name="connsiteY32" fmla="*/ 1074000 h 2625945"/>
              <a:gd name="connsiteX33" fmla="*/ 4481962 w 4862684"/>
              <a:gd name="connsiteY33" fmla="*/ 1078748 h 2625945"/>
              <a:gd name="connsiteX34" fmla="*/ 4536294 w 4862684"/>
              <a:gd name="connsiteY34" fmla="*/ 1134309 h 2625945"/>
              <a:gd name="connsiteX35" fmla="*/ 4862684 w 4862684"/>
              <a:gd name="connsiteY35" fmla="*/ 1132952 h 2625945"/>
              <a:gd name="connsiteX36" fmla="*/ 3852307 w 4862684"/>
              <a:gd name="connsiteY36" fmla="*/ 1273559 h 2625945"/>
              <a:gd name="connsiteX37" fmla="*/ 3808472 w 4862684"/>
              <a:gd name="connsiteY37" fmla="*/ 1282680 h 2625945"/>
              <a:gd name="connsiteX38" fmla="*/ 3841191 w 4862684"/>
              <a:gd name="connsiteY38" fmla="*/ 1303454 h 2625945"/>
              <a:gd name="connsiteX39" fmla="*/ 4076142 w 4862684"/>
              <a:gd name="connsiteY39" fmla="*/ 1557576 h 2625945"/>
              <a:gd name="connsiteX40" fmla="*/ 3927963 w 4862684"/>
              <a:gd name="connsiteY40" fmla="*/ 1773887 h 2625945"/>
              <a:gd name="connsiteX41" fmla="*/ 3912571 w 4862684"/>
              <a:gd name="connsiteY41" fmla="*/ 2019885 h 2625945"/>
              <a:gd name="connsiteX42" fmla="*/ 3864288 w 4862684"/>
              <a:gd name="connsiteY42" fmla="*/ 2045993 h 2625945"/>
              <a:gd name="connsiteX43" fmla="*/ 4102984 w 4862684"/>
              <a:gd name="connsiteY43" fmla="*/ 2118730 h 2625945"/>
              <a:gd name="connsiteX44" fmla="*/ 4139844 w 4862684"/>
              <a:gd name="connsiteY44" fmla="*/ 2279686 h 2625945"/>
              <a:gd name="connsiteX45" fmla="*/ 4037358 w 4862684"/>
              <a:gd name="connsiteY45" fmla="*/ 2532106 h 2625945"/>
              <a:gd name="connsiteX46" fmla="*/ 3685108 w 4862684"/>
              <a:gd name="connsiteY46" fmla="*/ 2610696 h 2625945"/>
              <a:gd name="connsiteX47" fmla="*/ 3300533 w 4862684"/>
              <a:gd name="connsiteY47" fmla="*/ 2615541 h 2625945"/>
              <a:gd name="connsiteX48" fmla="*/ 3155812 w 4862684"/>
              <a:gd name="connsiteY48" fmla="*/ 2552805 h 2625945"/>
              <a:gd name="connsiteX49" fmla="*/ 1822678 w 4862684"/>
              <a:gd name="connsiteY49" fmla="*/ 2532229 h 2625945"/>
              <a:gd name="connsiteX50" fmla="*/ 1644037 w 4862684"/>
              <a:gd name="connsiteY50" fmla="*/ 2523557 h 2625945"/>
              <a:gd name="connsiteX51" fmla="*/ 1714065 w 4862684"/>
              <a:gd name="connsiteY51" fmla="*/ 2513089 h 2625945"/>
              <a:gd name="connsiteX52" fmla="*/ 1628346 w 4862684"/>
              <a:gd name="connsiteY52" fmla="*/ 2522796 h 2625945"/>
              <a:gd name="connsiteX53" fmla="*/ 1644037 w 4862684"/>
              <a:gd name="connsiteY53" fmla="*/ 2523557 h 2625945"/>
              <a:gd name="connsiteX54" fmla="*/ 1642886 w 4862684"/>
              <a:gd name="connsiteY54" fmla="*/ 2523729 h 2625945"/>
              <a:gd name="connsiteX55" fmla="*/ 1450476 w 4862684"/>
              <a:gd name="connsiteY55" fmla="*/ 2522296 h 2625945"/>
              <a:gd name="connsiteX56" fmla="*/ 1053012 w 4862684"/>
              <a:gd name="connsiteY56" fmla="*/ 2426255 h 2625945"/>
              <a:gd name="connsiteX57" fmla="*/ 963453 w 4862684"/>
              <a:gd name="connsiteY57" fmla="*/ 2353831 h 2625945"/>
              <a:gd name="connsiteX58" fmla="*/ 678937 w 4862684"/>
              <a:gd name="connsiteY58" fmla="*/ 2386048 h 2625945"/>
              <a:gd name="connsiteX59" fmla="*/ 756401 w 4862684"/>
              <a:gd name="connsiteY59" fmla="*/ 2356635 h 2625945"/>
              <a:gd name="connsiteX60" fmla="*/ 697399 w 4862684"/>
              <a:gd name="connsiteY60" fmla="*/ 2284191 h 2625945"/>
              <a:gd name="connsiteX61" fmla="*/ 894372 w 4862684"/>
              <a:gd name="connsiteY61" fmla="*/ 2261886 h 2625945"/>
              <a:gd name="connsiteX62" fmla="*/ 877862 w 4862684"/>
              <a:gd name="connsiteY62" fmla="*/ 2222473 h 2625945"/>
              <a:gd name="connsiteX63" fmla="*/ 651708 w 4862684"/>
              <a:gd name="connsiteY63" fmla="*/ 2248082 h 2625945"/>
              <a:gd name="connsiteX64" fmla="*/ 524712 w 4862684"/>
              <a:gd name="connsiteY64" fmla="*/ 2159257 h 2625945"/>
              <a:gd name="connsiteX65" fmla="*/ 888068 w 4862684"/>
              <a:gd name="connsiteY65" fmla="*/ 2100910 h 2625945"/>
              <a:gd name="connsiteX66" fmla="*/ 842379 w 4862684"/>
              <a:gd name="connsiteY66" fmla="*/ 2064802 h 2625945"/>
              <a:gd name="connsiteX67" fmla="*/ 970045 w 4862684"/>
              <a:gd name="connsiteY67" fmla="*/ 2050345 h 2625945"/>
              <a:gd name="connsiteX68" fmla="*/ 1210790 w 4862684"/>
              <a:gd name="connsiteY68" fmla="*/ 2023084 h 2625945"/>
              <a:gd name="connsiteX69" fmla="*/ 1194280 w 4862684"/>
              <a:gd name="connsiteY69" fmla="*/ 1983671 h 2625945"/>
              <a:gd name="connsiteX70" fmla="*/ 1137742 w 4862684"/>
              <a:gd name="connsiteY70" fmla="*/ 1990073 h 2625945"/>
              <a:gd name="connsiteX71" fmla="*/ 1104721 w 4862684"/>
              <a:gd name="connsiteY71" fmla="*/ 1911247 h 2625945"/>
              <a:gd name="connsiteX72" fmla="*/ 1445904 w 4862684"/>
              <a:gd name="connsiteY72" fmla="*/ 1731565 h 2625945"/>
              <a:gd name="connsiteX73" fmla="*/ 1389366 w 4862684"/>
              <a:gd name="connsiteY73" fmla="*/ 1737967 h 2625945"/>
              <a:gd name="connsiteX74" fmla="*/ 1365977 w 4862684"/>
              <a:gd name="connsiteY74" fmla="*/ 1682132 h 2625945"/>
              <a:gd name="connsiteX75" fmla="*/ 970975 w 4862684"/>
              <a:gd name="connsiteY75" fmla="*/ 1664936 h 2625945"/>
              <a:gd name="connsiteX76" fmla="*/ 946210 w 4862684"/>
              <a:gd name="connsiteY76" fmla="*/ 1605817 h 2625945"/>
              <a:gd name="connsiteX77" fmla="*/ 1031929 w 4862684"/>
              <a:gd name="connsiteY77" fmla="*/ 1596111 h 2625945"/>
              <a:gd name="connsiteX78" fmla="*/ 858027 w 4862684"/>
              <a:gd name="connsiteY78" fmla="*/ 1536678 h 2625945"/>
              <a:gd name="connsiteX79" fmla="*/ 380954 w 4862684"/>
              <a:gd name="connsiteY79" fmla="*/ 1528775 h 2625945"/>
              <a:gd name="connsiteX80" fmla="*/ 327009 w 4862684"/>
              <a:gd name="connsiteY80" fmla="*/ 1472961 h 2625945"/>
              <a:gd name="connsiteX81" fmla="*/ 0 w 4862684"/>
              <a:gd name="connsiteY81" fmla="*/ 1472146 h 2625945"/>
              <a:gd name="connsiteX82" fmla="*/ 1013481 w 4862684"/>
              <a:gd name="connsiteY82" fmla="*/ 1338517 h 2625945"/>
              <a:gd name="connsiteX83" fmla="*/ 1039584 w 4862684"/>
              <a:gd name="connsiteY83" fmla="*/ 1333289 h 2625945"/>
              <a:gd name="connsiteX84" fmla="*/ 1030300 w 4862684"/>
              <a:gd name="connsiteY84" fmla="*/ 1327466 h 2625945"/>
              <a:gd name="connsiteX85" fmla="*/ 793575 w 4862684"/>
              <a:gd name="connsiteY85" fmla="*/ 1074433 h 2625945"/>
              <a:gd name="connsiteX86" fmla="*/ 939579 w 4862684"/>
              <a:gd name="connsiteY86" fmla="*/ 856736 h 2625945"/>
              <a:gd name="connsiteX87" fmla="*/ 952791 w 4862684"/>
              <a:gd name="connsiteY87" fmla="*/ 610180 h 2625945"/>
              <a:gd name="connsiteX88" fmla="*/ 1000754 w 4862684"/>
              <a:gd name="connsiteY88" fmla="*/ 583702 h 2625945"/>
              <a:gd name="connsiteX89" fmla="*/ 761878 w 4862684"/>
              <a:gd name="connsiteY89" fmla="*/ 512416 h 2625945"/>
              <a:gd name="connsiteX90" fmla="*/ 723680 w 4862684"/>
              <a:gd name="connsiteY90" fmla="*/ 351406 h 2625945"/>
              <a:gd name="connsiteX91" fmla="*/ 823766 w 4862684"/>
              <a:gd name="connsiteY91" fmla="*/ 97837 h 2625945"/>
              <a:gd name="connsiteX92" fmla="*/ 1174656 w 4862684"/>
              <a:gd name="connsiteY92" fmla="*/ 16764 h 2625945"/>
              <a:gd name="connsiteX93" fmla="*/ 1366459 w 4862684"/>
              <a:gd name="connsiteY93" fmla="*/ 456 h 2625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862684" h="2625945">
                <a:moveTo>
                  <a:pt x="1366459" y="456"/>
                </a:moveTo>
                <a:cubicBezTo>
                  <a:pt x="1430871" y="-1156"/>
                  <a:pt x="1495316" y="1433"/>
                  <a:pt x="1558454" y="9355"/>
                </a:cubicBezTo>
                <a:cubicBezTo>
                  <a:pt x="1594144" y="25758"/>
                  <a:pt x="1665940" y="55064"/>
                  <a:pt x="1703448" y="71248"/>
                </a:cubicBezTo>
                <a:cubicBezTo>
                  <a:pt x="2151183" y="144120"/>
                  <a:pt x="2584118" y="76130"/>
                  <a:pt x="3034218" y="83008"/>
                </a:cubicBezTo>
                <a:lnTo>
                  <a:pt x="3212593" y="90510"/>
                </a:lnTo>
                <a:lnTo>
                  <a:pt x="3142789" y="101463"/>
                </a:lnTo>
                <a:cubicBezTo>
                  <a:pt x="3171887" y="97958"/>
                  <a:pt x="3199164" y="94674"/>
                  <a:pt x="3228261" y="91168"/>
                </a:cubicBezTo>
                <a:lnTo>
                  <a:pt x="3212593" y="90510"/>
                </a:lnTo>
                <a:lnTo>
                  <a:pt x="3213741" y="90330"/>
                </a:lnTo>
                <a:cubicBezTo>
                  <a:pt x="3289395" y="77338"/>
                  <a:pt x="3372720" y="63420"/>
                  <a:pt x="3405796" y="90488"/>
                </a:cubicBezTo>
                <a:cubicBezTo>
                  <a:pt x="3533325" y="178635"/>
                  <a:pt x="3669908" y="220840"/>
                  <a:pt x="3803342" y="184069"/>
                </a:cubicBezTo>
                <a:cubicBezTo>
                  <a:pt x="3820165" y="223446"/>
                  <a:pt x="3855856" y="239848"/>
                  <a:pt x="3893363" y="256032"/>
                </a:cubicBezTo>
                <a:cubicBezTo>
                  <a:pt x="3987245" y="265427"/>
                  <a:pt x="4091583" y="232158"/>
                  <a:pt x="4177054" y="221866"/>
                </a:cubicBezTo>
                <a:cubicBezTo>
                  <a:pt x="4156369" y="245058"/>
                  <a:pt x="4127272" y="248562"/>
                  <a:pt x="4099994" y="251848"/>
                </a:cubicBezTo>
                <a:cubicBezTo>
                  <a:pt x="4079310" y="275041"/>
                  <a:pt x="4180201" y="300841"/>
                  <a:pt x="4159517" y="324034"/>
                </a:cubicBezTo>
                <a:cubicBezTo>
                  <a:pt x="4111554" y="350512"/>
                  <a:pt x="4019490" y="340898"/>
                  <a:pt x="3963115" y="347688"/>
                </a:cubicBezTo>
                <a:cubicBezTo>
                  <a:pt x="3963115" y="347688"/>
                  <a:pt x="3963115" y="347688"/>
                  <a:pt x="3979940" y="387064"/>
                </a:cubicBezTo>
                <a:cubicBezTo>
                  <a:pt x="4063592" y="376989"/>
                  <a:pt x="4119965" y="370199"/>
                  <a:pt x="4205437" y="359906"/>
                </a:cubicBezTo>
                <a:cubicBezTo>
                  <a:pt x="4299319" y="369300"/>
                  <a:pt x="4351833" y="425080"/>
                  <a:pt x="4332966" y="448054"/>
                </a:cubicBezTo>
                <a:cubicBezTo>
                  <a:pt x="4233819" y="497946"/>
                  <a:pt x="4085381" y="495122"/>
                  <a:pt x="3970813" y="508920"/>
                </a:cubicBezTo>
                <a:cubicBezTo>
                  <a:pt x="3999910" y="505416"/>
                  <a:pt x="4008321" y="525104"/>
                  <a:pt x="4016733" y="544792"/>
                </a:cubicBezTo>
                <a:lnTo>
                  <a:pt x="3889435" y="560123"/>
                </a:lnTo>
                <a:cubicBezTo>
                  <a:pt x="3811693" y="569486"/>
                  <a:pt x="3733951" y="578849"/>
                  <a:pt x="3649389" y="589034"/>
                </a:cubicBezTo>
                <a:cubicBezTo>
                  <a:pt x="3649389" y="589034"/>
                  <a:pt x="3649389" y="589034"/>
                  <a:pt x="3666213" y="628410"/>
                </a:cubicBezTo>
                <a:cubicBezTo>
                  <a:pt x="3666213" y="628410"/>
                  <a:pt x="3666213" y="628410"/>
                  <a:pt x="3722586" y="621620"/>
                </a:cubicBezTo>
                <a:cubicBezTo>
                  <a:pt x="3730999" y="641309"/>
                  <a:pt x="3747822" y="680685"/>
                  <a:pt x="3756233" y="700374"/>
                </a:cubicBezTo>
                <a:cubicBezTo>
                  <a:pt x="3621397" y="733863"/>
                  <a:pt x="3303418" y="754909"/>
                  <a:pt x="3417272" y="882655"/>
                </a:cubicBezTo>
                <a:cubicBezTo>
                  <a:pt x="3417272" y="882655"/>
                  <a:pt x="3417272" y="882655"/>
                  <a:pt x="3473646" y="875865"/>
                </a:cubicBezTo>
                <a:cubicBezTo>
                  <a:pt x="3482058" y="895554"/>
                  <a:pt x="3497480" y="931649"/>
                  <a:pt x="3497480" y="931649"/>
                </a:cubicBezTo>
                <a:cubicBezTo>
                  <a:pt x="3620459" y="937539"/>
                  <a:pt x="3768897" y="940363"/>
                  <a:pt x="3891877" y="946253"/>
                </a:cubicBezTo>
                <a:cubicBezTo>
                  <a:pt x="3891877" y="946253"/>
                  <a:pt x="3908700" y="985629"/>
                  <a:pt x="3917112" y="1005318"/>
                </a:cubicBezTo>
                <a:cubicBezTo>
                  <a:pt x="3888016" y="1008822"/>
                  <a:pt x="3858919" y="1012326"/>
                  <a:pt x="3831641" y="1015611"/>
                </a:cubicBezTo>
                <a:cubicBezTo>
                  <a:pt x="3917112" y="1005318"/>
                  <a:pt x="3968223" y="1057817"/>
                  <a:pt x="4005730" y="1074000"/>
                </a:cubicBezTo>
                <a:cubicBezTo>
                  <a:pt x="4123030" y="1142679"/>
                  <a:pt x="4304427" y="1079428"/>
                  <a:pt x="4481962" y="1078748"/>
                </a:cubicBezTo>
                <a:cubicBezTo>
                  <a:pt x="4511059" y="1075244"/>
                  <a:pt x="4527881" y="1114620"/>
                  <a:pt x="4536294" y="1134309"/>
                </a:cubicBezTo>
                <a:cubicBezTo>
                  <a:pt x="4640630" y="1101041"/>
                  <a:pt x="4742925" y="1130124"/>
                  <a:pt x="4862684" y="1132952"/>
                </a:cubicBezTo>
                <a:cubicBezTo>
                  <a:pt x="4541999" y="1218152"/>
                  <a:pt x="4184250" y="1216600"/>
                  <a:pt x="3852307" y="1273559"/>
                </a:cubicBezTo>
                <a:lnTo>
                  <a:pt x="3808472" y="1282680"/>
                </a:lnTo>
                <a:lnTo>
                  <a:pt x="3841191" y="1303454"/>
                </a:lnTo>
                <a:cubicBezTo>
                  <a:pt x="3979922" y="1396999"/>
                  <a:pt x="4113098" y="1514687"/>
                  <a:pt x="4076142" y="1557576"/>
                </a:cubicBezTo>
                <a:cubicBezTo>
                  <a:pt x="4062096" y="1597009"/>
                  <a:pt x="3942010" y="1734454"/>
                  <a:pt x="3927963" y="1773887"/>
                </a:cubicBezTo>
                <a:cubicBezTo>
                  <a:pt x="3900606" y="1776984"/>
                  <a:pt x="3880927" y="1944344"/>
                  <a:pt x="3912571" y="2019885"/>
                </a:cubicBezTo>
                <a:cubicBezTo>
                  <a:pt x="3885215" y="2022983"/>
                  <a:pt x="3856033" y="2026287"/>
                  <a:pt x="3864288" y="2045993"/>
                </a:cubicBezTo>
                <a:cubicBezTo>
                  <a:pt x="3897309" y="2124820"/>
                  <a:pt x="4039567" y="2108710"/>
                  <a:pt x="4102984" y="2118730"/>
                </a:cubicBezTo>
                <a:cubicBezTo>
                  <a:pt x="4146852" y="2155045"/>
                  <a:pt x="4152515" y="2236969"/>
                  <a:pt x="4139844" y="2279686"/>
                </a:cubicBezTo>
                <a:cubicBezTo>
                  <a:pt x="4139844" y="2279686"/>
                  <a:pt x="4144003" y="2499389"/>
                  <a:pt x="4037358" y="2532106"/>
                </a:cubicBezTo>
                <a:cubicBezTo>
                  <a:pt x="3932535" y="2564618"/>
                  <a:pt x="3811515" y="2593801"/>
                  <a:pt x="3685108" y="2610696"/>
                </a:cubicBezTo>
                <a:cubicBezTo>
                  <a:pt x="3558700" y="2627590"/>
                  <a:pt x="3426904" y="2632194"/>
                  <a:pt x="3300533" y="2615541"/>
                </a:cubicBezTo>
                <a:cubicBezTo>
                  <a:pt x="3264920" y="2598933"/>
                  <a:pt x="3193248" y="2569206"/>
                  <a:pt x="3155812" y="2552805"/>
                </a:cubicBezTo>
                <a:cubicBezTo>
                  <a:pt x="2707885" y="2477098"/>
                  <a:pt x="2273553" y="2542084"/>
                  <a:pt x="1822678" y="2532229"/>
                </a:cubicBezTo>
                <a:lnTo>
                  <a:pt x="1644037" y="2523557"/>
                </a:lnTo>
                <a:lnTo>
                  <a:pt x="1714065" y="2513089"/>
                </a:lnTo>
                <a:cubicBezTo>
                  <a:pt x="1684885" y="2516393"/>
                  <a:pt x="1657528" y="2519492"/>
                  <a:pt x="1628346" y="2522796"/>
                </a:cubicBezTo>
                <a:lnTo>
                  <a:pt x="1644037" y="2523557"/>
                </a:lnTo>
                <a:lnTo>
                  <a:pt x="1642886" y="2523729"/>
                </a:lnTo>
                <a:cubicBezTo>
                  <a:pt x="1566979" y="2536195"/>
                  <a:pt x="1483377" y="2549532"/>
                  <a:pt x="1450476" y="2522296"/>
                </a:cubicBezTo>
                <a:cubicBezTo>
                  <a:pt x="1323481" y="2433469"/>
                  <a:pt x="1187015" y="2390440"/>
                  <a:pt x="1053012" y="2426255"/>
                </a:cubicBezTo>
                <a:cubicBezTo>
                  <a:pt x="1036501" y="2386841"/>
                  <a:pt x="1000890" y="2370232"/>
                  <a:pt x="963453" y="2353831"/>
                </a:cubicBezTo>
                <a:cubicBezTo>
                  <a:pt x="869478" y="2343831"/>
                  <a:pt x="764657" y="2376341"/>
                  <a:pt x="678937" y="2386048"/>
                </a:cubicBezTo>
                <a:cubicBezTo>
                  <a:pt x="699863" y="2363038"/>
                  <a:pt x="729044" y="2359733"/>
                  <a:pt x="756401" y="2356635"/>
                </a:cubicBezTo>
                <a:cubicBezTo>
                  <a:pt x="777328" y="2333623"/>
                  <a:pt x="676474" y="2307202"/>
                  <a:pt x="697399" y="2284191"/>
                </a:cubicBezTo>
                <a:cubicBezTo>
                  <a:pt x="745683" y="2258083"/>
                  <a:pt x="837834" y="2268288"/>
                  <a:pt x="894372" y="2261886"/>
                </a:cubicBezTo>
                <a:cubicBezTo>
                  <a:pt x="894372" y="2261886"/>
                  <a:pt x="894372" y="2261886"/>
                  <a:pt x="877862" y="2222473"/>
                </a:cubicBezTo>
                <a:cubicBezTo>
                  <a:pt x="793966" y="2231974"/>
                  <a:pt x="737428" y="2238376"/>
                  <a:pt x="651708" y="2248082"/>
                </a:cubicBezTo>
                <a:cubicBezTo>
                  <a:pt x="557734" y="2238083"/>
                  <a:pt x="505610" y="2182061"/>
                  <a:pt x="524712" y="2159257"/>
                </a:cubicBezTo>
                <a:cubicBezTo>
                  <a:pt x="624479" y="2110117"/>
                  <a:pt x="773169" y="2113921"/>
                  <a:pt x="888068" y="2100910"/>
                </a:cubicBezTo>
                <a:cubicBezTo>
                  <a:pt x="858888" y="2104215"/>
                  <a:pt x="850633" y="2084508"/>
                  <a:pt x="842379" y="2064802"/>
                </a:cubicBezTo>
                <a:lnTo>
                  <a:pt x="970045" y="2050345"/>
                </a:lnTo>
                <a:cubicBezTo>
                  <a:pt x="1048013" y="2041516"/>
                  <a:pt x="1125982" y="2032688"/>
                  <a:pt x="1210790" y="2023084"/>
                </a:cubicBezTo>
                <a:cubicBezTo>
                  <a:pt x="1210790" y="2023084"/>
                  <a:pt x="1210790" y="2023084"/>
                  <a:pt x="1194280" y="1983671"/>
                </a:cubicBezTo>
                <a:cubicBezTo>
                  <a:pt x="1194280" y="1983671"/>
                  <a:pt x="1194280" y="1983671"/>
                  <a:pt x="1137742" y="1990073"/>
                </a:cubicBezTo>
                <a:cubicBezTo>
                  <a:pt x="1129486" y="1970367"/>
                  <a:pt x="1112977" y="1930954"/>
                  <a:pt x="1104721" y="1911247"/>
                </a:cubicBezTo>
                <a:cubicBezTo>
                  <a:pt x="1240100" y="1878717"/>
                  <a:pt x="1558853" y="1859823"/>
                  <a:pt x="1445904" y="1731565"/>
                </a:cubicBezTo>
                <a:cubicBezTo>
                  <a:pt x="1445904" y="1731565"/>
                  <a:pt x="1445904" y="1731565"/>
                  <a:pt x="1389366" y="1737967"/>
                </a:cubicBezTo>
                <a:cubicBezTo>
                  <a:pt x="1381112" y="1718261"/>
                  <a:pt x="1365977" y="1682132"/>
                  <a:pt x="1365977" y="1682132"/>
                </a:cubicBezTo>
                <a:cubicBezTo>
                  <a:pt x="1242820" y="1675436"/>
                  <a:pt x="1094131" y="1671631"/>
                  <a:pt x="970975" y="1664936"/>
                </a:cubicBezTo>
                <a:cubicBezTo>
                  <a:pt x="970975" y="1664936"/>
                  <a:pt x="954465" y="1625524"/>
                  <a:pt x="946210" y="1605817"/>
                </a:cubicBezTo>
                <a:cubicBezTo>
                  <a:pt x="975391" y="1602513"/>
                  <a:pt x="1004572" y="1599208"/>
                  <a:pt x="1031929" y="1596111"/>
                </a:cubicBezTo>
                <a:cubicBezTo>
                  <a:pt x="946210" y="1605817"/>
                  <a:pt x="895463" y="1553079"/>
                  <a:pt x="858027" y="1536678"/>
                </a:cubicBezTo>
                <a:cubicBezTo>
                  <a:pt x="741110" y="1467352"/>
                  <a:pt x="558824" y="1529276"/>
                  <a:pt x="380954" y="1528775"/>
                </a:cubicBezTo>
                <a:cubicBezTo>
                  <a:pt x="351773" y="1532079"/>
                  <a:pt x="335263" y="1492667"/>
                  <a:pt x="327009" y="1472961"/>
                </a:cubicBezTo>
                <a:cubicBezTo>
                  <a:pt x="222186" y="1505471"/>
                  <a:pt x="119955" y="1475764"/>
                  <a:pt x="0" y="1472146"/>
                </a:cubicBezTo>
                <a:cubicBezTo>
                  <a:pt x="322026" y="1389239"/>
                  <a:pt x="680423" y="1393163"/>
                  <a:pt x="1013481" y="1338517"/>
                </a:cubicBezTo>
                <a:lnTo>
                  <a:pt x="1039584" y="1333289"/>
                </a:lnTo>
                <a:lnTo>
                  <a:pt x="1030300" y="1327466"/>
                </a:lnTo>
                <a:cubicBezTo>
                  <a:pt x="891014" y="1234669"/>
                  <a:pt x="757062" y="1117645"/>
                  <a:pt x="793575" y="1074433"/>
                </a:cubicBezTo>
                <a:cubicBezTo>
                  <a:pt x="807249" y="1034833"/>
                  <a:pt x="925904" y="896336"/>
                  <a:pt x="939579" y="856736"/>
                </a:cubicBezTo>
                <a:cubicBezTo>
                  <a:pt x="966856" y="853451"/>
                  <a:pt x="985035" y="685651"/>
                  <a:pt x="952791" y="610180"/>
                </a:cubicBezTo>
                <a:cubicBezTo>
                  <a:pt x="980069" y="606895"/>
                  <a:pt x="1009165" y="603390"/>
                  <a:pt x="1000754" y="583702"/>
                </a:cubicBezTo>
                <a:cubicBezTo>
                  <a:pt x="967107" y="504949"/>
                  <a:pt x="825262" y="522032"/>
                  <a:pt x="761878" y="512416"/>
                </a:cubicBezTo>
                <a:cubicBezTo>
                  <a:pt x="717776" y="476324"/>
                  <a:pt x="711407" y="394286"/>
                  <a:pt x="723680" y="351406"/>
                </a:cubicBezTo>
                <a:cubicBezTo>
                  <a:pt x="723680" y="351406"/>
                  <a:pt x="717610" y="131323"/>
                  <a:pt x="823766" y="97837"/>
                </a:cubicBezTo>
                <a:cubicBezTo>
                  <a:pt x="928104" y="64570"/>
                  <a:pt x="1048638" y="34527"/>
                  <a:pt x="1174656" y="16764"/>
                </a:cubicBezTo>
                <a:cubicBezTo>
                  <a:pt x="1237666" y="7881"/>
                  <a:pt x="1302046" y="2068"/>
                  <a:pt x="1366459" y="45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 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29" hasCustomPrompt="1"/>
          </p:nvPr>
        </p:nvSpPr>
        <p:spPr>
          <a:xfrm>
            <a:off x="-918659" y="-373100"/>
            <a:ext cx="15609212" cy="5052627"/>
          </a:xfrm>
          <a:custGeom>
            <a:avLst/>
            <a:gdLst>
              <a:gd name="connsiteX0" fmla="*/ 2857043 w 11706909"/>
              <a:gd name="connsiteY0" fmla="*/ 132 h 3789470"/>
              <a:gd name="connsiteX1" fmla="*/ 3400667 w 11706909"/>
              <a:gd name="connsiteY1" fmla="*/ 35027 h 3789470"/>
              <a:gd name="connsiteX2" fmla="*/ 3751543 w 11706909"/>
              <a:gd name="connsiteY2" fmla="*/ 186373 h 3789470"/>
              <a:gd name="connsiteX3" fmla="*/ 7573528 w 11706909"/>
              <a:gd name="connsiteY3" fmla="*/ 315129 h 3789470"/>
              <a:gd name="connsiteX4" fmla="*/ 8079419 w 11706909"/>
              <a:gd name="connsiteY4" fmla="*/ 345812 h 3789470"/>
              <a:gd name="connsiteX5" fmla="*/ 7866429 w 11706909"/>
              <a:gd name="connsiteY5" fmla="*/ 365269 h 3789470"/>
              <a:gd name="connsiteX6" fmla="*/ 8123854 w 11706909"/>
              <a:gd name="connsiteY6" fmla="*/ 348506 h 3789470"/>
              <a:gd name="connsiteX7" fmla="*/ 8079419 w 11706909"/>
              <a:gd name="connsiteY7" fmla="*/ 345812 h 3789470"/>
              <a:gd name="connsiteX8" fmla="*/ 8082920 w 11706909"/>
              <a:gd name="connsiteY8" fmla="*/ 345491 h 3789470"/>
              <a:gd name="connsiteX9" fmla="*/ 8636170 w 11706909"/>
              <a:gd name="connsiteY9" fmla="*/ 360588 h 3789470"/>
              <a:gd name="connsiteX10" fmla="*/ 9680521 w 11706909"/>
              <a:gd name="connsiteY10" fmla="*/ 603103 h 3789470"/>
              <a:gd name="connsiteX11" fmla="*/ 9862097 w 11706909"/>
              <a:gd name="connsiteY11" fmla="*/ 773048 h 3789470"/>
              <a:gd name="connsiteX12" fmla="*/ 10716524 w 11706909"/>
              <a:gd name="connsiteY12" fmla="*/ 717410 h 3789470"/>
              <a:gd name="connsiteX13" fmla="*/ 10462046 w 11706909"/>
              <a:gd name="connsiteY13" fmla="*/ 779423 h 3789470"/>
              <a:gd name="connsiteX14" fmla="*/ 10555499 w 11706909"/>
              <a:gd name="connsiteY14" fmla="*/ 947534 h 3789470"/>
              <a:gd name="connsiteX15" fmla="*/ 9963972 w 11706909"/>
              <a:gd name="connsiteY15" fmla="*/ 986052 h 3789470"/>
              <a:gd name="connsiteX16" fmla="*/ 9969865 w 11706909"/>
              <a:gd name="connsiteY16" fmla="*/ 1076552 h 3789470"/>
              <a:gd name="connsiteX17" fmla="*/ 10649025 w 11706909"/>
              <a:gd name="connsiteY17" fmla="*/ 1032327 h 3789470"/>
              <a:gd name="connsiteX18" fmla="*/ 10921181 w 11706909"/>
              <a:gd name="connsiteY18" fmla="*/ 1241815 h 3789470"/>
              <a:gd name="connsiteX19" fmla="*/ 9811788 w 11706909"/>
              <a:gd name="connsiteY19" fmla="*/ 1351925 h 3789470"/>
              <a:gd name="connsiteX20" fmla="*/ 9905313 w 11706909"/>
              <a:gd name="connsiteY20" fmla="*/ 1436718 h 3789470"/>
              <a:gd name="connsiteX21" fmla="*/ 9521917 w 11706909"/>
              <a:gd name="connsiteY21" fmla="*/ 1461684 h 3789470"/>
              <a:gd name="connsiteX22" fmla="*/ 8798941 w 11706909"/>
              <a:gd name="connsiteY22" fmla="*/ 1508762 h 3789470"/>
              <a:gd name="connsiteX23" fmla="*/ 8804834 w 11706909"/>
              <a:gd name="connsiteY23" fmla="*/ 1599263 h 3789470"/>
              <a:gd name="connsiteX24" fmla="*/ 8974624 w 11706909"/>
              <a:gd name="connsiteY24" fmla="*/ 1588207 h 3789470"/>
              <a:gd name="connsiteX25" fmla="*/ 8986410 w 11706909"/>
              <a:gd name="connsiteY25" fmla="*/ 1769208 h 3789470"/>
              <a:gd name="connsiteX26" fmla="*/ 7812538 w 11706909"/>
              <a:gd name="connsiteY26" fmla="*/ 2156167 h 3789470"/>
              <a:gd name="connsiteX27" fmla="*/ 7982327 w 11706909"/>
              <a:gd name="connsiteY27" fmla="*/ 2145111 h 3789470"/>
              <a:gd name="connsiteX28" fmla="*/ 7990676 w 11706909"/>
              <a:gd name="connsiteY28" fmla="*/ 2273320 h 3789470"/>
              <a:gd name="connsiteX29" fmla="*/ 9111366 w 11706909"/>
              <a:gd name="connsiteY29" fmla="*/ 2336670 h 3789470"/>
              <a:gd name="connsiteX30" fmla="*/ 9120205 w 11706909"/>
              <a:gd name="connsiteY30" fmla="*/ 2472421 h 3789470"/>
              <a:gd name="connsiteX31" fmla="*/ 8862783 w 11706909"/>
              <a:gd name="connsiteY31" fmla="*/ 2489184 h 3789470"/>
              <a:gd name="connsiteX32" fmla="*/ 9301291 w 11706909"/>
              <a:gd name="connsiteY32" fmla="*/ 2634824 h 3789470"/>
              <a:gd name="connsiteX33" fmla="*/ 10668451 w 11706909"/>
              <a:gd name="connsiteY33" fmla="*/ 2682123 h 3789470"/>
              <a:gd name="connsiteX34" fmla="*/ 10764923 w 11706909"/>
              <a:gd name="connsiteY34" fmla="*/ 2812168 h 3789470"/>
              <a:gd name="connsiteX35" fmla="*/ 11706909 w 11706909"/>
              <a:gd name="connsiteY35" fmla="*/ 2834140 h 3789470"/>
              <a:gd name="connsiteX36" fmla="*/ 7629836 w 11706909"/>
              <a:gd name="connsiteY36" fmla="*/ 3235952 h 3789470"/>
              <a:gd name="connsiteX37" fmla="*/ 7381253 w 11706909"/>
              <a:gd name="connsiteY37" fmla="*/ 3388466 h 3789470"/>
              <a:gd name="connsiteX38" fmla="*/ 7123828 w 11706909"/>
              <a:gd name="connsiteY38" fmla="*/ 3405229 h 3789470"/>
              <a:gd name="connsiteX39" fmla="*/ 7052968 w 11706909"/>
              <a:gd name="connsiteY39" fmla="*/ 3584038 h 3789470"/>
              <a:gd name="connsiteX40" fmla="*/ 4752588 w 11706909"/>
              <a:gd name="connsiteY40" fmla="*/ 3733832 h 3789470"/>
              <a:gd name="connsiteX41" fmla="*/ 3892760 w 11706909"/>
              <a:gd name="connsiteY41" fmla="*/ 3706512 h 3789470"/>
              <a:gd name="connsiteX42" fmla="*/ 3898162 w 11706909"/>
              <a:gd name="connsiteY42" fmla="*/ 3789470 h 3789470"/>
              <a:gd name="connsiteX43" fmla="*/ 3643268 w 11706909"/>
              <a:gd name="connsiteY43" fmla="*/ 3760626 h 3789470"/>
              <a:gd name="connsiteX44" fmla="*/ 3637865 w 11706909"/>
              <a:gd name="connsiteY44" fmla="*/ 3677667 h 3789470"/>
              <a:gd name="connsiteX45" fmla="*/ 3465129 w 11706909"/>
              <a:gd name="connsiteY45" fmla="*/ 3643474 h 3789470"/>
              <a:gd name="connsiteX46" fmla="*/ 3459236 w 11706909"/>
              <a:gd name="connsiteY46" fmla="*/ 3552974 h 3789470"/>
              <a:gd name="connsiteX47" fmla="*/ 2947336 w 11706909"/>
              <a:gd name="connsiteY47" fmla="*/ 3631749 h 3789470"/>
              <a:gd name="connsiteX48" fmla="*/ 2941442 w 11706909"/>
              <a:gd name="connsiteY48" fmla="*/ 3541248 h 3789470"/>
              <a:gd name="connsiteX49" fmla="*/ 2604810 w 11706909"/>
              <a:gd name="connsiteY49" fmla="*/ 3608612 h 3789470"/>
              <a:gd name="connsiteX50" fmla="*/ 2598916 w 11706909"/>
              <a:gd name="connsiteY50" fmla="*/ 3518110 h 3789470"/>
              <a:gd name="connsiteX51" fmla="*/ 2522654 w 11706909"/>
              <a:gd name="connsiteY51" fmla="*/ 3613961 h 3789470"/>
              <a:gd name="connsiteX52" fmla="*/ 2186020 w 11706909"/>
              <a:gd name="connsiteY52" fmla="*/ 3681324 h 3789470"/>
              <a:gd name="connsiteX53" fmla="*/ 1413333 w 11706909"/>
              <a:gd name="connsiteY53" fmla="*/ 3640754 h 3789470"/>
              <a:gd name="connsiteX54" fmla="*/ 983173 w 11706909"/>
              <a:gd name="connsiteY54" fmla="*/ 3623323 h 3789470"/>
              <a:gd name="connsiteX55" fmla="*/ 960092 w 11706909"/>
              <a:gd name="connsiteY55" fmla="*/ 3268863 h 3789470"/>
              <a:gd name="connsiteX56" fmla="*/ 44769 w 11706909"/>
              <a:gd name="connsiteY56" fmla="*/ 2389331 h 3789470"/>
              <a:gd name="connsiteX57" fmla="*/ 700922 w 11706909"/>
              <a:gd name="connsiteY57" fmla="*/ 1907330 h 3789470"/>
              <a:gd name="connsiteX58" fmla="*/ 1005635 w 11706909"/>
              <a:gd name="connsiteY58" fmla="*/ 1349757 h 3789470"/>
              <a:gd name="connsiteX59" fmla="*/ 1172478 w 11706909"/>
              <a:gd name="connsiteY59" fmla="*/ 1293451 h 3789470"/>
              <a:gd name="connsiteX60" fmla="*/ 561233 w 11706909"/>
              <a:gd name="connsiteY60" fmla="*/ 1113617 h 3789470"/>
              <a:gd name="connsiteX61" fmla="*/ 625294 w 11706909"/>
              <a:gd name="connsiteY61" fmla="*/ 745909 h 3789470"/>
              <a:gd name="connsiteX62" fmla="*/ 1187921 w 11706909"/>
              <a:gd name="connsiteY62" fmla="*/ 179115 h 3789470"/>
              <a:gd name="connsiteX63" fmla="*/ 2286715 w 11706909"/>
              <a:gd name="connsiteY63" fmla="*/ 22360 h 3789470"/>
              <a:gd name="connsiteX64" fmla="*/ 2857043 w 11706909"/>
              <a:gd name="connsiteY64" fmla="*/ 132 h 378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706909" h="3789470">
                <a:moveTo>
                  <a:pt x="2857043" y="132"/>
                </a:moveTo>
                <a:cubicBezTo>
                  <a:pt x="3044396" y="1423"/>
                  <a:pt x="3227298" y="12234"/>
                  <a:pt x="3400667" y="35027"/>
                </a:cubicBezTo>
                <a:cubicBezTo>
                  <a:pt x="3485771" y="74927"/>
                  <a:pt x="3660963" y="146830"/>
                  <a:pt x="3751543" y="186373"/>
                </a:cubicBezTo>
                <a:cubicBezTo>
                  <a:pt x="4962913" y="385825"/>
                  <a:pt x="6283974" y="265009"/>
                  <a:pt x="7573528" y="315129"/>
                </a:cubicBezTo>
                <a:lnTo>
                  <a:pt x="8079419" y="345812"/>
                </a:lnTo>
                <a:lnTo>
                  <a:pt x="7866429" y="365269"/>
                </a:lnTo>
                <a:cubicBezTo>
                  <a:pt x="7954063" y="359563"/>
                  <a:pt x="8036219" y="354213"/>
                  <a:pt x="8123854" y="348506"/>
                </a:cubicBezTo>
                <a:lnTo>
                  <a:pt x="8079419" y="345812"/>
                </a:lnTo>
                <a:lnTo>
                  <a:pt x="8082920" y="345491"/>
                </a:lnTo>
                <a:cubicBezTo>
                  <a:pt x="8314973" y="321861"/>
                  <a:pt x="8570132" y="296725"/>
                  <a:pt x="8636170" y="360588"/>
                </a:cubicBezTo>
                <a:cubicBezTo>
                  <a:pt x="8908326" y="570077"/>
                  <a:pt x="9256253" y="676172"/>
                  <a:pt x="9680521" y="603103"/>
                </a:cubicBezTo>
                <a:cubicBezTo>
                  <a:pt x="9686414" y="693605"/>
                  <a:pt x="9771518" y="733505"/>
                  <a:pt x="9862097" y="773048"/>
                </a:cubicBezTo>
                <a:cubicBezTo>
                  <a:pt x="10122467" y="801535"/>
                  <a:pt x="10459099" y="734173"/>
                  <a:pt x="10716524" y="717410"/>
                </a:cubicBezTo>
                <a:cubicBezTo>
                  <a:pt x="10631836" y="768367"/>
                  <a:pt x="10544204" y="774073"/>
                  <a:pt x="10462046" y="779423"/>
                </a:cubicBezTo>
                <a:cubicBezTo>
                  <a:pt x="10377360" y="830381"/>
                  <a:pt x="10640185" y="896576"/>
                  <a:pt x="10555499" y="947534"/>
                </a:cubicBezTo>
                <a:cubicBezTo>
                  <a:pt x="10388655" y="1003840"/>
                  <a:pt x="10133762" y="974996"/>
                  <a:pt x="9963972" y="986052"/>
                </a:cubicBezTo>
                <a:cubicBezTo>
                  <a:pt x="9963972" y="986052"/>
                  <a:pt x="9963972" y="986052"/>
                  <a:pt x="9969865" y="1076552"/>
                </a:cubicBezTo>
                <a:cubicBezTo>
                  <a:pt x="10221811" y="1060146"/>
                  <a:pt x="10391602" y="1049090"/>
                  <a:pt x="10649025" y="1032327"/>
                </a:cubicBezTo>
                <a:cubicBezTo>
                  <a:pt x="10909395" y="1060814"/>
                  <a:pt x="11000391" y="1191215"/>
                  <a:pt x="10921181" y="1241815"/>
                </a:cubicBezTo>
                <a:cubicBezTo>
                  <a:pt x="10581527" y="1347243"/>
                  <a:pt x="10156844" y="1329456"/>
                  <a:pt x="9811788" y="1351925"/>
                </a:cubicBezTo>
                <a:cubicBezTo>
                  <a:pt x="9899420" y="1346218"/>
                  <a:pt x="9902367" y="1391468"/>
                  <a:pt x="9905313" y="1436718"/>
                </a:cubicBezTo>
                <a:lnTo>
                  <a:pt x="9521917" y="1461684"/>
                </a:lnTo>
                <a:cubicBezTo>
                  <a:pt x="9287772" y="1476931"/>
                  <a:pt x="9053625" y="1492178"/>
                  <a:pt x="8798941" y="1508762"/>
                </a:cubicBezTo>
                <a:cubicBezTo>
                  <a:pt x="8798941" y="1508762"/>
                  <a:pt x="8798941" y="1508762"/>
                  <a:pt x="8804834" y="1599263"/>
                </a:cubicBezTo>
                <a:cubicBezTo>
                  <a:pt x="8804834" y="1599263"/>
                  <a:pt x="8804834" y="1599263"/>
                  <a:pt x="8974624" y="1588207"/>
                </a:cubicBezTo>
                <a:cubicBezTo>
                  <a:pt x="8977571" y="1633457"/>
                  <a:pt x="8983464" y="1723957"/>
                  <a:pt x="8986410" y="1769208"/>
                </a:cubicBezTo>
                <a:cubicBezTo>
                  <a:pt x="8561652" y="1834735"/>
                  <a:pt x="7622613" y="1858015"/>
                  <a:pt x="7812538" y="2156167"/>
                </a:cubicBezTo>
                <a:cubicBezTo>
                  <a:pt x="7812538" y="2156167"/>
                  <a:pt x="7812538" y="2156167"/>
                  <a:pt x="7982327" y="2145111"/>
                </a:cubicBezTo>
                <a:cubicBezTo>
                  <a:pt x="7985274" y="2190362"/>
                  <a:pt x="7990676" y="2273320"/>
                  <a:pt x="7990676" y="2273320"/>
                </a:cubicBezTo>
                <a:cubicBezTo>
                  <a:pt x="8338680" y="2296102"/>
                  <a:pt x="8763363" y="2313890"/>
                  <a:pt x="9111366" y="2336670"/>
                </a:cubicBezTo>
                <a:cubicBezTo>
                  <a:pt x="9111366" y="2336670"/>
                  <a:pt x="9117259" y="2427170"/>
                  <a:pt x="9120205" y="2472421"/>
                </a:cubicBezTo>
                <a:cubicBezTo>
                  <a:pt x="9032573" y="2478128"/>
                  <a:pt x="8944940" y="2483834"/>
                  <a:pt x="8862783" y="2489184"/>
                </a:cubicBezTo>
                <a:cubicBezTo>
                  <a:pt x="9120205" y="2472421"/>
                  <a:pt x="9210712" y="2595280"/>
                  <a:pt x="9301291" y="2634824"/>
                </a:cubicBezTo>
                <a:cubicBezTo>
                  <a:pt x="9565024" y="2799419"/>
                  <a:pt x="10156134" y="2670042"/>
                  <a:pt x="10668451" y="2682123"/>
                </a:cubicBezTo>
                <a:cubicBezTo>
                  <a:pt x="10756083" y="2676417"/>
                  <a:pt x="10761976" y="2766918"/>
                  <a:pt x="10764923" y="2812168"/>
                </a:cubicBezTo>
                <a:cubicBezTo>
                  <a:pt x="11101556" y="2744806"/>
                  <a:pt x="11364874" y="2818543"/>
                  <a:pt x="11706909" y="2834140"/>
                </a:cubicBezTo>
                <a:cubicBezTo>
                  <a:pt x="10351952" y="3058696"/>
                  <a:pt x="8973914" y="2928794"/>
                  <a:pt x="7629836" y="3235952"/>
                </a:cubicBezTo>
                <a:cubicBezTo>
                  <a:pt x="7454569" y="3247365"/>
                  <a:pt x="7551042" y="3377410"/>
                  <a:pt x="7381253" y="3388466"/>
                </a:cubicBezTo>
                <a:cubicBezTo>
                  <a:pt x="7293618" y="3394173"/>
                  <a:pt x="7211462" y="3399523"/>
                  <a:pt x="7123828" y="3405229"/>
                </a:cubicBezTo>
                <a:cubicBezTo>
                  <a:pt x="7217356" y="3490024"/>
                  <a:pt x="7135123" y="3578688"/>
                  <a:pt x="7052968" y="3584038"/>
                </a:cubicBezTo>
                <a:cubicBezTo>
                  <a:pt x="6292068" y="3724470"/>
                  <a:pt x="5443534" y="3870608"/>
                  <a:pt x="4752588" y="3733832"/>
                </a:cubicBezTo>
                <a:cubicBezTo>
                  <a:pt x="4492218" y="3705345"/>
                  <a:pt x="4237816" y="3684043"/>
                  <a:pt x="3892760" y="3706512"/>
                </a:cubicBezTo>
                <a:cubicBezTo>
                  <a:pt x="3895215" y="3744220"/>
                  <a:pt x="3895215" y="3744220"/>
                  <a:pt x="3898162" y="3789470"/>
                </a:cubicBezTo>
                <a:cubicBezTo>
                  <a:pt x="3892760" y="3706512"/>
                  <a:pt x="3728371" y="3800526"/>
                  <a:pt x="3643268" y="3760626"/>
                </a:cubicBezTo>
                <a:cubicBezTo>
                  <a:pt x="3640812" y="3722919"/>
                  <a:pt x="3640812" y="3722919"/>
                  <a:pt x="3637865" y="3677667"/>
                </a:cubicBezTo>
                <a:cubicBezTo>
                  <a:pt x="3634919" y="3632417"/>
                  <a:pt x="3547286" y="3638124"/>
                  <a:pt x="3465129" y="3643474"/>
                </a:cubicBezTo>
                <a:cubicBezTo>
                  <a:pt x="3462182" y="3598224"/>
                  <a:pt x="3462182" y="3598224"/>
                  <a:pt x="3459236" y="3552974"/>
                </a:cubicBezTo>
                <a:cubicBezTo>
                  <a:pt x="3292393" y="3609280"/>
                  <a:pt x="3116710" y="3529835"/>
                  <a:pt x="2947336" y="3631749"/>
                </a:cubicBezTo>
                <a:cubicBezTo>
                  <a:pt x="2944389" y="3586499"/>
                  <a:pt x="2944389" y="3586499"/>
                  <a:pt x="2941442" y="3541248"/>
                </a:cubicBezTo>
                <a:cubicBezTo>
                  <a:pt x="2862233" y="3591849"/>
                  <a:pt x="2686549" y="3512404"/>
                  <a:pt x="2604810" y="3608612"/>
                </a:cubicBezTo>
                <a:cubicBezTo>
                  <a:pt x="2601863" y="3563360"/>
                  <a:pt x="2601863" y="3563360"/>
                  <a:pt x="2598916" y="3518110"/>
                </a:cubicBezTo>
                <a:cubicBezTo>
                  <a:pt x="2601863" y="3563360"/>
                  <a:pt x="2604810" y="3608612"/>
                  <a:pt x="2522654" y="3613961"/>
                </a:cubicBezTo>
                <a:cubicBezTo>
                  <a:pt x="2265229" y="3630724"/>
                  <a:pt x="2186020" y="3681324"/>
                  <a:pt x="2186020" y="3681324"/>
                </a:cubicBezTo>
                <a:cubicBezTo>
                  <a:pt x="1928596" y="3698087"/>
                  <a:pt x="1416280" y="3686005"/>
                  <a:pt x="1413333" y="3640754"/>
                </a:cubicBezTo>
                <a:cubicBezTo>
                  <a:pt x="1241013" y="3697418"/>
                  <a:pt x="1150017" y="3567017"/>
                  <a:pt x="983173" y="3623323"/>
                </a:cubicBezTo>
                <a:cubicBezTo>
                  <a:pt x="974825" y="3495114"/>
                  <a:pt x="1135775" y="3348308"/>
                  <a:pt x="960092" y="3268863"/>
                </a:cubicBezTo>
                <a:cubicBezTo>
                  <a:pt x="611672" y="3155226"/>
                  <a:pt x="-198338" y="2541488"/>
                  <a:pt x="44769" y="2389331"/>
                </a:cubicBezTo>
                <a:cubicBezTo>
                  <a:pt x="127000" y="2300665"/>
                  <a:pt x="618691" y="1995996"/>
                  <a:pt x="700922" y="1907330"/>
                </a:cubicBezTo>
                <a:cubicBezTo>
                  <a:pt x="783080" y="1901980"/>
                  <a:pt x="1016930" y="1523216"/>
                  <a:pt x="1005635" y="1349757"/>
                </a:cubicBezTo>
                <a:cubicBezTo>
                  <a:pt x="1087791" y="1344407"/>
                  <a:pt x="1175424" y="1338701"/>
                  <a:pt x="1172478" y="1293451"/>
                </a:cubicBezTo>
                <a:cubicBezTo>
                  <a:pt x="1160691" y="1112450"/>
                  <a:pt x="733479" y="1140269"/>
                  <a:pt x="561233" y="1113617"/>
                </a:cubicBezTo>
                <a:cubicBezTo>
                  <a:pt x="473183" y="1028466"/>
                  <a:pt x="543554" y="842115"/>
                  <a:pt x="625294" y="745909"/>
                </a:cubicBezTo>
                <a:cubicBezTo>
                  <a:pt x="625294" y="745909"/>
                  <a:pt x="845810" y="246834"/>
                  <a:pt x="1187921" y="179115"/>
                </a:cubicBezTo>
                <a:cubicBezTo>
                  <a:pt x="1524554" y="111751"/>
                  <a:pt x="1904371" y="52938"/>
                  <a:pt x="2286715" y="22360"/>
                </a:cubicBezTo>
                <a:cubicBezTo>
                  <a:pt x="2477887" y="7071"/>
                  <a:pt x="2669691" y="-1159"/>
                  <a:pt x="2857043" y="1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1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-16936" y="-18723"/>
            <a:ext cx="5978957" cy="379485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6203184" y="-18725"/>
            <a:ext cx="5988817" cy="687672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2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861182" y="863601"/>
            <a:ext cx="3340705" cy="5135396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5171440" y="800137"/>
            <a:ext cx="6159864" cy="2679096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3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522974" y="539015"/>
            <a:ext cx="3562644" cy="4541779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30" hasCustomPrompt="1"/>
          </p:nvPr>
        </p:nvSpPr>
        <p:spPr>
          <a:xfrm>
            <a:off x="4298677" y="539015"/>
            <a:ext cx="3562644" cy="4541779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31" hasCustomPrompt="1"/>
          </p:nvPr>
        </p:nvSpPr>
        <p:spPr>
          <a:xfrm>
            <a:off x="8074381" y="542459"/>
            <a:ext cx="3562644" cy="4541779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4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539907" y="318291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30" hasCustomPrompt="1"/>
          </p:nvPr>
        </p:nvSpPr>
        <p:spPr>
          <a:xfrm>
            <a:off x="4315610" y="318291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31" hasCustomPrompt="1"/>
          </p:nvPr>
        </p:nvSpPr>
        <p:spPr>
          <a:xfrm>
            <a:off x="8091314" y="321735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8" name="Picture Placeholder 20"/>
          <p:cNvSpPr>
            <a:spLocks noGrp="1"/>
          </p:cNvSpPr>
          <p:nvPr>
            <p:ph type="pic" sz="quarter" idx="32" hasCustomPrompt="1"/>
          </p:nvPr>
        </p:nvSpPr>
        <p:spPr>
          <a:xfrm>
            <a:off x="539907" y="3522134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33" hasCustomPrompt="1"/>
          </p:nvPr>
        </p:nvSpPr>
        <p:spPr>
          <a:xfrm>
            <a:off x="4315610" y="3522134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0" name="Picture Placeholder 20"/>
          <p:cNvSpPr>
            <a:spLocks noGrp="1"/>
          </p:cNvSpPr>
          <p:nvPr>
            <p:ph type="pic" sz="quarter" idx="34" hasCustomPrompt="1"/>
          </p:nvPr>
        </p:nvSpPr>
        <p:spPr>
          <a:xfrm>
            <a:off x="8091314" y="3525578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7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539908" y="1257905"/>
            <a:ext cx="3682376" cy="5015895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2" name="Picture Placeholder 20"/>
          <p:cNvSpPr>
            <a:spLocks noGrp="1"/>
          </p:cNvSpPr>
          <p:nvPr>
            <p:ph type="pic" sz="quarter" idx="30" hasCustomPrompt="1"/>
          </p:nvPr>
        </p:nvSpPr>
        <p:spPr>
          <a:xfrm>
            <a:off x="4368800" y="1257906"/>
            <a:ext cx="7823200" cy="2374295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3" name="Picture Placeholder 20"/>
          <p:cNvSpPr>
            <a:spLocks noGrp="1"/>
          </p:cNvSpPr>
          <p:nvPr>
            <p:ph type="pic" sz="quarter" idx="31" hasCustomPrompt="1"/>
          </p:nvPr>
        </p:nvSpPr>
        <p:spPr>
          <a:xfrm>
            <a:off x="8331200" y="3798772"/>
            <a:ext cx="3860800" cy="2512523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4" name="Picture Placeholder 20"/>
          <p:cNvSpPr>
            <a:spLocks noGrp="1"/>
          </p:cNvSpPr>
          <p:nvPr>
            <p:ph type="pic" sz="quarter" idx="32" hasCustomPrompt="1"/>
          </p:nvPr>
        </p:nvSpPr>
        <p:spPr>
          <a:xfrm>
            <a:off x="4368800" y="3798772"/>
            <a:ext cx="3860800" cy="2512523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 b="1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 b="1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757334" y="0"/>
            <a:ext cx="3217333" cy="45466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5757334" y="4546601"/>
            <a:ext cx="3217333" cy="2311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 rtl="0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8974667" y="-1"/>
            <a:ext cx="3217333" cy="27813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974667" y="2726267"/>
            <a:ext cx="3217333" cy="41317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 b="1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757334" y="0"/>
            <a:ext cx="321733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8974667" y="0"/>
            <a:ext cx="321733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08000" y="0"/>
            <a:ext cx="11176000" cy="37761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470400" y="0"/>
            <a:ext cx="772160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61244" y="355600"/>
            <a:ext cx="11469512" cy="4191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12934" y="274240"/>
            <a:ext cx="10968283" cy="114333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612935" y="1599058"/>
            <a:ext cx="5380911" cy="21656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6200307" y="1599058"/>
            <a:ext cx="5380911" cy="21656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612935" y="3958322"/>
            <a:ext cx="5380911" cy="2167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200307" y="3958322"/>
            <a:ext cx="5380911" cy="2167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935" y="6244995"/>
            <a:ext cx="2841000" cy="4779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65EA367-8080-47C8-B43C-80CF714E52AB}" type="datetime1">
              <a:rPr lang="zh-CN" altLang="en-US"/>
            </a:fld>
            <a:endParaRPr lang="zh-CN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3647" y="6244995"/>
            <a:ext cx="3864707" cy="4779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40216" y="6244995"/>
            <a:ext cx="2841001" cy="4779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28B47C8-687A-4F47-8856-F38034629F24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34" Type="http://schemas.openxmlformats.org/officeDocument/2006/relationships/theme" Target="../theme/theme4.xml"/><Relationship Id="rId33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0.xml"/><Relationship Id="rId29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47.xml"/><Relationship Id="rId2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theme" Target="../theme/theme5.xml"/><Relationship Id="rId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-1" y="-16950"/>
            <a:ext cx="12192001" cy="68749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2934" y="274240"/>
            <a:ext cx="10968283" cy="114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ctr" anchorCtr="0" compatLnSpc="1"/>
          <a:lstStyle/>
          <a:p>
            <a:pPr lvl="0"/>
            <a:r>
              <a:rPr lang="zh-CN" altLang="zh-CN"/>
              <a:t>单击此处编辑母版标题样式</a:t>
            </a:r>
            <a:endParaRPr lang="zh-CN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2934" y="1599058"/>
            <a:ext cx="10968283" cy="452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t" anchorCtr="0" compatLnSpc="1"/>
          <a:lstStyle/>
          <a:p>
            <a:pPr lvl="0"/>
            <a:r>
              <a:rPr lang="zh-CN" altLang="zh-CN"/>
              <a:t>单击此处编辑母版文本样式</a:t>
            </a:r>
            <a:endParaRPr lang="zh-CN" altLang="zh-CN"/>
          </a:p>
          <a:p>
            <a:pPr lvl="1"/>
            <a:r>
              <a:rPr lang="zh-CN" altLang="zh-CN"/>
              <a:t>第二级</a:t>
            </a:r>
            <a:endParaRPr lang="zh-CN" altLang="zh-CN"/>
          </a:p>
          <a:p>
            <a:pPr lvl="2"/>
            <a:r>
              <a:rPr lang="zh-CN" altLang="zh-CN"/>
              <a:t>第三级</a:t>
            </a:r>
            <a:endParaRPr lang="zh-CN" altLang="zh-CN"/>
          </a:p>
          <a:p>
            <a:pPr lvl="3"/>
            <a:r>
              <a:rPr lang="zh-CN" altLang="zh-CN"/>
              <a:t>第四级</a:t>
            </a:r>
            <a:endParaRPr lang="zh-CN" altLang="zh-CN"/>
          </a:p>
          <a:p>
            <a:pPr lvl="4"/>
            <a:r>
              <a:rPr lang="zh-CN" altLang="zh-CN"/>
              <a:t>第五级</a:t>
            </a:r>
            <a:endParaRPr lang="zh-CN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2935" y="6244995"/>
            <a:ext cx="2841000" cy="47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t" anchorCtr="0" compatLnSpc="1"/>
          <a:lstStyle>
            <a:lvl1pPr eaLnBrk="0" hangingPunct="0">
              <a:defRPr sz="1650"/>
            </a:lvl1pPr>
          </a:lstStyle>
          <a:p>
            <a:fld id="{06274C3B-0B6E-4642-B6A1-BB3302AABB59}" type="datetime1">
              <a:rPr lang="zh-CN" altLang="en-US"/>
            </a:fld>
            <a:endParaRPr lang="zh-CN" altLang="zh-CN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3647" y="6244995"/>
            <a:ext cx="3864707" cy="47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t" anchorCtr="0" compatLnSpc="1"/>
          <a:lstStyle>
            <a:lvl1pPr algn="ctr" eaLnBrk="0" hangingPunct="0">
              <a:defRPr sz="1650"/>
            </a:lvl1pPr>
          </a:lstStyle>
          <a:p>
            <a:endParaRPr lang="zh-CN" altLang="zh-CN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40216" y="6244995"/>
            <a:ext cx="2841001" cy="47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t" anchorCtr="0" compatLnSpc="1"/>
          <a:lstStyle>
            <a:lvl1pPr algn="r" eaLnBrk="0" hangingPunct="0">
              <a:defRPr sz="1650"/>
            </a:lvl1pPr>
          </a:lstStyle>
          <a:p>
            <a:fld id="{84623FD1-D8DA-49D7-B2F6-12263AF29219}" type="slidenum">
              <a:rPr lang="zh-CN" altLang="zh-CN"/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txStyles>
    <p:titleStyle>
      <a:lvl1pPr algn="ctr" defTabSz="1136650" rtl="0" fontAlgn="base">
        <a:spcBef>
          <a:spcPct val="0"/>
        </a:spcBef>
        <a:spcAft>
          <a:spcPct val="0"/>
        </a:spcAft>
        <a:defRPr sz="546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581025"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1161415"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742440"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2322830"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427355" indent="-427355" algn="l" defTabSz="1136650" rtl="0" fontAlgn="base">
        <a:spcBef>
          <a:spcPct val="20000"/>
        </a:spcBef>
        <a:spcAft>
          <a:spcPct val="0"/>
        </a:spcAft>
        <a:buChar char="•"/>
        <a:defRPr sz="3940" kern="1200">
          <a:solidFill>
            <a:schemeClr val="tx1"/>
          </a:solidFill>
          <a:latin typeface="+mn-lt"/>
          <a:ea typeface="+mn-ea"/>
          <a:cs typeface="+mn-cs"/>
        </a:defRPr>
      </a:lvl1pPr>
      <a:lvl2pPr marL="923290" indent="-354965" algn="l" defTabSz="1136650" rtl="0" fontAlgn="base">
        <a:spcBef>
          <a:spcPct val="20000"/>
        </a:spcBef>
        <a:spcAft>
          <a:spcPct val="0"/>
        </a:spcAft>
        <a:buChar char="–"/>
        <a:defRPr sz="3430" kern="1200">
          <a:solidFill>
            <a:schemeClr val="tx1"/>
          </a:solidFill>
          <a:latin typeface="+mn-lt"/>
          <a:ea typeface="+mn-ea"/>
          <a:cs typeface="+mn-cs"/>
        </a:defRPr>
      </a:lvl2pPr>
      <a:lvl3pPr marL="1421765" indent="-284480" algn="l" defTabSz="1136650" rtl="0" fontAlgn="base">
        <a:spcBef>
          <a:spcPct val="20000"/>
        </a:spcBef>
        <a:spcAft>
          <a:spcPct val="0"/>
        </a:spcAft>
        <a:buChar char="•"/>
        <a:defRPr sz="2920" kern="1200">
          <a:solidFill>
            <a:schemeClr val="tx1"/>
          </a:solidFill>
          <a:latin typeface="+mn-lt"/>
          <a:ea typeface="+mn-ea"/>
          <a:cs typeface="+mn-cs"/>
        </a:defRPr>
      </a:lvl3pPr>
      <a:lvl4pPr marL="1990090" indent="-284480" algn="l" defTabSz="1136650" rtl="0" fontAlgn="base">
        <a:spcBef>
          <a:spcPct val="20000"/>
        </a:spcBef>
        <a:spcAft>
          <a:spcPct val="0"/>
        </a:spcAft>
        <a:buChar char="–"/>
        <a:defRPr sz="2415" kern="1200">
          <a:solidFill>
            <a:schemeClr val="tx1"/>
          </a:solidFill>
          <a:latin typeface="+mn-lt"/>
          <a:ea typeface="+mn-ea"/>
          <a:cs typeface="+mn-cs"/>
        </a:defRPr>
      </a:lvl4pPr>
      <a:lvl5pPr marL="2559050" indent="-284480" algn="l" defTabSz="1136650" rtl="0" fontAlgn="base">
        <a:spcBef>
          <a:spcPct val="20000"/>
        </a:spcBef>
        <a:spcAft>
          <a:spcPct val="0"/>
        </a:spcAft>
        <a:buChar char="»"/>
        <a:defRPr sz="2415" kern="1200">
          <a:solidFill>
            <a:schemeClr val="tx1"/>
          </a:solidFill>
          <a:latin typeface="+mn-lt"/>
          <a:ea typeface="+mn-ea"/>
          <a:cs typeface="+mn-cs"/>
        </a:defRPr>
      </a:lvl5pPr>
      <a:lvl6pPr marL="3194050" indent="-290195" algn="l" defTabSz="1161415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285" kern="1200">
          <a:solidFill>
            <a:schemeClr val="tx1"/>
          </a:solidFill>
          <a:latin typeface="+mn-lt"/>
          <a:ea typeface="+mn-ea"/>
          <a:cs typeface="+mn-cs"/>
        </a:defRPr>
      </a:lvl6pPr>
      <a:lvl7pPr marL="3775075" indent="-290195" algn="l" defTabSz="1161415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285" kern="1200">
          <a:solidFill>
            <a:schemeClr val="tx1"/>
          </a:solidFill>
          <a:latin typeface="+mn-lt"/>
          <a:ea typeface="+mn-ea"/>
          <a:cs typeface="+mn-cs"/>
        </a:defRPr>
      </a:lvl7pPr>
      <a:lvl8pPr marL="4355465" indent="-290195" algn="l" defTabSz="1161415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285" kern="1200">
          <a:solidFill>
            <a:schemeClr val="tx1"/>
          </a:solidFill>
          <a:latin typeface="+mn-lt"/>
          <a:ea typeface="+mn-ea"/>
          <a:cs typeface="+mn-cs"/>
        </a:defRPr>
      </a:lvl8pPr>
      <a:lvl9pPr marL="4936490" indent="-290195" algn="l" defTabSz="1161415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2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1pPr>
      <a:lvl2pPr marL="581025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2pPr>
      <a:lvl3pPr marL="1161415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3pPr>
      <a:lvl4pPr marL="174244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4pPr>
      <a:lvl5pPr marL="232283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5pPr>
      <a:lvl6pPr marL="2903855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6pPr>
      <a:lvl7pPr marL="3484245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7pPr>
      <a:lvl8pPr marL="406527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8pPr>
      <a:lvl9pPr marL="464566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>
              <a:defRPr/>
            </a:pPr>
            <a:fld id="{FEB2CF63-9DDE-4B0E-9E92-A44F547653A2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>
              <a:defRPr/>
            </a:pPr>
            <a:fld id="{B3932CA0-DEEE-43FD-90A5-5AAD45E2DB2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宋体" panose="02010600030101010101" pitchFamily="2" charset="-122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  <p:sldLayoutId id="2147483710" r:id="rId32"/>
    <p:sldLayoutId id="2147483711" r:id="rId33"/>
  </p:sldLayoutIdLst>
  <p:hf sldNum="0" hdr="0" ftr="0" dt="0"/>
  <p:txStyles>
    <p:titleStyle>
      <a:lvl1pPr algn="ctr" defTabSz="12185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6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png"/><Relationship Id="rId8" Type="http://schemas.microsoft.com/office/2007/relationships/hdphoto" Target="../media/hdphoto1.wdp"/><Relationship Id="rId7" Type="http://schemas.openxmlformats.org/officeDocument/2006/relationships/image" Target="../media/image43.png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5.png"/><Relationship Id="rId1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9.jpeg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openxmlformats.org/officeDocument/2006/relationships/image" Target="../media/image57.jpeg"/><Relationship Id="rId7" Type="http://schemas.openxmlformats.org/officeDocument/2006/relationships/image" Target="../media/image56.png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pn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3.jpeg"/><Relationship Id="rId1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2.png"/><Relationship Id="rId7" Type="http://schemas.openxmlformats.org/officeDocument/2006/relationships/image" Target="../media/image71.jpeg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Relationship Id="rId3" Type="http://schemas.openxmlformats.org/officeDocument/2006/relationships/image" Target="../media/image13.jpeg"/><Relationship Id="rId2" Type="http://schemas.openxmlformats.org/officeDocument/2006/relationships/image" Target="../media/image67.jpeg"/><Relationship Id="rId10" Type="http://schemas.openxmlformats.org/officeDocument/2006/relationships/notesSlide" Target="../notesSlides/notesSlide18.xml"/><Relationship Id="rId1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4.png"/><Relationship Id="rId1" Type="http://schemas.openxmlformats.org/officeDocument/2006/relationships/image" Target="../media/image73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2.xml"/><Relationship Id="rId7" Type="http://schemas.openxmlformats.org/officeDocument/2006/relationships/image" Target="../media/image80.png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58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-1" y="-16950"/>
            <a:ext cx="12192001" cy="68749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357"/>
            <a:ext cx="12192000" cy="60951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2"/>
          <a:stretch>
            <a:fillRect/>
          </a:stretch>
        </p:blipFill>
        <p:spPr>
          <a:xfrm>
            <a:off x="2393090" y="446964"/>
            <a:ext cx="7214750" cy="5991367"/>
          </a:xfrm>
          <a:prstGeom prst="rect">
            <a:avLst/>
          </a:prstGeom>
        </p:spPr>
      </p:pic>
      <p:pic>
        <p:nvPicPr>
          <p:cNvPr id="7" name="Lenka-The Show 00_00_00-00_02_3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365999" y="1546566"/>
            <a:ext cx="1377726" cy="13777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116" y="5291333"/>
            <a:ext cx="5267401" cy="7681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635" y="1049699"/>
            <a:ext cx="3255546" cy="993734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9675" y="1646441"/>
            <a:ext cx="5305790" cy="2984641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3" name="矩形 2"/>
          <p:cNvSpPr/>
          <p:nvPr/>
        </p:nvSpPr>
        <p:spPr>
          <a:xfrm>
            <a:off x="4585763" y="2805847"/>
            <a:ext cx="5603266" cy="72764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419550" y="2969614"/>
            <a:ext cx="3935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0" lang="zh-CN" altLang="en-US" sz="2000" b="0" i="0" u="none" strike="noStrike" kern="0" cap="none" spc="10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美好的</a:t>
            </a:r>
            <a:r>
              <a:rPr lang="zh-CN" altLang="en-US" sz="2000" kern="0" spc="100" noProof="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夏天</a:t>
            </a:r>
            <a:r>
              <a:rPr kumimoji="0" lang="zh-CN" altLang="en-US" sz="2000" b="0" i="0" u="none" strike="noStrike" kern="0" cap="none" spc="10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   属于我们的记忆！</a:t>
            </a:r>
            <a:endParaRPr kumimoji="0" lang="zh-CN" altLang="en-US" sz="2000" b="0" i="0" u="none" strike="noStrike" kern="0" cap="none" spc="10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87396" y="3640567"/>
            <a:ext cx="4307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600"/>
              </a:lnSpc>
            </a:pPr>
            <a:r>
              <a:rPr lang="zh-CN" altLang="en-US" kern="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所有美丽的相遇是首诗，</a:t>
            </a:r>
            <a:endParaRPr lang="zh-CN" altLang="en-US" kern="0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  <a:p>
            <a:pPr lvl="0">
              <a:lnSpc>
                <a:spcPts val="3600"/>
              </a:lnSpc>
            </a:pPr>
            <a:r>
              <a:rPr lang="zh-CN" altLang="en-US" kern="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所有挥手的别离是从诗里飘选的歌，</a:t>
            </a:r>
            <a:endParaRPr lang="zh-CN" altLang="en-US" kern="0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  <a:p>
            <a:pPr lvl="0">
              <a:lnSpc>
                <a:spcPts val="3600"/>
              </a:lnSpc>
            </a:pPr>
            <a:r>
              <a:rPr lang="zh-CN" altLang="en-US" kern="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在风里，在云里，</a:t>
            </a:r>
            <a:endParaRPr lang="zh-CN" altLang="en-US" kern="0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  <a:p>
            <a:pPr lvl="0">
              <a:lnSpc>
                <a:spcPts val="3600"/>
              </a:lnSpc>
            </a:pPr>
            <a:r>
              <a:rPr lang="zh-CN" altLang="en-US" kern="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浅唱在年华的角落里。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rot="900000" flipH="1">
            <a:off x="8448039" y="2436093"/>
            <a:ext cx="310242" cy="559707"/>
          </a:xfrm>
          <a:prstGeom prst="line">
            <a:avLst/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900000" flipH="1">
            <a:off x="8930650" y="2146212"/>
            <a:ext cx="367394" cy="662815"/>
          </a:xfrm>
          <a:prstGeom prst="line">
            <a:avLst/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10072906" y="2109960"/>
            <a:ext cx="89414" cy="8941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9963621" y="3026488"/>
            <a:ext cx="153992" cy="15399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9648363" y="2571222"/>
            <a:ext cx="108628" cy="10862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9114347" y="2161875"/>
            <a:ext cx="58109" cy="58109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163" y="1021304"/>
            <a:ext cx="1919971" cy="19199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0" grpId="0"/>
          <p:bldP spid="31" grpId="0"/>
          <p:bldP spid="35" grpId="0" animBg="1"/>
          <p:bldP spid="36" grpId="0" animBg="1"/>
          <p:bldP spid="39" grpId="0" animBg="1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0" grpId="0"/>
          <p:bldP spid="31" grpId="0"/>
          <p:bldP spid="35" grpId="0" animBg="1"/>
          <p:bldP spid="36" grpId="0" animBg="1"/>
          <p:bldP spid="39" grpId="0" animBg="1"/>
          <p:bldP spid="41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076" y="1816603"/>
            <a:ext cx="5307809" cy="3526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grpSp>
        <p:nvGrpSpPr>
          <p:cNvPr id="8" name="组合 7"/>
          <p:cNvGrpSpPr/>
          <p:nvPr/>
        </p:nvGrpSpPr>
        <p:grpSpPr>
          <a:xfrm>
            <a:off x="5446593" y="-7423383"/>
            <a:ext cx="13986921" cy="14153297"/>
            <a:chOff x="7777840" y="-5392487"/>
            <a:chExt cx="9257022" cy="9367135"/>
          </a:xfrm>
        </p:grpSpPr>
        <p:grpSp>
          <p:nvGrpSpPr>
            <p:cNvPr id="9" name="组合 8"/>
            <p:cNvGrpSpPr/>
            <p:nvPr/>
          </p:nvGrpSpPr>
          <p:grpSpPr>
            <a:xfrm>
              <a:off x="7950985" y="-5109027"/>
              <a:ext cx="9083877" cy="9083675"/>
              <a:chOff x="7950985" y="-5109027"/>
              <a:chExt cx="9083877" cy="9083675"/>
            </a:xfrm>
          </p:grpSpPr>
          <p:grpSp>
            <p:nvGrpSpPr>
              <p:cNvPr id="17" name="Group 971"/>
              <p:cNvGrpSpPr/>
              <p:nvPr/>
            </p:nvGrpSpPr>
            <p:grpSpPr bwMode="auto">
              <a:xfrm rot="20534175">
                <a:off x="11853019" y="-5109027"/>
                <a:ext cx="1287282" cy="9083675"/>
                <a:chOff x="5256" y="-1208"/>
                <a:chExt cx="465" cy="6878"/>
              </a:xfrm>
            </p:grpSpPr>
            <p:sp>
              <p:nvSpPr>
                <p:cNvPr id="21" name="AutoShape 97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22" name="AutoShape 97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8" name="Group 974"/>
              <p:cNvGrpSpPr/>
              <p:nvPr/>
            </p:nvGrpSpPr>
            <p:grpSpPr bwMode="auto">
              <a:xfrm rot="4334175">
                <a:off x="11849297" y="-5127616"/>
                <a:ext cx="1287253" cy="9083877"/>
                <a:chOff x="5256" y="-1208"/>
                <a:chExt cx="465" cy="6878"/>
              </a:xfrm>
            </p:grpSpPr>
            <p:sp>
              <p:nvSpPr>
                <p:cNvPr id="19" name="AutoShape 975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20" name="AutoShape 976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0" name="Group 977"/>
            <p:cNvGrpSpPr/>
            <p:nvPr/>
          </p:nvGrpSpPr>
          <p:grpSpPr bwMode="auto">
            <a:xfrm rot="18048811">
              <a:off x="7504838" y="-5119485"/>
              <a:ext cx="9083877" cy="8537873"/>
              <a:chOff x="3385" y="30"/>
              <a:chExt cx="4361" cy="4989"/>
            </a:xfrm>
          </p:grpSpPr>
          <p:grpSp>
            <p:nvGrpSpPr>
              <p:cNvPr id="11" name="Group 978"/>
              <p:cNvGrpSpPr/>
              <p:nvPr/>
            </p:nvGrpSpPr>
            <p:grpSpPr bwMode="auto">
              <a:xfrm>
                <a:off x="5256" y="30"/>
                <a:ext cx="618" cy="4989"/>
                <a:chOff x="5256" y="-2199"/>
                <a:chExt cx="465" cy="7869"/>
              </a:xfrm>
            </p:grpSpPr>
            <p:sp>
              <p:nvSpPr>
                <p:cNvPr id="15" name="AutoShape 979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16" name="AutoShape 980"/>
                <p:cNvSpPr>
                  <a:spLocks noChangeArrowheads="1"/>
                </p:cNvSpPr>
                <p:nvPr/>
              </p:nvSpPr>
              <p:spPr bwMode="auto">
                <a:xfrm flipV="1">
                  <a:off x="5256" y="-2199"/>
                  <a:ext cx="465" cy="441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12" name="Group 981"/>
              <p:cNvGrpSpPr/>
              <p:nvPr/>
            </p:nvGrpSpPr>
            <p:grpSpPr bwMode="auto">
              <a:xfrm rot="5400000">
                <a:off x="5257" y="649"/>
                <a:ext cx="618" cy="4361"/>
                <a:chOff x="5256" y="-1208"/>
                <a:chExt cx="465" cy="6878"/>
              </a:xfrm>
            </p:grpSpPr>
            <p:sp>
              <p:nvSpPr>
                <p:cNvPr id="13" name="AutoShape 98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14" name="AutoShape 98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</p:grpSp>
      </p:grpSp>
      <p:grpSp>
        <p:nvGrpSpPr>
          <p:cNvPr id="23" name="Group 985"/>
          <p:cNvGrpSpPr/>
          <p:nvPr/>
        </p:nvGrpSpPr>
        <p:grpSpPr bwMode="auto">
          <a:xfrm>
            <a:off x="7216500" y="-5652323"/>
            <a:ext cx="11260184" cy="11260184"/>
            <a:chOff x="1021" y="-962"/>
            <a:chExt cx="6382" cy="6382"/>
          </a:xfrm>
        </p:grpSpPr>
        <p:sp>
          <p:nvSpPr>
            <p:cNvPr id="24" name="Oval 986"/>
            <p:cNvSpPr>
              <a:spLocks noChangeArrowheads="1"/>
            </p:cNvSpPr>
            <p:nvPr/>
          </p:nvSpPr>
          <p:spPr bwMode="auto">
            <a:xfrm>
              <a:off x="1021" y="-962"/>
              <a:ext cx="6382" cy="638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9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25" name="Oval 987"/>
            <p:cNvSpPr>
              <a:spLocks noChangeArrowheads="1"/>
            </p:cNvSpPr>
            <p:nvPr/>
          </p:nvSpPr>
          <p:spPr bwMode="auto">
            <a:xfrm>
              <a:off x="2741" y="924"/>
              <a:ext cx="2723" cy="2723"/>
            </a:xfrm>
            <a:prstGeom prst="ellipse">
              <a:avLst/>
            </a:prstGeom>
            <a:solidFill>
              <a:schemeClr val="bg1">
                <a:lumMod val="95000"/>
                <a:alpha val="6000"/>
              </a:schemeClr>
            </a:soli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411656" y="1306586"/>
            <a:ext cx="1200329" cy="43242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相遇在此时</a:t>
            </a:r>
            <a:endParaRPr lang="zh-CN" altLang="en-US" sz="6600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5400000">
                                      <p:cBhvr>
                                        <p:cTn id="1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"/>
          <a:stretch>
            <a:fillRect/>
          </a:stretch>
        </p:blipFill>
        <p:spPr>
          <a:xfrm>
            <a:off x="-28159" y="882438"/>
            <a:ext cx="12262340" cy="1438327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454430" y="1246491"/>
            <a:ext cx="2570005" cy="4108076"/>
            <a:chOff x="335564" y="400056"/>
            <a:chExt cx="1927504" cy="3081057"/>
          </a:xfrm>
        </p:grpSpPr>
        <p:grpSp>
          <p:nvGrpSpPr>
            <p:cNvPr id="37" name="组合 36"/>
            <p:cNvGrpSpPr/>
            <p:nvPr/>
          </p:nvGrpSpPr>
          <p:grpSpPr>
            <a:xfrm rot="1087523">
              <a:off x="335564" y="1002360"/>
              <a:ext cx="1927504" cy="2478753"/>
              <a:chOff x="820615" y="3200400"/>
              <a:chExt cx="2168770" cy="2758866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820615" y="3200400"/>
                <a:ext cx="2168770" cy="275886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>
                <a:outerShdw dist="114300" dir="2700000" algn="tl" rotWithShape="0">
                  <a:sysClr val="windowText" lastClr="000000">
                    <a:lumMod val="75000"/>
                    <a:lumOff val="25000"/>
                    <a:alpha val="10000"/>
                  </a:sysClr>
                </a:outerShdw>
              </a:effectLst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 dirty="0">
                  <a:solidFill>
                    <a:sysClr val="window" lastClr="FFFFFF"/>
                  </a:solidFill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42" name="KSO_Img1"/>
              <p:cNvSpPr/>
              <p:nvPr/>
            </p:nvSpPr>
            <p:spPr>
              <a:xfrm>
                <a:off x="922396" y="3309014"/>
                <a:ext cx="1954698" cy="2113365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>
                <a:innerShdw blurRad="114300">
                  <a:prstClr val="black">
                    <a:alpha val="44000"/>
                  </a:prstClr>
                </a:innerShdw>
              </a:effectLst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 dirty="0">
                  <a:solidFill>
                    <a:sysClr val="window" lastClr="FFFFFF"/>
                  </a:solidFill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endParaRPr>
              </a:p>
            </p:txBody>
          </p:sp>
        </p:grp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6687">
              <a:off x="1520816" y="400056"/>
              <a:ext cx="310151" cy="825778"/>
            </a:xfrm>
            <a:prstGeom prst="rect">
              <a:avLst/>
            </a:prstGeom>
          </p:spPr>
        </p:pic>
      </p:grpSp>
      <p:grpSp>
        <p:nvGrpSpPr>
          <p:cNvPr id="43" name="组合 42"/>
          <p:cNvGrpSpPr/>
          <p:nvPr/>
        </p:nvGrpSpPr>
        <p:grpSpPr>
          <a:xfrm>
            <a:off x="3343557" y="1529232"/>
            <a:ext cx="2753675" cy="4396045"/>
            <a:chOff x="2502410" y="612112"/>
            <a:chExt cx="2065256" cy="3297034"/>
          </a:xfrm>
        </p:grpSpPr>
        <p:grpSp>
          <p:nvGrpSpPr>
            <p:cNvPr id="44" name="组合 43"/>
            <p:cNvGrpSpPr/>
            <p:nvPr/>
          </p:nvGrpSpPr>
          <p:grpSpPr>
            <a:xfrm rot="21145919">
              <a:off x="2502410" y="1278599"/>
              <a:ext cx="2065256" cy="2630547"/>
              <a:chOff x="820615" y="3200400"/>
              <a:chExt cx="2168770" cy="2732531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820615" y="3200400"/>
                <a:ext cx="2168770" cy="2732531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>
                <a:outerShdw dist="114300" dir="2700000" algn="tl" rotWithShape="0">
                  <a:sysClr val="windowText" lastClr="000000">
                    <a:lumMod val="75000"/>
                    <a:lumOff val="25000"/>
                    <a:alpha val="10000"/>
                  </a:sysClr>
                </a:outerShdw>
              </a:effectLst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 dirty="0">
                  <a:solidFill>
                    <a:sysClr val="window" lastClr="FFFFFF"/>
                  </a:solidFill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49" name="KSO_Img2"/>
              <p:cNvSpPr/>
              <p:nvPr/>
            </p:nvSpPr>
            <p:spPr>
              <a:xfrm>
                <a:off x="925212" y="3289963"/>
                <a:ext cx="1965828" cy="2138560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>
                <a:innerShdw blurRad="114300">
                  <a:prstClr val="black">
                    <a:alpha val="44000"/>
                  </a:prstClr>
                </a:innerShdw>
              </a:effectLst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 dirty="0">
                  <a:solidFill>
                    <a:sysClr val="window" lastClr="FFFFFF"/>
                  </a:solidFill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endParaRPr>
              </a:p>
            </p:txBody>
          </p:sp>
        </p:grp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15485">
              <a:off x="3013146" y="612112"/>
              <a:ext cx="345187" cy="919062"/>
            </a:xfrm>
            <a:prstGeom prst="rect">
              <a:avLst/>
            </a:prstGeom>
          </p:spPr>
        </p:pic>
      </p:grpSp>
      <p:grpSp>
        <p:nvGrpSpPr>
          <p:cNvPr id="50" name="组合 49"/>
          <p:cNvGrpSpPr/>
          <p:nvPr/>
        </p:nvGrpSpPr>
        <p:grpSpPr>
          <a:xfrm>
            <a:off x="6471481" y="1584196"/>
            <a:ext cx="2551639" cy="4090101"/>
            <a:chOff x="4799731" y="476862"/>
            <a:chExt cx="1913729" cy="3067576"/>
          </a:xfrm>
        </p:grpSpPr>
        <p:grpSp>
          <p:nvGrpSpPr>
            <p:cNvPr id="51" name="组合 50"/>
            <p:cNvGrpSpPr/>
            <p:nvPr/>
          </p:nvGrpSpPr>
          <p:grpSpPr>
            <a:xfrm rot="21340840">
              <a:off x="4799731" y="1109342"/>
              <a:ext cx="1913729" cy="2435096"/>
              <a:chOff x="820615" y="3200401"/>
              <a:chExt cx="2168770" cy="2729785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820615" y="3200401"/>
                <a:ext cx="2168770" cy="272978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>
                <a:outerShdw dist="114300" dir="2700000" algn="tl" rotWithShape="0">
                  <a:sysClr val="windowText" lastClr="000000">
                    <a:lumMod val="75000"/>
                    <a:lumOff val="25000"/>
                    <a:alpha val="10000"/>
                  </a:sysClr>
                </a:outerShdw>
              </a:effectLst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 dirty="0">
                  <a:solidFill>
                    <a:sysClr val="window" lastClr="FFFFFF"/>
                  </a:solidFill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56" name="KSO_Img3"/>
              <p:cNvSpPr/>
              <p:nvPr/>
            </p:nvSpPr>
            <p:spPr>
              <a:xfrm>
                <a:off x="925001" y="3303281"/>
                <a:ext cx="1958289" cy="2095706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>
                <a:innerShdw blurRad="114300">
                  <a:prstClr val="black">
                    <a:alpha val="44000"/>
                  </a:prstClr>
                </a:innerShdw>
              </a:effectLst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 dirty="0">
                  <a:solidFill>
                    <a:sysClr val="window" lastClr="FFFFFF"/>
                  </a:solidFill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endParaRPr>
              </a:p>
            </p:txBody>
          </p:sp>
        </p:grp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37802">
              <a:off x="5363960" y="476862"/>
              <a:ext cx="314221" cy="836615"/>
            </a:xfrm>
            <a:prstGeom prst="rect">
              <a:avLst/>
            </a:prstGeom>
          </p:spPr>
        </p:pic>
      </p:grpSp>
      <p:grpSp>
        <p:nvGrpSpPr>
          <p:cNvPr id="57" name="组合 56"/>
          <p:cNvGrpSpPr/>
          <p:nvPr/>
        </p:nvGrpSpPr>
        <p:grpSpPr>
          <a:xfrm>
            <a:off x="9286695" y="1027322"/>
            <a:ext cx="2439779" cy="4174759"/>
            <a:chOff x="6836672" y="81465"/>
            <a:chExt cx="1829834" cy="3131069"/>
          </a:xfrm>
        </p:grpSpPr>
        <p:grpSp>
          <p:nvGrpSpPr>
            <p:cNvPr id="58" name="组合 57"/>
            <p:cNvGrpSpPr/>
            <p:nvPr/>
          </p:nvGrpSpPr>
          <p:grpSpPr>
            <a:xfrm rot="21280563">
              <a:off x="6836672" y="708231"/>
              <a:ext cx="1829834" cy="2504303"/>
              <a:chOff x="820615" y="3200401"/>
              <a:chExt cx="2168770" cy="2936081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820615" y="3200401"/>
                <a:ext cx="2168770" cy="2936081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>
                <a:outerShdw dist="114300" dir="2700000" algn="tl" rotWithShape="0">
                  <a:sysClr val="windowText" lastClr="000000">
                    <a:lumMod val="75000"/>
                    <a:lumOff val="25000"/>
                    <a:alpha val="10000"/>
                  </a:sysClr>
                </a:outerShdw>
              </a:effectLst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 dirty="0">
                  <a:solidFill>
                    <a:sysClr val="window" lastClr="FFFFFF"/>
                  </a:solidFill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63" name="KSO_Img4"/>
              <p:cNvSpPr/>
              <p:nvPr/>
            </p:nvSpPr>
            <p:spPr>
              <a:xfrm>
                <a:off x="930094" y="3301116"/>
                <a:ext cx="1962737" cy="2251980"/>
              </a:xfrm>
              <a:prstGeom prst="rect">
                <a:avLst/>
              </a:prstGeom>
              <a:blipFill dpi="0" rotWithShape="1">
                <a:blip r:embed="rId6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>
                <a:innerShdw blurRad="114300">
                  <a:prstClr val="black">
                    <a:alpha val="44000"/>
                  </a:prstClr>
                </a:innerShdw>
              </a:effectLst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 dirty="0">
                  <a:solidFill>
                    <a:sysClr val="window" lastClr="FFFFFF"/>
                  </a:solidFill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endParaRPr>
              </a:p>
            </p:txBody>
          </p:sp>
        </p:grp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96214">
              <a:off x="7443810" y="81465"/>
              <a:ext cx="323537" cy="86141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66" y="1189937"/>
            <a:ext cx="4968373" cy="3273307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275" endPos="40000" dist="101600" dir="5400000" sy="-100000" algn="bl" rotWithShape="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66" y="1150998"/>
            <a:ext cx="4968373" cy="3312248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275" endPos="40000" dist="1016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66" y="1150997"/>
            <a:ext cx="4968373" cy="3312248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8" name="Rectangle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36884" y="321176"/>
            <a:ext cx="5735590" cy="5896743"/>
          </a:xfrm>
          <a:prstGeom prst="rect">
            <a:avLst/>
          </a:prstGeom>
          <a:solidFill>
            <a:schemeClr val="bg1">
              <a:alpha val="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269" y="1150997"/>
            <a:ext cx="4196858" cy="41968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925" y="754962"/>
            <a:ext cx="4132220" cy="551822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noFill/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contourClr>
              <a:srgbClr val="C0C0C0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679" y="754961"/>
            <a:ext cx="4189548" cy="279303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679" y="3766787"/>
            <a:ext cx="4189548" cy="250640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grpSp>
        <p:nvGrpSpPr>
          <p:cNvPr id="17" name="组合 16"/>
          <p:cNvGrpSpPr/>
          <p:nvPr/>
        </p:nvGrpSpPr>
        <p:grpSpPr>
          <a:xfrm>
            <a:off x="-7123803" y="-7295297"/>
            <a:ext cx="13986921" cy="14153297"/>
            <a:chOff x="7777840" y="-5392487"/>
            <a:chExt cx="9257022" cy="9367135"/>
          </a:xfrm>
        </p:grpSpPr>
        <p:grpSp>
          <p:nvGrpSpPr>
            <p:cNvPr id="18" name="组合 17"/>
            <p:cNvGrpSpPr/>
            <p:nvPr/>
          </p:nvGrpSpPr>
          <p:grpSpPr>
            <a:xfrm>
              <a:off x="7950985" y="-5109027"/>
              <a:ext cx="9083877" cy="9083675"/>
              <a:chOff x="7950985" y="-5109027"/>
              <a:chExt cx="9083877" cy="9083675"/>
            </a:xfrm>
          </p:grpSpPr>
          <p:grpSp>
            <p:nvGrpSpPr>
              <p:cNvPr id="26" name="Group 971"/>
              <p:cNvGrpSpPr/>
              <p:nvPr/>
            </p:nvGrpSpPr>
            <p:grpSpPr bwMode="auto">
              <a:xfrm rot="20534175">
                <a:off x="11853019" y="-5109027"/>
                <a:ext cx="1287282" cy="9083675"/>
                <a:chOff x="5256" y="-1208"/>
                <a:chExt cx="465" cy="6878"/>
              </a:xfrm>
            </p:grpSpPr>
            <p:sp>
              <p:nvSpPr>
                <p:cNvPr id="30" name="AutoShape 97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31" name="AutoShape 97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27" name="Group 974"/>
              <p:cNvGrpSpPr/>
              <p:nvPr/>
            </p:nvGrpSpPr>
            <p:grpSpPr bwMode="auto">
              <a:xfrm rot="4334175">
                <a:off x="11849297" y="-5127616"/>
                <a:ext cx="1287253" cy="9083877"/>
                <a:chOff x="5256" y="-1208"/>
                <a:chExt cx="465" cy="6878"/>
              </a:xfrm>
            </p:grpSpPr>
            <p:sp>
              <p:nvSpPr>
                <p:cNvPr id="28" name="AutoShape 975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29" name="AutoShape 976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9" name="Group 977"/>
            <p:cNvGrpSpPr/>
            <p:nvPr/>
          </p:nvGrpSpPr>
          <p:grpSpPr bwMode="auto">
            <a:xfrm rot="18048811">
              <a:off x="7504838" y="-5119485"/>
              <a:ext cx="9083877" cy="8537873"/>
              <a:chOff x="3385" y="30"/>
              <a:chExt cx="4361" cy="4989"/>
            </a:xfrm>
          </p:grpSpPr>
          <p:grpSp>
            <p:nvGrpSpPr>
              <p:cNvPr id="20" name="Group 978"/>
              <p:cNvGrpSpPr/>
              <p:nvPr/>
            </p:nvGrpSpPr>
            <p:grpSpPr bwMode="auto">
              <a:xfrm>
                <a:off x="5256" y="30"/>
                <a:ext cx="618" cy="4989"/>
                <a:chOff x="5256" y="-2199"/>
                <a:chExt cx="465" cy="7869"/>
              </a:xfrm>
            </p:grpSpPr>
            <p:sp>
              <p:nvSpPr>
                <p:cNvPr id="24" name="AutoShape 979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25" name="AutoShape 980"/>
                <p:cNvSpPr>
                  <a:spLocks noChangeArrowheads="1"/>
                </p:cNvSpPr>
                <p:nvPr/>
              </p:nvSpPr>
              <p:spPr bwMode="auto">
                <a:xfrm flipV="1">
                  <a:off x="5256" y="-2199"/>
                  <a:ext cx="465" cy="441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21" name="Group 981"/>
              <p:cNvGrpSpPr/>
              <p:nvPr/>
            </p:nvGrpSpPr>
            <p:grpSpPr bwMode="auto">
              <a:xfrm rot="5400000">
                <a:off x="5257" y="649"/>
                <a:ext cx="618" cy="4361"/>
                <a:chOff x="5256" y="-1208"/>
                <a:chExt cx="465" cy="6878"/>
              </a:xfrm>
            </p:grpSpPr>
            <p:sp>
              <p:nvSpPr>
                <p:cNvPr id="22" name="AutoShape 98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23" name="AutoShape 98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</p:grpSp>
      </p:grpSp>
      <p:grpSp>
        <p:nvGrpSpPr>
          <p:cNvPr id="32" name="Group 985"/>
          <p:cNvGrpSpPr/>
          <p:nvPr/>
        </p:nvGrpSpPr>
        <p:grpSpPr bwMode="auto">
          <a:xfrm>
            <a:off x="-5353896" y="-5461823"/>
            <a:ext cx="11260184" cy="11260184"/>
            <a:chOff x="1021" y="-962"/>
            <a:chExt cx="6382" cy="6382"/>
          </a:xfrm>
        </p:grpSpPr>
        <p:sp>
          <p:nvSpPr>
            <p:cNvPr id="33" name="Oval 986"/>
            <p:cNvSpPr>
              <a:spLocks noChangeArrowheads="1"/>
            </p:cNvSpPr>
            <p:nvPr/>
          </p:nvSpPr>
          <p:spPr bwMode="auto">
            <a:xfrm>
              <a:off x="1021" y="-962"/>
              <a:ext cx="6382" cy="638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9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34" name="Oval 987"/>
            <p:cNvSpPr>
              <a:spLocks noChangeArrowheads="1"/>
            </p:cNvSpPr>
            <p:nvPr/>
          </p:nvSpPr>
          <p:spPr bwMode="auto">
            <a:xfrm>
              <a:off x="2741" y="924"/>
              <a:ext cx="2723" cy="2723"/>
            </a:xfrm>
            <a:prstGeom prst="ellipse">
              <a:avLst/>
            </a:prstGeom>
            <a:solidFill>
              <a:schemeClr val="bg1">
                <a:lumMod val="95000"/>
                <a:alpha val="6000"/>
              </a:schemeClr>
            </a:soli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5400000">
                                      <p:cBhvr>
                                        <p:cTn id="2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30283" y="1695566"/>
            <a:ext cx="4876799" cy="3251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40" y="1695565"/>
            <a:ext cx="4876800" cy="325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34" name="Oval 987"/>
          <p:cNvSpPr>
            <a:spLocks noChangeArrowheads="1"/>
          </p:cNvSpPr>
          <p:nvPr/>
        </p:nvSpPr>
        <p:spPr bwMode="auto">
          <a:xfrm>
            <a:off x="10251210" y="-2324729"/>
            <a:ext cx="4804369" cy="4804369"/>
          </a:xfrm>
          <a:prstGeom prst="ellipse">
            <a:avLst/>
          </a:prstGeom>
          <a:solidFill>
            <a:schemeClr val="bg1">
              <a:lumMod val="95000"/>
              <a:alpha val="6000"/>
            </a:schemeClr>
          </a:solidFill>
          <a:ln w="9525">
            <a:noFill/>
            <a:round/>
          </a:ln>
          <a:effectLst/>
        </p:spPr>
        <p:txBody>
          <a:bodyPr vert="horz" wrap="none" lIns="91440" tIns="45720" rIns="91440" bIns="45720" numCol="1" anchor="ctr" anchorCtr="0" compatLnSpc="1"/>
          <a:lstStyle/>
          <a:p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grpSp>
        <p:nvGrpSpPr>
          <p:cNvPr id="35" name="Group 985"/>
          <p:cNvGrpSpPr/>
          <p:nvPr/>
        </p:nvGrpSpPr>
        <p:grpSpPr bwMode="auto">
          <a:xfrm>
            <a:off x="7216500" y="-5652323"/>
            <a:ext cx="11260184" cy="11260184"/>
            <a:chOff x="1021" y="-962"/>
            <a:chExt cx="6382" cy="6382"/>
          </a:xfrm>
        </p:grpSpPr>
        <p:sp>
          <p:nvSpPr>
            <p:cNvPr id="36" name="Oval 986"/>
            <p:cNvSpPr>
              <a:spLocks noChangeArrowheads="1"/>
            </p:cNvSpPr>
            <p:nvPr/>
          </p:nvSpPr>
          <p:spPr bwMode="auto">
            <a:xfrm>
              <a:off x="1021" y="-962"/>
              <a:ext cx="6382" cy="638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9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37" name="Oval 987"/>
            <p:cNvSpPr>
              <a:spLocks noChangeArrowheads="1"/>
            </p:cNvSpPr>
            <p:nvPr/>
          </p:nvSpPr>
          <p:spPr bwMode="auto">
            <a:xfrm>
              <a:off x="2741" y="924"/>
              <a:ext cx="2723" cy="2723"/>
            </a:xfrm>
            <a:prstGeom prst="ellipse">
              <a:avLst/>
            </a:prstGeom>
            <a:solidFill>
              <a:schemeClr val="bg1">
                <a:lumMod val="95000"/>
                <a:alpha val="6000"/>
              </a:schemeClr>
            </a:soli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</p:grpSp>
      <p:sp>
        <p:nvSpPr>
          <p:cNvPr id="38" name="Oval 986"/>
          <p:cNvSpPr>
            <a:spLocks noChangeArrowheads="1"/>
          </p:cNvSpPr>
          <p:nvPr/>
        </p:nvSpPr>
        <p:spPr bwMode="auto">
          <a:xfrm>
            <a:off x="7066352" y="-5473667"/>
            <a:ext cx="11260184" cy="11260184"/>
          </a:xfrm>
          <a:prstGeom prst="ellipse">
            <a:avLst/>
          </a:prstGeom>
          <a:gradFill rotWithShape="1">
            <a:gsLst>
              <a:gs pos="0">
                <a:schemeClr val="bg1"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vert="horz" wrap="none" lIns="91440" tIns="45720" rIns="91440" bIns="45720" numCol="1" anchor="ctr" anchorCtr="0" compatLnSpc="1"/>
          <a:lstStyle/>
          <a:p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446593" y="-7437671"/>
            <a:ext cx="13986921" cy="14153297"/>
            <a:chOff x="7777840" y="-5392487"/>
            <a:chExt cx="9257022" cy="9367135"/>
          </a:xfrm>
        </p:grpSpPr>
        <p:grpSp>
          <p:nvGrpSpPr>
            <p:cNvPr id="40" name="组合 39"/>
            <p:cNvGrpSpPr/>
            <p:nvPr/>
          </p:nvGrpSpPr>
          <p:grpSpPr>
            <a:xfrm>
              <a:off x="7950985" y="-5109027"/>
              <a:ext cx="9083877" cy="9083675"/>
              <a:chOff x="7950985" y="-5109027"/>
              <a:chExt cx="9083877" cy="9083675"/>
            </a:xfrm>
          </p:grpSpPr>
          <p:grpSp>
            <p:nvGrpSpPr>
              <p:cNvPr id="48" name="Group 971"/>
              <p:cNvGrpSpPr/>
              <p:nvPr/>
            </p:nvGrpSpPr>
            <p:grpSpPr bwMode="auto">
              <a:xfrm rot="20534175">
                <a:off x="11853019" y="-5109027"/>
                <a:ext cx="1287282" cy="9083675"/>
                <a:chOff x="5256" y="-1208"/>
                <a:chExt cx="465" cy="6878"/>
              </a:xfrm>
            </p:grpSpPr>
            <p:sp>
              <p:nvSpPr>
                <p:cNvPr id="52" name="AutoShape 97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53" name="AutoShape 97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49" name="Group 974"/>
              <p:cNvGrpSpPr/>
              <p:nvPr/>
            </p:nvGrpSpPr>
            <p:grpSpPr bwMode="auto">
              <a:xfrm rot="4334175">
                <a:off x="11849297" y="-5127616"/>
                <a:ext cx="1287253" cy="9083877"/>
                <a:chOff x="5256" y="-1208"/>
                <a:chExt cx="465" cy="6878"/>
              </a:xfrm>
            </p:grpSpPr>
            <p:sp>
              <p:nvSpPr>
                <p:cNvPr id="50" name="AutoShape 975"/>
                <p:cNvSpPr>
                  <a:spLocks noChangeArrowheads="1"/>
                </p:cNvSpPr>
                <p:nvPr/>
              </p:nvSpPr>
              <p:spPr bwMode="auto">
                <a:xfrm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51" name="AutoShape 976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41" name="Group 977"/>
            <p:cNvGrpSpPr/>
            <p:nvPr/>
          </p:nvGrpSpPr>
          <p:grpSpPr bwMode="auto">
            <a:xfrm rot="18048811">
              <a:off x="7504838" y="-5119485"/>
              <a:ext cx="9083877" cy="8537873"/>
              <a:chOff x="3385" y="30"/>
              <a:chExt cx="4361" cy="4989"/>
            </a:xfrm>
          </p:grpSpPr>
          <p:grpSp>
            <p:nvGrpSpPr>
              <p:cNvPr id="42" name="Group 978"/>
              <p:cNvGrpSpPr/>
              <p:nvPr/>
            </p:nvGrpSpPr>
            <p:grpSpPr bwMode="auto">
              <a:xfrm>
                <a:off x="5256" y="30"/>
                <a:ext cx="618" cy="4989"/>
                <a:chOff x="5256" y="-2199"/>
                <a:chExt cx="465" cy="7869"/>
              </a:xfrm>
            </p:grpSpPr>
            <p:sp>
              <p:nvSpPr>
                <p:cNvPr id="46" name="AutoShape 979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47" name="AutoShape 980"/>
                <p:cNvSpPr>
                  <a:spLocks noChangeArrowheads="1"/>
                </p:cNvSpPr>
                <p:nvPr/>
              </p:nvSpPr>
              <p:spPr bwMode="auto">
                <a:xfrm flipV="1">
                  <a:off x="5256" y="-2199"/>
                  <a:ext cx="465" cy="441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43" name="Group 981"/>
              <p:cNvGrpSpPr/>
              <p:nvPr/>
            </p:nvGrpSpPr>
            <p:grpSpPr bwMode="auto">
              <a:xfrm rot="5400000">
                <a:off x="5257" y="649"/>
                <a:ext cx="618" cy="4361"/>
                <a:chOff x="5256" y="-1208"/>
                <a:chExt cx="465" cy="6878"/>
              </a:xfrm>
            </p:grpSpPr>
            <p:sp>
              <p:nvSpPr>
                <p:cNvPr id="44" name="AutoShape 98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  <p:sp>
              <p:nvSpPr>
                <p:cNvPr id="45" name="AutoShape 98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>
                    <a:latin typeface="Century Gothic" panose="020B0502020202020204" pitchFamily="34" charset="0"/>
                    <a:ea typeface="方正少儿_GBK" panose="03000509000000000000" pitchFamily="65" charset="-122"/>
                    <a:sym typeface="Century Gothic" panose="020B0502020202020204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5400000">
                                      <p:cBhvr>
                                        <p:cTn id="19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214" y="903341"/>
            <a:ext cx="4282798" cy="3212099"/>
          </a:xfrm>
          <a:prstGeom prst="rect">
            <a:avLst/>
          </a:prstGeom>
          <a:ln w="76200" cap="sq">
            <a:noFill/>
            <a:prstDash val="solid"/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100000"/>
            </a:lightRig>
          </a:scene3d>
          <a:sp3d extrusionH="25400">
            <a:extrusionClr>
              <a:srgbClr val="000000"/>
            </a:extrusion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224" y="903340"/>
            <a:ext cx="4827433" cy="321209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 contourW="12700">
            <a:contourClr>
              <a:srgbClr val="969696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531" y="4362962"/>
            <a:ext cx="4500059" cy="1733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894" y="3834092"/>
            <a:ext cx="3290326" cy="2192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</p:spPr>
      </p:pic>
      <p:sp>
        <p:nvSpPr>
          <p:cNvPr id="3" name="Oval 987"/>
          <p:cNvSpPr>
            <a:spLocks noChangeArrowheads="1"/>
          </p:cNvSpPr>
          <p:nvPr/>
        </p:nvSpPr>
        <p:spPr bwMode="auto">
          <a:xfrm>
            <a:off x="-2319186" y="-2134229"/>
            <a:ext cx="4804369" cy="4804369"/>
          </a:xfrm>
          <a:prstGeom prst="ellipse">
            <a:avLst/>
          </a:prstGeom>
          <a:solidFill>
            <a:schemeClr val="bg1">
              <a:lumMod val="95000"/>
              <a:alpha val="6000"/>
            </a:schemeClr>
          </a:solidFill>
          <a:ln w="9525">
            <a:noFill/>
            <a:round/>
          </a:ln>
          <a:effectLst/>
        </p:spPr>
        <p:txBody>
          <a:bodyPr vert="horz" wrap="none" lIns="91440" tIns="45720" rIns="91440" bIns="45720" numCol="1" anchor="ctr" anchorCtr="0" compatLnSpc="1"/>
          <a:lstStyle/>
          <a:p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38" y="714728"/>
            <a:ext cx="3820851" cy="2430253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38" y="3834091"/>
            <a:ext cx="3186989" cy="2192635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777" y="3834092"/>
            <a:ext cx="3070768" cy="2198888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94" b="56960"/>
          <a:stretch>
            <a:fillRect/>
          </a:stretch>
        </p:blipFill>
        <p:spPr>
          <a:xfrm>
            <a:off x="4847981" y="597887"/>
            <a:ext cx="6581864" cy="2891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236" y="1220754"/>
            <a:ext cx="3312366" cy="2208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118" y="1220754"/>
            <a:ext cx="3312367" cy="220824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4" y="1221158"/>
            <a:ext cx="3311156" cy="2207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7233696" y="4104884"/>
            <a:ext cx="44116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200">
                <a:latin typeface="方正少儿简体" panose="03000509000000000000" pitchFamily="65" charset="-122"/>
                <a:ea typeface="方正少儿简体" panose="03000509000000000000" pitchFamily="65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在乎的是沿途的风景，在乎的是看风景的心情，旅行不会因为美丽的风景终止。走过的路成为背后的风景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79" y="3843229"/>
            <a:ext cx="3100840" cy="2067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88" y="3843230"/>
            <a:ext cx="3100839" cy="2067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6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25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75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25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9250"/>
                            </p:stCondLst>
                            <p:childTnLst>
                              <p:par>
                                <p:cTn id="5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25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75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75499" y="1747312"/>
            <a:ext cx="19032867" cy="3057081"/>
            <a:chOff x="-1348703" y="910106"/>
            <a:chExt cx="13919251" cy="2362922"/>
          </a:xfrm>
          <a:effectLst>
            <a:outerShdw blurRad="177800" dist="190500" dir="2700000" sx="101000" sy="101000" algn="tl" rotWithShape="0">
              <a:srgbClr val="482304">
                <a:alpha val="35000"/>
              </a:srgbClr>
            </a:outerShdw>
          </a:effectLst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7368" y="1272301"/>
              <a:ext cx="2167823" cy="162464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907" y="1272301"/>
              <a:ext cx="2292153" cy="161504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8477" y="1272301"/>
              <a:ext cx="2181994" cy="162464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923" y="1272301"/>
              <a:ext cx="2181384" cy="162464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8651" y="1286190"/>
              <a:ext cx="2286074" cy="161075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6487" y="1272301"/>
              <a:ext cx="2203927" cy="162464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348703" y="910106"/>
              <a:ext cx="13919251" cy="2362922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-1042721" y="-484163"/>
            <a:ext cx="1031669" cy="710844"/>
          </a:xfrm>
          <a:prstGeom prst="rect">
            <a:avLst/>
          </a:prstGeom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962485" y="-1165987"/>
            <a:ext cx="1579184" cy="1088096"/>
          </a:xfrm>
          <a:prstGeom prst="rect">
            <a:avLst/>
          </a:prstGeom>
          <a:effectLst/>
        </p:spPr>
      </p:pic>
      <p:sp>
        <p:nvSpPr>
          <p:cNvPr id="15" name="TextBox 14"/>
          <p:cNvSpPr txBox="1"/>
          <p:nvPr/>
        </p:nvSpPr>
        <p:spPr>
          <a:xfrm>
            <a:off x="1658471" y="5228954"/>
            <a:ext cx="8579224" cy="101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人生就是一次充满未知的旅行，在乎的是沿途的风景，在乎的是看风景的心情，旅行不会因为美丽的风景终止。走过的路成为背后的风景</a:t>
            </a:r>
            <a:endParaRPr lang="zh-CN" altLang="en-US" sz="2135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48998 0.00301 " pathEditMode="relative" rAng="0" ptsTypes="AA">
                                      <p:cBhvr>
                                        <p:cTn id="11" dur="1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05" y="13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-0.0003 L 0.29931 0.27113 C 0.36198 0.32912 0.46129 0.39359 0.56302 0.44911 C 0.68316 0.5108 0.78264 0.54812 0.85104 0.55707 L 1.18924 0.61691 " pathEditMode="relative" rAng="980520" ptsTypes="FffFF">
                                      <p:cBhvr>
                                        <p:cTn id="13" dur="5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81" y="3806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accel="3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0800000">
                                      <p:cBhvr>
                                        <p:cTn id="15" dur="5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729 0.00432 L 0.17899 0.42901 C 0.21892 0.51759 0.28438 0.63272 0.35677 0.74259 C 0.44306 0.87191 0.51615 0.9608 0.57205 1.01173 L 0.84132 1.26759 " pathEditMode="relative" rAng="2400000" ptsTypes="AAAAA">
                                      <p:cBhvr>
                                        <p:cTn id="17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22" y="6885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accel="3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1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6463478" y="943962"/>
            <a:ext cx="5029858" cy="50298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1802" y="963671"/>
            <a:ext cx="1625601" cy="162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1801" y="4348221"/>
            <a:ext cx="1625601" cy="162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765909" y="963671"/>
            <a:ext cx="3532187" cy="1628775"/>
            <a:chOff x="733825" y="1589313"/>
            <a:chExt cx="3532187" cy="1628775"/>
          </a:xfrm>
        </p:grpSpPr>
        <p:sp>
          <p:nvSpPr>
            <p:cNvPr id="9" name="矩形 37"/>
            <p:cNvSpPr>
              <a:spLocks noChangeArrowheads="1"/>
            </p:cNvSpPr>
            <p:nvPr/>
          </p:nvSpPr>
          <p:spPr bwMode="auto">
            <a:xfrm>
              <a:off x="733825" y="1589313"/>
              <a:ext cx="3532187" cy="1628775"/>
            </a:xfrm>
            <a:prstGeom prst="rect">
              <a:avLst/>
            </a:prstGeom>
            <a:noFill/>
            <a:ln w="12700">
              <a:solidFill>
                <a:srgbClr val="2F2637">
                  <a:alpha val="50195"/>
                </a:srgbClr>
              </a:solidFill>
              <a:miter lim="800000"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dirty="0">
                <a:solidFill>
                  <a:srgbClr val="FFFFFF"/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990293" y="1826001"/>
              <a:ext cx="8851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rPr>
                <a:t>珍惜 </a:t>
              </a:r>
              <a:endParaRPr lang="zh-CN" altLang="en-US" sz="240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84256" y="2368428"/>
              <a:ext cx="2236510" cy="656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rPr>
                <a:t>不管未来有多遥远，</a:t>
              </a:r>
              <a:endParaRPr lang="zh-CN" altLang="en-US" sz="160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rPr>
                <a:t>成长的路上有你有我。</a:t>
              </a:r>
              <a:endParaRPr lang="zh-CN" altLang="en-US" sz="160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65909" y="2655946"/>
            <a:ext cx="5291137" cy="1628775"/>
            <a:chOff x="733825" y="3281588"/>
            <a:chExt cx="5291137" cy="1628775"/>
          </a:xfrm>
        </p:grpSpPr>
        <p:sp>
          <p:nvSpPr>
            <p:cNvPr id="13" name="矩形 38"/>
            <p:cNvSpPr>
              <a:spLocks noChangeArrowheads="1"/>
            </p:cNvSpPr>
            <p:nvPr/>
          </p:nvSpPr>
          <p:spPr bwMode="auto">
            <a:xfrm>
              <a:off x="2492775" y="3281588"/>
              <a:ext cx="3532187" cy="1628775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dirty="0">
                <a:solidFill>
                  <a:srgbClr val="FFFFFF"/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3825" y="3298851"/>
              <a:ext cx="1672003" cy="1611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文本框 14"/>
            <p:cNvSpPr txBox="1"/>
            <p:nvPr/>
          </p:nvSpPr>
          <p:spPr>
            <a:xfrm>
              <a:off x="3858758" y="3523375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rPr>
                <a:t>友情</a:t>
              </a:r>
              <a:endParaRPr lang="zh-CN" altLang="en-US" sz="240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343829" y="4051991"/>
              <a:ext cx="2236510" cy="656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rPr>
                <a:t>不管相逢在什么时候，</a:t>
              </a:r>
              <a:endParaRPr lang="zh-CN" altLang="en-US" sz="160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rPr>
                <a:t>我们是永远的朋友。</a:t>
              </a:r>
              <a:endParaRPr lang="zh-CN" altLang="en-US" sz="160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65909" y="4348221"/>
            <a:ext cx="3532187" cy="1628775"/>
            <a:chOff x="733825" y="4973863"/>
            <a:chExt cx="3532187" cy="1628775"/>
          </a:xfrm>
        </p:grpSpPr>
        <p:sp>
          <p:nvSpPr>
            <p:cNvPr id="18" name="矩形 39"/>
            <p:cNvSpPr>
              <a:spLocks noChangeArrowheads="1"/>
            </p:cNvSpPr>
            <p:nvPr/>
          </p:nvSpPr>
          <p:spPr bwMode="auto">
            <a:xfrm>
              <a:off x="733825" y="4973863"/>
              <a:ext cx="3532187" cy="1628775"/>
            </a:xfrm>
            <a:prstGeom prst="rect">
              <a:avLst/>
            </a:prstGeom>
            <a:noFill/>
            <a:ln w="12700">
              <a:solidFill>
                <a:srgbClr val="2F2637">
                  <a:alpha val="50195"/>
                </a:srgbClr>
              </a:solidFill>
              <a:miter lim="800000"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dirty="0">
                <a:solidFill>
                  <a:srgbClr val="FFFFFF"/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099809" y="5261655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rPr>
                <a:t>珍重</a:t>
              </a:r>
              <a:endParaRPr lang="zh-CN" altLang="en-US" sz="240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81350" y="5772480"/>
              <a:ext cx="2236510" cy="656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rPr>
                <a:t>不管岁月有多长久，</a:t>
              </a:r>
              <a:endParaRPr lang="zh-CN" altLang="en-US" sz="160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Century Gothic" panose="020B0502020202020204" pitchFamily="34" charset="0"/>
                  <a:ea typeface="方正少儿_GBK" panose="03000509000000000000" pitchFamily="65" charset="-122"/>
                  <a:sym typeface="Century Gothic" panose="020B0502020202020204" pitchFamily="34" charset="0"/>
                </a:rPr>
                <a:t>请珍惜相聚的每一刻。</a:t>
              </a:r>
              <a:endParaRPr lang="zh-CN" altLang="en-US" sz="1600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5854996" y="582505"/>
            <a:ext cx="8258630" cy="6275495"/>
            <a:chOff x="6503272" y="620421"/>
            <a:chExt cx="8258630" cy="627549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34" r="29364"/>
            <a:stretch>
              <a:fillRect/>
            </a:stretch>
          </p:blipFill>
          <p:spPr>
            <a:xfrm>
              <a:off x="10262183" y="2404981"/>
              <a:ext cx="1433117" cy="220805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1" r="51635"/>
            <a:stretch>
              <a:fillRect/>
            </a:stretch>
          </p:blipFill>
          <p:spPr>
            <a:xfrm>
              <a:off x="8265611" y="620421"/>
              <a:ext cx="1518136" cy="227720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87" r="47569"/>
            <a:stretch>
              <a:fillRect/>
            </a:stretch>
          </p:blipFill>
          <p:spPr>
            <a:xfrm>
              <a:off x="6503272" y="2395949"/>
              <a:ext cx="1478057" cy="2217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81151" y="4874611"/>
              <a:ext cx="1780751" cy="202130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08" r="37892"/>
            <a:stretch>
              <a:fillRect/>
            </a:stretch>
          </p:blipFill>
          <p:spPr>
            <a:xfrm>
              <a:off x="8254043" y="4106376"/>
              <a:ext cx="1529704" cy="229455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22" name="组合 21"/>
          <p:cNvGrpSpPr/>
          <p:nvPr/>
        </p:nvGrpSpPr>
        <p:grpSpPr>
          <a:xfrm>
            <a:off x="12231501" y="3878977"/>
            <a:ext cx="3276758" cy="6234390"/>
            <a:chOff x="12231501" y="3878977"/>
            <a:chExt cx="3276758" cy="623439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231501" y="3878977"/>
              <a:ext cx="1831202" cy="623439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156111" y="5774272"/>
              <a:ext cx="2352148" cy="2035779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795" y="582505"/>
            <a:ext cx="3319997" cy="2213331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" name="心形 22"/>
          <p:cNvSpPr/>
          <p:nvPr/>
        </p:nvSpPr>
        <p:spPr>
          <a:xfrm rot="2427251">
            <a:off x="6985943" y="3903936"/>
            <a:ext cx="366256" cy="313934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24" name="心形 23"/>
          <p:cNvSpPr/>
          <p:nvPr/>
        </p:nvSpPr>
        <p:spPr>
          <a:xfrm rot="19111072">
            <a:off x="7785636" y="3688477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25" name="心形 24"/>
          <p:cNvSpPr/>
          <p:nvPr/>
        </p:nvSpPr>
        <p:spPr>
          <a:xfrm rot="6376865">
            <a:off x="7101615" y="3288755"/>
            <a:ext cx="360364" cy="308884"/>
          </a:xfrm>
          <a:prstGeom prst="heart">
            <a:avLst/>
          </a:prstGeom>
          <a:solidFill>
            <a:srgbClr val="F6218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26" name="心形 25"/>
          <p:cNvSpPr/>
          <p:nvPr/>
        </p:nvSpPr>
        <p:spPr>
          <a:xfrm>
            <a:off x="8316134" y="3160783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27" name="心形 26"/>
          <p:cNvSpPr/>
          <p:nvPr/>
        </p:nvSpPr>
        <p:spPr>
          <a:xfrm rot="3040535">
            <a:off x="9056479" y="4240659"/>
            <a:ext cx="377926" cy="323936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28" name="心形 27"/>
          <p:cNvSpPr/>
          <p:nvPr/>
        </p:nvSpPr>
        <p:spPr>
          <a:xfrm rot="17826337">
            <a:off x="9410952" y="3340807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29" name="心形 28"/>
          <p:cNvSpPr/>
          <p:nvPr/>
        </p:nvSpPr>
        <p:spPr>
          <a:xfrm>
            <a:off x="10122029" y="3878977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0" name="心形 29"/>
          <p:cNvSpPr/>
          <p:nvPr/>
        </p:nvSpPr>
        <p:spPr>
          <a:xfrm rot="18033428">
            <a:off x="9331284" y="3747073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1" name="心形 30"/>
          <p:cNvSpPr/>
          <p:nvPr/>
        </p:nvSpPr>
        <p:spPr>
          <a:xfrm rot="19457635">
            <a:off x="10411370" y="3214026"/>
            <a:ext cx="353586" cy="303074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2" name="心形 31"/>
          <p:cNvSpPr/>
          <p:nvPr/>
        </p:nvSpPr>
        <p:spPr>
          <a:xfrm rot="3188505">
            <a:off x="8697713" y="3792012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3" name="心形 32"/>
          <p:cNvSpPr/>
          <p:nvPr/>
        </p:nvSpPr>
        <p:spPr>
          <a:xfrm rot="1939630">
            <a:off x="9325473" y="2770781"/>
            <a:ext cx="409868" cy="351316"/>
          </a:xfrm>
          <a:prstGeom prst="heart">
            <a:avLst/>
          </a:prstGeom>
          <a:solidFill>
            <a:srgbClr val="B83F82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4" name="心形 33"/>
          <p:cNvSpPr/>
          <p:nvPr/>
        </p:nvSpPr>
        <p:spPr>
          <a:xfrm rot="1617267">
            <a:off x="7639957" y="3166963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5" name="心形 34"/>
          <p:cNvSpPr/>
          <p:nvPr/>
        </p:nvSpPr>
        <p:spPr>
          <a:xfrm rot="667148">
            <a:off x="11142615" y="3177823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6" name="心形 35"/>
          <p:cNvSpPr/>
          <p:nvPr/>
        </p:nvSpPr>
        <p:spPr>
          <a:xfrm rot="667148">
            <a:off x="5571753" y="2565717"/>
            <a:ext cx="891996" cy="76456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37" name="心形 36"/>
          <p:cNvSpPr/>
          <p:nvPr/>
        </p:nvSpPr>
        <p:spPr>
          <a:xfrm rot="667148">
            <a:off x="8428853" y="2634508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909" y="3580014"/>
            <a:ext cx="2218664" cy="27758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L 0.06237 0.00023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237 0.00023 L 0.00313 -0.05255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-263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70833E-6 3.7037E-6 L 0.01093 0.00949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" y="46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3" presetClass="exit" presetSubtype="32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093 0.00949 L 0.03112 -0.0349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" y="-222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58333E-6 -3.33333E-6 L -0.01602 0.02153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10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602 0.02153 L 0.03437 0.02153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3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01992 0.00533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255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992 0.00533 L 0.03541 0.04885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217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33333E-6 1.85185E-6 L 0.00782 -0.03426 " pathEditMode="relative" rAng="0" ptsTypes="AA">
                                      <p:cBhvr>
                                        <p:cTn id="7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171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400000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2 -0.03426 L -0.04791 -0.02477 " pathEditMode="relative" rAng="0" ptsTypes="AA">
                                      <p:cBhvr>
                                        <p:cTn id="8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6" y="463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85185E-6 L -0.0293 -0.00949 " pathEditMode="relative" rAng="0" ptsTypes="AA">
                                      <p:cBhvr>
                                        <p:cTn id="87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1" y="-48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6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93 -0.00949 L -0.04896 -0.02708 " pathEditMode="relative" rAng="0" ptsTypes="AA">
                                      <p:cBhvr>
                                        <p:cTn id="9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88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95833E-6 -4.07407E-6 L 0.01185 -0.03703 " pathEditMode="relative" rAng="0" ptsTypes="AA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-1852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185 -0.03703 L -0.04726 -0.05439 " pathEditMode="relative" rAng="0" ptsTypes="AA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6" y="-88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0.01406 -0.0206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" y="-1042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406 -0.0206 L -0.03763 -0.01574 " pathEditMode="relative" rAng="0" ptsTypes="AA">
                                      <p:cBhvr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" y="231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6.25E-7 -7.40741E-7 L -0.02604 -0.00463 " pathEditMode="relative" rAng="0" ptsTypes="AA">
                                      <p:cBhvr>
                                        <p:cTn id="1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-231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1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23" presetClass="exit" presetSubtype="32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2" presetClass="path" presetSubtype="0" accel="50000" decel="5000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604 -0.00463 L -0.0556 0.03032 " pathEditMode="relative" rAng="0" ptsTypes="AA">
                                      <p:cBhvr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1736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2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91667E-6 -4.07407E-6 L -0.01263 0.00764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37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9600000">
                                      <p:cBhvr>
                                        <p:cTn id="1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23" presetClass="exit" presetSubtype="32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grpId="4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1263 0.00764 L -0.0306 -0.00555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8" y="-67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3.7037E-7 L -0.02135 -0.02569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8" y="-1296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135 -0.02569 L -0.02253 0.02292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431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0.00377 -0.03148 " pathEditMode="relative" rAng="0" ptsTypes="AA">
                                      <p:cBhvr>
                                        <p:cTn id="1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-1574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77 -0.03148 L 0.03945 -0.05278 " pathEditMode="relative" rAng="0" ptsTypes="AA">
                                      <p:cBhvr>
                                        <p:cTn id="1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4" y="-1065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0.0767 0.01597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787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18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7 0.01597 L 0.02748 0.03356 " pathEditMode="relative" rAng="0" ptsTypes="AA">
                                      <p:cBhvr>
                                        <p:cTn id="1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880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0.06862 -0.09838 " pathEditMode="relative" rAng="0" ptsTypes="AA">
                                      <p:cBhvr>
                                        <p:cTn id="1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4" y="-4931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0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862 -0.09838 L 0.04896 0.02408 " pathEditMode="relative" rAng="0" ptsTypes="AA">
                                      <p:cBhvr>
                                        <p:cTn id="2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6111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-0.04805 0.04792 " pathEditMode="relative" rAng="0" ptsTypes="AA">
                                      <p:cBhvr>
                                        <p:cTn id="2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9" y="2384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805 0.04792 L 0.09961 0.03033 " pathEditMode="relative" rAng="0" ptsTypes="AA">
                                      <p:cBhvr>
                                        <p:cTn id="2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3" grpId="2" animBg="1"/>
      <p:bldP spid="23" grpId="3" animBg="1"/>
      <p:bldP spid="23" grpId="4" animBg="1"/>
      <p:bldP spid="24" grpId="0" animBg="1"/>
      <p:bldP spid="24" grpId="1" animBg="1"/>
      <p:bldP spid="24" grpId="2" animBg="1"/>
      <p:bldP spid="24" grpId="3" animBg="1"/>
      <p:bldP spid="24" grpId="4" animBg="1"/>
      <p:bldP spid="25" grpId="0" animBg="1"/>
      <p:bldP spid="25" grpId="1" animBg="1"/>
      <p:bldP spid="25" grpId="2" animBg="1"/>
      <p:bldP spid="25" grpId="3" animBg="1"/>
      <p:bldP spid="25" grpId="4" animBg="1"/>
      <p:bldP spid="26" grpId="0" animBg="1"/>
      <p:bldP spid="26" grpId="1" animBg="1"/>
      <p:bldP spid="26" grpId="2" animBg="1"/>
      <p:bldP spid="26" grpId="3" animBg="1"/>
      <p:bldP spid="26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8" grpId="0" animBg="1"/>
      <p:bldP spid="28" grpId="1" animBg="1"/>
      <p:bldP spid="28" grpId="2" animBg="1"/>
      <p:bldP spid="28" grpId="3" animBg="1"/>
      <p:bldP spid="28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30" grpId="0" animBg="1"/>
      <p:bldP spid="30" grpId="1" animBg="1"/>
      <p:bldP spid="30" grpId="2" animBg="1"/>
      <p:bldP spid="30" grpId="3" animBg="1"/>
      <p:bldP spid="30" grpId="4" animBg="1"/>
      <p:bldP spid="31" grpId="0" animBg="1"/>
      <p:bldP spid="31" grpId="1" animBg="1"/>
      <p:bldP spid="31" grpId="2" animBg="1"/>
      <p:bldP spid="31" grpId="3" animBg="1"/>
      <p:bldP spid="31" grpId="4" animBg="1"/>
      <p:bldP spid="32" grpId="0" animBg="1"/>
      <p:bldP spid="32" grpId="1" animBg="1"/>
      <p:bldP spid="32" grpId="2" animBg="1"/>
      <p:bldP spid="32" grpId="3" animBg="1"/>
      <p:bldP spid="32" grpId="4" animBg="1"/>
      <p:bldP spid="33" grpId="0" animBg="1"/>
      <p:bldP spid="33" grpId="1" animBg="1"/>
      <p:bldP spid="33" grpId="2" animBg="1"/>
      <p:bldP spid="33" grpId="3" animBg="1"/>
      <p:bldP spid="33" grpId="4" animBg="1"/>
      <p:bldP spid="34" grpId="0" animBg="1"/>
      <p:bldP spid="34" grpId="1" animBg="1"/>
      <p:bldP spid="34" grpId="2" animBg="1"/>
      <p:bldP spid="34" grpId="3" animBg="1"/>
      <p:bldP spid="34" grpId="4" animBg="1"/>
      <p:bldP spid="35" grpId="0" animBg="1"/>
      <p:bldP spid="35" grpId="1" animBg="1"/>
      <p:bldP spid="35" grpId="2" animBg="1"/>
      <p:bldP spid="35" grpId="3" animBg="1"/>
      <p:bldP spid="35" grpId="4" animBg="1"/>
      <p:bldP spid="36" grpId="0" animBg="1"/>
      <p:bldP spid="36" grpId="1" animBg="1"/>
      <p:bldP spid="36" grpId="2" animBg="1"/>
      <p:bldP spid="36" grpId="3" animBg="1"/>
      <p:bldP spid="36" grpId="4" animBg="1"/>
      <p:bldP spid="37" grpId="0" animBg="1"/>
      <p:bldP spid="37" grpId="1" animBg="1"/>
      <p:bldP spid="37" grpId="2" animBg="1"/>
      <p:bldP spid="37" grpId="3" animBg="1"/>
      <p:bldP spid="37" grpId="4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041042" y="484632"/>
            <a:ext cx="3666744" cy="5739187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8" r="29380"/>
          <a:stretch>
            <a:fillRect/>
          </a:stretch>
        </p:blipFill>
        <p:spPr>
          <a:xfrm>
            <a:off x="8329610" y="986480"/>
            <a:ext cx="3200400" cy="4800601"/>
          </a:xfrm>
          <a:prstGeom prst="rect">
            <a:avLst/>
          </a:prstGeom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6" y="484632"/>
            <a:ext cx="5269660" cy="3952245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275" endPos="40000" dist="101600" dir="5400000" sy="-100000" algn="bl" rotWithShape="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" y="2817168"/>
            <a:ext cx="2596532" cy="34066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3" r="44203"/>
          <a:stretch>
            <a:fillRect/>
          </a:stretch>
        </p:blipFill>
        <p:spPr>
          <a:xfrm>
            <a:off x="1539531" y="949332"/>
            <a:ext cx="3267996" cy="4901994"/>
          </a:xfrm>
          <a:prstGeom prst="rect">
            <a:avLst/>
          </a:prstGeom>
          <a:effectLst/>
        </p:spPr>
      </p:pic>
      <p:cxnSp>
        <p:nvCxnSpPr>
          <p:cNvPr id="7" name="Straight Connector 4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080934" y="2115117"/>
            <a:ext cx="630936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909" y="2538412"/>
            <a:ext cx="4969371" cy="3312914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548736" y="768493"/>
            <a:ext cx="3509664" cy="92333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i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永存记忆</a:t>
            </a:r>
            <a:endParaRPr lang="zh-CN" altLang="en-US" sz="54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  <a:blipFill>
            <a:blip r:embed="rId1"/>
            <a:stretch>
              <a:fillRect/>
            </a:stretch>
          </a:blipFill>
        </p:grpSpPr>
        <p:sp>
          <p:nvSpPr>
            <p:cNvPr id="10" name="矩形 9"/>
            <p:cNvSpPr/>
            <p:nvPr/>
          </p:nvSpPr>
          <p:spPr>
            <a:xfrm>
              <a:off x="0" y="0"/>
              <a:ext cx="5213445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472113" y="0"/>
              <a:ext cx="3221037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843963" y="0"/>
              <a:ext cx="3348037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r="6802"/>
          <a:stretch>
            <a:fillRect/>
          </a:stretch>
        </p:blipFill>
        <p:spPr>
          <a:xfrm>
            <a:off x="0" y="-13855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57" y="1174899"/>
            <a:ext cx="2900204" cy="2124887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930" y="1174900"/>
            <a:ext cx="2771864" cy="2078898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0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56" y="3931024"/>
            <a:ext cx="1960066" cy="1470049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1" name="Picture 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930" y="3742671"/>
            <a:ext cx="2771864" cy="1846754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9752" y="3923535"/>
            <a:ext cx="2227540" cy="1485026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720" y="1174900"/>
            <a:ext cx="2551152" cy="2078899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2522" y="4007323"/>
            <a:ext cx="1976178" cy="1317451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503">
            <a:off x="2797831" y="-787193"/>
            <a:ext cx="2818876" cy="46267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182" y="855481"/>
            <a:ext cx="9149634" cy="5147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1" b="43311"/>
          <a:stretch>
            <a:fillRect/>
          </a:stretch>
        </p:blipFill>
        <p:spPr>
          <a:xfrm>
            <a:off x="5227093" y="1101466"/>
            <a:ext cx="6646460" cy="1996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可选流程 10"/>
          <p:cNvSpPr/>
          <p:nvPr/>
        </p:nvSpPr>
        <p:spPr>
          <a:xfrm>
            <a:off x="2838344" y="2476514"/>
            <a:ext cx="1944687" cy="2771775"/>
          </a:xfrm>
          <a:prstGeom prst="flowChartAlternateProcess">
            <a:avLst/>
          </a:prstGeom>
          <a:solidFill>
            <a:srgbClr val="64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12" name="可选流程 11"/>
          <p:cNvSpPr/>
          <p:nvPr/>
        </p:nvSpPr>
        <p:spPr>
          <a:xfrm>
            <a:off x="5044969" y="2476514"/>
            <a:ext cx="1944687" cy="2771775"/>
          </a:xfrm>
          <a:prstGeom prst="flowChartAlternateProcess">
            <a:avLst/>
          </a:prstGeom>
          <a:solidFill>
            <a:srgbClr val="64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13" name="可选流程 12"/>
          <p:cNvSpPr/>
          <p:nvPr/>
        </p:nvSpPr>
        <p:spPr>
          <a:xfrm>
            <a:off x="7251594" y="2476514"/>
            <a:ext cx="1944687" cy="2771775"/>
          </a:xfrm>
          <a:prstGeom prst="flowChartAlternateProcess">
            <a:avLst/>
          </a:prstGeom>
          <a:solidFill>
            <a:srgbClr val="64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14" name="可选流程 13"/>
          <p:cNvSpPr/>
          <p:nvPr/>
        </p:nvSpPr>
        <p:spPr>
          <a:xfrm>
            <a:off x="9458219" y="2476514"/>
            <a:ext cx="1944687" cy="2771775"/>
          </a:xfrm>
          <a:prstGeom prst="flowChartAlternateProcess">
            <a:avLst/>
          </a:prstGeom>
          <a:solidFill>
            <a:srgbClr val="64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10" name="可选流程 9"/>
          <p:cNvSpPr/>
          <p:nvPr/>
        </p:nvSpPr>
        <p:spPr>
          <a:xfrm>
            <a:off x="631719" y="2476514"/>
            <a:ext cx="1944687" cy="2771775"/>
          </a:xfrm>
          <a:prstGeom prst="flowChartAlternateProcess">
            <a:avLst/>
          </a:prstGeom>
          <a:solidFill>
            <a:srgbClr val="64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7" name="可选流程 6"/>
          <p:cNvSpPr/>
          <p:nvPr/>
        </p:nvSpPr>
        <p:spPr>
          <a:xfrm>
            <a:off x="474556" y="1233501"/>
            <a:ext cx="11177588" cy="1814513"/>
          </a:xfrm>
          <a:prstGeom prst="flowChartAlternateProcess">
            <a:avLst/>
          </a:prstGeom>
          <a:solidFill>
            <a:srgbClr val="ED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036" y="1460907"/>
            <a:ext cx="1902304" cy="1278582"/>
          </a:xfrm>
          <a:prstGeom prst="flowChartAlternateProcess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645" y="1480507"/>
            <a:ext cx="1888473" cy="1258982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492" y="1460908"/>
            <a:ext cx="1803308" cy="1235204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03" y="1460907"/>
            <a:ext cx="1902304" cy="1268203"/>
          </a:xfrm>
          <a:prstGeom prst="round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883" y="1460907"/>
            <a:ext cx="1902304" cy="1278582"/>
          </a:xfrm>
          <a:prstGeom prst="roundRect">
            <a:avLst/>
          </a:prstGeom>
        </p:spPr>
      </p:pic>
      <p:sp>
        <p:nvSpPr>
          <p:cNvPr id="17420" name="文本框 15"/>
          <p:cNvSpPr txBox="1">
            <a:spLocks noChangeArrowheads="1"/>
          </p:cNvSpPr>
          <p:nvPr/>
        </p:nvSpPr>
        <p:spPr bwMode="auto">
          <a:xfrm>
            <a:off x="1182581" y="3596535"/>
            <a:ext cx="8429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6600" i="1" kern="0" dirty="0">
                <a:solidFill>
                  <a:schemeClr val="bg1"/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你</a:t>
            </a:r>
            <a:endParaRPr kumimoji="1" lang="zh-CN" altLang="en-US" sz="6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17421" name="文本框 20"/>
          <p:cNvSpPr txBox="1">
            <a:spLocks noChangeArrowheads="1"/>
          </p:cNvSpPr>
          <p:nvPr/>
        </p:nvSpPr>
        <p:spPr bwMode="auto">
          <a:xfrm>
            <a:off x="3389206" y="3591772"/>
            <a:ext cx="8429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6600" i="1" kern="0" dirty="0">
                <a:solidFill>
                  <a:schemeClr val="bg1"/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好</a:t>
            </a:r>
            <a:endParaRPr kumimoji="1" lang="zh-CN" altLang="en-US" sz="6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17422" name="文本框 21"/>
          <p:cNvSpPr txBox="1">
            <a:spLocks noChangeArrowheads="1"/>
          </p:cNvSpPr>
          <p:nvPr/>
        </p:nvSpPr>
        <p:spPr bwMode="auto">
          <a:xfrm>
            <a:off x="5595831" y="3591772"/>
            <a:ext cx="8429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6600" i="1" kern="0" noProof="0" dirty="0">
                <a:solidFill>
                  <a:schemeClr val="bg1"/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夏</a:t>
            </a:r>
            <a:endParaRPr kumimoji="1" lang="zh-CN" altLang="en-US" sz="6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17423" name="文本框 22"/>
          <p:cNvSpPr txBox="1">
            <a:spLocks noChangeArrowheads="1"/>
          </p:cNvSpPr>
          <p:nvPr/>
        </p:nvSpPr>
        <p:spPr bwMode="auto">
          <a:xfrm>
            <a:off x="7802456" y="3591772"/>
            <a:ext cx="8429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6600" i="1" kern="0" dirty="0">
                <a:solidFill>
                  <a:schemeClr val="bg1"/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天</a:t>
            </a:r>
            <a:endParaRPr kumimoji="1" lang="zh-CN" altLang="en-US" sz="6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  <p:sp>
        <p:nvSpPr>
          <p:cNvPr id="17424" name="文本框 23"/>
          <p:cNvSpPr txBox="1">
            <a:spLocks noChangeArrowheads="1"/>
          </p:cNvSpPr>
          <p:nvPr/>
        </p:nvSpPr>
        <p:spPr bwMode="auto">
          <a:xfrm>
            <a:off x="10009081" y="3591772"/>
            <a:ext cx="8429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6600" i="1" kern="0" dirty="0">
                <a:solidFill>
                  <a:schemeClr val="bg1"/>
                </a:solidFill>
                <a:latin typeface="Century Gothic" panose="020B0502020202020204" pitchFamily="34" charset="0"/>
                <a:ea typeface="方正少儿_GBK" panose="03000509000000000000" pitchFamily="65" charset="-122"/>
                <a:sym typeface="Century Gothic" panose="020B0502020202020204" pitchFamily="34" charset="0"/>
              </a:rPr>
              <a:t>！</a:t>
            </a:r>
            <a:endParaRPr kumimoji="1" lang="zh-CN" altLang="en-US" sz="6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方正少儿_GBK" panose="03000509000000000000" pitchFamily="65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0" grpId="0" animBg="1"/>
      <p:bldP spid="17420" grpId="0"/>
      <p:bldP spid="17421" grpId="0"/>
      <p:bldP spid="17422" grpId="0"/>
      <p:bldP spid="17423" grpId="0"/>
      <p:bldP spid="174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-1" y="-16950"/>
            <a:ext cx="12192001" cy="68749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357"/>
            <a:ext cx="12192000" cy="6095140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2992576" y="277088"/>
            <a:ext cx="6206842" cy="6206842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007" y="650766"/>
            <a:ext cx="2218664" cy="2775814"/>
          </a:xfrm>
          <a:prstGeom prst="rect">
            <a:avLst/>
          </a:prstGeom>
        </p:spPr>
      </p:pic>
      <p:pic>
        <p:nvPicPr>
          <p:cNvPr id="7" name="Lenka-The Show 00_00_00-00_02_3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81480" y="-1879179"/>
            <a:ext cx="609600" cy="6096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255316" y="2180181"/>
            <a:ext cx="5681363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5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s</a:t>
            </a:r>
            <a:r>
              <a:rPr lang="zh-CN" altLang="en-US" sz="1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ummer</a:t>
            </a:r>
            <a:endParaRPr lang="zh-CN" altLang="en-US" sz="120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00" y="170687"/>
            <a:ext cx="2755631" cy="6419644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" grpId="0" animBg="1"/>
      <p:bldP spid="8" grpId="0"/>
    </p:bldLst>
  </p:timing>
</p:sld>
</file>

<file path=ppt/tags/tag1.xml><?xml version="1.0" encoding="utf-8"?>
<p:tagLst xmlns:p="http://schemas.openxmlformats.org/presentationml/2006/main">
  <p:tag name="TIMING" val="|0.5"/>
</p:tagLst>
</file>

<file path=ppt/tags/tag2.xml><?xml version="1.0" encoding="utf-8"?>
<p:tagLst xmlns:p="http://schemas.openxmlformats.org/presentationml/2006/main">
  <p:tag name="TIMING" val="|0.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_3">
  <a:themeElements>
    <a:clrScheme name="默认设计模板_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3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_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Theme">
  <a:themeElements>
    <a:clrScheme name="72_Theme72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E12929"/>
      </a:accent1>
      <a:accent2>
        <a:srgbClr val="EB003A"/>
      </a:accent2>
      <a:accent3>
        <a:srgbClr val="EB003A"/>
      </a:accent3>
      <a:accent4>
        <a:srgbClr val="EB003A"/>
      </a:accent4>
      <a:accent5>
        <a:srgbClr val="EB003A"/>
      </a:accent5>
      <a:accent6>
        <a:srgbClr val="F80001"/>
      </a:accent6>
      <a:hlink>
        <a:srgbClr val="FFFFFF"/>
      </a:hlink>
      <a:folHlink>
        <a:srgbClr val="595959"/>
      </a:folHlink>
    </a:clrScheme>
    <a:fontScheme name="Roboto Slap">
      <a:majorFont>
        <a:latin typeface="Roboto Slab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round/>
        </a:ln>
      </a:spPr>
      <a:bodyPr vert="horz" wrap="square" lIns="91440" tIns="45720" rIns="91440" bIns="45720" numCol="1" anchor="t" anchorCtr="0" compatLnSpc="1"/>
      <a:lstStyle>
        <a:defPPr>
          <a:defRPr/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251</Words>
  <Application>WPS 演示</Application>
  <PresentationFormat>宽屏</PresentationFormat>
  <Paragraphs>42</Paragraphs>
  <Slides>21</Slides>
  <Notes>21</Notes>
  <HiddenSlides>0</HiddenSlides>
  <MMClips>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21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Calibri Light</vt:lpstr>
      <vt:lpstr>方正少儿_GBK</vt:lpstr>
      <vt:lpstr>Century Gothic</vt:lpstr>
      <vt:lpstr>方正少儿简体</vt:lpstr>
      <vt:lpstr>微软雅黑</vt:lpstr>
      <vt:lpstr>Arial Unicode MS</vt:lpstr>
      <vt:lpstr>等线 Light</vt:lpstr>
      <vt:lpstr>等线</vt:lpstr>
      <vt:lpstr>Bradley Hand ITC</vt:lpstr>
      <vt:lpstr>Office 主题​​</vt:lpstr>
      <vt:lpstr>默认设计模板_3</vt:lpstr>
      <vt:lpstr>Office 主题</vt:lpstr>
      <vt:lpstr>Default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46</cp:revision>
  <dcterms:created xsi:type="dcterms:W3CDTF">2017-08-18T03:02:00Z</dcterms:created>
  <dcterms:modified xsi:type="dcterms:W3CDTF">2018-06-28T01:36:52Z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2052-10.1.0.7452</vt:lpwstr>
  </property>
</Properties>
</file>