
<file path=[Content_Types].xml><?xml version="1.0" encoding="utf-8"?>
<Types xmlns="http://schemas.openxmlformats.org/package/2006/content-types">
  <Default Extension="jpeg" ContentType="image/jpeg"/>
  <Default Extension="png" ContentType="image/png"/>
  <Default Extension="mp3" ContentType="audio/mp3"/>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54" r:id="rId3"/>
  </p:sldMasterIdLst>
  <p:notesMasterIdLst>
    <p:notesMasterId r:id="rId5"/>
  </p:notesMasterIdLst>
  <p:handoutMasterIdLst>
    <p:handoutMasterId r:id="rId30"/>
  </p:handoutMasterIdLst>
  <p:sldIdLst>
    <p:sldId id="256" r:id="rId4"/>
    <p:sldId id="257" r:id="rId6"/>
    <p:sldId id="258" r:id="rId7"/>
    <p:sldId id="281" r:id="rId8"/>
    <p:sldId id="265" r:id="rId9"/>
    <p:sldId id="279" r:id="rId10"/>
    <p:sldId id="266" r:id="rId11"/>
    <p:sldId id="267" r:id="rId12"/>
    <p:sldId id="283" r:id="rId13"/>
    <p:sldId id="282" r:id="rId14"/>
    <p:sldId id="268" r:id="rId15"/>
    <p:sldId id="269" r:id="rId16"/>
    <p:sldId id="284" r:id="rId17"/>
    <p:sldId id="278" r:id="rId18"/>
    <p:sldId id="270" r:id="rId19"/>
    <p:sldId id="271" r:id="rId20"/>
    <p:sldId id="272" r:id="rId21"/>
    <p:sldId id="273" r:id="rId22"/>
    <p:sldId id="285" r:id="rId23"/>
    <p:sldId id="280" r:id="rId24"/>
    <p:sldId id="274" r:id="rId25"/>
    <p:sldId id="275" r:id="rId26"/>
    <p:sldId id="276" r:id="rId27"/>
    <p:sldId id="277" r:id="rId28"/>
    <p:sldId id="261" r:id="rId29"/>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FF"/>
    <a:srgbClr val="44BE9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980" autoAdjust="0"/>
    <p:restoredTop sz="94618" autoAdjust="0"/>
  </p:normalViewPr>
  <p:slideViewPr>
    <p:cSldViewPr snapToGrid="0" showGuides="1">
      <p:cViewPr>
        <p:scale>
          <a:sx n="66" d="100"/>
          <a:sy n="66" d="100"/>
        </p:scale>
        <p:origin x="-2196" y="-1146"/>
      </p:cViewPr>
      <p:guideLst>
        <p:guide orient="horz" pos="129"/>
        <p:guide orient="horz" pos="4190"/>
        <p:guide orient="horz" pos="561"/>
        <p:guide orient="horz" pos="691"/>
        <p:guide orient="horz" pos="4017"/>
        <p:guide orient="horz" pos="3888"/>
        <p:guide pos="230"/>
        <p:guide pos="7449"/>
      </p:guideLst>
    </p:cSldViewPr>
  </p:slideViewPr>
  <p:notesTextViewPr>
    <p:cViewPr>
      <p:scale>
        <a:sx n="1" d="1"/>
        <a:sy n="1" d="1"/>
      </p:scale>
      <p:origin x="0" y="0"/>
    </p:cViewPr>
  </p:notesTextViewPr>
  <p:sorterViewPr>
    <p:cViewPr>
      <p:scale>
        <a:sx n="50" d="100"/>
        <a:sy n="50" d="100"/>
      </p:scale>
      <p:origin x="0" y="0"/>
    </p:cViewPr>
  </p:sorter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5.xml"/><Relationship Id="rId8" Type="http://schemas.openxmlformats.org/officeDocument/2006/relationships/slide" Target="slides/slide4.xml"/><Relationship Id="rId7" Type="http://schemas.openxmlformats.org/officeDocument/2006/relationships/slide" Target="slides/slide3.xml"/><Relationship Id="rId6" Type="http://schemas.openxmlformats.org/officeDocument/2006/relationships/slide" Target="slides/slide2.xml"/><Relationship Id="rId5" Type="http://schemas.openxmlformats.org/officeDocument/2006/relationships/notesMaster" Target="notesMasters/notesMaster1.xml"/><Relationship Id="rId4" Type="http://schemas.openxmlformats.org/officeDocument/2006/relationships/slide" Target="slides/slide1.xml"/><Relationship Id="rId33" Type="http://schemas.openxmlformats.org/officeDocument/2006/relationships/tableStyles" Target="tableStyles.xml"/><Relationship Id="rId32" Type="http://schemas.openxmlformats.org/officeDocument/2006/relationships/viewProps" Target="viewProps.xml"/><Relationship Id="rId31" Type="http://schemas.openxmlformats.org/officeDocument/2006/relationships/presProps" Target="presProps.xml"/><Relationship Id="rId30" Type="http://schemas.openxmlformats.org/officeDocument/2006/relationships/handoutMaster" Target="handoutMasters/handoutMaster1.xml"/><Relationship Id="rId3" Type="http://schemas.openxmlformats.org/officeDocument/2006/relationships/slideMaster" Target="slideMasters/slideMaster2.xml"/><Relationship Id="rId29" Type="http://schemas.openxmlformats.org/officeDocument/2006/relationships/slide" Target="slides/slide25.xml"/><Relationship Id="rId28" Type="http://schemas.openxmlformats.org/officeDocument/2006/relationships/slide" Target="slides/slide24.xml"/><Relationship Id="rId27" Type="http://schemas.openxmlformats.org/officeDocument/2006/relationships/slide" Target="slides/slide23.xml"/><Relationship Id="rId26" Type="http://schemas.openxmlformats.org/officeDocument/2006/relationships/slide" Target="slides/slide22.xml"/><Relationship Id="rId25" Type="http://schemas.openxmlformats.org/officeDocument/2006/relationships/slide" Target="slides/slide21.xml"/><Relationship Id="rId24" Type="http://schemas.openxmlformats.org/officeDocument/2006/relationships/slide" Target="slides/slide20.xml"/><Relationship Id="rId23" Type="http://schemas.openxmlformats.org/officeDocument/2006/relationships/slide" Target="slides/slide19.xml"/><Relationship Id="rId22" Type="http://schemas.openxmlformats.org/officeDocument/2006/relationships/slide" Target="slides/slide18.xml"/><Relationship Id="rId21" Type="http://schemas.openxmlformats.org/officeDocument/2006/relationships/slide" Target="slides/slide17.xml"/><Relationship Id="rId20" Type="http://schemas.openxmlformats.org/officeDocument/2006/relationships/slide" Target="slides/slide16.xml"/><Relationship Id="rId2" Type="http://schemas.openxmlformats.org/officeDocument/2006/relationships/theme" Target="theme/theme1.xml"/><Relationship Id="rId19" Type="http://schemas.openxmlformats.org/officeDocument/2006/relationships/slide" Target="slides/slide15.xml"/><Relationship Id="rId18" Type="http://schemas.openxmlformats.org/officeDocument/2006/relationships/slide" Target="slides/slide14.xml"/><Relationship Id="rId17" Type="http://schemas.openxmlformats.org/officeDocument/2006/relationships/slide" Target="slides/slide13.xml"/><Relationship Id="rId16" Type="http://schemas.openxmlformats.org/officeDocument/2006/relationships/slide" Target="slides/slide12.xml"/><Relationship Id="rId15" Type="http://schemas.openxmlformats.org/officeDocument/2006/relationships/slide" Target="slides/slide11.xml"/><Relationship Id="rId14" Type="http://schemas.openxmlformats.org/officeDocument/2006/relationships/slide" Target="slides/slide10.xml"/><Relationship Id="rId13" Type="http://schemas.openxmlformats.org/officeDocument/2006/relationships/slide" Target="slides/slide9.xml"/><Relationship Id="rId12" Type="http://schemas.openxmlformats.org/officeDocument/2006/relationships/slide" Target="slides/slide8.xml"/><Relationship Id="rId11" Type="http://schemas.openxmlformats.org/officeDocument/2006/relationships/slide" Target="slides/slide7.xml"/><Relationship Id="rId10" Type="http://schemas.openxmlformats.org/officeDocument/2006/relationships/slide" Target="slides/slide6.xml"/><Relationship Id="rId1" Type="http://schemas.openxmlformats.org/officeDocument/2006/relationships/slideMaster" Target="slideMasters/slide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41743F9-9B08-422F-9ECE-BE7148BC7DDC}"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34C0232-94FA-4EBE-BB9B-79FBE486032D}"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sz="1200" b="0" i="0" kern="1200" dirty="0">
                <a:solidFill>
                  <a:schemeClr val="tx1"/>
                </a:solidFill>
                <a:effectLst/>
                <a:latin typeface="+mn-lt"/>
                <a:ea typeface="+mn-ea"/>
                <a:cs typeface="+mn-cs"/>
              </a:rPr>
              <a:t>本</a:t>
            </a:r>
            <a:r>
              <a:rPr lang="en-US" altLang="zh-CN" sz="1200" b="0" i="0" kern="1200" dirty="0">
                <a:solidFill>
                  <a:schemeClr val="tx1"/>
                </a:solidFill>
                <a:effectLst/>
                <a:latin typeface="+mn-lt"/>
                <a:ea typeface="+mn-ea"/>
                <a:cs typeface="+mn-cs"/>
              </a:rPr>
              <a:t>PPT</a:t>
            </a:r>
            <a:r>
              <a:rPr lang="zh-CN" altLang="en-US" sz="1200" b="0" i="0" kern="1200" dirty="0">
                <a:solidFill>
                  <a:schemeClr val="tx1"/>
                </a:solidFill>
                <a:effectLst/>
                <a:latin typeface="+mn-lt"/>
                <a:ea typeface="+mn-ea"/>
                <a:cs typeface="+mn-cs"/>
              </a:rPr>
              <a:t>模板部分元素使用了幻灯片母版制作。如果需要修改，点击</a:t>
            </a:r>
            <a:r>
              <a:rPr lang="en-US" altLang="zh-CN" sz="1200" b="0" i="0" kern="1200" dirty="0">
                <a:solidFill>
                  <a:schemeClr val="tx1"/>
                </a:solidFill>
                <a:effectLst/>
                <a:latin typeface="+mn-lt"/>
                <a:ea typeface="+mn-ea"/>
                <a:cs typeface="+mn-cs"/>
              </a:rPr>
              <a:t>-</a:t>
            </a:r>
            <a:r>
              <a:rPr lang="zh-CN" altLang="en-US" sz="1200" b="0" i="0" kern="1200" dirty="0">
                <a:solidFill>
                  <a:schemeClr val="tx1"/>
                </a:solidFill>
                <a:effectLst/>
                <a:latin typeface="+mn-lt"/>
                <a:ea typeface="+mn-ea"/>
                <a:cs typeface="+mn-cs"/>
              </a:rPr>
              <a:t>视图</a:t>
            </a:r>
            <a:r>
              <a:rPr lang="en-US" altLang="zh-CN" sz="1200" b="0" i="0" kern="1200" dirty="0">
                <a:solidFill>
                  <a:schemeClr val="tx1"/>
                </a:solidFill>
                <a:effectLst/>
                <a:latin typeface="+mn-lt"/>
                <a:ea typeface="+mn-ea"/>
                <a:cs typeface="+mn-cs"/>
              </a:rPr>
              <a:t>-</a:t>
            </a:r>
            <a:r>
              <a:rPr lang="zh-CN" altLang="en-US" sz="1200" b="0" i="0" kern="1200" dirty="0">
                <a:solidFill>
                  <a:schemeClr val="tx1"/>
                </a:solidFill>
                <a:effectLst/>
                <a:latin typeface="+mn-lt"/>
                <a:ea typeface="+mn-ea"/>
                <a:cs typeface="+mn-cs"/>
              </a:rPr>
              <a:t>幻灯片母版</a:t>
            </a:r>
            <a:r>
              <a:rPr lang="en-US" altLang="zh-CN" sz="1200" b="0" i="0" kern="1200" dirty="0">
                <a:solidFill>
                  <a:schemeClr val="tx1"/>
                </a:solidFill>
                <a:effectLst/>
                <a:latin typeface="+mn-lt"/>
                <a:ea typeface="+mn-ea"/>
                <a:cs typeface="+mn-cs"/>
              </a:rPr>
              <a:t>-</a:t>
            </a:r>
            <a:r>
              <a:rPr lang="zh-CN" altLang="en-US" sz="1200" b="0" i="0" kern="1200">
                <a:solidFill>
                  <a:schemeClr val="tx1"/>
                </a:solidFill>
                <a:effectLst/>
                <a:latin typeface="+mn-lt"/>
                <a:ea typeface="+mn-ea"/>
                <a:cs typeface="+mn-cs"/>
              </a:rPr>
              <a:t>修改 完成后关闭编辑母版即可。</a:t>
            </a:r>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fld>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fld>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fld>
            <a:endParaRPr lang="zh-CN"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fld>
            <a:endParaRPr lang="zh-CN"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首尾页">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900" advClick="0" advTm="5000">
        <p14:warp dir="in"/>
      </p:transition>
    </mc:Choice>
    <mc:Fallback>
      <p:transition spd="slow" advClick="0" advTm="5000">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目录页">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1600" advClick="0" advTm="5000">
        <p14:prism dir="u" isInverted="1"/>
      </p:transition>
    </mc:Choice>
    <mc:Fallback>
      <p:transition spd="slow" advClick="0" advTm="5000">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reserve="1">
  <p:cSld name="过度页1">
    <p:spTree>
      <p:nvGrpSpPr>
        <p:cNvPr id="1" name=""/>
        <p:cNvGrpSpPr/>
        <p:nvPr/>
      </p:nvGrpSpPr>
      <p:grpSpPr>
        <a:xfrm>
          <a:off x="0" y="0"/>
          <a:ext cx="0" cy="0"/>
          <a:chOff x="0" y="0"/>
          <a:chExt cx="0" cy="0"/>
        </a:xfrm>
      </p:grpSpPr>
    </p:spTree>
  </p:cSld>
  <p:clrMapOvr>
    <a:masterClrMapping/>
  </p:clrMapOvr>
  <p:transition spd="slow" advClick="0" advTm="5000">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内页">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900" advClick="0" advTm="5000">
        <p14:warp dir="in"/>
      </p:transition>
    </mc:Choice>
    <mc:Fallback>
      <p:transition spd="slow" advClick="0" advTm="5000">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空白页">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1600" advClick="0" advTm="5000">
        <p:blinds dir="vert"/>
      </p:transition>
    </mc:Choice>
    <mc:Fallback>
      <p:transition spd="slow" advClick="0" advTm="5000">
        <p:blinds dir="vert"/>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自定义标题">
    <p:spTree>
      <p:nvGrpSpPr>
        <p:cNvPr id="1" name=""/>
        <p:cNvGrpSpPr/>
        <p:nvPr/>
      </p:nvGrpSpPr>
      <p:grpSpPr>
        <a:xfrm>
          <a:off x="0" y="0"/>
          <a:ext cx="0" cy="0"/>
          <a:chOff x="0" y="0"/>
          <a:chExt cx="0" cy="0"/>
        </a:xfrm>
      </p:grpSpPr>
      <p:sp useBgFill="1">
        <p:nvSpPr>
          <p:cNvPr id="15" name="矩形 14"/>
          <p:cNvSpPr/>
          <p:nvPr userDrawn="1"/>
        </p:nvSpPr>
        <p:spPr>
          <a:xfrm>
            <a:off x="875874" y="170094"/>
            <a:ext cx="5072165" cy="53553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文本占位符 13"/>
          <p:cNvSpPr>
            <a:spLocks noGrp="1"/>
          </p:cNvSpPr>
          <p:nvPr>
            <p:ph type="body" sz="quarter" idx="10" hasCustomPrompt="1"/>
          </p:nvPr>
        </p:nvSpPr>
        <p:spPr>
          <a:xfrm>
            <a:off x="875874" y="170095"/>
            <a:ext cx="9138138" cy="535531"/>
          </a:xfrm>
          <a:prstGeom prst="rect">
            <a:avLst/>
          </a:prstGeom>
          <a:noFill/>
        </p:spPr>
        <p:txBody>
          <a:bodyPr wrap="square" rtlCol="0" anchor="ctr">
            <a:spAutoFit/>
          </a:bodyPr>
          <a:lstStyle>
            <a:lvl1pPr marL="0" indent="0">
              <a:buFontTx/>
              <a:buNone/>
              <a:defRPr lang="zh-CN" altLang="en-US" sz="2400" spc="300" dirty="0" smtClean="0">
                <a:solidFill>
                  <a:schemeClr val="tx1">
                    <a:lumMod val="75000"/>
                    <a:lumOff val="25000"/>
                  </a:schemeClr>
                </a:solidFill>
                <a:latin typeface="+mj-ea"/>
                <a:ea typeface="+mj-ea"/>
              </a:defRPr>
            </a:lvl1pPr>
          </a:lstStyle>
          <a:p>
            <a:pPr marL="0" lvl="0">
              <a:lnSpc>
                <a:spcPct val="120000"/>
              </a:lnSpc>
            </a:pPr>
            <a:r>
              <a:rPr lang="zh-CN" altLang="en-US" dirty="0"/>
              <a:t>编辑母版文本样式</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slow" p14:dur="900" advClick="0" advTm="5000">
        <p14:warp dir="in"/>
      </p:transition>
    </mc:Choice>
    <mc:Fallback>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iterate type="lt">
                                    <p:tmPct val="10000"/>
                                  </p:iterate>
                                  <p:childTnLst>
                                    <p:set>
                                      <p:cBhvr>
                                        <p:cTn id="6" dur="1" fill="hold">
                                          <p:stCondLst>
                                            <p:cond delay="0"/>
                                          </p:stCondLst>
                                        </p:cTn>
                                        <p:tgtEl>
                                          <p:spTgt spid="14"/>
                                        </p:tgtEl>
                                        <p:attrNameLst>
                                          <p:attrName>style.visibility</p:attrName>
                                        </p:attrNameLst>
                                      </p:cBhvr>
                                      <p:to>
                                        <p:strVal val="visible"/>
                                      </p:to>
                                    </p:set>
                                    <p:anim calcmode="lin" valueType="num">
                                      <p:cBhvr>
                                        <p:cTn id="7" dur="500" fill="hold"/>
                                        <p:tgtEl>
                                          <p:spTgt spid="14"/>
                                        </p:tgtEl>
                                        <p:attrNameLst>
                                          <p:attrName>ppt_w</p:attrName>
                                        </p:attrNameLst>
                                      </p:cBhvr>
                                      <p:tavLst>
                                        <p:tav tm="0">
                                          <p:val>
                                            <p:fltVal val="0"/>
                                          </p:val>
                                        </p:tav>
                                        <p:tav tm="100000">
                                          <p:val>
                                            <p:strVal val="#ppt_w"/>
                                          </p:val>
                                        </p:tav>
                                      </p:tavLst>
                                    </p:anim>
                                    <p:anim calcmode="lin" valueType="num">
                                      <p:cBhvr>
                                        <p:cTn id="8" dur="500" fill="hold"/>
                                        <p:tgtEl>
                                          <p:spTgt spid="14"/>
                                        </p:tgtEl>
                                        <p:attrNameLst>
                                          <p:attrName>ppt_h</p:attrName>
                                        </p:attrNameLst>
                                      </p:cBhvr>
                                      <p:tavLst>
                                        <p:tav tm="0">
                                          <p:val>
                                            <p:fltVal val="0"/>
                                          </p:val>
                                        </p:tav>
                                        <p:tav tm="100000">
                                          <p:val>
                                            <p:strVal val="#ppt_h"/>
                                          </p:val>
                                        </p:tav>
                                      </p:tavLst>
                                    </p:anim>
                                    <p:animEffect transition="in" filter="fade">
                                      <p:cBhvr>
                                        <p:cTn id="9"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tmplLst>
          <p:tmpl lvl="0">
            <p:tnLst>
              <p:par>
                <p:cTn presetID="53" presetClass="entr" presetSubtype="16" fill="hold" nodeType="withEffect">
                  <p:stCondLst>
                    <p:cond delay="0"/>
                  </p:stCondLst>
                  <p:iterate type="lt">
                    <p:tmPct val="10000"/>
                  </p:iterate>
                  <p:childTnLst>
                    <p:set>
                      <p:cBhvr>
                        <p:cTn dur="1" fill="hold">
                          <p:stCondLst>
                            <p:cond delay="0"/>
                          </p:stCondLst>
                        </p:cTn>
                        <p:tgtEl>
                          <p:spTgt spid="14"/>
                        </p:tgtEl>
                        <p:attrNameLst>
                          <p:attrName>style.visibility</p:attrName>
                        </p:attrNameLst>
                      </p:cBhvr>
                      <p:to>
                        <p:strVal val="visible"/>
                      </p:to>
                    </p:set>
                    <p:anim calcmode="lin" valueType="num">
                      <p:cBhvr>
                        <p:cTn dur="500" fill="hold"/>
                        <p:tgtEl>
                          <p:spTgt spid="14"/>
                        </p:tgtEl>
                        <p:attrNameLst>
                          <p:attrName>ppt_w</p:attrName>
                        </p:attrNameLst>
                      </p:cBhvr>
                      <p:tavLst>
                        <p:tav tm="0">
                          <p:val>
                            <p:fltVal val="0"/>
                          </p:val>
                        </p:tav>
                        <p:tav tm="100000">
                          <p:val>
                            <p:strVal val="#ppt_w"/>
                          </p:val>
                        </p:tav>
                      </p:tavLst>
                    </p:anim>
                    <p:anim calcmode="lin" valueType="num">
                      <p:cBhvr>
                        <p:cTn dur="500" fill="hold"/>
                        <p:tgtEl>
                          <p:spTgt spid="14"/>
                        </p:tgtEl>
                        <p:attrNameLst>
                          <p:attrName>ppt_h</p:attrName>
                        </p:attrNameLst>
                      </p:cBhvr>
                      <p:tavLst>
                        <p:tav tm="0">
                          <p:val>
                            <p:fltVal val="0"/>
                          </p:val>
                        </p:tav>
                        <p:tav tm="100000">
                          <p:val>
                            <p:strVal val="#ppt_h"/>
                          </p:val>
                        </p:tav>
                      </p:tavLst>
                    </p:anim>
                    <p:animEffect transition="in" filter="fade">
                      <p:cBhvr>
                        <p:cTn dur="500"/>
                        <p:tgtEl>
                          <p:spTgt spid="14"/>
                        </p:tgtEl>
                      </p:cBhvr>
                    </p:animEffect>
                  </p:childTnLst>
                </p:cTn>
              </p:par>
            </p:tnLst>
          </p:tmpl>
        </p:tmplLst>
      </p:bldP>
    </p:bld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固定模板标题">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900" advClick="0" advTm="5000">
        <p14:warp dir="in"/>
      </p:transition>
    </mc:Choice>
    <mc:Fallback>
      <p:transition spd="slow" advClick="0" advTm="5000">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母板空白（英文）">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900" advClick="0" advTm="5000">
        <p14:warp dir="in"/>
      </p:transition>
    </mc:Choice>
    <mc:Fallback>
      <p:transition spd="slow" advClick="0" advTm="5000">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母板空白（中文）">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900" advClick="0" advTm="5000">
        <p14:warp dir="in"/>
      </p:transition>
    </mc:Choice>
    <mc:Fallback>
      <p:transition spd="slow" advClick="0" advTm="5000">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标题幻灯片">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900" advClick="0" advTm="5000">
        <p14:warp dir="in"/>
      </p:transition>
    </mc:Choice>
    <mc:Fallback>
      <p:transition spd="slow" advClick="0" advTm="5000">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11_空白">
    <p:spTree>
      <p:nvGrpSpPr>
        <p:cNvPr id="1" name=""/>
        <p:cNvGrpSpPr/>
        <p:nvPr/>
      </p:nvGrpSpPr>
      <p:grpSpPr>
        <a:xfrm>
          <a:off x="0" y="0"/>
          <a:ext cx="0" cy="0"/>
          <a:chOff x="0" y="0"/>
          <a:chExt cx="0" cy="0"/>
        </a:xfrm>
      </p:grpSpPr>
      <p:sp>
        <p:nvSpPr>
          <p:cNvPr id="5" name="图片占位符 4"/>
          <p:cNvSpPr>
            <a:spLocks noGrp="1"/>
          </p:cNvSpPr>
          <p:nvPr>
            <p:ph type="pic" sz="quarter" idx="13"/>
          </p:nvPr>
        </p:nvSpPr>
        <p:spPr>
          <a:xfrm>
            <a:off x="3280834" y="1756589"/>
            <a:ext cx="3376084" cy="3524249"/>
          </a:xfrm>
          <a:custGeom>
            <a:avLst/>
            <a:gdLst>
              <a:gd name="connsiteX0" fmla="*/ 0 w 3376084"/>
              <a:gd name="connsiteY0" fmla="*/ 0 h 3524249"/>
              <a:gd name="connsiteX1" fmla="*/ 3376084 w 3376084"/>
              <a:gd name="connsiteY1" fmla="*/ 0 h 3524249"/>
              <a:gd name="connsiteX2" fmla="*/ 3376084 w 3376084"/>
              <a:gd name="connsiteY2" fmla="*/ 3524249 h 3524249"/>
              <a:gd name="connsiteX3" fmla="*/ 0 w 3376084"/>
              <a:gd name="connsiteY3" fmla="*/ 3524249 h 3524249"/>
            </a:gdLst>
            <a:ahLst/>
            <a:cxnLst>
              <a:cxn ang="0">
                <a:pos x="connsiteX0" y="connsiteY0"/>
              </a:cxn>
              <a:cxn ang="0">
                <a:pos x="connsiteX1" y="connsiteY1"/>
              </a:cxn>
              <a:cxn ang="0">
                <a:pos x="connsiteX2" y="connsiteY2"/>
              </a:cxn>
              <a:cxn ang="0">
                <a:pos x="connsiteX3" y="connsiteY3"/>
              </a:cxn>
            </a:cxnLst>
            <a:rect l="l" t="t" r="r" b="b"/>
            <a:pathLst>
              <a:path w="3376084" h="3524249">
                <a:moveTo>
                  <a:pt x="0" y="0"/>
                </a:moveTo>
                <a:lnTo>
                  <a:pt x="3376084" y="0"/>
                </a:lnTo>
                <a:lnTo>
                  <a:pt x="3376084" y="3524249"/>
                </a:lnTo>
                <a:lnTo>
                  <a:pt x="0" y="3524249"/>
                </a:lnTo>
                <a:close/>
              </a:path>
            </a:pathLst>
          </a:custGeom>
          <a:blipFill dpi="0" rotWithShape="1">
            <a:blip r:embed="rId2"/>
            <a:srcRect/>
            <a:tile tx="0" ty="0" sx="100000" sy="100000" flip="none" algn="tl"/>
          </a:blipFill>
        </p:spPr>
        <p:txBody>
          <a:bodyPr wrap="square">
            <a:noAutofit/>
          </a:bodyPr>
          <a:lstStyle>
            <a:lvl1pPr>
              <a:defRPr lang="zh-CN" altLang="en-US" sz="800">
                <a:solidFill>
                  <a:srgbClr val="C00000"/>
                </a:solidFill>
              </a:defRPr>
            </a:lvl1pPr>
          </a:lstStyle>
          <a:p>
            <a:pPr lvl="0"/>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900" advClick="0" advTm="5000">
        <p14:warp dir="in"/>
      </p:transition>
    </mc:Choice>
    <mc:Fallback>
      <p:transition spd="slow" advClick="0" advTm="500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14:presetBounceEnd="66000">
                                      <p:stCondLst>
                                        <p:cond delay="600"/>
                                      </p:stCondLst>
                                      <p:childTnLst>
                                        <p:set>
                                          <p:cBhvr>
                                            <p:cTn id="6" dur="1" fill="hold">
                                              <p:stCondLst>
                                                <p:cond delay="0"/>
                                              </p:stCondLst>
                                            </p:cTn>
                                            <p:tgtEl>
                                              <p:spTgt spid="5"/>
                                            </p:tgtEl>
                                            <p:attrNameLst>
                                              <p:attrName>style.visibility</p:attrName>
                                            </p:attrNameLst>
                                          </p:cBhvr>
                                          <p:to>
                                            <p:strVal val="visible"/>
                                          </p:to>
                                        </p:set>
                                        <p:anim calcmode="lin" valueType="num" p14:bounceEnd="66000">
                                          <p:cBhvr additive="base">
                                            <p:cTn id="7" dur="600" fill="hold"/>
                                            <p:tgtEl>
                                              <p:spTgt spid="5"/>
                                            </p:tgtEl>
                                            <p:attrNameLst>
                                              <p:attrName>ppt_x</p:attrName>
                                            </p:attrNameLst>
                                          </p:cBhvr>
                                          <p:tavLst>
                                            <p:tav tm="0">
                                              <p:val>
                                                <p:strVal val="#ppt_x"/>
                                              </p:val>
                                            </p:tav>
                                            <p:tav tm="100000">
                                              <p:val>
                                                <p:strVal val="#ppt_x"/>
                                              </p:val>
                                            </p:tav>
                                          </p:tavLst>
                                        </p:anim>
                                        <p:anim calcmode="lin" valueType="num" p14:bounceEnd="66000">
                                          <p:cBhvr additive="base">
                                            <p:cTn id="8" dur="6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60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600" fill="hold"/>
                                            <p:tgtEl>
                                              <p:spTgt spid="5"/>
                                            </p:tgtEl>
                                            <p:attrNameLst>
                                              <p:attrName>ppt_x</p:attrName>
                                            </p:attrNameLst>
                                          </p:cBhvr>
                                          <p:tavLst>
                                            <p:tav tm="0">
                                              <p:val>
                                                <p:strVal val="#ppt_x"/>
                                              </p:val>
                                            </p:tav>
                                            <p:tav tm="100000">
                                              <p:val>
                                                <p:strVal val="#ppt_x"/>
                                              </p:val>
                                            </p:tav>
                                          </p:tavLst>
                                        </p:anim>
                                        <p:anim calcmode="lin" valueType="num">
                                          <p:cBhvr additive="base">
                                            <p:cTn id="8" dur="6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2_空白">
    <p:spTree>
      <p:nvGrpSpPr>
        <p:cNvPr id="1" name=""/>
        <p:cNvGrpSpPr/>
        <p:nvPr/>
      </p:nvGrpSpPr>
      <p:grpSpPr>
        <a:xfrm>
          <a:off x="0" y="0"/>
          <a:ext cx="0" cy="0"/>
          <a:chOff x="0" y="0"/>
          <a:chExt cx="0" cy="0"/>
        </a:xfrm>
      </p:grpSpPr>
      <p:sp>
        <p:nvSpPr>
          <p:cNvPr id="8" name="图片占位符 7"/>
          <p:cNvSpPr>
            <a:spLocks noGrp="1"/>
          </p:cNvSpPr>
          <p:nvPr>
            <p:ph type="pic" sz="quarter" idx="13"/>
          </p:nvPr>
        </p:nvSpPr>
        <p:spPr>
          <a:xfrm>
            <a:off x="2097439" y="2056024"/>
            <a:ext cx="1988998" cy="1988998"/>
          </a:xfrm>
          <a:custGeom>
            <a:avLst/>
            <a:gdLst>
              <a:gd name="connsiteX0" fmla="*/ 994499 w 1988998"/>
              <a:gd name="connsiteY0" fmla="*/ 0 h 1988998"/>
              <a:gd name="connsiteX1" fmla="*/ 1988998 w 1988998"/>
              <a:gd name="connsiteY1" fmla="*/ 994499 h 1988998"/>
              <a:gd name="connsiteX2" fmla="*/ 994499 w 1988998"/>
              <a:gd name="connsiteY2" fmla="*/ 1988998 h 1988998"/>
              <a:gd name="connsiteX3" fmla="*/ 0 w 1988998"/>
              <a:gd name="connsiteY3" fmla="*/ 994499 h 1988998"/>
              <a:gd name="connsiteX4" fmla="*/ 994499 w 1988998"/>
              <a:gd name="connsiteY4" fmla="*/ 0 h 19889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88998" h="1988998">
                <a:moveTo>
                  <a:pt x="994499" y="0"/>
                </a:moveTo>
                <a:cubicBezTo>
                  <a:pt x="1543746" y="0"/>
                  <a:pt x="1988998" y="445252"/>
                  <a:pt x="1988998" y="994499"/>
                </a:cubicBezTo>
                <a:cubicBezTo>
                  <a:pt x="1988998" y="1543746"/>
                  <a:pt x="1543746" y="1988998"/>
                  <a:pt x="994499" y="1988998"/>
                </a:cubicBezTo>
                <a:cubicBezTo>
                  <a:pt x="445252" y="1988998"/>
                  <a:pt x="0" y="1543746"/>
                  <a:pt x="0" y="994499"/>
                </a:cubicBezTo>
                <a:cubicBezTo>
                  <a:pt x="0" y="445252"/>
                  <a:pt x="445252" y="0"/>
                  <a:pt x="994499" y="0"/>
                </a:cubicBezTo>
                <a:close/>
              </a:path>
            </a:pathLst>
          </a:custGeom>
          <a:blipFill dpi="0" rotWithShape="1">
            <a:blip r:embed="rId2"/>
            <a:srcRect/>
            <a:tile tx="0" ty="0" sx="100000" sy="100000" flip="none" algn="tl"/>
          </a:blipFill>
        </p:spPr>
        <p:txBody>
          <a:bodyPr wrap="square">
            <a:noAutofit/>
          </a:bodyPr>
          <a:lstStyle>
            <a:lvl1pPr>
              <a:defRPr lang="zh-CN" altLang="en-US" sz="800">
                <a:solidFill>
                  <a:srgbClr val="C00000"/>
                </a:solidFill>
              </a:defRPr>
            </a:lvl1pPr>
          </a:lstStyle>
          <a:p>
            <a:pPr lvl="0"/>
            <a:endParaRPr lang="zh-CN" altLang="en-US"/>
          </a:p>
        </p:txBody>
      </p:sp>
      <p:sp>
        <p:nvSpPr>
          <p:cNvPr id="9" name="图片占位符 8"/>
          <p:cNvSpPr>
            <a:spLocks noGrp="1"/>
          </p:cNvSpPr>
          <p:nvPr>
            <p:ph type="pic" sz="quarter" idx="14"/>
          </p:nvPr>
        </p:nvSpPr>
        <p:spPr>
          <a:xfrm>
            <a:off x="9007330" y="3448474"/>
            <a:ext cx="1988998" cy="1988998"/>
          </a:xfrm>
          <a:custGeom>
            <a:avLst/>
            <a:gdLst>
              <a:gd name="connsiteX0" fmla="*/ 994499 w 1988998"/>
              <a:gd name="connsiteY0" fmla="*/ 0 h 1988998"/>
              <a:gd name="connsiteX1" fmla="*/ 1988998 w 1988998"/>
              <a:gd name="connsiteY1" fmla="*/ 994499 h 1988998"/>
              <a:gd name="connsiteX2" fmla="*/ 994499 w 1988998"/>
              <a:gd name="connsiteY2" fmla="*/ 1988998 h 1988998"/>
              <a:gd name="connsiteX3" fmla="*/ 0 w 1988998"/>
              <a:gd name="connsiteY3" fmla="*/ 994499 h 1988998"/>
              <a:gd name="connsiteX4" fmla="*/ 994499 w 1988998"/>
              <a:gd name="connsiteY4" fmla="*/ 0 h 19889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88998" h="1988998">
                <a:moveTo>
                  <a:pt x="994499" y="0"/>
                </a:moveTo>
                <a:cubicBezTo>
                  <a:pt x="1543746" y="0"/>
                  <a:pt x="1988998" y="445252"/>
                  <a:pt x="1988998" y="994499"/>
                </a:cubicBezTo>
                <a:cubicBezTo>
                  <a:pt x="1988998" y="1543746"/>
                  <a:pt x="1543746" y="1988998"/>
                  <a:pt x="994499" y="1988998"/>
                </a:cubicBezTo>
                <a:cubicBezTo>
                  <a:pt x="445252" y="1988998"/>
                  <a:pt x="0" y="1543746"/>
                  <a:pt x="0" y="994499"/>
                </a:cubicBezTo>
                <a:cubicBezTo>
                  <a:pt x="0" y="445252"/>
                  <a:pt x="445252" y="0"/>
                  <a:pt x="994499" y="0"/>
                </a:cubicBezTo>
                <a:close/>
              </a:path>
            </a:pathLst>
          </a:custGeom>
          <a:blipFill dpi="0" rotWithShape="1">
            <a:blip r:embed="rId2"/>
            <a:srcRect/>
            <a:tile tx="0" ty="0" sx="100000" sy="100000" flip="none" algn="tl"/>
          </a:blipFill>
        </p:spPr>
        <p:txBody>
          <a:bodyPr wrap="square">
            <a:noAutofit/>
          </a:bodyPr>
          <a:lstStyle>
            <a:lvl1pPr>
              <a:defRPr lang="zh-CN" altLang="en-US" sz="800">
                <a:solidFill>
                  <a:srgbClr val="C00000"/>
                </a:solidFill>
              </a:defRPr>
            </a:lvl1pPr>
          </a:lstStyle>
          <a:p>
            <a:pPr lvl="0"/>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900" advClick="0" advTm="5000">
        <p14:warp dir="in"/>
      </p:transition>
    </mc:Choice>
    <mc:Fallback>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150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fltVal val="0"/>
                                          </p:val>
                                        </p:tav>
                                        <p:tav tm="100000">
                                          <p:val>
                                            <p:strVal val="#ppt_w"/>
                                          </p:val>
                                        </p:tav>
                                      </p:tavLst>
                                    </p:anim>
                                    <p:anim calcmode="lin" valueType="num">
                                      <p:cBhvr>
                                        <p:cTn id="8" dur="500" fill="hold"/>
                                        <p:tgtEl>
                                          <p:spTgt spid="8"/>
                                        </p:tgtEl>
                                        <p:attrNameLst>
                                          <p:attrName>ppt_h</p:attrName>
                                        </p:attrNameLst>
                                      </p:cBhvr>
                                      <p:tavLst>
                                        <p:tav tm="0">
                                          <p:val>
                                            <p:fltVal val="0"/>
                                          </p:val>
                                        </p:tav>
                                        <p:tav tm="100000">
                                          <p:val>
                                            <p:strVal val="#ppt_h"/>
                                          </p:val>
                                        </p:tav>
                                      </p:tavLst>
                                    </p:anim>
                                    <p:animEffect transition="in" filter="fade">
                                      <p:cBhvr>
                                        <p:cTn id="9" dur="500"/>
                                        <p:tgtEl>
                                          <p:spTgt spid="8"/>
                                        </p:tgtEl>
                                      </p:cBhvr>
                                    </p:animEffect>
                                  </p:childTnLst>
                                </p:cTn>
                              </p:par>
                              <p:par>
                                <p:cTn id="10" presetID="53" presetClass="entr" presetSubtype="16" fill="hold" grpId="0" nodeType="withEffect">
                                  <p:stCondLst>
                                    <p:cond delay="1500"/>
                                  </p:stCondLst>
                                  <p:childTnLst>
                                    <p:set>
                                      <p:cBhvr>
                                        <p:cTn id="11" dur="1" fill="hold">
                                          <p:stCondLst>
                                            <p:cond delay="0"/>
                                          </p:stCondLst>
                                        </p:cTn>
                                        <p:tgtEl>
                                          <p:spTgt spid="9"/>
                                        </p:tgtEl>
                                        <p:attrNameLst>
                                          <p:attrName>style.visibility</p:attrName>
                                        </p:attrNameLst>
                                      </p:cBhvr>
                                      <p:to>
                                        <p:strVal val="visible"/>
                                      </p:to>
                                    </p:set>
                                    <p:anim calcmode="lin" valueType="num">
                                      <p:cBhvr>
                                        <p:cTn id="12" dur="500" fill="hold"/>
                                        <p:tgtEl>
                                          <p:spTgt spid="9"/>
                                        </p:tgtEl>
                                        <p:attrNameLst>
                                          <p:attrName>ppt_w</p:attrName>
                                        </p:attrNameLst>
                                      </p:cBhvr>
                                      <p:tavLst>
                                        <p:tav tm="0">
                                          <p:val>
                                            <p:fltVal val="0"/>
                                          </p:val>
                                        </p:tav>
                                        <p:tav tm="100000">
                                          <p:val>
                                            <p:strVal val="#ppt_w"/>
                                          </p:val>
                                        </p:tav>
                                      </p:tavLst>
                                    </p:anim>
                                    <p:anim calcmode="lin" valueType="num">
                                      <p:cBhvr>
                                        <p:cTn id="13" dur="500" fill="hold"/>
                                        <p:tgtEl>
                                          <p:spTgt spid="9"/>
                                        </p:tgtEl>
                                        <p:attrNameLst>
                                          <p:attrName>ppt_h</p:attrName>
                                        </p:attrNameLst>
                                      </p:cBhvr>
                                      <p:tavLst>
                                        <p:tav tm="0">
                                          <p:val>
                                            <p:fltVal val="0"/>
                                          </p:val>
                                        </p:tav>
                                        <p:tav tm="100000">
                                          <p:val>
                                            <p:strVal val="#ppt_h"/>
                                          </p:val>
                                        </p:tav>
                                      </p:tavLst>
                                    </p:anim>
                                    <p:animEffect transition="in" filter="fade">
                                      <p:cBhvr>
                                        <p:cTn id="14"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3_空白">
    <p:spTree>
      <p:nvGrpSpPr>
        <p:cNvPr id="1" name=""/>
        <p:cNvGrpSpPr/>
        <p:nvPr/>
      </p:nvGrpSpPr>
      <p:grpSpPr>
        <a:xfrm>
          <a:off x="0" y="0"/>
          <a:ext cx="0" cy="0"/>
          <a:chOff x="0" y="0"/>
          <a:chExt cx="0" cy="0"/>
        </a:xfrm>
      </p:grpSpPr>
      <p:sp>
        <p:nvSpPr>
          <p:cNvPr id="37" name="图片占位符 36"/>
          <p:cNvSpPr>
            <a:spLocks noGrp="1"/>
          </p:cNvSpPr>
          <p:nvPr>
            <p:ph type="pic" sz="quarter" idx="13"/>
          </p:nvPr>
        </p:nvSpPr>
        <p:spPr>
          <a:xfrm>
            <a:off x="1295467" y="1799536"/>
            <a:ext cx="1326956" cy="1326956"/>
          </a:xfrm>
          <a:custGeom>
            <a:avLst/>
            <a:gdLst>
              <a:gd name="connsiteX0" fmla="*/ 663478 w 1326956"/>
              <a:gd name="connsiteY0" fmla="*/ 0 h 1326956"/>
              <a:gd name="connsiteX1" fmla="*/ 1326956 w 1326956"/>
              <a:gd name="connsiteY1" fmla="*/ 663478 h 1326956"/>
              <a:gd name="connsiteX2" fmla="*/ 663478 w 1326956"/>
              <a:gd name="connsiteY2" fmla="*/ 1326956 h 1326956"/>
              <a:gd name="connsiteX3" fmla="*/ 0 w 1326956"/>
              <a:gd name="connsiteY3" fmla="*/ 663478 h 1326956"/>
              <a:gd name="connsiteX4" fmla="*/ 663478 w 1326956"/>
              <a:gd name="connsiteY4" fmla="*/ 0 h 1326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6956" h="1326956">
                <a:moveTo>
                  <a:pt x="663478" y="0"/>
                </a:moveTo>
                <a:cubicBezTo>
                  <a:pt x="1029907" y="0"/>
                  <a:pt x="1326956" y="297049"/>
                  <a:pt x="1326956" y="663478"/>
                </a:cubicBezTo>
                <a:cubicBezTo>
                  <a:pt x="1326956" y="1029907"/>
                  <a:pt x="1029907" y="1326956"/>
                  <a:pt x="663478" y="1326956"/>
                </a:cubicBezTo>
                <a:cubicBezTo>
                  <a:pt x="297049" y="1326956"/>
                  <a:pt x="0" y="1029907"/>
                  <a:pt x="0" y="663478"/>
                </a:cubicBezTo>
                <a:cubicBezTo>
                  <a:pt x="0" y="297049"/>
                  <a:pt x="297049" y="0"/>
                  <a:pt x="663478" y="0"/>
                </a:cubicBezTo>
                <a:close/>
              </a:path>
            </a:pathLst>
          </a:custGeom>
          <a:blipFill dpi="0" rotWithShape="1">
            <a:blip r:embed="rId2"/>
            <a:srcRect/>
            <a:tile tx="0" ty="0" sx="100000" sy="100000" flip="none" algn="tl"/>
          </a:blipFill>
          <a:ln>
            <a:solidFill>
              <a:schemeClr val="tx2"/>
            </a:solidFill>
          </a:ln>
        </p:spPr>
        <p:txBody>
          <a:bodyPr wrap="square">
            <a:noAutofit/>
          </a:bodyPr>
          <a:lstStyle>
            <a:lvl1pPr>
              <a:defRPr lang="zh-CN" altLang="en-US" sz="800">
                <a:solidFill>
                  <a:srgbClr val="C00000"/>
                </a:solidFill>
              </a:defRPr>
            </a:lvl1pPr>
          </a:lstStyle>
          <a:p>
            <a:pPr lvl="0"/>
            <a:endParaRPr lang="zh-CN" altLang="en-US"/>
          </a:p>
        </p:txBody>
      </p:sp>
      <p:sp>
        <p:nvSpPr>
          <p:cNvPr id="38" name="图片占位符 37"/>
          <p:cNvSpPr>
            <a:spLocks noGrp="1"/>
          </p:cNvSpPr>
          <p:nvPr>
            <p:ph type="pic" sz="quarter" idx="14"/>
          </p:nvPr>
        </p:nvSpPr>
        <p:spPr>
          <a:xfrm>
            <a:off x="3263334" y="1799536"/>
            <a:ext cx="1326956" cy="1326956"/>
          </a:xfrm>
          <a:custGeom>
            <a:avLst/>
            <a:gdLst>
              <a:gd name="connsiteX0" fmla="*/ 663478 w 1326956"/>
              <a:gd name="connsiteY0" fmla="*/ 0 h 1326956"/>
              <a:gd name="connsiteX1" fmla="*/ 1326956 w 1326956"/>
              <a:gd name="connsiteY1" fmla="*/ 663478 h 1326956"/>
              <a:gd name="connsiteX2" fmla="*/ 663478 w 1326956"/>
              <a:gd name="connsiteY2" fmla="*/ 1326956 h 1326956"/>
              <a:gd name="connsiteX3" fmla="*/ 0 w 1326956"/>
              <a:gd name="connsiteY3" fmla="*/ 663478 h 1326956"/>
              <a:gd name="connsiteX4" fmla="*/ 663478 w 1326956"/>
              <a:gd name="connsiteY4" fmla="*/ 0 h 1326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6956" h="1326956">
                <a:moveTo>
                  <a:pt x="663478" y="0"/>
                </a:moveTo>
                <a:cubicBezTo>
                  <a:pt x="1029907" y="0"/>
                  <a:pt x="1326956" y="297049"/>
                  <a:pt x="1326956" y="663478"/>
                </a:cubicBezTo>
                <a:cubicBezTo>
                  <a:pt x="1326956" y="1029907"/>
                  <a:pt x="1029907" y="1326956"/>
                  <a:pt x="663478" y="1326956"/>
                </a:cubicBezTo>
                <a:cubicBezTo>
                  <a:pt x="297049" y="1326956"/>
                  <a:pt x="0" y="1029907"/>
                  <a:pt x="0" y="663478"/>
                </a:cubicBezTo>
                <a:cubicBezTo>
                  <a:pt x="0" y="297049"/>
                  <a:pt x="297049" y="0"/>
                  <a:pt x="663478" y="0"/>
                </a:cubicBezTo>
                <a:close/>
              </a:path>
            </a:pathLst>
          </a:custGeom>
          <a:blipFill dpi="0" rotWithShape="1">
            <a:blip r:embed="rId2"/>
            <a:srcRect/>
            <a:tile tx="0" ty="0" sx="100000" sy="100000" flip="none" algn="tl"/>
          </a:blipFill>
          <a:ln>
            <a:solidFill>
              <a:schemeClr val="tx2"/>
            </a:solidFill>
          </a:ln>
        </p:spPr>
        <p:txBody>
          <a:bodyPr wrap="square">
            <a:noAutofit/>
          </a:bodyPr>
          <a:lstStyle>
            <a:lvl1pPr>
              <a:defRPr lang="zh-CN" altLang="en-US" sz="800">
                <a:solidFill>
                  <a:srgbClr val="C00000"/>
                </a:solidFill>
              </a:defRPr>
            </a:lvl1pPr>
          </a:lstStyle>
          <a:p>
            <a:pPr lvl="0"/>
            <a:endParaRPr lang="zh-CN" altLang="en-US"/>
          </a:p>
        </p:txBody>
      </p:sp>
      <p:sp>
        <p:nvSpPr>
          <p:cNvPr id="39" name="图片占位符 38"/>
          <p:cNvSpPr>
            <a:spLocks noGrp="1"/>
          </p:cNvSpPr>
          <p:nvPr>
            <p:ph type="pic" sz="quarter" idx="15"/>
          </p:nvPr>
        </p:nvSpPr>
        <p:spPr>
          <a:xfrm>
            <a:off x="5311623" y="1799536"/>
            <a:ext cx="1326956" cy="1326956"/>
          </a:xfrm>
          <a:custGeom>
            <a:avLst/>
            <a:gdLst>
              <a:gd name="connsiteX0" fmla="*/ 663478 w 1326956"/>
              <a:gd name="connsiteY0" fmla="*/ 0 h 1326956"/>
              <a:gd name="connsiteX1" fmla="*/ 1326956 w 1326956"/>
              <a:gd name="connsiteY1" fmla="*/ 663478 h 1326956"/>
              <a:gd name="connsiteX2" fmla="*/ 663478 w 1326956"/>
              <a:gd name="connsiteY2" fmla="*/ 1326956 h 1326956"/>
              <a:gd name="connsiteX3" fmla="*/ 0 w 1326956"/>
              <a:gd name="connsiteY3" fmla="*/ 663478 h 1326956"/>
              <a:gd name="connsiteX4" fmla="*/ 663478 w 1326956"/>
              <a:gd name="connsiteY4" fmla="*/ 0 h 1326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6956" h="1326956">
                <a:moveTo>
                  <a:pt x="663478" y="0"/>
                </a:moveTo>
                <a:cubicBezTo>
                  <a:pt x="1029907" y="0"/>
                  <a:pt x="1326956" y="297049"/>
                  <a:pt x="1326956" y="663478"/>
                </a:cubicBezTo>
                <a:cubicBezTo>
                  <a:pt x="1326956" y="1029907"/>
                  <a:pt x="1029907" y="1326956"/>
                  <a:pt x="663478" y="1326956"/>
                </a:cubicBezTo>
                <a:cubicBezTo>
                  <a:pt x="297049" y="1326956"/>
                  <a:pt x="0" y="1029907"/>
                  <a:pt x="0" y="663478"/>
                </a:cubicBezTo>
                <a:cubicBezTo>
                  <a:pt x="0" y="297049"/>
                  <a:pt x="297049" y="0"/>
                  <a:pt x="663478" y="0"/>
                </a:cubicBezTo>
                <a:close/>
              </a:path>
            </a:pathLst>
          </a:custGeom>
          <a:blipFill dpi="0" rotWithShape="1">
            <a:blip r:embed="rId2"/>
            <a:srcRect/>
            <a:tile tx="0" ty="0" sx="100000" sy="100000" flip="none" algn="tl"/>
          </a:blipFill>
          <a:ln>
            <a:solidFill>
              <a:schemeClr val="tx2"/>
            </a:solidFill>
          </a:ln>
        </p:spPr>
        <p:txBody>
          <a:bodyPr wrap="square">
            <a:noAutofit/>
          </a:bodyPr>
          <a:lstStyle>
            <a:lvl1pPr>
              <a:defRPr lang="zh-CN" altLang="en-US" sz="800">
                <a:solidFill>
                  <a:srgbClr val="C00000"/>
                </a:solidFill>
              </a:defRPr>
            </a:lvl1pPr>
          </a:lstStyle>
          <a:p>
            <a:pPr lvl="0"/>
            <a:endParaRPr lang="zh-CN" altLang="en-US"/>
          </a:p>
        </p:txBody>
      </p:sp>
      <p:sp>
        <p:nvSpPr>
          <p:cNvPr id="40" name="图片占位符 39"/>
          <p:cNvSpPr>
            <a:spLocks noGrp="1"/>
          </p:cNvSpPr>
          <p:nvPr>
            <p:ph type="pic" sz="quarter" idx="16"/>
          </p:nvPr>
        </p:nvSpPr>
        <p:spPr>
          <a:xfrm>
            <a:off x="7357197" y="1799536"/>
            <a:ext cx="1326956" cy="1326956"/>
          </a:xfrm>
          <a:custGeom>
            <a:avLst/>
            <a:gdLst>
              <a:gd name="connsiteX0" fmla="*/ 663478 w 1326956"/>
              <a:gd name="connsiteY0" fmla="*/ 0 h 1326956"/>
              <a:gd name="connsiteX1" fmla="*/ 1326956 w 1326956"/>
              <a:gd name="connsiteY1" fmla="*/ 663478 h 1326956"/>
              <a:gd name="connsiteX2" fmla="*/ 663478 w 1326956"/>
              <a:gd name="connsiteY2" fmla="*/ 1326956 h 1326956"/>
              <a:gd name="connsiteX3" fmla="*/ 0 w 1326956"/>
              <a:gd name="connsiteY3" fmla="*/ 663478 h 1326956"/>
              <a:gd name="connsiteX4" fmla="*/ 663478 w 1326956"/>
              <a:gd name="connsiteY4" fmla="*/ 0 h 1326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6956" h="1326956">
                <a:moveTo>
                  <a:pt x="663478" y="0"/>
                </a:moveTo>
                <a:cubicBezTo>
                  <a:pt x="1029907" y="0"/>
                  <a:pt x="1326956" y="297049"/>
                  <a:pt x="1326956" y="663478"/>
                </a:cubicBezTo>
                <a:cubicBezTo>
                  <a:pt x="1326956" y="1029907"/>
                  <a:pt x="1029907" y="1326956"/>
                  <a:pt x="663478" y="1326956"/>
                </a:cubicBezTo>
                <a:cubicBezTo>
                  <a:pt x="297049" y="1326956"/>
                  <a:pt x="0" y="1029907"/>
                  <a:pt x="0" y="663478"/>
                </a:cubicBezTo>
                <a:cubicBezTo>
                  <a:pt x="0" y="297049"/>
                  <a:pt x="297049" y="0"/>
                  <a:pt x="663478" y="0"/>
                </a:cubicBezTo>
                <a:close/>
              </a:path>
            </a:pathLst>
          </a:custGeom>
          <a:blipFill dpi="0" rotWithShape="1">
            <a:blip r:embed="rId2"/>
            <a:srcRect/>
            <a:tile tx="0" ty="0" sx="100000" sy="100000" flip="none" algn="tl"/>
          </a:blipFill>
          <a:ln>
            <a:solidFill>
              <a:schemeClr val="tx2"/>
            </a:solidFill>
          </a:ln>
        </p:spPr>
        <p:txBody>
          <a:bodyPr wrap="square">
            <a:noAutofit/>
          </a:bodyPr>
          <a:lstStyle>
            <a:lvl1pPr>
              <a:defRPr lang="zh-CN" altLang="en-US" sz="800">
                <a:solidFill>
                  <a:srgbClr val="C00000"/>
                </a:solidFill>
              </a:defRPr>
            </a:lvl1pPr>
          </a:lstStyle>
          <a:p>
            <a:pPr lvl="0"/>
            <a:endParaRPr lang="zh-CN" altLang="en-US"/>
          </a:p>
        </p:txBody>
      </p:sp>
      <p:sp>
        <p:nvSpPr>
          <p:cNvPr id="41" name="图片占位符 40"/>
          <p:cNvSpPr>
            <a:spLocks noGrp="1"/>
          </p:cNvSpPr>
          <p:nvPr>
            <p:ph type="pic" sz="quarter" idx="17"/>
          </p:nvPr>
        </p:nvSpPr>
        <p:spPr>
          <a:xfrm>
            <a:off x="9319749" y="1799536"/>
            <a:ext cx="1326956" cy="1326956"/>
          </a:xfrm>
          <a:custGeom>
            <a:avLst/>
            <a:gdLst>
              <a:gd name="connsiteX0" fmla="*/ 663478 w 1326956"/>
              <a:gd name="connsiteY0" fmla="*/ 0 h 1326956"/>
              <a:gd name="connsiteX1" fmla="*/ 1326956 w 1326956"/>
              <a:gd name="connsiteY1" fmla="*/ 663478 h 1326956"/>
              <a:gd name="connsiteX2" fmla="*/ 663478 w 1326956"/>
              <a:gd name="connsiteY2" fmla="*/ 1326956 h 1326956"/>
              <a:gd name="connsiteX3" fmla="*/ 0 w 1326956"/>
              <a:gd name="connsiteY3" fmla="*/ 663478 h 1326956"/>
              <a:gd name="connsiteX4" fmla="*/ 663478 w 1326956"/>
              <a:gd name="connsiteY4" fmla="*/ 0 h 13269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26956" h="1326956">
                <a:moveTo>
                  <a:pt x="663478" y="0"/>
                </a:moveTo>
                <a:cubicBezTo>
                  <a:pt x="1029907" y="0"/>
                  <a:pt x="1326956" y="297049"/>
                  <a:pt x="1326956" y="663478"/>
                </a:cubicBezTo>
                <a:cubicBezTo>
                  <a:pt x="1326956" y="1029907"/>
                  <a:pt x="1029907" y="1326956"/>
                  <a:pt x="663478" y="1326956"/>
                </a:cubicBezTo>
                <a:cubicBezTo>
                  <a:pt x="297049" y="1326956"/>
                  <a:pt x="0" y="1029907"/>
                  <a:pt x="0" y="663478"/>
                </a:cubicBezTo>
                <a:cubicBezTo>
                  <a:pt x="0" y="297049"/>
                  <a:pt x="297049" y="0"/>
                  <a:pt x="663478" y="0"/>
                </a:cubicBezTo>
                <a:close/>
              </a:path>
            </a:pathLst>
          </a:custGeom>
          <a:blipFill dpi="0" rotWithShape="1">
            <a:blip r:embed="rId2"/>
            <a:srcRect/>
            <a:tile tx="0" ty="0" sx="100000" sy="100000" flip="none" algn="tl"/>
          </a:blipFill>
          <a:ln>
            <a:solidFill>
              <a:schemeClr val="tx2"/>
            </a:solidFill>
          </a:ln>
        </p:spPr>
        <p:txBody>
          <a:bodyPr wrap="square">
            <a:noAutofit/>
          </a:bodyPr>
          <a:lstStyle>
            <a:lvl1pPr>
              <a:defRPr lang="zh-CN" altLang="en-US" sz="800">
                <a:solidFill>
                  <a:srgbClr val="C00000"/>
                </a:solidFill>
              </a:defRPr>
            </a:lvl1pPr>
          </a:lstStyle>
          <a:p>
            <a:pPr lvl="0"/>
            <a:endParaRPr lang="zh-CN" altLang="en-US"/>
          </a:p>
        </p:txBody>
      </p:sp>
      <p:cxnSp>
        <p:nvCxnSpPr>
          <p:cNvPr id="3" name="直接连接符 2"/>
          <p:cNvCxnSpPr/>
          <p:nvPr/>
        </p:nvCxnSpPr>
        <p:spPr>
          <a:xfrm flipV="1">
            <a:off x="1958946" y="3147769"/>
            <a:ext cx="0" cy="467664"/>
          </a:xfrm>
          <a:prstGeom prst="line">
            <a:avLst/>
          </a:prstGeom>
          <a:ln w="6350">
            <a:solidFill>
              <a:schemeClr val="accent1"/>
            </a:solidFill>
            <a:prstDash val="dash"/>
            <a:headEnd type="triangle"/>
            <a:tailEnd type="none"/>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flipV="1">
            <a:off x="3926813" y="3147769"/>
            <a:ext cx="0" cy="467664"/>
          </a:xfrm>
          <a:prstGeom prst="line">
            <a:avLst/>
          </a:prstGeom>
          <a:ln w="6350">
            <a:solidFill>
              <a:schemeClr val="accent2"/>
            </a:solidFill>
            <a:prstDash val="dash"/>
            <a:headEnd type="triangle"/>
            <a:tailEnd type="none"/>
          </a:ln>
        </p:spPr>
        <p:style>
          <a:lnRef idx="1">
            <a:schemeClr val="accent1"/>
          </a:lnRef>
          <a:fillRef idx="0">
            <a:schemeClr val="accent1"/>
          </a:fillRef>
          <a:effectRef idx="0">
            <a:schemeClr val="accent1"/>
          </a:effectRef>
          <a:fontRef idx="minor">
            <a:schemeClr val="tx1"/>
          </a:fontRef>
        </p:style>
      </p:cxnSp>
      <p:cxnSp>
        <p:nvCxnSpPr>
          <p:cNvPr id="9" name="直接连接符 8"/>
          <p:cNvCxnSpPr/>
          <p:nvPr/>
        </p:nvCxnSpPr>
        <p:spPr>
          <a:xfrm flipV="1">
            <a:off x="5975102" y="3147769"/>
            <a:ext cx="0" cy="467664"/>
          </a:xfrm>
          <a:prstGeom prst="line">
            <a:avLst/>
          </a:prstGeom>
          <a:ln w="6350">
            <a:solidFill>
              <a:schemeClr val="accent3"/>
            </a:solidFill>
            <a:prstDash val="dash"/>
            <a:headEnd type="triangle"/>
            <a:tailEnd type="none"/>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flipV="1">
            <a:off x="8020676" y="3147769"/>
            <a:ext cx="0" cy="467664"/>
          </a:xfrm>
          <a:prstGeom prst="line">
            <a:avLst/>
          </a:prstGeom>
          <a:ln w="6350">
            <a:solidFill>
              <a:schemeClr val="accent4"/>
            </a:solidFill>
            <a:prstDash val="dash"/>
            <a:headEnd type="triangle"/>
            <a:tailEnd type="none"/>
          </a:ln>
        </p:spPr>
        <p:style>
          <a:lnRef idx="1">
            <a:schemeClr val="accent1"/>
          </a:lnRef>
          <a:fillRef idx="0">
            <a:schemeClr val="accent1"/>
          </a:fillRef>
          <a:effectRef idx="0">
            <a:schemeClr val="accent1"/>
          </a:effectRef>
          <a:fontRef idx="minor">
            <a:schemeClr val="tx1"/>
          </a:fontRef>
        </p:style>
      </p:cxnSp>
      <p:cxnSp>
        <p:nvCxnSpPr>
          <p:cNvPr id="15" name="直接连接符 14"/>
          <p:cNvCxnSpPr/>
          <p:nvPr/>
        </p:nvCxnSpPr>
        <p:spPr>
          <a:xfrm flipV="1">
            <a:off x="9983228" y="3147769"/>
            <a:ext cx="0" cy="467664"/>
          </a:xfrm>
          <a:prstGeom prst="line">
            <a:avLst/>
          </a:prstGeom>
          <a:ln w="6350">
            <a:solidFill>
              <a:schemeClr val="accent2"/>
            </a:solidFill>
            <a:prstDash val="dash"/>
            <a:headEnd type="triangle"/>
            <a:tailEnd type="none"/>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mc:Choice xmlns:p14="http://schemas.microsoft.com/office/powerpoint/2010/main" Requires="p14">
      <p:transition spd="slow" p14:dur="900" advClick="0" advTm="5000">
        <p14:warp dir="in"/>
      </p:transition>
    </mc:Choice>
    <mc:Fallback>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stCondLst>
                                    <p:cond delay="170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0-#ppt_h/2"/>
                                          </p:val>
                                        </p:tav>
                                        <p:tav tm="100000">
                                          <p:val>
                                            <p:strVal val="#ppt_y"/>
                                          </p:val>
                                        </p:tav>
                                      </p:tavLst>
                                    </p:anim>
                                  </p:childTnLst>
                                </p:cTn>
                              </p:par>
                              <p:par>
                                <p:cTn id="9" presetID="2" presetClass="entr" presetSubtype="1" fill="hold" grpId="0" nodeType="withEffect">
                                  <p:stCondLst>
                                    <p:cond delay="1700"/>
                                  </p:stCondLst>
                                  <p:childTnLst>
                                    <p:set>
                                      <p:cBhvr>
                                        <p:cTn id="10" dur="1" fill="hold">
                                          <p:stCondLst>
                                            <p:cond delay="0"/>
                                          </p:stCondLst>
                                        </p:cTn>
                                        <p:tgtEl>
                                          <p:spTgt spid="37"/>
                                        </p:tgtEl>
                                        <p:attrNameLst>
                                          <p:attrName>style.visibility</p:attrName>
                                        </p:attrNameLst>
                                      </p:cBhvr>
                                      <p:to>
                                        <p:strVal val="visible"/>
                                      </p:to>
                                    </p:set>
                                    <p:anim calcmode="lin" valueType="num">
                                      <p:cBhvr additive="base">
                                        <p:cTn id="11" dur="500" fill="hold"/>
                                        <p:tgtEl>
                                          <p:spTgt spid="37"/>
                                        </p:tgtEl>
                                        <p:attrNameLst>
                                          <p:attrName>ppt_x</p:attrName>
                                        </p:attrNameLst>
                                      </p:cBhvr>
                                      <p:tavLst>
                                        <p:tav tm="0">
                                          <p:val>
                                            <p:strVal val="#ppt_x"/>
                                          </p:val>
                                        </p:tav>
                                        <p:tav tm="100000">
                                          <p:val>
                                            <p:strVal val="#ppt_x"/>
                                          </p:val>
                                        </p:tav>
                                      </p:tavLst>
                                    </p:anim>
                                    <p:anim calcmode="lin" valueType="num">
                                      <p:cBhvr additive="base">
                                        <p:cTn id="12" dur="500" fill="hold"/>
                                        <p:tgtEl>
                                          <p:spTgt spid="37"/>
                                        </p:tgtEl>
                                        <p:attrNameLst>
                                          <p:attrName>ppt_y</p:attrName>
                                        </p:attrNameLst>
                                      </p:cBhvr>
                                      <p:tavLst>
                                        <p:tav tm="0">
                                          <p:val>
                                            <p:strVal val="0-#ppt_h/2"/>
                                          </p:val>
                                        </p:tav>
                                        <p:tav tm="100000">
                                          <p:val>
                                            <p:strVal val="#ppt_y"/>
                                          </p:val>
                                        </p:tav>
                                      </p:tavLst>
                                    </p:anim>
                                  </p:childTnLst>
                                </p:cTn>
                              </p:par>
                              <p:par>
                                <p:cTn id="13" presetID="2" presetClass="entr" presetSubtype="1" fill="hold" nodeType="withEffect">
                                  <p:stCondLst>
                                    <p:cond delay="2200"/>
                                  </p:stCondLst>
                                  <p:childTnLst>
                                    <p:set>
                                      <p:cBhvr>
                                        <p:cTn id="14" dur="1" fill="hold">
                                          <p:stCondLst>
                                            <p:cond delay="0"/>
                                          </p:stCondLst>
                                        </p:cTn>
                                        <p:tgtEl>
                                          <p:spTgt spid="6"/>
                                        </p:tgtEl>
                                        <p:attrNameLst>
                                          <p:attrName>style.visibility</p:attrName>
                                        </p:attrNameLst>
                                      </p:cBhvr>
                                      <p:to>
                                        <p:strVal val="visible"/>
                                      </p:to>
                                    </p:set>
                                    <p:anim calcmode="lin" valueType="num">
                                      <p:cBhvr additive="base">
                                        <p:cTn id="15" dur="500" fill="hold"/>
                                        <p:tgtEl>
                                          <p:spTgt spid="6"/>
                                        </p:tgtEl>
                                        <p:attrNameLst>
                                          <p:attrName>ppt_x</p:attrName>
                                        </p:attrNameLst>
                                      </p:cBhvr>
                                      <p:tavLst>
                                        <p:tav tm="0">
                                          <p:val>
                                            <p:strVal val="#ppt_x"/>
                                          </p:val>
                                        </p:tav>
                                        <p:tav tm="100000">
                                          <p:val>
                                            <p:strVal val="#ppt_x"/>
                                          </p:val>
                                        </p:tav>
                                      </p:tavLst>
                                    </p:anim>
                                    <p:anim calcmode="lin" valueType="num">
                                      <p:cBhvr additive="base">
                                        <p:cTn id="16" dur="500" fill="hold"/>
                                        <p:tgtEl>
                                          <p:spTgt spid="6"/>
                                        </p:tgtEl>
                                        <p:attrNameLst>
                                          <p:attrName>ppt_y</p:attrName>
                                        </p:attrNameLst>
                                      </p:cBhvr>
                                      <p:tavLst>
                                        <p:tav tm="0">
                                          <p:val>
                                            <p:strVal val="0-#ppt_h/2"/>
                                          </p:val>
                                        </p:tav>
                                        <p:tav tm="100000">
                                          <p:val>
                                            <p:strVal val="#ppt_y"/>
                                          </p:val>
                                        </p:tav>
                                      </p:tavLst>
                                    </p:anim>
                                  </p:childTnLst>
                                </p:cTn>
                              </p:par>
                              <p:par>
                                <p:cTn id="17" presetID="2" presetClass="entr" presetSubtype="1" fill="hold" grpId="0" nodeType="withEffect">
                                  <p:stCondLst>
                                    <p:cond delay="2200"/>
                                  </p:stCondLst>
                                  <p:childTnLst>
                                    <p:set>
                                      <p:cBhvr>
                                        <p:cTn id="18" dur="1" fill="hold">
                                          <p:stCondLst>
                                            <p:cond delay="0"/>
                                          </p:stCondLst>
                                        </p:cTn>
                                        <p:tgtEl>
                                          <p:spTgt spid="38"/>
                                        </p:tgtEl>
                                        <p:attrNameLst>
                                          <p:attrName>style.visibility</p:attrName>
                                        </p:attrNameLst>
                                      </p:cBhvr>
                                      <p:to>
                                        <p:strVal val="visible"/>
                                      </p:to>
                                    </p:set>
                                    <p:anim calcmode="lin" valueType="num">
                                      <p:cBhvr additive="base">
                                        <p:cTn id="19" dur="500" fill="hold"/>
                                        <p:tgtEl>
                                          <p:spTgt spid="38"/>
                                        </p:tgtEl>
                                        <p:attrNameLst>
                                          <p:attrName>ppt_x</p:attrName>
                                        </p:attrNameLst>
                                      </p:cBhvr>
                                      <p:tavLst>
                                        <p:tav tm="0">
                                          <p:val>
                                            <p:strVal val="#ppt_x"/>
                                          </p:val>
                                        </p:tav>
                                        <p:tav tm="100000">
                                          <p:val>
                                            <p:strVal val="#ppt_x"/>
                                          </p:val>
                                        </p:tav>
                                      </p:tavLst>
                                    </p:anim>
                                    <p:anim calcmode="lin" valueType="num">
                                      <p:cBhvr additive="base">
                                        <p:cTn id="20" dur="500" fill="hold"/>
                                        <p:tgtEl>
                                          <p:spTgt spid="38"/>
                                        </p:tgtEl>
                                        <p:attrNameLst>
                                          <p:attrName>ppt_y</p:attrName>
                                        </p:attrNameLst>
                                      </p:cBhvr>
                                      <p:tavLst>
                                        <p:tav tm="0">
                                          <p:val>
                                            <p:strVal val="0-#ppt_h/2"/>
                                          </p:val>
                                        </p:tav>
                                        <p:tav tm="100000">
                                          <p:val>
                                            <p:strVal val="#ppt_y"/>
                                          </p:val>
                                        </p:tav>
                                      </p:tavLst>
                                    </p:anim>
                                  </p:childTnLst>
                                </p:cTn>
                              </p:par>
                              <p:par>
                                <p:cTn id="21" presetID="2" presetClass="entr" presetSubtype="1" fill="hold" nodeType="withEffect">
                                  <p:stCondLst>
                                    <p:cond delay="2700"/>
                                  </p:stCondLst>
                                  <p:childTnLst>
                                    <p:set>
                                      <p:cBhvr>
                                        <p:cTn id="22" dur="1" fill="hold">
                                          <p:stCondLst>
                                            <p:cond delay="0"/>
                                          </p:stCondLst>
                                        </p:cTn>
                                        <p:tgtEl>
                                          <p:spTgt spid="9"/>
                                        </p:tgtEl>
                                        <p:attrNameLst>
                                          <p:attrName>style.visibility</p:attrName>
                                        </p:attrNameLst>
                                      </p:cBhvr>
                                      <p:to>
                                        <p:strVal val="visible"/>
                                      </p:to>
                                    </p:set>
                                    <p:anim calcmode="lin" valueType="num">
                                      <p:cBhvr additive="base">
                                        <p:cTn id="23" dur="500" fill="hold"/>
                                        <p:tgtEl>
                                          <p:spTgt spid="9"/>
                                        </p:tgtEl>
                                        <p:attrNameLst>
                                          <p:attrName>ppt_x</p:attrName>
                                        </p:attrNameLst>
                                      </p:cBhvr>
                                      <p:tavLst>
                                        <p:tav tm="0">
                                          <p:val>
                                            <p:strVal val="#ppt_x"/>
                                          </p:val>
                                        </p:tav>
                                        <p:tav tm="100000">
                                          <p:val>
                                            <p:strVal val="#ppt_x"/>
                                          </p:val>
                                        </p:tav>
                                      </p:tavLst>
                                    </p:anim>
                                    <p:anim calcmode="lin" valueType="num">
                                      <p:cBhvr additive="base">
                                        <p:cTn id="24" dur="500" fill="hold"/>
                                        <p:tgtEl>
                                          <p:spTgt spid="9"/>
                                        </p:tgtEl>
                                        <p:attrNameLst>
                                          <p:attrName>ppt_y</p:attrName>
                                        </p:attrNameLst>
                                      </p:cBhvr>
                                      <p:tavLst>
                                        <p:tav tm="0">
                                          <p:val>
                                            <p:strVal val="0-#ppt_h/2"/>
                                          </p:val>
                                        </p:tav>
                                        <p:tav tm="100000">
                                          <p:val>
                                            <p:strVal val="#ppt_y"/>
                                          </p:val>
                                        </p:tav>
                                      </p:tavLst>
                                    </p:anim>
                                  </p:childTnLst>
                                </p:cTn>
                              </p:par>
                              <p:par>
                                <p:cTn id="25" presetID="2" presetClass="entr" presetSubtype="1" fill="hold" grpId="0" nodeType="withEffect">
                                  <p:stCondLst>
                                    <p:cond delay="2700"/>
                                  </p:stCondLst>
                                  <p:childTnLst>
                                    <p:set>
                                      <p:cBhvr>
                                        <p:cTn id="26" dur="1" fill="hold">
                                          <p:stCondLst>
                                            <p:cond delay="0"/>
                                          </p:stCondLst>
                                        </p:cTn>
                                        <p:tgtEl>
                                          <p:spTgt spid="39"/>
                                        </p:tgtEl>
                                        <p:attrNameLst>
                                          <p:attrName>style.visibility</p:attrName>
                                        </p:attrNameLst>
                                      </p:cBhvr>
                                      <p:to>
                                        <p:strVal val="visible"/>
                                      </p:to>
                                    </p:set>
                                    <p:anim calcmode="lin" valueType="num">
                                      <p:cBhvr additive="base">
                                        <p:cTn id="27" dur="500" fill="hold"/>
                                        <p:tgtEl>
                                          <p:spTgt spid="39"/>
                                        </p:tgtEl>
                                        <p:attrNameLst>
                                          <p:attrName>ppt_x</p:attrName>
                                        </p:attrNameLst>
                                      </p:cBhvr>
                                      <p:tavLst>
                                        <p:tav tm="0">
                                          <p:val>
                                            <p:strVal val="#ppt_x"/>
                                          </p:val>
                                        </p:tav>
                                        <p:tav tm="100000">
                                          <p:val>
                                            <p:strVal val="#ppt_x"/>
                                          </p:val>
                                        </p:tav>
                                      </p:tavLst>
                                    </p:anim>
                                    <p:anim calcmode="lin" valueType="num">
                                      <p:cBhvr additive="base">
                                        <p:cTn id="28" dur="500" fill="hold"/>
                                        <p:tgtEl>
                                          <p:spTgt spid="39"/>
                                        </p:tgtEl>
                                        <p:attrNameLst>
                                          <p:attrName>ppt_y</p:attrName>
                                        </p:attrNameLst>
                                      </p:cBhvr>
                                      <p:tavLst>
                                        <p:tav tm="0">
                                          <p:val>
                                            <p:strVal val="0-#ppt_h/2"/>
                                          </p:val>
                                        </p:tav>
                                        <p:tav tm="100000">
                                          <p:val>
                                            <p:strVal val="#ppt_y"/>
                                          </p:val>
                                        </p:tav>
                                      </p:tavLst>
                                    </p:anim>
                                  </p:childTnLst>
                                </p:cTn>
                              </p:par>
                              <p:par>
                                <p:cTn id="29" presetID="2" presetClass="entr" presetSubtype="1" fill="hold" nodeType="withEffect">
                                  <p:stCondLst>
                                    <p:cond delay="3200"/>
                                  </p:stCondLst>
                                  <p:childTnLst>
                                    <p:set>
                                      <p:cBhvr>
                                        <p:cTn id="30" dur="1" fill="hold">
                                          <p:stCondLst>
                                            <p:cond delay="0"/>
                                          </p:stCondLst>
                                        </p:cTn>
                                        <p:tgtEl>
                                          <p:spTgt spid="12"/>
                                        </p:tgtEl>
                                        <p:attrNameLst>
                                          <p:attrName>style.visibility</p:attrName>
                                        </p:attrNameLst>
                                      </p:cBhvr>
                                      <p:to>
                                        <p:strVal val="visible"/>
                                      </p:to>
                                    </p:set>
                                    <p:anim calcmode="lin" valueType="num">
                                      <p:cBhvr additive="base">
                                        <p:cTn id="31" dur="500" fill="hold"/>
                                        <p:tgtEl>
                                          <p:spTgt spid="12"/>
                                        </p:tgtEl>
                                        <p:attrNameLst>
                                          <p:attrName>ppt_x</p:attrName>
                                        </p:attrNameLst>
                                      </p:cBhvr>
                                      <p:tavLst>
                                        <p:tav tm="0">
                                          <p:val>
                                            <p:strVal val="#ppt_x"/>
                                          </p:val>
                                        </p:tav>
                                        <p:tav tm="100000">
                                          <p:val>
                                            <p:strVal val="#ppt_x"/>
                                          </p:val>
                                        </p:tav>
                                      </p:tavLst>
                                    </p:anim>
                                    <p:anim calcmode="lin" valueType="num">
                                      <p:cBhvr additive="base">
                                        <p:cTn id="32" dur="500" fill="hold"/>
                                        <p:tgtEl>
                                          <p:spTgt spid="12"/>
                                        </p:tgtEl>
                                        <p:attrNameLst>
                                          <p:attrName>ppt_y</p:attrName>
                                        </p:attrNameLst>
                                      </p:cBhvr>
                                      <p:tavLst>
                                        <p:tav tm="0">
                                          <p:val>
                                            <p:strVal val="0-#ppt_h/2"/>
                                          </p:val>
                                        </p:tav>
                                        <p:tav tm="100000">
                                          <p:val>
                                            <p:strVal val="#ppt_y"/>
                                          </p:val>
                                        </p:tav>
                                      </p:tavLst>
                                    </p:anim>
                                  </p:childTnLst>
                                </p:cTn>
                              </p:par>
                              <p:par>
                                <p:cTn id="33" presetID="2" presetClass="entr" presetSubtype="1" fill="hold" grpId="0" nodeType="withEffect">
                                  <p:stCondLst>
                                    <p:cond delay="3200"/>
                                  </p:stCondLst>
                                  <p:childTnLst>
                                    <p:set>
                                      <p:cBhvr>
                                        <p:cTn id="34" dur="1" fill="hold">
                                          <p:stCondLst>
                                            <p:cond delay="0"/>
                                          </p:stCondLst>
                                        </p:cTn>
                                        <p:tgtEl>
                                          <p:spTgt spid="40"/>
                                        </p:tgtEl>
                                        <p:attrNameLst>
                                          <p:attrName>style.visibility</p:attrName>
                                        </p:attrNameLst>
                                      </p:cBhvr>
                                      <p:to>
                                        <p:strVal val="visible"/>
                                      </p:to>
                                    </p:set>
                                    <p:anim calcmode="lin" valueType="num">
                                      <p:cBhvr additive="base">
                                        <p:cTn id="35" dur="500" fill="hold"/>
                                        <p:tgtEl>
                                          <p:spTgt spid="40"/>
                                        </p:tgtEl>
                                        <p:attrNameLst>
                                          <p:attrName>ppt_x</p:attrName>
                                        </p:attrNameLst>
                                      </p:cBhvr>
                                      <p:tavLst>
                                        <p:tav tm="0">
                                          <p:val>
                                            <p:strVal val="#ppt_x"/>
                                          </p:val>
                                        </p:tav>
                                        <p:tav tm="100000">
                                          <p:val>
                                            <p:strVal val="#ppt_x"/>
                                          </p:val>
                                        </p:tav>
                                      </p:tavLst>
                                    </p:anim>
                                    <p:anim calcmode="lin" valueType="num">
                                      <p:cBhvr additive="base">
                                        <p:cTn id="36" dur="500" fill="hold"/>
                                        <p:tgtEl>
                                          <p:spTgt spid="40"/>
                                        </p:tgtEl>
                                        <p:attrNameLst>
                                          <p:attrName>ppt_y</p:attrName>
                                        </p:attrNameLst>
                                      </p:cBhvr>
                                      <p:tavLst>
                                        <p:tav tm="0">
                                          <p:val>
                                            <p:strVal val="0-#ppt_h/2"/>
                                          </p:val>
                                        </p:tav>
                                        <p:tav tm="100000">
                                          <p:val>
                                            <p:strVal val="#ppt_y"/>
                                          </p:val>
                                        </p:tav>
                                      </p:tavLst>
                                    </p:anim>
                                  </p:childTnLst>
                                </p:cTn>
                              </p:par>
                              <p:par>
                                <p:cTn id="37" presetID="2" presetClass="entr" presetSubtype="1" fill="hold" nodeType="withEffect">
                                  <p:stCondLst>
                                    <p:cond delay="3700"/>
                                  </p:stCondLst>
                                  <p:childTnLst>
                                    <p:set>
                                      <p:cBhvr>
                                        <p:cTn id="38" dur="1" fill="hold">
                                          <p:stCondLst>
                                            <p:cond delay="0"/>
                                          </p:stCondLst>
                                        </p:cTn>
                                        <p:tgtEl>
                                          <p:spTgt spid="15"/>
                                        </p:tgtEl>
                                        <p:attrNameLst>
                                          <p:attrName>style.visibility</p:attrName>
                                        </p:attrNameLst>
                                      </p:cBhvr>
                                      <p:to>
                                        <p:strVal val="visible"/>
                                      </p:to>
                                    </p:set>
                                    <p:anim calcmode="lin" valueType="num">
                                      <p:cBhvr additive="base">
                                        <p:cTn id="39" dur="500" fill="hold"/>
                                        <p:tgtEl>
                                          <p:spTgt spid="15"/>
                                        </p:tgtEl>
                                        <p:attrNameLst>
                                          <p:attrName>ppt_x</p:attrName>
                                        </p:attrNameLst>
                                      </p:cBhvr>
                                      <p:tavLst>
                                        <p:tav tm="0">
                                          <p:val>
                                            <p:strVal val="#ppt_x"/>
                                          </p:val>
                                        </p:tav>
                                        <p:tav tm="100000">
                                          <p:val>
                                            <p:strVal val="#ppt_x"/>
                                          </p:val>
                                        </p:tav>
                                      </p:tavLst>
                                    </p:anim>
                                    <p:anim calcmode="lin" valueType="num">
                                      <p:cBhvr additive="base">
                                        <p:cTn id="40" dur="500" fill="hold"/>
                                        <p:tgtEl>
                                          <p:spTgt spid="15"/>
                                        </p:tgtEl>
                                        <p:attrNameLst>
                                          <p:attrName>ppt_y</p:attrName>
                                        </p:attrNameLst>
                                      </p:cBhvr>
                                      <p:tavLst>
                                        <p:tav tm="0">
                                          <p:val>
                                            <p:strVal val="0-#ppt_h/2"/>
                                          </p:val>
                                        </p:tav>
                                        <p:tav tm="100000">
                                          <p:val>
                                            <p:strVal val="#ppt_y"/>
                                          </p:val>
                                        </p:tav>
                                      </p:tavLst>
                                    </p:anim>
                                  </p:childTnLst>
                                </p:cTn>
                              </p:par>
                              <p:par>
                                <p:cTn id="41" presetID="2" presetClass="entr" presetSubtype="1" fill="hold" grpId="0" nodeType="withEffect">
                                  <p:stCondLst>
                                    <p:cond delay="3700"/>
                                  </p:stCondLst>
                                  <p:childTnLst>
                                    <p:set>
                                      <p:cBhvr>
                                        <p:cTn id="42" dur="1" fill="hold">
                                          <p:stCondLst>
                                            <p:cond delay="0"/>
                                          </p:stCondLst>
                                        </p:cTn>
                                        <p:tgtEl>
                                          <p:spTgt spid="41"/>
                                        </p:tgtEl>
                                        <p:attrNameLst>
                                          <p:attrName>style.visibility</p:attrName>
                                        </p:attrNameLst>
                                      </p:cBhvr>
                                      <p:to>
                                        <p:strVal val="visible"/>
                                      </p:to>
                                    </p:set>
                                    <p:anim calcmode="lin" valueType="num">
                                      <p:cBhvr additive="base">
                                        <p:cTn id="43" dur="500" fill="hold"/>
                                        <p:tgtEl>
                                          <p:spTgt spid="41"/>
                                        </p:tgtEl>
                                        <p:attrNameLst>
                                          <p:attrName>ppt_x</p:attrName>
                                        </p:attrNameLst>
                                      </p:cBhvr>
                                      <p:tavLst>
                                        <p:tav tm="0">
                                          <p:val>
                                            <p:strVal val="#ppt_x"/>
                                          </p:val>
                                        </p:tav>
                                        <p:tav tm="100000">
                                          <p:val>
                                            <p:strVal val="#ppt_x"/>
                                          </p:val>
                                        </p:tav>
                                      </p:tavLst>
                                    </p:anim>
                                    <p:anim calcmode="lin" valueType="num">
                                      <p:cBhvr additive="base">
                                        <p:cTn id="44" dur="500" fill="hold"/>
                                        <p:tgtEl>
                                          <p:spTgt spid="41"/>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animBg="1"/>
      <p:bldP spid="38" grpId="0" animBg="1"/>
      <p:bldP spid="39" grpId="0" animBg="1"/>
      <p:bldP spid="40" grpId="0" animBg="1"/>
      <p:bldP spid="41" grpId="0" animBg="1"/>
    </p:bld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33_空白">
    <p:spTree>
      <p:nvGrpSpPr>
        <p:cNvPr id="1" name=""/>
        <p:cNvGrpSpPr/>
        <p:nvPr/>
      </p:nvGrpSpPr>
      <p:grpSpPr>
        <a:xfrm>
          <a:off x="0" y="0"/>
          <a:ext cx="0" cy="0"/>
          <a:chOff x="0" y="0"/>
          <a:chExt cx="0" cy="0"/>
        </a:xfrm>
      </p:grpSpPr>
      <p:sp>
        <p:nvSpPr>
          <p:cNvPr id="5" name="图片占位符 4"/>
          <p:cNvSpPr>
            <a:spLocks noGrp="1"/>
          </p:cNvSpPr>
          <p:nvPr>
            <p:ph type="pic" sz="quarter" idx="13"/>
          </p:nvPr>
        </p:nvSpPr>
        <p:spPr>
          <a:xfrm>
            <a:off x="2639582" y="1442942"/>
            <a:ext cx="9552420" cy="2841945"/>
          </a:xfrm>
          <a:custGeom>
            <a:avLst/>
            <a:gdLst>
              <a:gd name="connsiteX0" fmla="*/ 0 w 9552420"/>
              <a:gd name="connsiteY0" fmla="*/ 0 h 2841945"/>
              <a:gd name="connsiteX1" fmla="*/ 9552420 w 9552420"/>
              <a:gd name="connsiteY1" fmla="*/ 0 h 2841945"/>
              <a:gd name="connsiteX2" fmla="*/ 9552420 w 9552420"/>
              <a:gd name="connsiteY2" fmla="*/ 2841945 h 2841945"/>
              <a:gd name="connsiteX3" fmla="*/ 0 w 9552420"/>
              <a:gd name="connsiteY3" fmla="*/ 2841945 h 2841945"/>
            </a:gdLst>
            <a:ahLst/>
            <a:cxnLst>
              <a:cxn ang="0">
                <a:pos x="connsiteX0" y="connsiteY0"/>
              </a:cxn>
              <a:cxn ang="0">
                <a:pos x="connsiteX1" y="connsiteY1"/>
              </a:cxn>
              <a:cxn ang="0">
                <a:pos x="connsiteX2" y="connsiteY2"/>
              </a:cxn>
              <a:cxn ang="0">
                <a:pos x="connsiteX3" y="connsiteY3"/>
              </a:cxn>
            </a:cxnLst>
            <a:rect l="l" t="t" r="r" b="b"/>
            <a:pathLst>
              <a:path w="9552420" h="2841945">
                <a:moveTo>
                  <a:pt x="0" y="0"/>
                </a:moveTo>
                <a:lnTo>
                  <a:pt x="9552420" y="0"/>
                </a:lnTo>
                <a:lnTo>
                  <a:pt x="9552420" y="2841945"/>
                </a:lnTo>
                <a:lnTo>
                  <a:pt x="0" y="2841945"/>
                </a:lnTo>
                <a:close/>
              </a:path>
            </a:pathLst>
          </a:custGeom>
          <a:blipFill dpi="0" rotWithShape="1">
            <a:blip r:embed="rId2"/>
            <a:srcRect/>
            <a:tile tx="0" ty="0" sx="100000" sy="100000" flip="none" algn="tl"/>
          </a:blipFill>
        </p:spPr>
        <p:txBody>
          <a:bodyPr wrap="square">
            <a:noAutofit/>
          </a:bodyPr>
          <a:lstStyle>
            <a:lvl1pPr>
              <a:defRPr lang="zh-CN" altLang="en-US" sz="800">
                <a:solidFill>
                  <a:srgbClr val="C00000"/>
                </a:solidFill>
              </a:defRPr>
            </a:lvl1pPr>
          </a:lstStyle>
          <a:p>
            <a:pPr lvl="0"/>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900" advClick="0" advTm="5000">
        <p14:warp dir="in"/>
      </p:transition>
    </mc:Choice>
    <mc:Fallback>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accel="50000" decel="50000" fill="hold" grpId="0" nodeType="withEffect">
                                  <p:stCondLst>
                                    <p:cond delay="50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1+#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34_空白">
    <p:spTree>
      <p:nvGrpSpPr>
        <p:cNvPr id="1" name=""/>
        <p:cNvGrpSpPr/>
        <p:nvPr/>
      </p:nvGrpSpPr>
      <p:grpSpPr>
        <a:xfrm>
          <a:off x="0" y="0"/>
          <a:ext cx="0" cy="0"/>
          <a:chOff x="0" y="0"/>
          <a:chExt cx="0" cy="0"/>
        </a:xfrm>
      </p:grpSpPr>
      <p:sp>
        <p:nvSpPr>
          <p:cNvPr id="5" name="图片占位符 4"/>
          <p:cNvSpPr>
            <a:spLocks noGrp="1"/>
          </p:cNvSpPr>
          <p:nvPr>
            <p:ph type="pic" sz="quarter" idx="13"/>
          </p:nvPr>
        </p:nvSpPr>
        <p:spPr>
          <a:xfrm>
            <a:off x="952991" y="1123524"/>
            <a:ext cx="10286019" cy="3715658"/>
          </a:xfrm>
          <a:custGeom>
            <a:avLst/>
            <a:gdLst>
              <a:gd name="connsiteX0" fmla="*/ 0 w 10286019"/>
              <a:gd name="connsiteY0" fmla="*/ 0 h 3715658"/>
              <a:gd name="connsiteX1" fmla="*/ 10286019 w 10286019"/>
              <a:gd name="connsiteY1" fmla="*/ 0 h 3715658"/>
              <a:gd name="connsiteX2" fmla="*/ 10286019 w 10286019"/>
              <a:gd name="connsiteY2" fmla="*/ 3715658 h 3715658"/>
              <a:gd name="connsiteX3" fmla="*/ 0 w 10286019"/>
              <a:gd name="connsiteY3" fmla="*/ 3715658 h 3715658"/>
            </a:gdLst>
            <a:ahLst/>
            <a:cxnLst>
              <a:cxn ang="0">
                <a:pos x="connsiteX0" y="connsiteY0"/>
              </a:cxn>
              <a:cxn ang="0">
                <a:pos x="connsiteX1" y="connsiteY1"/>
              </a:cxn>
              <a:cxn ang="0">
                <a:pos x="connsiteX2" y="connsiteY2"/>
              </a:cxn>
              <a:cxn ang="0">
                <a:pos x="connsiteX3" y="connsiteY3"/>
              </a:cxn>
            </a:cxnLst>
            <a:rect l="l" t="t" r="r" b="b"/>
            <a:pathLst>
              <a:path w="10286019" h="3715658">
                <a:moveTo>
                  <a:pt x="0" y="0"/>
                </a:moveTo>
                <a:lnTo>
                  <a:pt x="10286019" y="0"/>
                </a:lnTo>
                <a:lnTo>
                  <a:pt x="10286019" y="3715658"/>
                </a:lnTo>
                <a:lnTo>
                  <a:pt x="0" y="3715658"/>
                </a:lnTo>
                <a:close/>
              </a:path>
            </a:pathLst>
          </a:custGeom>
          <a:blipFill>
            <a:blip r:embed="rId2"/>
            <a:stretch>
              <a:fillRect/>
            </a:stretch>
          </a:blipFill>
          <a:ln w="12700">
            <a:solidFill>
              <a:schemeClr val="bg1"/>
            </a:solidFill>
          </a:ln>
          <a:effectLst>
            <a:outerShdw blurRad="254000" dist="127000" dir="5400000" algn="t" rotWithShape="0">
              <a:schemeClr val="tx1">
                <a:lumMod val="75000"/>
                <a:lumOff val="25000"/>
                <a:alpha val="40000"/>
              </a:schemeClr>
            </a:outerShdw>
          </a:effectLst>
        </p:spPr>
        <p:txBody>
          <a:bodyPr wrap="square">
            <a:noAutofit/>
          </a:bodyPr>
          <a:lstStyle>
            <a:lvl1pPr>
              <a:defRPr lang="zh-CN" altLang="en-US" sz="800">
                <a:solidFill>
                  <a:srgbClr val="C00000"/>
                </a:solidFill>
              </a:defRPr>
            </a:lvl1pPr>
          </a:lstStyle>
          <a:p>
            <a:pPr lvl="0"/>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900" advClick="0" advTm="5000">
        <p14:warp dir="in"/>
      </p:transition>
    </mc:Choice>
    <mc:Fallback>
      <p:transition spd="slow" advClick="0" advTm="500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14:presetBounceEnd="37000">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14:bounceEnd="37000">
                                          <p:cBhvr additive="base">
                                            <p:cTn id="7" dur="350" fill="hold"/>
                                            <p:tgtEl>
                                              <p:spTgt spid="5"/>
                                            </p:tgtEl>
                                            <p:attrNameLst>
                                              <p:attrName>ppt_x</p:attrName>
                                            </p:attrNameLst>
                                          </p:cBhvr>
                                          <p:tavLst>
                                            <p:tav tm="0">
                                              <p:val>
                                                <p:strVal val="#ppt_x"/>
                                              </p:val>
                                            </p:tav>
                                            <p:tav tm="100000">
                                              <p:val>
                                                <p:strVal val="#ppt_x"/>
                                              </p:val>
                                            </p:tav>
                                          </p:tavLst>
                                        </p:anim>
                                        <p:anim calcmode="lin" valueType="num" p14:bounceEnd="37000">
                                          <p:cBhvr additive="base">
                                            <p:cTn id="8" dur="35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350" fill="hold"/>
                                            <p:tgtEl>
                                              <p:spTgt spid="5"/>
                                            </p:tgtEl>
                                            <p:attrNameLst>
                                              <p:attrName>ppt_x</p:attrName>
                                            </p:attrNameLst>
                                          </p:cBhvr>
                                          <p:tavLst>
                                            <p:tav tm="0">
                                              <p:val>
                                                <p:strVal val="#ppt_x"/>
                                              </p:val>
                                            </p:tav>
                                            <p:tav tm="100000">
                                              <p:val>
                                                <p:strVal val="#ppt_x"/>
                                              </p:val>
                                            </p:tav>
                                          </p:tavLst>
                                        </p:anim>
                                        <p:anim calcmode="lin" valueType="num">
                                          <p:cBhvr additive="base">
                                            <p:cTn id="8" dur="35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mc:Fallback>
  </mc:AlternateContent>
</p:sldLayout>
</file>

<file path=ppt/slideMasters/_rels/slideMaster1.xml.rels><?xml version="1.0" encoding="UTF-8" standalone="yes"?>
<Relationships xmlns="http://schemas.openxmlformats.org/package/2006/relationships"><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9" Type="http://schemas.openxmlformats.org/officeDocument/2006/relationships/slideLayout" Target="../slideLayouts/slideLayout14.xml"/><Relationship Id="rId8" Type="http://schemas.openxmlformats.org/officeDocument/2006/relationships/slideLayout" Target="../slideLayouts/slideLayout13.xml"/><Relationship Id="rId7" Type="http://schemas.openxmlformats.org/officeDocument/2006/relationships/slideLayout" Target="../slideLayouts/slideLayout12.xml"/><Relationship Id="rId6" Type="http://schemas.openxmlformats.org/officeDocument/2006/relationships/slideLayout" Target="../slideLayouts/slideLayout11.xml"/><Relationship Id="rId5" Type="http://schemas.openxmlformats.org/officeDocument/2006/relationships/slideLayout" Target="../slideLayouts/slideLayout10.xml"/><Relationship Id="rId4" Type="http://schemas.openxmlformats.org/officeDocument/2006/relationships/slideLayout" Target="../slideLayouts/slideLayout9.xml"/><Relationship Id="rId3" Type="http://schemas.openxmlformats.org/officeDocument/2006/relationships/slideLayout" Target="../slideLayouts/slideLayout8.xml"/><Relationship Id="rId2" Type="http://schemas.openxmlformats.org/officeDocument/2006/relationships/slideLayout" Target="../slideLayouts/slideLayout7.xml"/><Relationship Id="rId11" Type="http://schemas.openxmlformats.org/officeDocument/2006/relationships/theme" Target="../theme/theme2.xml"/><Relationship Id="rId10" Type="http://schemas.openxmlformats.org/officeDocument/2006/relationships/slideLayout" Target="../slideLayouts/slideLayout15.xml"/><Relationship Id="rId1" Type="http://schemas.openxmlformats.org/officeDocument/2006/relationships/slideLayout" Target="../slideLayouts/slideLayout6.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Lst>
  <mc:AlternateContent xmlns:mc="http://schemas.openxmlformats.org/markup-compatibility/2006">
    <mc:Choice xmlns:p14="http://schemas.microsoft.com/office/powerpoint/2010/main" Requires="p14">
      <p:transition p14:dur="10" advClick="0" advTm="5000"/>
    </mc:Choice>
    <mc:Fallback>
      <p:transition advClick="0" advTm="5000"/>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1" name="矩形 10"/>
          <p:cNvSpPr/>
          <p:nvPr userDrawn="1"/>
        </p:nvSpPr>
        <p:spPr>
          <a:xfrm>
            <a:off x="875874" y="613132"/>
            <a:ext cx="9138138" cy="369332"/>
          </a:xfrm>
          <a:prstGeom prst="rect">
            <a:avLst/>
          </a:prstGeom>
        </p:spPr>
        <p:txBody>
          <a:bodyPr wrap="square">
            <a:spAutoFit/>
          </a:bodyPr>
          <a:lstStyle/>
          <a:p>
            <a:r>
              <a:rPr lang="en-US" altLang="zh-CN" dirty="0">
                <a:solidFill>
                  <a:schemeClr val="tx1">
                    <a:lumMod val="75000"/>
                    <a:lumOff val="25000"/>
                  </a:schemeClr>
                </a:solidFill>
                <a:latin typeface="+mj-lt"/>
                <a:ea typeface="微软雅黑" panose="020B0503020204020204" pitchFamily="34" charset="-122"/>
                <a:cs typeface="Arial" panose="020B0604020202020204" pitchFamily="34" charset="0"/>
              </a:rPr>
              <a:t>Please replace text, click add relevant headline</a:t>
            </a:r>
            <a:endParaRPr lang="zh-CN" altLang="en-US" dirty="0">
              <a:solidFill>
                <a:schemeClr val="tx1">
                  <a:lumMod val="75000"/>
                  <a:lumOff val="25000"/>
                </a:schemeClr>
              </a:solidFill>
              <a:latin typeface="+mj-lt"/>
              <a:ea typeface="微软雅黑" panose="020B0503020204020204" pitchFamily="34" charset="-122"/>
              <a:cs typeface="Arial" panose="020B0604020202020204" pitchFamily="34" charset="0"/>
            </a:endParaRPr>
          </a:p>
        </p:txBody>
      </p:sp>
      <p:grpSp>
        <p:nvGrpSpPr>
          <p:cNvPr id="5" name="组合 4"/>
          <p:cNvGrpSpPr/>
          <p:nvPr userDrawn="1"/>
        </p:nvGrpSpPr>
        <p:grpSpPr>
          <a:xfrm>
            <a:off x="0" y="202143"/>
            <a:ext cx="926314" cy="675970"/>
            <a:chOff x="0" y="202143"/>
            <a:chExt cx="926314" cy="675970"/>
          </a:xfrm>
        </p:grpSpPr>
        <p:sp>
          <p:nvSpPr>
            <p:cNvPr id="6" name="任意多边形 8"/>
            <p:cNvSpPr/>
            <p:nvPr/>
          </p:nvSpPr>
          <p:spPr>
            <a:xfrm flipH="1">
              <a:off x="0" y="202143"/>
              <a:ext cx="926314" cy="675970"/>
            </a:xfrm>
            <a:custGeom>
              <a:avLst/>
              <a:gdLst>
                <a:gd name="connsiteX0" fmla="*/ 926314 w 926314"/>
                <a:gd name="connsiteY0" fmla="*/ 0 h 675970"/>
                <a:gd name="connsiteX1" fmla="*/ 309120 w 926314"/>
                <a:gd name="connsiteY1" fmla="*/ 0 h 675970"/>
                <a:gd name="connsiteX2" fmla="*/ 270629 w 926314"/>
                <a:gd name="connsiteY2" fmla="*/ 0 h 675970"/>
                <a:gd name="connsiteX3" fmla="*/ 270629 w 926314"/>
                <a:gd name="connsiteY3" fmla="*/ 4243 h 675970"/>
                <a:gd name="connsiteX4" fmla="*/ 246822 w 926314"/>
                <a:gd name="connsiteY4" fmla="*/ 6867 h 675970"/>
                <a:gd name="connsiteX5" fmla="*/ 0 w 926314"/>
                <a:gd name="connsiteY5" fmla="*/ 337985 h 675970"/>
                <a:gd name="connsiteX6" fmla="*/ 246822 w 926314"/>
                <a:gd name="connsiteY6" fmla="*/ 669103 h 675970"/>
                <a:gd name="connsiteX7" fmla="*/ 270629 w 926314"/>
                <a:gd name="connsiteY7" fmla="*/ 671727 h 675970"/>
                <a:gd name="connsiteX8" fmla="*/ 270629 w 926314"/>
                <a:gd name="connsiteY8" fmla="*/ 675969 h 675970"/>
                <a:gd name="connsiteX9" fmla="*/ 309111 w 926314"/>
                <a:gd name="connsiteY9" fmla="*/ 675969 h 675970"/>
                <a:gd name="connsiteX10" fmla="*/ 309120 w 926314"/>
                <a:gd name="connsiteY10" fmla="*/ 675970 h 675970"/>
                <a:gd name="connsiteX11" fmla="*/ 309129 w 926314"/>
                <a:gd name="connsiteY11" fmla="*/ 675969 h 675970"/>
                <a:gd name="connsiteX12" fmla="*/ 926314 w 926314"/>
                <a:gd name="connsiteY12" fmla="*/ 675969 h 6759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926314" h="675970">
                  <a:moveTo>
                    <a:pt x="926314" y="0"/>
                  </a:moveTo>
                  <a:lnTo>
                    <a:pt x="309120" y="0"/>
                  </a:lnTo>
                  <a:lnTo>
                    <a:pt x="270629" y="0"/>
                  </a:lnTo>
                  <a:lnTo>
                    <a:pt x="270629" y="4243"/>
                  </a:lnTo>
                  <a:lnTo>
                    <a:pt x="246822" y="6867"/>
                  </a:lnTo>
                  <a:cubicBezTo>
                    <a:pt x="105961" y="38383"/>
                    <a:pt x="0" y="174654"/>
                    <a:pt x="0" y="337985"/>
                  </a:cubicBezTo>
                  <a:cubicBezTo>
                    <a:pt x="0" y="501316"/>
                    <a:pt x="105961" y="637588"/>
                    <a:pt x="246822" y="669103"/>
                  </a:cubicBezTo>
                  <a:lnTo>
                    <a:pt x="270629" y="671727"/>
                  </a:lnTo>
                  <a:lnTo>
                    <a:pt x="270629" y="675969"/>
                  </a:lnTo>
                  <a:lnTo>
                    <a:pt x="309111" y="675969"/>
                  </a:lnTo>
                  <a:lnTo>
                    <a:pt x="309120" y="675970"/>
                  </a:lnTo>
                  <a:lnTo>
                    <a:pt x="309129" y="675969"/>
                  </a:lnTo>
                  <a:lnTo>
                    <a:pt x="926314" y="675969"/>
                  </a:lnTo>
                  <a:close/>
                </a:path>
              </a:pathLst>
            </a:custGeom>
            <a:solidFill>
              <a:srgbClr val="411E5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7" name="文本框 6"/>
            <p:cNvSpPr txBox="1"/>
            <p:nvPr/>
          </p:nvSpPr>
          <p:spPr>
            <a:xfrm>
              <a:off x="182471" y="247740"/>
              <a:ext cx="184731" cy="584775"/>
            </a:xfrm>
            <a:prstGeom prst="rect">
              <a:avLst/>
            </a:prstGeom>
            <a:noFill/>
          </p:spPr>
          <p:txBody>
            <a:bodyPr wrap="none" rtlCol="0">
              <a:spAutoFit/>
            </a:bodyPr>
            <a:lstStyle/>
            <a:p>
              <a:endParaRPr lang="zh-CN" altLang="en-US" sz="3200" dirty="0">
                <a:solidFill>
                  <a:schemeClr val="bg1"/>
                </a:solidFill>
                <a:latin typeface="Impact" panose="020B0806030902050204" pitchFamily="34" charset="0"/>
                <a:ea typeface="微软雅黑" panose="020B0503020204020204" pitchFamily="34" charset="-122"/>
              </a:endParaRPr>
            </a:p>
          </p:txBody>
        </p:sp>
      </p:grpSp>
      <p:sp>
        <p:nvSpPr>
          <p:cNvPr id="8" name="TextBox 90"/>
          <p:cNvSpPr txBox="1"/>
          <p:nvPr userDrawn="1"/>
        </p:nvSpPr>
        <p:spPr>
          <a:xfrm>
            <a:off x="875874" y="202143"/>
            <a:ext cx="4293957" cy="537428"/>
          </a:xfrm>
          <a:prstGeom prst="rect">
            <a:avLst/>
          </a:prstGeom>
          <a:noFill/>
        </p:spPr>
        <p:txBody>
          <a:bodyPr wrap="square" lIns="105509" tIns="52755" rIns="105509" bIns="52755" rtlCol="0">
            <a:spAutoFit/>
          </a:bodyPr>
          <a:lstStyle/>
          <a:p>
            <a:r>
              <a:rPr lang="zh-CN" altLang="en-US" sz="2800" b="1" dirty="0">
                <a:solidFill>
                  <a:srgbClr val="411E51"/>
                </a:solidFill>
                <a:latin typeface="微软雅黑" panose="020B0503020204020204" pitchFamily="34" charset="-122"/>
                <a:ea typeface="微软雅黑" panose="020B0503020204020204" pitchFamily="34" charset="-122"/>
              </a:rPr>
              <a:t>此处添加需要的文字</a:t>
            </a:r>
            <a:endParaRPr lang="zh-CN" altLang="en-US" sz="2800" b="1" dirty="0">
              <a:solidFill>
                <a:srgbClr val="411E51"/>
              </a:solidFill>
              <a:latin typeface="微软雅黑" panose="020B0503020204020204" pitchFamily="34" charset="-122"/>
              <a:ea typeface="微软雅黑" panose="020B0503020204020204" pitchFamily="34" charset="-122"/>
            </a:endParaRPr>
          </a:p>
        </p:txBody>
      </p:sp>
    </p:spTree>
  </p:cSld>
  <p:clrMap bg1="lt1" tx1="dk1" bg2="lt2" tx2="dk2" accent1="accent1" accent2="accent2" accent3="accent3" accent4="accent4" accent5="accent5" accent6="accent6" hlink="hlink" folHlink="folHlink"/>
  <p:sldLayoutIdLst>
    <p:sldLayoutId id="2147483655" r:id="rId1"/>
    <p:sldLayoutId id="2147483656" r:id="rId2"/>
    <p:sldLayoutId id="2147483657" r:id="rId3"/>
    <p:sldLayoutId id="2147483658" r:id="rId4"/>
    <p:sldLayoutId id="2147483659" r:id="rId5"/>
    <p:sldLayoutId id="2147483660" r:id="rId6"/>
    <p:sldLayoutId id="2147483661" r:id="rId7"/>
    <p:sldLayoutId id="2147483662" r:id="rId8"/>
    <p:sldLayoutId id="2147483663" r:id="rId9"/>
    <p:sldLayoutId id="2147483664" r:id="rId10"/>
  </p:sldLayoutIdLst>
  <mc:AlternateContent xmlns:mc="http://schemas.openxmlformats.org/markup-compatibility/2006">
    <mc:Choice xmlns:p14="http://schemas.microsoft.com/office/powerpoint/2010/main" Requires="p14">
      <p:transition spd="slow" p14:dur="900" advClick="0" advTm="5000">
        <p14:warp dir="in"/>
      </p:transition>
    </mc:Choice>
    <mc:Fallback>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par>
                          <p:cTn id="8" fill="hold">
                            <p:stCondLst>
                              <p:cond delay="500"/>
                            </p:stCondLst>
                            <p:childTnLst>
                              <p:par>
                                <p:cTn id="9" presetID="53" presetClass="entr" presetSubtype="16" fill="hold" grpId="0" nodeType="afterEffect">
                                  <p:stCondLst>
                                    <p:cond delay="0"/>
                                  </p:stCondLst>
                                  <p:iterate type="lt">
                                    <p:tmPct val="10000"/>
                                  </p:iterate>
                                  <p:childTnLst>
                                    <p:set>
                                      <p:cBhvr>
                                        <p:cTn id="10" dur="1" fill="hold">
                                          <p:stCondLst>
                                            <p:cond delay="0"/>
                                          </p:stCondLst>
                                        </p:cTn>
                                        <p:tgtEl>
                                          <p:spTgt spid="8"/>
                                        </p:tgtEl>
                                        <p:attrNameLst>
                                          <p:attrName>style.visibility</p:attrName>
                                        </p:attrNameLst>
                                      </p:cBhvr>
                                      <p:to>
                                        <p:strVal val="visible"/>
                                      </p:to>
                                    </p:set>
                                    <p:anim calcmode="lin" valueType="num">
                                      <p:cBhvr>
                                        <p:cTn id="11" dur="500" fill="hold"/>
                                        <p:tgtEl>
                                          <p:spTgt spid="8"/>
                                        </p:tgtEl>
                                        <p:attrNameLst>
                                          <p:attrName>ppt_w</p:attrName>
                                        </p:attrNameLst>
                                      </p:cBhvr>
                                      <p:tavLst>
                                        <p:tav tm="0">
                                          <p:val>
                                            <p:fltVal val="0"/>
                                          </p:val>
                                        </p:tav>
                                        <p:tav tm="100000">
                                          <p:val>
                                            <p:strVal val="#ppt_w"/>
                                          </p:val>
                                        </p:tav>
                                      </p:tavLst>
                                    </p:anim>
                                    <p:anim calcmode="lin" valueType="num">
                                      <p:cBhvr>
                                        <p:cTn id="12" dur="500" fill="hold"/>
                                        <p:tgtEl>
                                          <p:spTgt spid="8"/>
                                        </p:tgtEl>
                                        <p:attrNameLst>
                                          <p:attrName>ppt_h</p:attrName>
                                        </p:attrNameLst>
                                      </p:cBhvr>
                                      <p:tavLst>
                                        <p:tav tm="0">
                                          <p:val>
                                            <p:fltVal val="0"/>
                                          </p:val>
                                        </p:tav>
                                        <p:tav tm="100000">
                                          <p:val>
                                            <p:strVal val="#ppt_h"/>
                                          </p:val>
                                        </p:tav>
                                      </p:tavLst>
                                    </p:anim>
                                    <p:animEffect transition="in" filter="fade">
                                      <p:cBhvr>
                                        <p:cTn id="13" dur="500"/>
                                        <p:tgtEl>
                                          <p:spTgt spid="8"/>
                                        </p:tgtEl>
                                      </p:cBhvr>
                                    </p:animEffect>
                                  </p:childTnLst>
                                </p:cTn>
                              </p:par>
                              <p:par>
                                <p:cTn id="14" presetID="22" presetClass="entr" presetSubtype="8" fill="hold" grpId="0" nodeType="withEffect">
                                  <p:stCondLst>
                                    <p:cond delay="0"/>
                                  </p:stCondLst>
                                  <p:childTnLst>
                                    <p:set>
                                      <p:cBhvr>
                                        <p:cTn id="15" dur="1" fill="hold">
                                          <p:stCondLst>
                                            <p:cond delay="0"/>
                                          </p:stCondLst>
                                        </p:cTn>
                                        <p:tgtEl>
                                          <p:spTgt spid="11"/>
                                        </p:tgtEl>
                                        <p:attrNameLst>
                                          <p:attrName>style.visibility</p:attrName>
                                        </p:attrNameLst>
                                      </p:cBhvr>
                                      <p:to>
                                        <p:strVal val="visible"/>
                                      </p:to>
                                    </p:set>
                                    <p:animEffect transition="in" filter="wipe(left)">
                                      <p:cBhvr>
                                        <p:cTn id="16" dur="1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8" grpId="0"/>
    </p:bld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6" Type="http://schemas.openxmlformats.org/officeDocument/2006/relationships/notesSlide" Target="../notesSlides/notesSlide1.xml"/><Relationship Id="rId5" Type="http://schemas.openxmlformats.org/officeDocument/2006/relationships/slideLayout" Target="../slideLayouts/slideLayout1.xml"/><Relationship Id="rId4" Type="http://schemas.openxmlformats.org/officeDocument/2006/relationships/image" Target="../media/image4.png"/><Relationship Id="rId3" Type="http://schemas.microsoft.com/office/2007/relationships/media" Target="../media/media1.mp3"/><Relationship Id="rId2" Type="http://schemas.openxmlformats.org/officeDocument/2006/relationships/audio" Target="../media/media1.mp3"/><Relationship Id="rId1"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3.xml"/><Relationship Id="rId1" Type="http://schemas.openxmlformats.org/officeDocument/2006/relationships/image" Target="../media/image5.png"/></Relationships>
</file>

<file path=ppt/slides/_rels/slide4.xml.rels><?xml version="1.0" encoding="UTF-8" standalone="yes"?>
<Relationships xmlns="http://schemas.openxmlformats.org/package/2006/relationships"><Relationship Id="rId9" Type="http://schemas.openxmlformats.org/officeDocument/2006/relationships/tags" Target="../tags/tag7.xml"/><Relationship Id="rId8" Type="http://schemas.openxmlformats.org/officeDocument/2006/relationships/tags" Target="../tags/tag6.xml"/><Relationship Id="rId7" Type="http://schemas.openxmlformats.org/officeDocument/2006/relationships/tags" Target="../tags/tag5.xml"/><Relationship Id="rId6" Type="http://schemas.openxmlformats.org/officeDocument/2006/relationships/tags" Target="../tags/tag4.xml"/><Relationship Id="rId5" Type="http://schemas.openxmlformats.org/officeDocument/2006/relationships/tags" Target="../tags/tag3.xml"/><Relationship Id="rId4" Type="http://schemas.openxmlformats.org/officeDocument/2006/relationships/tags" Target="../tags/tag2.xml"/><Relationship Id="rId3" Type="http://schemas.openxmlformats.org/officeDocument/2006/relationships/image" Target="../media/image7.jpeg"/><Relationship Id="rId2" Type="http://schemas.openxmlformats.org/officeDocument/2006/relationships/tags" Target="../tags/tag1.xml"/><Relationship Id="rId19" Type="http://schemas.openxmlformats.org/officeDocument/2006/relationships/notesSlide" Target="../notesSlides/notesSlide4.xml"/><Relationship Id="rId18" Type="http://schemas.openxmlformats.org/officeDocument/2006/relationships/slideLayout" Target="../slideLayouts/slideLayout14.xml"/><Relationship Id="rId17" Type="http://schemas.openxmlformats.org/officeDocument/2006/relationships/tags" Target="../tags/tag15.xml"/><Relationship Id="rId16" Type="http://schemas.openxmlformats.org/officeDocument/2006/relationships/tags" Target="../tags/tag14.xml"/><Relationship Id="rId15" Type="http://schemas.openxmlformats.org/officeDocument/2006/relationships/tags" Target="../tags/tag13.xml"/><Relationship Id="rId14" Type="http://schemas.openxmlformats.org/officeDocument/2006/relationships/tags" Target="../tags/tag12.xml"/><Relationship Id="rId13" Type="http://schemas.openxmlformats.org/officeDocument/2006/relationships/tags" Target="../tags/tag11.xml"/><Relationship Id="rId12" Type="http://schemas.openxmlformats.org/officeDocument/2006/relationships/tags" Target="../tags/tag10.xml"/><Relationship Id="rId11" Type="http://schemas.openxmlformats.org/officeDocument/2006/relationships/tags" Target="../tags/tag9.xml"/><Relationship Id="rId10" Type="http://schemas.openxmlformats.org/officeDocument/2006/relationships/tags" Target="../tags/tag8.xml"/><Relationship Id="rId1" Type="http://schemas.openxmlformats.org/officeDocument/2006/relationships/image" Target="../media/image6.jpe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9" Type="http://schemas.openxmlformats.org/officeDocument/2006/relationships/image" Target="../media/image8.png"/><Relationship Id="rId8" Type="http://schemas.openxmlformats.org/officeDocument/2006/relationships/tags" Target="../tags/tag23.xml"/><Relationship Id="rId7" Type="http://schemas.openxmlformats.org/officeDocument/2006/relationships/tags" Target="../tags/tag22.xml"/><Relationship Id="rId6" Type="http://schemas.openxmlformats.org/officeDocument/2006/relationships/tags" Target="../tags/tag21.xml"/><Relationship Id="rId5" Type="http://schemas.openxmlformats.org/officeDocument/2006/relationships/tags" Target="../tags/tag20.xml"/><Relationship Id="rId4" Type="http://schemas.openxmlformats.org/officeDocument/2006/relationships/tags" Target="../tags/tag19.xml"/><Relationship Id="rId3" Type="http://schemas.openxmlformats.org/officeDocument/2006/relationships/tags" Target="../tags/tag18.xml"/><Relationship Id="rId2" Type="http://schemas.openxmlformats.org/officeDocument/2006/relationships/tags" Target="../tags/tag17.xml"/><Relationship Id="rId15" Type="http://schemas.openxmlformats.org/officeDocument/2006/relationships/notesSlide" Target="../notesSlides/notesSlide6.xml"/><Relationship Id="rId14" Type="http://schemas.openxmlformats.org/officeDocument/2006/relationships/slideLayout" Target="../slideLayouts/slideLayout12.xml"/><Relationship Id="rId13" Type="http://schemas.openxmlformats.org/officeDocument/2006/relationships/image" Target="../media/image11.jpeg"/><Relationship Id="rId12" Type="http://schemas.openxmlformats.org/officeDocument/2006/relationships/image" Target="../media/image10.jpeg"/><Relationship Id="rId11" Type="http://schemas.openxmlformats.org/officeDocument/2006/relationships/image" Target="../media/image9.png"/><Relationship Id="rId10" Type="http://schemas.openxmlformats.org/officeDocument/2006/relationships/tags" Target="../tags/tag24.xml"/><Relationship Id="rId1" Type="http://schemas.openxmlformats.org/officeDocument/2006/relationships/tags" Target="../tags/tag16.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3.xml"/><Relationship Id="rId1" Type="http://schemas.openxmlformats.org/officeDocument/2006/relationships/image" Target="../media/image5.png"/></Relationships>
</file>

<file path=ppt/slides/_rels/slide10.xml.rels><?xml version="1.0" encoding="UTF-8" standalone="yes"?>
<Relationships xmlns="http://schemas.openxmlformats.org/package/2006/relationships"><Relationship Id="rId9" Type="http://schemas.openxmlformats.org/officeDocument/2006/relationships/tags" Target="../tags/tag32.xml"/><Relationship Id="rId8" Type="http://schemas.openxmlformats.org/officeDocument/2006/relationships/tags" Target="../tags/tag31.xml"/><Relationship Id="rId7" Type="http://schemas.openxmlformats.org/officeDocument/2006/relationships/tags" Target="../tags/tag30.xml"/><Relationship Id="rId6" Type="http://schemas.openxmlformats.org/officeDocument/2006/relationships/tags" Target="../tags/tag29.xml"/><Relationship Id="rId5" Type="http://schemas.openxmlformats.org/officeDocument/2006/relationships/tags" Target="../tags/tag28.xml"/><Relationship Id="rId4" Type="http://schemas.openxmlformats.org/officeDocument/2006/relationships/tags" Target="../tags/tag27.xml"/><Relationship Id="rId3" Type="http://schemas.openxmlformats.org/officeDocument/2006/relationships/tags" Target="../tags/tag26.xml"/><Relationship Id="rId2" Type="http://schemas.openxmlformats.org/officeDocument/2006/relationships/tags" Target="../tags/tag25.xml"/><Relationship Id="rId16" Type="http://schemas.openxmlformats.org/officeDocument/2006/relationships/notesSlide" Target="../notesSlides/notesSlide10.xml"/><Relationship Id="rId15" Type="http://schemas.openxmlformats.org/officeDocument/2006/relationships/slideLayout" Target="../slideLayouts/slideLayout15.xml"/><Relationship Id="rId14" Type="http://schemas.openxmlformats.org/officeDocument/2006/relationships/tags" Target="../tags/tag36.xml"/><Relationship Id="rId13" Type="http://schemas.openxmlformats.org/officeDocument/2006/relationships/tags" Target="../tags/tag35.xml"/><Relationship Id="rId12" Type="http://schemas.openxmlformats.org/officeDocument/2006/relationships/image" Target="../media/image12.jpeg"/><Relationship Id="rId11" Type="http://schemas.openxmlformats.org/officeDocument/2006/relationships/tags" Target="../tags/tag34.xml"/><Relationship Id="rId10" Type="http://schemas.openxmlformats.org/officeDocument/2006/relationships/tags" Target="../tags/tag33.xml"/><Relationship Id="rId1" Type="http://schemas.openxmlformats.org/officeDocument/2006/relationships/image" Target="../media/image11.jpe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3.xml"/><Relationship Id="rId1" Type="http://schemas.openxmlformats.org/officeDocument/2006/relationships/image" Target="../media/image5.png"/></Relationships>
</file>

<file path=ppt/slides/_rels/slide14.xml.rels><?xml version="1.0" encoding="UTF-8" standalone="yes"?>
<Relationships xmlns="http://schemas.openxmlformats.org/package/2006/relationships"><Relationship Id="rId4" Type="http://schemas.openxmlformats.org/officeDocument/2006/relationships/notesSlide" Target="../notesSlides/notesSlide14.xml"/><Relationship Id="rId3" Type="http://schemas.openxmlformats.org/officeDocument/2006/relationships/slideLayout" Target="../slideLayouts/slideLayout11.xml"/><Relationship Id="rId2" Type="http://schemas.openxmlformats.org/officeDocument/2006/relationships/image" Target="../media/image14.jpeg"/><Relationship Id="rId1" Type="http://schemas.openxmlformats.org/officeDocument/2006/relationships/image" Target="../media/image13.jpe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0.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0.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0.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0.xml"/></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3.xml"/><Relationship Id="rId1" Type="http://schemas.openxmlformats.org/officeDocument/2006/relationships/image" Target="../media/image5.png"/></Relationships>
</file>

<file path=ppt/slides/_rels/slide20.xml.rels><?xml version="1.0" encoding="UTF-8" standalone="yes"?>
<Relationships xmlns="http://schemas.openxmlformats.org/package/2006/relationships"><Relationship Id="rId9" Type="http://schemas.openxmlformats.org/officeDocument/2006/relationships/tags" Target="../tags/tag44.xml"/><Relationship Id="rId8" Type="http://schemas.openxmlformats.org/officeDocument/2006/relationships/image" Target="../media/image15.png"/><Relationship Id="rId7" Type="http://schemas.openxmlformats.org/officeDocument/2006/relationships/tags" Target="../tags/tag43.xml"/><Relationship Id="rId6" Type="http://schemas.openxmlformats.org/officeDocument/2006/relationships/tags" Target="../tags/tag42.xml"/><Relationship Id="rId5" Type="http://schemas.openxmlformats.org/officeDocument/2006/relationships/tags" Target="../tags/tag41.xml"/><Relationship Id="rId4" Type="http://schemas.openxmlformats.org/officeDocument/2006/relationships/tags" Target="../tags/tag40.xml"/><Relationship Id="rId3" Type="http://schemas.openxmlformats.org/officeDocument/2006/relationships/tags" Target="../tags/tag39.xml"/><Relationship Id="rId28" Type="http://schemas.openxmlformats.org/officeDocument/2006/relationships/notesSlide" Target="../notesSlides/notesSlide20.xml"/><Relationship Id="rId27" Type="http://schemas.openxmlformats.org/officeDocument/2006/relationships/slideLayout" Target="../slideLayouts/slideLayout13.xml"/><Relationship Id="rId26" Type="http://schemas.openxmlformats.org/officeDocument/2006/relationships/image" Target="../media/image24.jpeg"/><Relationship Id="rId25" Type="http://schemas.openxmlformats.org/officeDocument/2006/relationships/image" Target="../media/image23.png"/><Relationship Id="rId24" Type="http://schemas.openxmlformats.org/officeDocument/2006/relationships/image" Target="../media/image22.jpeg"/><Relationship Id="rId23" Type="http://schemas.openxmlformats.org/officeDocument/2006/relationships/image" Target="../media/image21.jpeg"/><Relationship Id="rId22" Type="http://schemas.openxmlformats.org/officeDocument/2006/relationships/image" Target="../media/image20.jpeg"/><Relationship Id="rId21" Type="http://schemas.openxmlformats.org/officeDocument/2006/relationships/tags" Target="../tags/tag52.xml"/><Relationship Id="rId20" Type="http://schemas.openxmlformats.org/officeDocument/2006/relationships/image" Target="../media/image19.png"/><Relationship Id="rId2" Type="http://schemas.openxmlformats.org/officeDocument/2006/relationships/tags" Target="../tags/tag38.xml"/><Relationship Id="rId19" Type="http://schemas.openxmlformats.org/officeDocument/2006/relationships/tags" Target="../tags/tag51.xml"/><Relationship Id="rId18" Type="http://schemas.openxmlformats.org/officeDocument/2006/relationships/tags" Target="../tags/tag50.xml"/><Relationship Id="rId17" Type="http://schemas.openxmlformats.org/officeDocument/2006/relationships/image" Target="../media/image18.png"/><Relationship Id="rId16" Type="http://schemas.openxmlformats.org/officeDocument/2006/relationships/tags" Target="../tags/tag49.xml"/><Relationship Id="rId15" Type="http://schemas.openxmlformats.org/officeDocument/2006/relationships/tags" Target="../tags/tag48.xml"/><Relationship Id="rId14" Type="http://schemas.openxmlformats.org/officeDocument/2006/relationships/image" Target="../media/image17.png"/><Relationship Id="rId13" Type="http://schemas.openxmlformats.org/officeDocument/2006/relationships/tags" Target="../tags/tag47.xml"/><Relationship Id="rId12" Type="http://schemas.openxmlformats.org/officeDocument/2006/relationships/tags" Target="../tags/tag46.xml"/><Relationship Id="rId11" Type="http://schemas.openxmlformats.org/officeDocument/2006/relationships/image" Target="../media/image16.png"/><Relationship Id="rId10" Type="http://schemas.openxmlformats.org/officeDocument/2006/relationships/tags" Target="../tags/tag45.xml"/><Relationship Id="rId1" Type="http://schemas.openxmlformats.org/officeDocument/2006/relationships/tags" Target="../tags/tag3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0.xml"/></Relationships>
</file>

<file path=ppt/slides/_rels/slide22.xml.rels><?xml version="1.0" encoding="UTF-8" standalone="yes"?>
<Relationships xmlns="http://schemas.openxmlformats.org/package/2006/relationships"><Relationship Id="rId9" Type="http://schemas.openxmlformats.org/officeDocument/2006/relationships/tags" Target="../tags/tag61.xml"/><Relationship Id="rId8" Type="http://schemas.openxmlformats.org/officeDocument/2006/relationships/tags" Target="../tags/tag60.xml"/><Relationship Id="rId7" Type="http://schemas.openxmlformats.org/officeDocument/2006/relationships/tags" Target="../tags/tag59.xml"/><Relationship Id="rId6" Type="http://schemas.openxmlformats.org/officeDocument/2006/relationships/tags" Target="../tags/tag58.xml"/><Relationship Id="rId5" Type="http://schemas.openxmlformats.org/officeDocument/2006/relationships/tags" Target="../tags/tag57.xml"/><Relationship Id="rId4" Type="http://schemas.openxmlformats.org/officeDocument/2006/relationships/tags" Target="../tags/tag56.xml"/><Relationship Id="rId3" Type="http://schemas.openxmlformats.org/officeDocument/2006/relationships/tags" Target="../tags/tag55.xml"/><Relationship Id="rId2" Type="http://schemas.openxmlformats.org/officeDocument/2006/relationships/tags" Target="../tags/tag54.xml"/><Relationship Id="rId12" Type="http://schemas.openxmlformats.org/officeDocument/2006/relationships/notesSlide" Target="../notesSlides/notesSlide22.xml"/><Relationship Id="rId11" Type="http://schemas.openxmlformats.org/officeDocument/2006/relationships/slideLayout" Target="../slideLayouts/slideLayout10.xml"/><Relationship Id="rId10" Type="http://schemas.openxmlformats.org/officeDocument/2006/relationships/tags" Target="../tags/tag62.xml"/><Relationship Id="rId1" Type="http://schemas.openxmlformats.org/officeDocument/2006/relationships/tags" Target="../tags/tag5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0.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9.xml"/></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5.xml"/><Relationship Id="rId1"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descr="图片包含 建筑物&#10;&#10;已生成极高可信度的说明"/>
          <p:cNvPicPr>
            <a:picLocks noChangeAspect="1"/>
          </p:cNvPicPr>
          <p:nvPr/>
        </p:nvPicPr>
        <p:blipFill rotWithShape="1">
          <a:blip r:embed="rId1" cstate="screen">
            <a:extLst>
              <a:ext uri="{28A0092B-C50C-407E-A947-70E740481C1C}">
                <a14:useLocalDpi xmlns:a14="http://schemas.microsoft.com/office/drawing/2010/main" val="0"/>
              </a:ext>
            </a:extLst>
          </a:blip>
          <a:srcRect l="10328" t="503" r="12689" b="12891"/>
          <a:stretch>
            <a:fillRect/>
          </a:stretch>
        </p:blipFill>
        <p:spPr>
          <a:xfrm>
            <a:off x="0" y="0"/>
            <a:ext cx="12192000" cy="6858000"/>
          </a:xfrm>
          <a:prstGeom prst="rect">
            <a:avLst/>
          </a:prstGeom>
        </p:spPr>
      </p:pic>
      <p:sp>
        <p:nvSpPr>
          <p:cNvPr id="19" name="TextBox 7"/>
          <p:cNvSpPr txBox="1"/>
          <p:nvPr/>
        </p:nvSpPr>
        <p:spPr>
          <a:xfrm>
            <a:off x="596742" y="2884400"/>
            <a:ext cx="7196201" cy="646331"/>
          </a:xfrm>
          <a:prstGeom prst="rect">
            <a:avLst/>
          </a:prstGeom>
          <a:noFill/>
        </p:spPr>
        <p:txBody>
          <a:bodyPr wrap="none" rtlCol="0">
            <a:spAutoFit/>
          </a:bodyPr>
          <a:lstStyle/>
          <a:p>
            <a:r>
              <a:rPr lang="zh-CN" altLang="en-US" sz="3600" b="1" spc="300"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防范网络诈骗电信欺诈</a:t>
            </a:r>
            <a:r>
              <a:rPr lang="en-US" altLang="zh-CN" sz="3600" b="1" spc="300"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PPT</a:t>
            </a:r>
            <a:r>
              <a:rPr lang="zh-CN" altLang="en-US" sz="3600" b="1" spc="300"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模板</a:t>
            </a:r>
            <a:endParaRPr lang="zh-CN" altLang="en-US" sz="3600" spc="300"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20" name="TextBox 7"/>
          <p:cNvSpPr>
            <a:spLocks noChangeArrowheads="1"/>
          </p:cNvSpPr>
          <p:nvPr/>
        </p:nvSpPr>
        <p:spPr bwMode="auto">
          <a:xfrm>
            <a:off x="1554639" y="4483087"/>
            <a:ext cx="5280406" cy="184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defRPr/>
            </a:pPr>
            <a:r>
              <a:rPr lang="zh-CN" altLang="en-US" sz="12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演讲人</a:t>
            </a:r>
            <a:r>
              <a:rPr lang="zh-CN" altLang="en-US" sz="1200" dirty="0" smtClean="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a:t>
            </a:r>
            <a:r>
              <a:rPr lang="en-US" altLang="zh-CN" sz="1200" dirty="0" smtClean="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xxxx</a:t>
            </a:r>
            <a:r>
              <a:rPr lang="en-US" altLang="zh-CN" sz="1200" dirty="0" smtClean="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     </a:t>
            </a:r>
            <a:r>
              <a:rPr lang="zh-CN" altLang="en-US" sz="12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日期</a:t>
            </a:r>
            <a:r>
              <a:rPr lang="zh-CN" altLang="en-US" sz="1200" dirty="0" smtClean="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a:t>
            </a:r>
            <a:r>
              <a:rPr lang="en-US" altLang="zh-CN" sz="1200" dirty="0" smtClean="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20XX.8.8</a:t>
            </a:r>
            <a:endParaRPr lang="zh-CN" altLang="en-US" sz="12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1" name="矩形 20"/>
          <p:cNvSpPr/>
          <p:nvPr/>
        </p:nvSpPr>
        <p:spPr>
          <a:xfrm flipV="1">
            <a:off x="599995" y="3774348"/>
            <a:ext cx="7189694" cy="45719"/>
          </a:xfrm>
          <a:prstGeom prst="rect">
            <a:avLst/>
          </a:prstGeom>
          <a:solidFill>
            <a:schemeClr val="bg1"/>
          </a:solidFill>
          <a:ln w="25400" cap="flat" cmpd="sng" algn="ctr">
            <a:solidFill>
              <a:schemeClr val="bg1"/>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b="0" i="0" u="none" strike="noStrike" kern="0" cap="none" spc="0" normalizeH="0" baseline="0" noProof="0">
              <a:ln>
                <a:noFill/>
              </a:ln>
              <a:solidFill>
                <a:schemeClr val="bg1"/>
              </a:solidFill>
              <a:effectLst/>
              <a:uLnTx/>
              <a:uFillTx/>
              <a:latin typeface="微软雅黑" panose="020B0503020204020204" pitchFamily="34" charset="-122"/>
              <a:ea typeface="微软雅黑" panose="020B0503020204020204" pitchFamily="34" charset="-122"/>
            </a:endParaRPr>
          </a:p>
        </p:txBody>
      </p:sp>
      <p:sp>
        <p:nvSpPr>
          <p:cNvPr id="22" name="TextBox 7"/>
          <p:cNvSpPr>
            <a:spLocks noChangeArrowheads="1"/>
          </p:cNvSpPr>
          <p:nvPr/>
        </p:nvSpPr>
        <p:spPr bwMode="auto">
          <a:xfrm>
            <a:off x="1475489" y="3930759"/>
            <a:ext cx="543870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defRPr/>
            </a:pPr>
            <a:r>
              <a:rPr lang="en-US" altLang="zh-CN" sz="2000" spc="3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BUSINESS POWERPOINT</a:t>
            </a:r>
            <a:endParaRPr lang="zh-CN" altLang="en-US" sz="2000" spc="3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pic>
        <p:nvPicPr>
          <p:cNvPr id="23" name="喵">
            <a:hlinkClick r:id="" action="ppaction://media"/>
          </p:cNvPr>
          <p:cNvPicPr>
            <a:picLocks noChangeAspect="1"/>
          </p:cNvPicPr>
          <p:nvPr>
            <a:audioFile r:link="rId2"/>
            <p:extLst>
              <p:ext uri="{DAA4B4D4-6D71-4841-9C94-3DE7FCFB9230}">
                <p14:media xmlns:p14="http://schemas.microsoft.com/office/powerpoint/2010/main" r:embed="rId3"/>
              </p:ext>
            </p:extLst>
          </p:nvPr>
        </p:nvPicPr>
        <p:blipFill>
          <a:blip r:embed="rId4"/>
          <a:stretch>
            <a:fillRect/>
          </a:stretch>
        </p:blipFill>
        <p:spPr>
          <a:xfrm>
            <a:off x="557213" y="-1039813"/>
            <a:ext cx="609600" cy="6096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900" advClick="0" advTm="5000">
        <p14:warp dir="in"/>
      </p:transition>
    </mc:Choice>
    <mc:Fallback>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3"/>
                                        </p:tgtEl>
                                      </p:cBhvr>
                                    </p:cmd>
                                  </p:childTnLst>
                                </p:cTn>
                              </p:par>
                            </p:childTnLst>
                          </p:cTn>
                        </p:par>
                        <p:par>
                          <p:cTn id="7" fill="hold">
                            <p:stCondLst>
                              <p:cond delay="0"/>
                            </p:stCondLst>
                            <p:childTnLst>
                              <p:par>
                                <p:cTn id="8" presetID="23" presetClass="entr" presetSubtype="32" fill="hold" grpId="0" nodeType="afterEffect">
                                  <p:stCondLst>
                                    <p:cond delay="0"/>
                                  </p:stCondLst>
                                  <p:iterate type="lt">
                                    <p:tmPct val="4000"/>
                                  </p:iterate>
                                  <p:childTnLst>
                                    <p:set>
                                      <p:cBhvr>
                                        <p:cTn id="9" dur="1" fill="hold">
                                          <p:stCondLst>
                                            <p:cond delay="0"/>
                                          </p:stCondLst>
                                        </p:cTn>
                                        <p:tgtEl>
                                          <p:spTgt spid="19"/>
                                        </p:tgtEl>
                                        <p:attrNameLst>
                                          <p:attrName>style.visibility</p:attrName>
                                        </p:attrNameLst>
                                      </p:cBhvr>
                                      <p:to>
                                        <p:strVal val="visible"/>
                                      </p:to>
                                    </p:set>
                                    <p:anim calcmode="lin" valueType="num">
                                      <p:cBhvr>
                                        <p:cTn id="10" dur="1000" fill="hold"/>
                                        <p:tgtEl>
                                          <p:spTgt spid="19"/>
                                        </p:tgtEl>
                                        <p:attrNameLst>
                                          <p:attrName>ppt_w</p:attrName>
                                        </p:attrNameLst>
                                      </p:cBhvr>
                                      <p:tavLst>
                                        <p:tav tm="0">
                                          <p:val>
                                            <p:strVal val="4*#ppt_w"/>
                                          </p:val>
                                        </p:tav>
                                        <p:tav tm="100000">
                                          <p:val>
                                            <p:strVal val="#ppt_w"/>
                                          </p:val>
                                        </p:tav>
                                      </p:tavLst>
                                    </p:anim>
                                    <p:anim calcmode="lin" valueType="num">
                                      <p:cBhvr>
                                        <p:cTn id="11" dur="1000" fill="hold"/>
                                        <p:tgtEl>
                                          <p:spTgt spid="19"/>
                                        </p:tgtEl>
                                        <p:attrNameLst>
                                          <p:attrName>ppt_h</p:attrName>
                                        </p:attrNameLst>
                                      </p:cBhvr>
                                      <p:tavLst>
                                        <p:tav tm="0">
                                          <p:val>
                                            <p:strVal val="4*#ppt_h"/>
                                          </p:val>
                                        </p:tav>
                                        <p:tav tm="100000">
                                          <p:val>
                                            <p:strVal val="#ppt_h"/>
                                          </p:val>
                                        </p:tav>
                                      </p:tavLst>
                                    </p:anim>
                                  </p:childTnLst>
                                </p:cTn>
                              </p:par>
                            </p:childTnLst>
                          </p:cTn>
                        </p:par>
                        <p:par>
                          <p:cTn id="12" fill="hold">
                            <p:stCondLst>
                              <p:cond delay="1560"/>
                            </p:stCondLst>
                            <p:childTnLst>
                              <p:par>
                                <p:cTn id="13" presetID="16" presetClass="entr" presetSubtype="21" fill="hold" grpId="0" nodeType="afterEffect">
                                  <p:stCondLst>
                                    <p:cond delay="0"/>
                                  </p:stCondLst>
                                  <p:childTnLst>
                                    <p:set>
                                      <p:cBhvr>
                                        <p:cTn id="14" dur="1" fill="hold">
                                          <p:stCondLst>
                                            <p:cond delay="0"/>
                                          </p:stCondLst>
                                        </p:cTn>
                                        <p:tgtEl>
                                          <p:spTgt spid="21"/>
                                        </p:tgtEl>
                                        <p:attrNameLst>
                                          <p:attrName>style.visibility</p:attrName>
                                        </p:attrNameLst>
                                      </p:cBhvr>
                                      <p:to>
                                        <p:strVal val="visible"/>
                                      </p:to>
                                    </p:set>
                                    <p:animEffect transition="in" filter="barn(inVertical)">
                                      <p:cBhvr>
                                        <p:cTn id="15" dur="500"/>
                                        <p:tgtEl>
                                          <p:spTgt spid="21"/>
                                        </p:tgtEl>
                                      </p:cBhvr>
                                    </p:animEffect>
                                  </p:childTnLst>
                                </p:cTn>
                              </p:par>
                            </p:childTnLst>
                          </p:cTn>
                        </p:par>
                        <p:par>
                          <p:cTn id="16" fill="hold">
                            <p:stCondLst>
                              <p:cond delay="2060"/>
                            </p:stCondLst>
                            <p:childTnLst>
                              <p:par>
                                <p:cTn id="17" presetID="31" presetClass="entr" presetSubtype="0" fill="hold" grpId="0" nodeType="afterEffect">
                                  <p:stCondLst>
                                    <p:cond delay="0"/>
                                  </p:stCondLst>
                                  <p:iterate type="lt">
                                    <p:tmPct val="5000"/>
                                  </p:iterate>
                                  <p:childTnLst>
                                    <p:set>
                                      <p:cBhvr>
                                        <p:cTn id="18" dur="1" fill="hold">
                                          <p:stCondLst>
                                            <p:cond delay="0"/>
                                          </p:stCondLst>
                                        </p:cTn>
                                        <p:tgtEl>
                                          <p:spTgt spid="22"/>
                                        </p:tgtEl>
                                        <p:attrNameLst>
                                          <p:attrName>style.visibility</p:attrName>
                                        </p:attrNameLst>
                                      </p:cBhvr>
                                      <p:to>
                                        <p:strVal val="visible"/>
                                      </p:to>
                                    </p:set>
                                    <p:anim calcmode="lin" valueType="num">
                                      <p:cBhvr>
                                        <p:cTn id="19" dur="1000" fill="hold"/>
                                        <p:tgtEl>
                                          <p:spTgt spid="22"/>
                                        </p:tgtEl>
                                        <p:attrNameLst>
                                          <p:attrName>ppt_w</p:attrName>
                                        </p:attrNameLst>
                                      </p:cBhvr>
                                      <p:tavLst>
                                        <p:tav tm="0">
                                          <p:val>
                                            <p:fltVal val="0"/>
                                          </p:val>
                                        </p:tav>
                                        <p:tav tm="100000">
                                          <p:val>
                                            <p:strVal val="#ppt_w"/>
                                          </p:val>
                                        </p:tav>
                                      </p:tavLst>
                                    </p:anim>
                                    <p:anim calcmode="lin" valueType="num">
                                      <p:cBhvr>
                                        <p:cTn id="20" dur="1000" fill="hold"/>
                                        <p:tgtEl>
                                          <p:spTgt spid="22"/>
                                        </p:tgtEl>
                                        <p:attrNameLst>
                                          <p:attrName>ppt_h</p:attrName>
                                        </p:attrNameLst>
                                      </p:cBhvr>
                                      <p:tavLst>
                                        <p:tav tm="0">
                                          <p:val>
                                            <p:fltVal val="0"/>
                                          </p:val>
                                        </p:tav>
                                        <p:tav tm="100000">
                                          <p:val>
                                            <p:strVal val="#ppt_h"/>
                                          </p:val>
                                        </p:tav>
                                      </p:tavLst>
                                    </p:anim>
                                    <p:anim calcmode="lin" valueType="num">
                                      <p:cBhvr>
                                        <p:cTn id="21" dur="1000" fill="hold"/>
                                        <p:tgtEl>
                                          <p:spTgt spid="22"/>
                                        </p:tgtEl>
                                        <p:attrNameLst>
                                          <p:attrName>style.rotation</p:attrName>
                                        </p:attrNameLst>
                                      </p:cBhvr>
                                      <p:tavLst>
                                        <p:tav tm="0">
                                          <p:val>
                                            <p:fltVal val="90"/>
                                          </p:val>
                                        </p:tav>
                                        <p:tav tm="100000">
                                          <p:val>
                                            <p:fltVal val="0"/>
                                          </p:val>
                                        </p:tav>
                                      </p:tavLst>
                                    </p:anim>
                                    <p:animEffect transition="in" filter="fade">
                                      <p:cBhvr>
                                        <p:cTn id="22" dur="1000"/>
                                        <p:tgtEl>
                                          <p:spTgt spid="22"/>
                                        </p:tgtEl>
                                      </p:cBhvr>
                                    </p:animEffect>
                                  </p:childTnLst>
                                </p:cTn>
                              </p:par>
                              <p:par>
                                <p:cTn id="23" presetID="42" presetClass="entr" presetSubtype="0" fill="hold" grpId="0" nodeType="withEffect">
                                  <p:stCondLst>
                                    <p:cond delay="0"/>
                                  </p:stCondLst>
                                  <p:childTnLst>
                                    <p:set>
                                      <p:cBhvr>
                                        <p:cTn id="24" dur="1" fill="hold">
                                          <p:stCondLst>
                                            <p:cond delay="0"/>
                                          </p:stCondLst>
                                        </p:cTn>
                                        <p:tgtEl>
                                          <p:spTgt spid="20"/>
                                        </p:tgtEl>
                                        <p:attrNameLst>
                                          <p:attrName>style.visibility</p:attrName>
                                        </p:attrNameLst>
                                      </p:cBhvr>
                                      <p:to>
                                        <p:strVal val="visible"/>
                                      </p:to>
                                    </p:set>
                                    <p:animEffect transition="in" filter="fade">
                                      <p:cBhvr>
                                        <p:cTn id="25" dur="1000"/>
                                        <p:tgtEl>
                                          <p:spTgt spid="20"/>
                                        </p:tgtEl>
                                      </p:cBhvr>
                                    </p:animEffect>
                                    <p:anim calcmode="lin" valueType="num">
                                      <p:cBhvr>
                                        <p:cTn id="26" dur="1000" fill="hold"/>
                                        <p:tgtEl>
                                          <p:spTgt spid="20"/>
                                        </p:tgtEl>
                                        <p:attrNameLst>
                                          <p:attrName>ppt_x</p:attrName>
                                        </p:attrNameLst>
                                      </p:cBhvr>
                                      <p:tavLst>
                                        <p:tav tm="0">
                                          <p:val>
                                            <p:strVal val="#ppt_x"/>
                                          </p:val>
                                        </p:tav>
                                        <p:tav tm="100000">
                                          <p:val>
                                            <p:strVal val="#ppt_x"/>
                                          </p:val>
                                        </p:tav>
                                      </p:tavLst>
                                    </p:anim>
                                    <p:anim calcmode="lin" valueType="num">
                                      <p:cBhvr>
                                        <p:cTn id="27" dur="1000" fill="hold"/>
                                        <p:tgtEl>
                                          <p:spTgt spid="2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28" repeatCount="indefinite" fill="hold" display="0">
                  <p:stCondLst>
                    <p:cond delay="indefinite"/>
                  </p:stCondLst>
                  <p:endCondLst>
                    <p:cond evt="onStopAudio" delay="0">
                      <p:tgtEl>
                        <p:sldTgt/>
                      </p:tgtEl>
                    </p:cond>
                  </p:endCondLst>
                </p:cTn>
                <p:tgtEl>
                  <p:spTgt spid="23"/>
                </p:tgtEl>
              </p:cMediaNode>
            </p:audio>
          </p:childTnLst>
        </p:cTn>
      </p:par>
    </p:tnLst>
    <p:bldLst>
      <p:bldP spid="19" grpId="0"/>
      <p:bldP spid="20" grpId="0"/>
      <p:bldP spid="21" grpId="0" animBg="1"/>
      <p:bldP spid="2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图片 19" descr="图片包含 建筑物&#10;&#10;已生成极高可信度的说明"/>
          <p:cNvPicPr>
            <a:picLocks noChangeAspect="1"/>
          </p:cNvPicPr>
          <p:nvPr/>
        </p:nvPicPr>
        <p:blipFill rotWithShape="1">
          <a:blip r:embed="rId1" cstate="screen">
            <a:extLst>
              <a:ext uri="{28A0092B-C50C-407E-A947-70E740481C1C}">
                <a14:useLocalDpi xmlns:a14="http://schemas.microsoft.com/office/drawing/2010/main" val="0"/>
              </a:ext>
            </a:extLst>
          </a:blip>
          <a:srcRect l="10328" t="503" r="12689" b="12891"/>
          <a:stretch>
            <a:fillRect/>
          </a:stretch>
        </p:blipFill>
        <p:spPr>
          <a:xfrm>
            <a:off x="0" y="0"/>
            <a:ext cx="12192000" cy="6858000"/>
          </a:xfrm>
          <a:prstGeom prst="rect">
            <a:avLst/>
          </a:prstGeom>
        </p:spPr>
      </p:pic>
      <p:sp>
        <p:nvSpPr>
          <p:cNvPr id="21" name="矩形: 圆角 20"/>
          <p:cNvSpPr/>
          <p:nvPr/>
        </p:nvSpPr>
        <p:spPr>
          <a:xfrm>
            <a:off x="180060" y="533401"/>
            <a:ext cx="11831879" cy="5791199"/>
          </a:xfrm>
          <a:prstGeom prst="roundRect">
            <a:avLst>
              <a:gd name="adj" fmla="val 7394"/>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Text Box 8"/>
          <p:cNvSpPr txBox="1">
            <a:spLocks noChangeArrowheads="1"/>
          </p:cNvSpPr>
          <p:nvPr/>
        </p:nvSpPr>
        <p:spPr bwMode="auto">
          <a:xfrm>
            <a:off x="1094933" y="754374"/>
            <a:ext cx="1200329" cy="19341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spAutoFit/>
          </a:bodyPr>
          <a:lstStyle/>
          <a:p>
            <a:pPr fontAlgn="base">
              <a:spcBef>
                <a:spcPct val="0"/>
              </a:spcBef>
              <a:spcAft>
                <a:spcPct val="0"/>
              </a:spcAft>
            </a:pPr>
            <a:r>
              <a:rPr lang="zh-CN" altLang="en-US" sz="6600" b="1" dirty="0">
                <a:solidFill>
                  <a:srgbClr val="411E51"/>
                </a:solidFill>
                <a:latin typeface="Impact" panose="020B0806030902050204" pitchFamily="34" charset="0"/>
                <a:ea typeface="微软雅黑" panose="020B0503020204020204" pitchFamily="34" charset="-122"/>
              </a:rPr>
              <a:t>目 录</a:t>
            </a:r>
            <a:endParaRPr lang="zh-CN" altLang="en-US" sz="6600" b="1" dirty="0">
              <a:solidFill>
                <a:srgbClr val="411E51"/>
              </a:solidFill>
              <a:latin typeface="Impact" panose="020B0806030902050204" pitchFamily="34" charset="0"/>
              <a:ea typeface="微软雅黑" panose="020B0503020204020204" pitchFamily="34" charset="-122"/>
            </a:endParaRPr>
          </a:p>
        </p:txBody>
      </p:sp>
      <p:sp>
        <p:nvSpPr>
          <p:cNvPr id="3" name="Text Box 9"/>
          <p:cNvSpPr txBox="1">
            <a:spLocks noChangeArrowheads="1"/>
          </p:cNvSpPr>
          <p:nvPr/>
        </p:nvSpPr>
        <p:spPr bwMode="auto">
          <a:xfrm>
            <a:off x="403665" y="1244573"/>
            <a:ext cx="1015663" cy="288797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spAutoFit/>
          </a:bodyPr>
          <a:lstStyle/>
          <a:p>
            <a:pPr fontAlgn="base">
              <a:spcBef>
                <a:spcPct val="0"/>
              </a:spcBef>
              <a:spcAft>
                <a:spcPct val="0"/>
              </a:spcAft>
            </a:pPr>
            <a:r>
              <a:rPr lang="en-US" altLang="zh-CN" sz="5400" dirty="0">
                <a:solidFill>
                  <a:srgbClr val="A2897B"/>
                </a:solidFill>
                <a:latin typeface="Impact" panose="020B0806030902050204" pitchFamily="34" charset="0"/>
                <a:ea typeface="华文中宋" panose="02010600040101010101" pitchFamily="2" charset="-122"/>
              </a:rPr>
              <a:t>CONTENTS</a:t>
            </a:r>
            <a:endParaRPr lang="en-US" altLang="zh-CN" sz="5400" dirty="0">
              <a:solidFill>
                <a:srgbClr val="A2897B"/>
              </a:solidFill>
              <a:latin typeface="Impact" panose="020B0806030902050204" pitchFamily="34" charset="0"/>
              <a:ea typeface="华文中宋" panose="02010600040101010101" pitchFamily="2" charset="-122"/>
            </a:endParaRPr>
          </a:p>
        </p:txBody>
      </p:sp>
      <p:sp>
        <p:nvSpPr>
          <p:cNvPr id="4" name="圆角矩形 17"/>
          <p:cNvSpPr/>
          <p:nvPr/>
        </p:nvSpPr>
        <p:spPr>
          <a:xfrm>
            <a:off x="2905604" y="1644502"/>
            <a:ext cx="576064" cy="576064"/>
          </a:xfrm>
          <a:prstGeom prst="roundRect">
            <a:avLst>
              <a:gd name="adj" fmla="val 12258"/>
            </a:avLst>
          </a:prstGeom>
          <a:solidFill>
            <a:srgbClr val="FFFDEF"/>
          </a:solidFill>
          <a:ln w="6350">
            <a:solidFill>
              <a:srgbClr val="CBAB8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5" name="圆角矩形 18"/>
          <p:cNvSpPr/>
          <p:nvPr/>
        </p:nvSpPr>
        <p:spPr>
          <a:xfrm>
            <a:off x="3540604" y="1644502"/>
            <a:ext cx="4165533" cy="576064"/>
          </a:xfrm>
          <a:prstGeom prst="roundRect">
            <a:avLst>
              <a:gd name="adj" fmla="val 12258"/>
            </a:avLst>
          </a:prstGeom>
          <a:solidFill>
            <a:srgbClr val="FFFDEF"/>
          </a:solidFill>
          <a:ln w="6350">
            <a:solidFill>
              <a:srgbClr val="CBAB8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6" name="Text Box 18"/>
          <p:cNvSpPr txBox="1">
            <a:spLocks noChangeArrowheads="1"/>
          </p:cNvSpPr>
          <p:nvPr/>
        </p:nvSpPr>
        <p:spPr bwMode="auto">
          <a:xfrm>
            <a:off x="2957272" y="1680308"/>
            <a:ext cx="497251" cy="5027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fontAlgn="base">
              <a:spcBef>
                <a:spcPct val="0"/>
              </a:spcBef>
              <a:spcAft>
                <a:spcPct val="0"/>
              </a:spcAft>
            </a:pPr>
            <a:r>
              <a:rPr lang="en-US" altLang="zh-CN" sz="2665" b="1" dirty="0">
                <a:solidFill>
                  <a:srgbClr val="411E51"/>
                </a:solidFill>
                <a:latin typeface="Impact" panose="020B0806030902050204" pitchFamily="34" charset="0"/>
                <a:ea typeface="华文中宋" panose="02010600040101010101" pitchFamily="2" charset="-122"/>
              </a:rPr>
              <a:t>01</a:t>
            </a:r>
            <a:endParaRPr lang="zh-CN" altLang="en-US" sz="2665" b="1" dirty="0">
              <a:solidFill>
                <a:srgbClr val="411E51"/>
              </a:solidFill>
              <a:latin typeface="Impact" panose="020B0806030902050204" pitchFamily="34" charset="0"/>
              <a:ea typeface="华文中宋" panose="02010600040101010101" pitchFamily="2" charset="-122"/>
            </a:endParaRPr>
          </a:p>
        </p:txBody>
      </p:sp>
      <p:sp>
        <p:nvSpPr>
          <p:cNvPr id="7" name="Text Box 18"/>
          <p:cNvSpPr txBox="1">
            <a:spLocks noChangeArrowheads="1"/>
          </p:cNvSpPr>
          <p:nvPr/>
        </p:nvSpPr>
        <p:spPr bwMode="auto">
          <a:xfrm>
            <a:off x="4447441" y="1706831"/>
            <a:ext cx="2377574" cy="4205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lvl="0" fontAlgn="base">
              <a:spcBef>
                <a:spcPct val="0"/>
              </a:spcBef>
              <a:spcAft>
                <a:spcPct val="0"/>
              </a:spcAft>
            </a:pPr>
            <a:r>
              <a:rPr lang="zh-CN" altLang="en-US" sz="2135" dirty="0">
                <a:solidFill>
                  <a:srgbClr val="411E51"/>
                </a:solidFill>
                <a:latin typeface="华文中宋" panose="02010600040101010101" pitchFamily="2" charset="-122"/>
                <a:ea typeface="华文中宋" panose="02010600040101010101" pitchFamily="2" charset="-122"/>
              </a:rPr>
              <a:t>单击此处添加文字</a:t>
            </a:r>
            <a:endParaRPr lang="zh-CN" altLang="zh-CN" sz="2135" dirty="0">
              <a:solidFill>
                <a:srgbClr val="411E51"/>
              </a:solidFill>
              <a:latin typeface="华文中宋" panose="02010600040101010101" pitchFamily="2" charset="-122"/>
              <a:ea typeface="华文中宋" panose="02010600040101010101" pitchFamily="2" charset="-122"/>
            </a:endParaRPr>
          </a:p>
        </p:txBody>
      </p:sp>
      <p:sp>
        <p:nvSpPr>
          <p:cNvPr id="8" name="圆角矩形 21"/>
          <p:cNvSpPr/>
          <p:nvPr/>
        </p:nvSpPr>
        <p:spPr>
          <a:xfrm>
            <a:off x="2905604" y="2619862"/>
            <a:ext cx="576064" cy="576064"/>
          </a:xfrm>
          <a:prstGeom prst="roundRect">
            <a:avLst>
              <a:gd name="adj" fmla="val 12258"/>
            </a:avLst>
          </a:prstGeom>
          <a:solidFill>
            <a:srgbClr val="FFFDEF"/>
          </a:solidFill>
          <a:ln w="6350">
            <a:solidFill>
              <a:srgbClr val="CBAB8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9" name="圆角矩形 22"/>
          <p:cNvSpPr/>
          <p:nvPr/>
        </p:nvSpPr>
        <p:spPr>
          <a:xfrm>
            <a:off x="3540604" y="2619862"/>
            <a:ext cx="4165533" cy="576064"/>
          </a:xfrm>
          <a:prstGeom prst="roundRect">
            <a:avLst>
              <a:gd name="adj" fmla="val 12258"/>
            </a:avLst>
          </a:prstGeom>
          <a:solidFill>
            <a:srgbClr val="FFFDEF"/>
          </a:solidFill>
          <a:ln w="6350">
            <a:solidFill>
              <a:srgbClr val="CBAB8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0" name="Text Box 18"/>
          <p:cNvSpPr txBox="1">
            <a:spLocks noChangeArrowheads="1"/>
          </p:cNvSpPr>
          <p:nvPr/>
        </p:nvSpPr>
        <p:spPr bwMode="auto">
          <a:xfrm>
            <a:off x="2936432" y="2655668"/>
            <a:ext cx="538930" cy="5027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fontAlgn="base">
              <a:spcBef>
                <a:spcPct val="0"/>
              </a:spcBef>
              <a:spcAft>
                <a:spcPct val="0"/>
              </a:spcAft>
            </a:pPr>
            <a:r>
              <a:rPr lang="en-US" altLang="zh-CN" sz="2665" b="1" dirty="0">
                <a:solidFill>
                  <a:srgbClr val="411E51"/>
                </a:solidFill>
                <a:latin typeface="Impact" panose="020B0806030902050204" pitchFamily="34" charset="0"/>
                <a:ea typeface="华文中宋" panose="02010600040101010101" pitchFamily="2" charset="-122"/>
              </a:rPr>
              <a:t>02</a:t>
            </a:r>
            <a:endParaRPr lang="zh-CN" altLang="en-US" sz="2665" b="1" dirty="0">
              <a:solidFill>
                <a:srgbClr val="411E51"/>
              </a:solidFill>
              <a:latin typeface="Impact" panose="020B0806030902050204" pitchFamily="34" charset="0"/>
              <a:ea typeface="华文中宋" panose="02010600040101010101" pitchFamily="2" charset="-122"/>
            </a:endParaRPr>
          </a:p>
        </p:txBody>
      </p:sp>
      <p:sp>
        <p:nvSpPr>
          <p:cNvPr id="11" name="Text Box 18"/>
          <p:cNvSpPr txBox="1">
            <a:spLocks noChangeArrowheads="1"/>
          </p:cNvSpPr>
          <p:nvPr/>
        </p:nvSpPr>
        <p:spPr bwMode="auto">
          <a:xfrm>
            <a:off x="4447441" y="2682191"/>
            <a:ext cx="2377574" cy="4205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lvl="0" fontAlgn="base">
              <a:spcBef>
                <a:spcPct val="0"/>
              </a:spcBef>
              <a:spcAft>
                <a:spcPct val="0"/>
              </a:spcAft>
            </a:pPr>
            <a:r>
              <a:rPr lang="zh-CN" altLang="en-US" sz="2135" dirty="0">
                <a:solidFill>
                  <a:srgbClr val="411E51"/>
                </a:solidFill>
                <a:latin typeface="华文中宋" panose="02010600040101010101" pitchFamily="2" charset="-122"/>
                <a:ea typeface="华文中宋" panose="02010600040101010101" pitchFamily="2" charset="-122"/>
              </a:rPr>
              <a:t>单击此处添加文字</a:t>
            </a:r>
            <a:endParaRPr lang="zh-CN" altLang="zh-CN" sz="2135" dirty="0">
              <a:solidFill>
                <a:srgbClr val="411E51"/>
              </a:solidFill>
              <a:latin typeface="华文中宋" panose="02010600040101010101" pitchFamily="2" charset="-122"/>
              <a:ea typeface="华文中宋" panose="02010600040101010101" pitchFamily="2" charset="-122"/>
            </a:endParaRPr>
          </a:p>
        </p:txBody>
      </p:sp>
      <p:sp>
        <p:nvSpPr>
          <p:cNvPr id="12" name="圆角矩形 25"/>
          <p:cNvSpPr/>
          <p:nvPr/>
        </p:nvSpPr>
        <p:spPr>
          <a:xfrm>
            <a:off x="2905604" y="3598218"/>
            <a:ext cx="576064" cy="576064"/>
          </a:xfrm>
          <a:prstGeom prst="roundRect">
            <a:avLst>
              <a:gd name="adj" fmla="val 12258"/>
            </a:avLst>
          </a:prstGeom>
          <a:solidFill>
            <a:srgbClr val="FFFDEF"/>
          </a:solidFill>
          <a:ln w="6350">
            <a:solidFill>
              <a:srgbClr val="CBAB8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3" name="圆角矩形 26"/>
          <p:cNvSpPr/>
          <p:nvPr/>
        </p:nvSpPr>
        <p:spPr>
          <a:xfrm>
            <a:off x="3540604" y="3598218"/>
            <a:ext cx="4165533" cy="576064"/>
          </a:xfrm>
          <a:prstGeom prst="roundRect">
            <a:avLst>
              <a:gd name="adj" fmla="val 12258"/>
            </a:avLst>
          </a:prstGeom>
          <a:solidFill>
            <a:srgbClr val="FFFDEF"/>
          </a:solidFill>
          <a:ln w="6350">
            <a:solidFill>
              <a:srgbClr val="CBAB8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4" name="Text Box 18"/>
          <p:cNvSpPr txBox="1">
            <a:spLocks noChangeArrowheads="1"/>
          </p:cNvSpPr>
          <p:nvPr/>
        </p:nvSpPr>
        <p:spPr bwMode="auto">
          <a:xfrm>
            <a:off x="2931624" y="3634024"/>
            <a:ext cx="548547" cy="5027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fontAlgn="base">
              <a:spcBef>
                <a:spcPct val="0"/>
              </a:spcBef>
              <a:spcAft>
                <a:spcPct val="0"/>
              </a:spcAft>
            </a:pPr>
            <a:r>
              <a:rPr lang="en-US" altLang="zh-CN" sz="2665" b="1" dirty="0">
                <a:solidFill>
                  <a:srgbClr val="411E51"/>
                </a:solidFill>
                <a:latin typeface="Impact" panose="020B0806030902050204" pitchFamily="34" charset="0"/>
                <a:ea typeface="华文中宋" panose="02010600040101010101" pitchFamily="2" charset="-122"/>
              </a:rPr>
              <a:t>03</a:t>
            </a:r>
            <a:endParaRPr lang="zh-CN" altLang="en-US" sz="2665" b="1" dirty="0">
              <a:solidFill>
                <a:srgbClr val="411E51"/>
              </a:solidFill>
              <a:latin typeface="Impact" panose="020B0806030902050204" pitchFamily="34" charset="0"/>
              <a:ea typeface="华文中宋" panose="02010600040101010101" pitchFamily="2" charset="-122"/>
            </a:endParaRPr>
          </a:p>
        </p:txBody>
      </p:sp>
      <p:sp>
        <p:nvSpPr>
          <p:cNvPr id="15" name="Text Box 18"/>
          <p:cNvSpPr txBox="1">
            <a:spLocks noChangeArrowheads="1"/>
          </p:cNvSpPr>
          <p:nvPr/>
        </p:nvSpPr>
        <p:spPr bwMode="auto">
          <a:xfrm>
            <a:off x="4447441" y="3660547"/>
            <a:ext cx="2377574" cy="4205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lvl="0" fontAlgn="base">
              <a:spcBef>
                <a:spcPct val="0"/>
              </a:spcBef>
              <a:spcAft>
                <a:spcPct val="0"/>
              </a:spcAft>
            </a:pPr>
            <a:r>
              <a:rPr lang="zh-CN" altLang="en-US" sz="2135" dirty="0">
                <a:solidFill>
                  <a:srgbClr val="411E51"/>
                </a:solidFill>
                <a:latin typeface="华文中宋" panose="02010600040101010101" pitchFamily="2" charset="-122"/>
                <a:ea typeface="华文中宋" panose="02010600040101010101" pitchFamily="2" charset="-122"/>
              </a:rPr>
              <a:t>单击此处添加文字</a:t>
            </a:r>
            <a:endParaRPr lang="zh-CN" altLang="zh-CN" sz="2135" dirty="0">
              <a:solidFill>
                <a:srgbClr val="411E51"/>
              </a:solidFill>
              <a:latin typeface="华文中宋" panose="02010600040101010101" pitchFamily="2" charset="-122"/>
              <a:ea typeface="华文中宋" panose="02010600040101010101" pitchFamily="2" charset="-122"/>
            </a:endParaRPr>
          </a:p>
        </p:txBody>
      </p:sp>
      <p:sp>
        <p:nvSpPr>
          <p:cNvPr id="16" name="圆角矩形 29"/>
          <p:cNvSpPr/>
          <p:nvPr/>
        </p:nvSpPr>
        <p:spPr>
          <a:xfrm>
            <a:off x="2905604" y="4558325"/>
            <a:ext cx="576064" cy="576064"/>
          </a:xfrm>
          <a:prstGeom prst="roundRect">
            <a:avLst>
              <a:gd name="adj" fmla="val 12258"/>
            </a:avLst>
          </a:prstGeom>
          <a:solidFill>
            <a:srgbClr val="FFFDEF"/>
          </a:solidFill>
          <a:ln w="6350">
            <a:solidFill>
              <a:srgbClr val="CBAB8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7" name="圆角矩形 30"/>
          <p:cNvSpPr/>
          <p:nvPr/>
        </p:nvSpPr>
        <p:spPr>
          <a:xfrm>
            <a:off x="3540604" y="4558325"/>
            <a:ext cx="4165533" cy="576064"/>
          </a:xfrm>
          <a:prstGeom prst="roundRect">
            <a:avLst>
              <a:gd name="adj" fmla="val 12258"/>
            </a:avLst>
          </a:prstGeom>
          <a:solidFill>
            <a:srgbClr val="FFFDEF"/>
          </a:solidFill>
          <a:ln w="6350">
            <a:solidFill>
              <a:srgbClr val="CBAB8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8" name="Text Box 18"/>
          <p:cNvSpPr txBox="1">
            <a:spLocks noChangeArrowheads="1"/>
          </p:cNvSpPr>
          <p:nvPr/>
        </p:nvSpPr>
        <p:spPr bwMode="auto">
          <a:xfrm>
            <a:off x="2936432" y="4594131"/>
            <a:ext cx="538930" cy="5027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fontAlgn="base">
              <a:spcBef>
                <a:spcPct val="0"/>
              </a:spcBef>
              <a:spcAft>
                <a:spcPct val="0"/>
              </a:spcAft>
            </a:pPr>
            <a:r>
              <a:rPr lang="en-US" altLang="zh-CN" sz="2665" b="1" dirty="0">
                <a:solidFill>
                  <a:srgbClr val="411E51"/>
                </a:solidFill>
                <a:latin typeface="Impact" panose="020B0806030902050204" pitchFamily="34" charset="0"/>
                <a:ea typeface="华文中宋" panose="02010600040101010101" pitchFamily="2" charset="-122"/>
              </a:rPr>
              <a:t>04</a:t>
            </a:r>
            <a:endParaRPr lang="zh-CN" altLang="en-US" sz="2665" b="1" dirty="0">
              <a:solidFill>
                <a:srgbClr val="411E51"/>
              </a:solidFill>
              <a:latin typeface="Impact" panose="020B0806030902050204" pitchFamily="34" charset="0"/>
              <a:ea typeface="华文中宋" panose="02010600040101010101" pitchFamily="2" charset="-122"/>
            </a:endParaRPr>
          </a:p>
        </p:txBody>
      </p:sp>
      <p:sp>
        <p:nvSpPr>
          <p:cNvPr id="19" name="Text Box 18"/>
          <p:cNvSpPr txBox="1">
            <a:spLocks noChangeArrowheads="1"/>
          </p:cNvSpPr>
          <p:nvPr/>
        </p:nvSpPr>
        <p:spPr bwMode="auto">
          <a:xfrm>
            <a:off x="4447441" y="4620654"/>
            <a:ext cx="2377574" cy="4205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lvl="0" fontAlgn="base">
              <a:spcBef>
                <a:spcPct val="0"/>
              </a:spcBef>
              <a:spcAft>
                <a:spcPct val="0"/>
              </a:spcAft>
            </a:pPr>
            <a:r>
              <a:rPr lang="zh-CN" altLang="en-US" sz="2135" dirty="0">
                <a:solidFill>
                  <a:srgbClr val="411E51"/>
                </a:solidFill>
                <a:latin typeface="华文中宋" panose="02010600040101010101" pitchFamily="2" charset="-122"/>
                <a:ea typeface="华文中宋" panose="02010600040101010101" pitchFamily="2" charset="-122"/>
              </a:rPr>
              <a:t>单击此处添加文字</a:t>
            </a:r>
            <a:endParaRPr lang="zh-CN" altLang="zh-CN" sz="2135" dirty="0">
              <a:solidFill>
                <a:srgbClr val="411E51"/>
              </a:solidFill>
              <a:latin typeface="华文中宋" panose="02010600040101010101" pitchFamily="2" charset="-122"/>
              <a:ea typeface="华文中宋" panose="02010600040101010101" pitchFamily="2" charset="-122"/>
            </a:endParaRPr>
          </a:p>
        </p:txBody>
      </p:sp>
    </p:spTree>
  </p:cSld>
  <p:clrMapOvr>
    <a:masterClrMapping/>
  </p:clrMapOvr>
  <mc:AlternateContent xmlns:mc="http://schemas.openxmlformats.org/markup-compatibility/2006">
    <mc:Choice xmlns:p14="http://schemas.microsoft.com/office/powerpoint/2010/main" Requires="p14">
      <p:transition spd="slow" p14:dur="1600" advClick="0" advTm="5000">
        <p14:prism dir="u" isInverted="1"/>
      </p:transition>
    </mc:Choice>
    <mc:Fallback>
      <p:transition spd="slow" advClick="0" advTm="500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par>
                                    <p:cTn id="9" presetID="41" presetClass="entr" presetSubtype="0" fill="hold" grpId="0" nodeType="withEffect">
                                      <p:stCondLst>
                                        <p:cond delay="0"/>
                                      </p:stCondLst>
                                      <p:iterate type="lt">
                                        <p:tmPct val="10000"/>
                                      </p:iterate>
                                      <p:childTnLst>
                                        <p:set>
                                          <p:cBhvr>
                                            <p:cTn id="10" dur="1" fill="hold">
                                              <p:stCondLst>
                                                <p:cond delay="0"/>
                                              </p:stCondLst>
                                            </p:cTn>
                                            <p:tgtEl>
                                              <p:spTgt spid="3"/>
                                            </p:tgtEl>
                                            <p:attrNameLst>
                                              <p:attrName>style.visibility</p:attrName>
                                            </p:attrNameLst>
                                          </p:cBhvr>
                                          <p:to>
                                            <p:strVal val="visible"/>
                                          </p:to>
                                        </p:set>
                                        <p:anim calcmode="lin" valueType="num">
                                          <p:cBhvr>
                                            <p:cTn id="11" dur="500" fill="hold"/>
                                            <p:tgtEl>
                                              <p:spTgt spid="3"/>
                                            </p:tgtEl>
                                            <p:attrNameLst>
                                              <p:attrName>ppt_x</p:attrName>
                                            </p:attrNameLst>
                                          </p:cBhvr>
                                          <p:tavLst>
                                            <p:tav tm="0">
                                              <p:val>
                                                <p:strVal val="#ppt_x"/>
                                              </p:val>
                                            </p:tav>
                                            <p:tav tm="50000">
                                              <p:val>
                                                <p:strVal val="#ppt_x+.1"/>
                                              </p:val>
                                            </p:tav>
                                            <p:tav tm="100000">
                                              <p:val>
                                                <p:strVal val="#ppt_x"/>
                                              </p:val>
                                            </p:tav>
                                          </p:tavLst>
                                        </p:anim>
                                        <p:anim calcmode="lin" valueType="num">
                                          <p:cBhvr>
                                            <p:cTn id="12" dur="500" fill="hold"/>
                                            <p:tgtEl>
                                              <p:spTgt spid="3"/>
                                            </p:tgtEl>
                                            <p:attrNameLst>
                                              <p:attrName>ppt_y</p:attrName>
                                            </p:attrNameLst>
                                          </p:cBhvr>
                                          <p:tavLst>
                                            <p:tav tm="0">
                                              <p:val>
                                                <p:strVal val="#ppt_y"/>
                                              </p:val>
                                            </p:tav>
                                            <p:tav tm="100000">
                                              <p:val>
                                                <p:strVal val="#ppt_y"/>
                                              </p:val>
                                            </p:tav>
                                          </p:tavLst>
                                        </p:anim>
                                        <p:anim calcmode="lin" valueType="num">
                                          <p:cBhvr>
                                            <p:cTn id="13" dur="500" fill="hold"/>
                                            <p:tgtEl>
                                              <p:spTgt spid="3"/>
                                            </p:tgtEl>
                                            <p:attrNameLst>
                                              <p:attrName>ppt_h</p:attrName>
                                            </p:attrNameLst>
                                          </p:cBhvr>
                                          <p:tavLst>
                                            <p:tav tm="0">
                                              <p:val>
                                                <p:strVal val="#ppt_h/10"/>
                                              </p:val>
                                            </p:tav>
                                            <p:tav tm="50000">
                                              <p:val>
                                                <p:strVal val="#ppt_h+.01"/>
                                              </p:val>
                                            </p:tav>
                                            <p:tav tm="100000">
                                              <p:val>
                                                <p:strVal val="#ppt_h"/>
                                              </p:val>
                                            </p:tav>
                                          </p:tavLst>
                                        </p:anim>
                                        <p:anim calcmode="lin" valueType="num">
                                          <p:cBhvr>
                                            <p:cTn id="14" dur="500" fill="hold"/>
                                            <p:tgtEl>
                                              <p:spTgt spid="3"/>
                                            </p:tgtEl>
                                            <p:attrNameLst>
                                              <p:attrName>ppt_w</p:attrName>
                                            </p:attrNameLst>
                                          </p:cBhvr>
                                          <p:tavLst>
                                            <p:tav tm="0">
                                              <p:val>
                                                <p:strVal val="#ppt_w/10"/>
                                              </p:val>
                                            </p:tav>
                                            <p:tav tm="50000">
                                              <p:val>
                                                <p:strVal val="#ppt_w+.01"/>
                                              </p:val>
                                            </p:tav>
                                            <p:tav tm="100000">
                                              <p:val>
                                                <p:strVal val="#ppt_w"/>
                                              </p:val>
                                            </p:tav>
                                          </p:tavLst>
                                        </p:anim>
                                        <p:animEffect transition="in" filter="fade">
                                          <p:cBhvr>
                                            <p:cTn id="15" dur="500" tmFilter="0,0; .5, 1; 1, 1"/>
                                            <p:tgtEl>
                                              <p:spTgt spid="3"/>
                                            </p:tgtEl>
                                          </p:cBhvr>
                                        </p:animEffect>
                                      </p:childTnLst>
                                    </p:cTn>
                                  </p:par>
                                </p:childTnLst>
                              </p:cTn>
                            </p:par>
                            <p:par>
                              <p:cTn id="16" fill="hold">
                                <p:stCondLst>
                                  <p:cond delay="850"/>
                                </p:stCondLst>
                                <p:childTnLst>
                                  <p:par>
                                    <p:cTn id="17" presetID="2" presetClass="entr" presetSubtype="4" fill="hold" grpId="0" nodeType="afterEffect" p14:presetBounceEnd="60000">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14:bounceEnd="60000">
                                          <p:cBhvr additive="base">
                                            <p:cTn id="19" dur="750" fill="hold"/>
                                            <p:tgtEl>
                                              <p:spTgt spid="4"/>
                                            </p:tgtEl>
                                            <p:attrNameLst>
                                              <p:attrName>ppt_x</p:attrName>
                                            </p:attrNameLst>
                                          </p:cBhvr>
                                          <p:tavLst>
                                            <p:tav tm="0">
                                              <p:val>
                                                <p:strVal val="#ppt_x"/>
                                              </p:val>
                                            </p:tav>
                                            <p:tav tm="100000">
                                              <p:val>
                                                <p:strVal val="#ppt_x"/>
                                              </p:val>
                                            </p:tav>
                                          </p:tavLst>
                                        </p:anim>
                                        <p:anim calcmode="lin" valueType="num" p14:bounceEnd="60000">
                                          <p:cBhvr additive="base">
                                            <p:cTn id="20" dur="750" fill="hold"/>
                                            <p:tgtEl>
                                              <p:spTgt spid="4"/>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14:presetBounceEnd="60000">
                                      <p:stCondLst>
                                        <p:cond delay="100"/>
                                      </p:stCondLst>
                                      <p:childTnLst>
                                        <p:set>
                                          <p:cBhvr>
                                            <p:cTn id="22" dur="1" fill="hold">
                                              <p:stCondLst>
                                                <p:cond delay="0"/>
                                              </p:stCondLst>
                                            </p:cTn>
                                            <p:tgtEl>
                                              <p:spTgt spid="5"/>
                                            </p:tgtEl>
                                            <p:attrNameLst>
                                              <p:attrName>style.visibility</p:attrName>
                                            </p:attrNameLst>
                                          </p:cBhvr>
                                          <p:to>
                                            <p:strVal val="visible"/>
                                          </p:to>
                                        </p:set>
                                        <p:anim calcmode="lin" valueType="num" p14:bounceEnd="60000">
                                          <p:cBhvr additive="base">
                                            <p:cTn id="23" dur="750" fill="hold"/>
                                            <p:tgtEl>
                                              <p:spTgt spid="5"/>
                                            </p:tgtEl>
                                            <p:attrNameLst>
                                              <p:attrName>ppt_x</p:attrName>
                                            </p:attrNameLst>
                                          </p:cBhvr>
                                          <p:tavLst>
                                            <p:tav tm="0">
                                              <p:val>
                                                <p:strVal val="#ppt_x"/>
                                              </p:val>
                                            </p:tav>
                                            <p:tav tm="100000">
                                              <p:val>
                                                <p:strVal val="#ppt_x"/>
                                              </p:val>
                                            </p:tav>
                                          </p:tavLst>
                                        </p:anim>
                                        <p:anim calcmode="lin" valueType="num" p14:bounceEnd="60000">
                                          <p:cBhvr additive="base">
                                            <p:cTn id="24" dur="750" fill="hold"/>
                                            <p:tgtEl>
                                              <p:spTgt spid="5"/>
                                            </p:tgtEl>
                                            <p:attrNameLst>
                                              <p:attrName>ppt_y</p:attrName>
                                            </p:attrNameLst>
                                          </p:cBhvr>
                                          <p:tavLst>
                                            <p:tav tm="0">
                                              <p:val>
                                                <p:strVal val="1+#ppt_h/2"/>
                                              </p:val>
                                            </p:tav>
                                            <p:tav tm="100000">
                                              <p:val>
                                                <p:strVal val="#ppt_y"/>
                                              </p:val>
                                            </p:tav>
                                          </p:tavLst>
                                        </p:anim>
                                      </p:childTnLst>
                                    </p:cTn>
                                  </p:par>
                                  <p:par>
                                    <p:cTn id="25" presetID="23" presetClass="entr" presetSubtype="16" fill="hold" grpId="0" nodeType="withEffect">
                                      <p:stCondLst>
                                        <p:cond delay="300"/>
                                      </p:stCondLst>
                                      <p:childTnLst>
                                        <p:set>
                                          <p:cBhvr>
                                            <p:cTn id="26" dur="1" fill="hold">
                                              <p:stCondLst>
                                                <p:cond delay="0"/>
                                              </p:stCondLst>
                                            </p:cTn>
                                            <p:tgtEl>
                                              <p:spTgt spid="6">
                                                <p:txEl>
                                                  <p:pRg st="0" end="0"/>
                                                </p:txEl>
                                              </p:spTgt>
                                            </p:tgtEl>
                                            <p:attrNameLst>
                                              <p:attrName>style.visibility</p:attrName>
                                            </p:attrNameLst>
                                          </p:cBhvr>
                                          <p:to>
                                            <p:strVal val="visible"/>
                                          </p:to>
                                        </p:set>
                                        <p:anim calcmode="lin" valueType="num">
                                          <p:cBhvr>
                                            <p:cTn id="27" dur="750" fill="hold"/>
                                            <p:tgtEl>
                                              <p:spTgt spid="6">
                                                <p:txEl>
                                                  <p:pRg st="0" end="0"/>
                                                </p:txEl>
                                              </p:spTgt>
                                            </p:tgtEl>
                                            <p:attrNameLst>
                                              <p:attrName>ppt_w</p:attrName>
                                            </p:attrNameLst>
                                          </p:cBhvr>
                                          <p:tavLst>
                                            <p:tav tm="0">
                                              <p:val>
                                                <p:fltVal val="0"/>
                                              </p:val>
                                            </p:tav>
                                            <p:tav tm="100000">
                                              <p:val>
                                                <p:strVal val="#ppt_w"/>
                                              </p:val>
                                            </p:tav>
                                          </p:tavLst>
                                        </p:anim>
                                        <p:anim calcmode="lin" valueType="num">
                                          <p:cBhvr>
                                            <p:cTn id="28" dur="750" fill="hold"/>
                                            <p:tgtEl>
                                              <p:spTgt spid="6">
                                                <p:txEl>
                                                  <p:pRg st="0" end="0"/>
                                                </p:txEl>
                                              </p:spTgt>
                                            </p:tgtEl>
                                            <p:attrNameLst>
                                              <p:attrName>ppt_h</p:attrName>
                                            </p:attrNameLst>
                                          </p:cBhvr>
                                          <p:tavLst>
                                            <p:tav tm="0">
                                              <p:val>
                                                <p:fltVal val="0"/>
                                              </p:val>
                                            </p:tav>
                                            <p:tav tm="100000">
                                              <p:val>
                                                <p:strVal val="#ppt_h"/>
                                              </p:val>
                                            </p:tav>
                                          </p:tavLst>
                                        </p:anim>
                                      </p:childTnLst>
                                    </p:cTn>
                                  </p:par>
                                  <p:par>
                                    <p:cTn id="29" presetID="23" presetClass="entr" presetSubtype="16" fill="hold" grpId="0" nodeType="withEffect">
                                      <p:stCondLst>
                                        <p:cond delay="300"/>
                                      </p:stCondLst>
                                      <p:iterate type="lt">
                                        <p:tmPct val="6190"/>
                                      </p:iterate>
                                      <p:childTnLst>
                                        <p:set>
                                          <p:cBhvr>
                                            <p:cTn id="30" dur="1" fill="hold">
                                              <p:stCondLst>
                                                <p:cond delay="0"/>
                                              </p:stCondLst>
                                            </p:cTn>
                                            <p:tgtEl>
                                              <p:spTgt spid="7">
                                                <p:txEl>
                                                  <p:pRg st="0" end="0"/>
                                                </p:txEl>
                                              </p:spTgt>
                                            </p:tgtEl>
                                            <p:attrNameLst>
                                              <p:attrName>style.visibility</p:attrName>
                                            </p:attrNameLst>
                                          </p:cBhvr>
                                          <p:to>
                                            <p:strVal val="visible"/>
                                          </p:to>
                                        </p:set>
                                        <p:anim calcmode="lin" valueType="num">
                                          <p:cBhvr>
                                            <p:cTn id="31" dur="750" fill="hold"/>
                                            <p:tgtEl>
                                              <p:spTgt spid="7">
                                                <p:txEl>
                                                  <p:pRg st="0" end="0"/>
                                                </p:txEl>
                                              </p:spTgt>
                                            </p:tgtEl>
                                            <p:attrNameLst>
                                              <p:attrName>ppt_w</p:attrName>
                                            </p:attrNameLst>
                                          </p:cBhvr>
                                          <p:tavLst>
                                            <p:tav tm="0">
                                              <p:val>
                                                <p:fltVal val="0"/>
                                              </p:val>
                                            </p:tav>
                                            <p:tav tm="100000">
                                              <p:val>
                                                <p:strVal val="#ppt_w"/>
                                              </p:val>
                                            </p:tav>
                                          </p:tavLst>
                                        </p:anim>
                                        <p:anim calcmode="lin" valueType="num">
                                          <p:cBhvr>
                                            <p:cTn id="32" dur="750" fill="hold"/>
                                            <p:tgtEl>
                                              <p:spTgt spid="7">
                                                <p:txEl>
                                                  <p:pRg st="0" end="0"/>
                                                </p:txEl>
                                              </p:spTgt>
                                            </p:tgtEl>
                                            <p:attrNameLst>
                                              <p:attrName>ppt_h</p:attrName>
                                            </p:attrNameLst>
                                          </p:cBhvr>
                                          <p:tavLst>
                                            <p:tav tm="0">
                                              <p:val>
                                                <p:fltVal val="0"/>
                                              </p:val>
                                            </p:tav>
                                            <p:tav tm="100000">
                                              <p:val>
                                                <p:strVal val="#ppt_h"/>
                                              </p:val>
                                            </p:tav>
                                          </p:tavLst>
                                        </p:anim>
                                      </p:childTnLst>
                                    </p:cTn>
                                  </p:par>
                                  <p:par>
                                    <p:cTn id="33" presetID="2" presetClass="entr" presetSubtype="4" fill="hold" grpId="0" nodeType="withEffect" p14:presetBounceEnd="60000">
                                      <p:stCondLst>
                                        <p:cond delay="1000"/>
                                      </p:stCondLst>
                                      <p:childTnLst>
                                        <p:set>
                                          <p:cBhvr>
                                            <p:cTn id="34" dur="1" fill="hold">
                                              <p:stCondLst>
                                                <p:cond delay="0"/>
                                              </p:stCondLst>
                                            </p:cTn>
                                            <p:tgtEl>
                                              <p:spTgt spid="8"/>
                                            </p:tgtEl>
                                            <p:attrNameLst>
                                              <p:attrName>style.visibility</p:attrName>
                                            </p:attrNameLst>
                                          </p:cBhvr>
                                          <p:to>
                                            <p:strVal val="visible"/>
                                          </p:to>
                                        </p:set>
                                        <p:anim calcmode="lin" valueType="num" p14:bounceEnd="60000">
                                          <p:cBhvr additive="base">
                                            <p:cTn id="35" dur="750" fill="hold"/>
                                            <p:tgtEl>
                                              <p:spTgt spid="8"/>
                                            </p:tgtEl>
                                            <p:attrNameLst>
                                              <p:attrName>ppt_x</p:attrName>
                                            </p:attrNameLst>
                                          </p:cBhvr>
                                          <p:tavLst>
                                            <p:tav tm="0">
                                              <p:val>
                                                <p:strVal val="#ppt_x"/>
                                              </p:val>
                                            </p:tav>
                                            <p:tav tm="100000">
                                              <p:val>
                                                <p:strVal val="#ppt_x"/>
                                              </p:val>
                                            </p:tav>
                                          </p:tavLst>
                                        </p:anim>
                                        <p:anim calcmode="lin" valueType="num" p14:bounceEnd="60000">
                                          <p:cBhvr additive="base">
                                            <p:cTn id="36" dur="750" fill="hold"/>
                                            <p:tgtEl>
                                              <p:spTgt spid="8"/>
                                            </p:tgtEl>
                                            <p:attrNameLst>
                                              <p:attrName>ppt_y</p:attrName>
                                            </p:attrNameLst>
                                          </p:cBhvr>
                                          <p:tavLst>
                                            <p:tav tm="0">
                                              <p:val>
                                                <p:strVal val="1+#ppt_h/2"/>
                                              </p:val>
                                            </p:tav>
                                            <p:tav tm="100000">
                                              <p:val>
                                                <p:strVal val="#ppt_y"/>
                                              </p:val>
                                            </p:tav>
                                          </p:tavLst>
                                        </p:anim>
                                      </p:childTnLst>
                                    </p:cTn>
                                  </p:par>
                                  <p:par>
                                    <p:cTn id="37" presetID="2" presetClass="entr" presetSubtype="4" fill="hold" grpId="0" nodeType="withEffect" p14:presetBounceEnd="60000">
                                      <p:stCondLst>
                                        <p:cond delay="1100"/>
                                      </p:stCondLst>
                                      <p:childTnLst>
                                        <p:set>
                                          <p:cBhvr>
                                            <p:cTn id="38" dur="1" fill="hold">
                                              <p:stCondLst>
                                                <p:cond delay="0"/>
                                              </p:stCondLst>
                                            </p:cTn>
                                            <p:tgtEl>
                                              <p:spTgt spid="9"/>
                                            </p:tgtEl>
                                            <p:attrNameLst>
                                              <p:attrName>style.visibility</p:attrName>
                                            </p:attrNameLst>
                                          </p:cBhvr>
                                          <p:to>
                                            <p:strVal val="visible"/>
                                          </p:to>
                                        </p:set>
                                        <p:anim calcmode="lin" valueType="num" p14:bounceEnd="60000">
                                          <p:cBhvr additive="base">
                                            <p:cTn id="39" dur="750" fill="hold"/>
                                            <p:tgtEl>
                                              <p:spTgt spid="9"/>
                                            </p:tgtEl>
                                            <p:attrNameLst>
                                              <p:attrName>ppt_x</p:attrName>
                                            </p:attrNameLst>
                                          </p:cBhvr>
                                          <p:tavLst>
                                            <p:tav tm="0">
                                              <p:val>
                                                <p:strVal val="#ppt_x"/>
                                              </p:val>
                                            </p:tav>
                                            <p:tav tm="100000">
                                              <p:val>
                                                <p:strVal val="#ppt_x"/>
                                              </p:val>
                                            </p:tav>
                                          </p:tavLst>
                                        </p:anim>
                                        <p:anim calcmode="lin" valueType="num" p14:bounceEnd="60000">
                                          <p:cBhvr additive="base">
                                            <p:cTn id="40" dur="750" fill="hold"/>
                                            <p:tgtEl>
                                              <p:spTgt spid="9"/>
                                            </p:tgtEl>
                                            <p:attrNameLst>
                                              <p:attrName>ppt_y</p:attrName>
                                            </p:attrNameLst>
                                          </p:cBhvr>
                                          <p:tavLst>
                                            <p:tav tm="0">
                                              <p:val>
                                                <p:strVal val="1+#ppt_h/2"/>
                                              </p:val>
                                            </p:tav>
                                            <p:tav tm="100000">
                                              <p:val>
                                                <p:strVal val="#ppt_y"/>
                                              </p:val>
                                            </p:tav>
                                          </p:tavLst>
                                        </p:anim>
                                      </p:childTnLst>
                                    </p:cTn>
                                  </p:par>
                                  <p:par>
                                    <p:cTn id="41" presetID="23" presetClass="entr" presetSubtype="16" fill="hold" grpId="0" nodeType="withEffect">
                                      <p:stCondLst>
                                        <p:cond delay="1300"/>
                                      </p:stCondLst>
                                      <p:childTnLst>
                                        <p:set>
                                          <p:cBhvr>
                                            <p:cTn id="42" dur="1" fill="hold">
                                              <p:stCondLst>
                                                <p:cond delay="0"/>
                                              </p:stCondLst>
                                            </p:cTn>
                                            <p:tgtEl>
                                              <p:spTgt spid="10">
                                                <p:txEl>
                                                  <p:pRg st="0" end="0"/>
                                                </p:txEl>
                                              </p:spTgt>
                                            </p:tgtEl>
                                            <p:attrNameLst>
                                              <p:attrName>style.visibility</p:attrName>
                                            </p:attrNameLst>
                                          </p:cBhvr>
                                          <p:to>
                                            <p:strVal val="visible"/>
                                          </p:to>
                                        </p:set>
                                        <p:anim calcmode="lin" valueType="num">
                                          <p:cBhvr>
                                            <p:cTn id="43" dur="750" fill="hold"/>
                                            <p:tgtEl>
                                              <p:spTgt spid="10">
                                                <p:txEl>
                                                  <p:pRg st="0" end="0"/>
                                                </p:txEl>
                                              </p:spTgt>
                                            </p:tgtEl>
                                            <p:attrNameLst>
                                              <p:attrName>ppt_w</p:attrName>
                                            </p:attrNameLst>
                                          </p:cBhvr>
                                          <p:tavLst>
                                            <p:tav tm="0">
                                              <p:val>
                                                <p:fltVal val="0"/>
                                              </p:val>
                                            </p:tav>
                                            <p:tav tm="100000">
                                              <p:val>
                                                <p:strVal val="#ppt_w"/>
                                              </p:val>
                                            </p:tav>
                                          </p:tavLst>
                                        </p:anim>
                                        <p:anim calcmode="lin" valueType="num">
                                          <p:cBhvr>
                                            <p:cTn id="44" dur="750" fill="hold"/>
                                            <p:tgtEl>
                                              <p:spTgt spid="10">
                                                <p:txEl>
                                                  <p:pRg st="0" end="0"/>
                                                </p:txEl>
                                              </p:spTgt>
                                            </p:tgtEl>
                                            <p:attrNameLst>
                                              <p:attrName>ppt_h</p:attrName>
                                            </p:attrNameLst>
                                          </p:cBhvr>
                                          <p:tavLst>
                                            <p:tav tm="0">
                                              <p:val>
                                                <p:fltVal val="0"/>
                                              </p:val>
                                            </p:tav>
                                            <p:tav tm="100000">
                                              <p:val>
                                                <p:strVal val="#ppt_h"/>
                                              </p:val>
                                            </p:tav>
                                          </p:tavLst>
                                        </p:anim>
                                      </p:childTnLst>
                                    </p:cTn>
                                  </p:par>
                                  <p:par>
                                    <p:cTn id="45" presetID="23" presetClass="entr" presetSubtype="16" fill="hold" grpId="0" nodeType="withEffect">
                                      <p:stCondLst>
                                        <p:cond delay="1300"/>
                                      </p:stCondLst>
                                      <p:iterate type="lt">
                                        <p:tmPct val="6190"/>
                                      </p:iterate>
                                      <p:childTnLst>
                                        <p:set>
                                          <p:cBhvr>
                                            <p:cTn id="46" dur="1" fill="hold">
                                              <p:stCondLst>
                                                <p:cond delay="0"/>
                                              </p:stCondLst>
                                            </p:cTn>
                                            <p:tgtEl>
                                              <p:spTgt spid="11">
                                                <p:txEl>
                                                  <p:pRg st="0" end="0"/>
                                                </p:txEl>
                                              </p:spTgt>
                                            </p:tgtEl>
                                            <p:attrNameLst>
                                              <p:attrName>style.visibility</p:attrName>
                                            </p:attrNameLst>
                                          </p:cBhvr>
                                          <p:to>
                                            <p:strVal val="visible"/>
                                          </p:to>
                                        </p:set>
                                        <p:anim calcmode="lin" valueType="num">
                                          <p:cBhvr>
                                            <p:cTn id="47" dur="750" fill="hold"/>
                                            <p:tgtEl>
                                              <p:spTgt spid="11">
                                                <p:txEl>
                                                  <p:pRg st="0" end="0"/>
                                                </p:txEl>
                                              </p:spTgt>
                                            </p:tgtEl>
                                            <p:attrNameLst>
                                              <p:attrName>ppt_w</p:attrName>
                                            </p:attrNameLst>
                                          </p:cBhvr>
                                          <p:tavLst>
                                            <p:tav tm="0">
                                              <p:val>
                                                <p:fltVal val="0"/>
                                              </p:val>
                                            </p:tav>
                                            <p:tav tm="100000">
                                              <p:val>
                                                <p:strVal val="#ppt_w"/>
                                              </p:val>
                                            </p:tav>
                                          </p:tavLst>
                                        </p:anim>
                                        <p:anim calcmode="lin" valueType="num">
                                          <p:cBhvr>
                                            <p:cTn id="48" dur="750" fill="hold"/>
                                            <p:tgtEl>
                                              <p:spTgt spid="11">
                                                <p:txEl>
                                                  <p:pRg st="0" end="0"/>
                                                </p:txEl>
                                              </p:spTgt>
                                            </p:tgtEl>
                                            <p:attrNameLst>
                                              <p:attrName>ppt_h</p:attrName>
                                            </p:attrNameLst>
                                          </p:cBhvr>
                                          <p:tavLst>
                                            <p:tav tm="0">
                                              <p:val>
                                                <p:fltVal val="0"/>
                                              </p:val>
                                            </p:tav>
                                            <p:tav tm="100000">
                                              <p:val>
                                                <p:strVal val="#ppt_h"/>
                                              </p:val>
                                            </p:tav>
                                          </p:tavLst>
                                        </p:anim>
                                      </p:childTnLst>
                                    </p:cTn>
                                  </p:par>
                                  <p:par>
                                    <p:cTn id="49" presetID="2" presetClass="entr" presetSubtype="4" fill="hold" grpId="0" nodeType="withEffect" p14:presetBounceEnd="60000">
                                      <p:stCondLst>
                                        <p:cond delay="2000"/>
                                      </p:stCondLst>
                                      <p:childTnLst>
                                        <p:set>
                                          <p:cBhvr>
                                            <p:cTn id="50" dur="1" fill="hold">
                                              <p:stCondLst>
                                                <p:cond delay="0"/>
                                              </p:stCondLst>
                                            </p:cTn>
                                            <p:tgtEl>
                                              <p:spTgt spid="12"/>
                                            </p:tgtEl>
                                            <p:attrNameLst>
                                              <p:attrName>style.visibility</p:attrName>
                                            </p:attrNameLst>
                                          </p:cBhvr>
                                          <p:to>
                                            <p:strVal val="visible"/>
                                          </p:to>
                                        </p:set>
                                        <p:anim calcmode="lin" valueType="num" p14:bounceEnd="60000">
                                          <p:cBhvr additive="base">
                                            <p:cTn id="51" dur="750" fill="hold"/>
                                            <p:tgtEl>
                                              <p:spTgt spid="12"/>
                                            </p:tgtEl>
                                            <p:attrNameLst>
                                              <p:attrName>ppt_x</p:attrName>
                                            </p:attrNameLst>
                                          </p:cBhvr>
                                          <p:tavLst>
                                            <p:tav tm="0">
                                              <p:val>
                                                <p:strVal val="#ppt_x"/>
                                              </p:val>
                                            </p:tav>
                                            <p:tav tm="100000">
                                              <p:val>
                                                <p:strVal val="#ppt_x"/>
                                              </p:val>
                                            </p:tav>
                                          </p:tavLst>
                                        </p:anim>
                                        <p:anim calcmode="lin" valueType="num" p14:bounceEnd="60000">
                                          <p:cBhvr additive="base">
                                            <p:cTn id="52" dur="750" fill="hold"/>
                                            <p:tgtEl>
                                              <p:spTgt spid="12"/>
                                            </p:tgtEl>
                                            <p:attrNameLst>
                                              <p:attrName>ppt_y</p:attrName>
                                            </p:attrNameLst>
                                          </p:cBhvr>
                                          <p:tavLst>
                                            <p:tav tm="0">
                                              <p:val>
                                                <p:strVal val="1+#ppt_h/2"/>
                                              </p:val>
                                            </p:tav>
                                            <p:tav tm="100000">
                                              <p:val>
                                                <p:strVal val="#ppt_y"/>
                                              </p:val>
                                            </p:tav>
                                          </p:tavLst>
                                        </p:anim>
                                      </p:childTnLst>
                                    </p:cTn>
                                  </p:par>
                                  <p:par>
                                    <p:cTn id="53" presetID="2" presetClass="entr" presetSubtype="4" fill="hold" grpId="0" nodeType="withEffect" p14:presetBounceEnd="60000">
                                      <p:stCondLst>
                                        <p:cond delay="2100"/>
                                      </p:stCondLst>
                                      <p:childTnLst>
                                        <p:set>
                                          <p:cBhvr>
                                            <p:cTn id="54" dur="1" fill="hold">
                                              <p:stCondLst>
                                                <p:cond delay="0"/>
                                              </p:stCondLst>
                                            </p:cTn>
                                            <p:tgtEl>
                                              <p:spTgt spid="13"/>
                                            </p:tgtEl>
                                            <p:attrNameLst>
                                              <p:attrName>style.visibility</p:attrName>
                                            </p:attrNameLst>
                                          </p:cBhvr>
                                          <p:to>
                                            <p:strVal val="visible"/>
                                          </p:to>
                                        </p:set>
                                        <p:anim calcmode="lin" valueType="num" p14:bounceEnd="60000">
                                          <p:cBhvr additive="base">
                                            <p:cTn id="55" dur="750" fill="hold"/>
                                            <p:tgtEl>
                                              <p:spTgt spid="13"/>
                                            </p:tgtEl>
                                            <p:attrNameLst>
                                              <p:attrName>ppt_x</p:attrName>
                                            </p:attrNameLst>
                                          </p:cBhvr>
                                          <p:tavLst>
                                            <p:tav tm="0">
                                              <p:val>
                                                <p:strVal val="#ppt_x"/>
                                              </p:val>
                                            </p:tav>
                                            <p:tav tm="100000">
                                              <p:val>
                                                <p:strVal val="#ppt_x"/>
                                              </p:val>
                                            </p:tav>
                                          </p:tavLst>
                                        </p:anim>
                                        <p:anim calcmode="lin" valueType="num" p14:bounceEnd="60000">
                                          <p:cBhvr additive="base">
                                            <p:cTn id="56" dur="750" fill="hold"/>
                                            <p:tgtEl>
                                              <p:spTgt spid="13"/>
                                            </p:tgtEl>
                                            <p:attrNameLst>
                                              <p:attrName>ppt_y</p:attrName>
                                            </p:attrNameLst>
                                          </p:cBhvr>
                                          <p:tavLst>
                                            <p:tav tm="0">
                                              <p:val>
                                                <p:strVal val="1+#ppt_h/2"/>
                                              </p:val>
                                            </p:tav>
                                            <p:tav tm="100000">
                                              <p:val>
                                                <p:strVal val="#ppt_y"/>
                                              </p:val>
                                            </p:tav>
                                          </p:tavLst>
                                        </p:anim>
                                      </p:childTnLst>
                                    </p:cTn>
                                  </p:par>
                                  <p:par>
                                    <p:cTn id="57" presetID="23" presetClass="entr" presetSubtype="16" fill="hold" grpId="0" nodeType="withEffect">
                                      <p:stCondLst>
                                        <p:cond delay="2300"/>
                                      </p:stCondLst>
                                      <p:childTnLst>
                                        <p:set>
                                          <p:cBhvr>
                                            <p:cTn id="58" dur="1" fill="hold">
                                              <p:stCondLst>
                                                <p:cond delay="0"/>
                                              </p:stCondLst>
                                            </p:cTn>
                                            <p:tgtEl>
                                              <p:spTgt spid="14">
                                                <p:txEl>
                                                  <p:pRg st="0" end="0"/>
                                                </p:txEl>
                                              </p:spTgt>
                                            </p:tgtEl>
                                            <p:attrNameLst>
                                              <p:attrName>style.visibility</p:attrName>
                                            </p:attrNameLst>
                                          </p:cBhvr>
                                          <p:to>
                                            <p:strVal val="visible"/>
                                          </p:to>
                                        </p:set>
                                        <p:anim calcmode="lin" valueType="num">
                                          <p:cBhvr>
                                            <p:cTn id="59" dur="750" fill="hold"/>
                                            <p:tgtEl>
                                              <p:spTgt spid="14">
                                                <p:txEl>
                                                  <p:pRg st="0" end="0"/>
                                                </p:txEl>
                                              </p:spTgt>
                                            </p:tgtEl>
                                            <p:attrNameLst>
                                              <p:attrName>ppt_w</p:attrName>
                                            </p:attrNameLst>
                                          </p:cBhvr>
                                          <p:tavLst>
                                            <p:tav tm="0">
                                              <p:val>
                                                <p:fltVal val="0"/>
                                              </p:val>
                                            </p:tav>
                                            <p:tav tm="100000">
                                              <p:val>
                                                <p:strVal val="#ppt_w"/>
                                              </p:val>
                                            </p:tav>
                                          </p:tavLst>
                                        </p:anim>
                                        <p:anim calcmode="lin" valueType="num">
                                          <p:cBhvr>
                                            <p:cTn id="60" dur="750" fill="hold"/>
                                            <p:tgtEl>
                                              <p:spTgt spid="14">
                                                <p:txEl>
                                                  <p:pRg st="0" end="0"/>
                                                </p:txEl>
                                              </p:spTgt>
                                            </p:tgtEl>
                                            <p:attrNameLst>
                                              <p:attrName>ppt_h</p:attrName>
                                            </p:attrNameLst>
                                          </p:cBhvr>
                                          <p:tavLst>
                                            <p:tav tm="0">
                                              <p:val>
                                                <p:fltVal val="0"/>
                                              </p:val>
                                            </p:tav>
                                            <p:tav tm="100000">
                                              <p:val>
                                                <p:strVal val="#ppt_h"/>
                                              </p:val>
                                            </p:tav>
                                          </p:tavLst>
                                        </p:anim>
                                      </p:childTnLst>
                                    </p:cTn>
                                  </p:par>
                                  <p:par>
                                    <p:cTn id="61" presetID="23" presetClass="entr" presetSubtype="16" fill="hold" grpId="0" nodeType="withEffect">
                                      <p:stCondLst>
                                        <p:cond delay="2300"/>
                                      </p:stCondLst>
                                      <p:iterate type="lt">
                                        <p:tmPct val="6190"/>
                                      </p:iterate>
                                      <p:childTnLst>
                                        <p:set>
                                          <p:cBhvr>
                                            <p:cTn id="62" dur="1" fill="hold">
                                              <p:stCondLst>
                                                <p:cond delay="0"/>
                                              </p:stCondLst>
                                            </p:cTn>
                                            <p:tgtEl>
                                              <p:spTgt spid="15">
                                                <p:txEl>
                                                  <p:pRg st="0" end="0"/>
                                                </p:txEl>
                                              </p:spTgt>
                                            </p:tgtEl>
                                            <p:attrNameLst>
                                              <p:attrName>style.visibility</p:attrName>
                                            </p:attrNameLst>
                                          </p:cBhvr>
                                          <p:to>
                                            <p:strVal val="visible"/>
                                          </p:to>
                                        </p:set>
                                        <p:anim calcmode="lin" valueType="num">
                                          <p:cBhvr>
                                            <p:cTn id="63" dur="750" fill="hold"/>
                                            <p:tgtEl>
                                              <p:spTgt spid="15">
                                                <p:txEl>
                                                  <p:pRg st="0" end="0"/>
                                                </p:txEl>
                                              </p:spTgt>
                                            </p:tgtEl>
                                            <p:attrNameLst>
                                              <p:attrName>ppt_w</p:attrName>
                                            </p:attrNameLst>
                                          </p:cBhvr>
                                          <p:tavLst>
                                            <p:tav tm="0">
                                              <p:val>
                                                <p:fltVal val="0"/>
                                              </p:val>
                                            </p:tav>
                                            <p:tav tm="100000">
                                              <p:val>
                                                <p:strVal val="#ppt_w"/>
                                              </p:val>
                                            </p:tav>
                                          </p:tavLst>
                                        </p:anim>
                                        <p:anim calcmode="lin" valueType="num">
                                          <p:cBhvr>
                                            <p:cTn id="64" dur="750" fill="hold"/>
                                            <p:tgtEl>
                                              <p:spTgt spid="15">
                                                <p:txEl>
                                                  <p:pRg st="0" end="0"/>
                                                </p:txEl>
                                              </p:spTgt>
                                            </p:tgtEl>
                                            <p:attrNameLst>
                                              <p:attrName>ppt_h</p:attrName>
                                            </p:attrNameLst>
                                          </p:cBhvr>
                                          <p:tavLst>
                                            <p:tav tm="0">
                                              <p:val>
                                                <p:fltVal val="0"/>
                                              </p:val>
                                            </p:tav>
                                            <p:tav tm="100000">
                                              <p:val>
                                                <p:strVal val="#ppt_h"/>
                                              </p:val>
                                            </p:tav>
                                          </p:tavLst>
                                        </p:anim>
                                      </p:childTnLst>
                                    </p:cTn>
                                  </p:par>
                                  <p:par>
                                    <p:cTn id="65" presetID="2" presetClass="entr" presetSubtype="4" fill="hold" grpId="0" nodeType="withEffect" p14:presetBounceEnd="60000">
                                      <p:stCondLst>
                                        <p:cond delay="3000"/>
                                      </p:stCondLst>
                                      <p:childTnLst>
                                        <p:set>
                                          <p:cBhvr>
                                            <p:cTn id="66" dur="1" fill="hold">
                                              <p:stCondLst>
                                                <p:cond delay="0"/>
                                              </p:stCondLst>
                                            </p:cTn>
                                            <p:tgtEl>
                                              <p:spTgt spid="16"/>
                                            </p:tgtEl>
                                            <p:attrNameLst>
                                              <p:attrName>style.visibility</p:attrName>
                                            </p:attrNameLst>
                                          </p:cBhvr>
                                          <p:to>
                                            <p:strVal val="visible"/>
                                          </p:to>
                                        </p:set>
                                        <p:anim calcmode="lin" valueType="num" p14:bounceEnd="60000">
                                          <p:cBhvr additive="base">
                                            <p:cTn id="67" dur="750" fill="hold"/>
                                            <p:tgtEl>
                                              <p:spTgt spid="16"/>
                                            </p:tgtEl>
                                            <p:attrNameLst>
                                              <p:attrName>ppt_x</p:attrName>
                                            </p:attrNameLst>
                                          </p:cBhvr>
                                          <p:tavLst>
                                            <p:tav tm="0">
                                              <p:val>
                                                <p:strVal val="#ppt_x"/>
                                              </p:val>
                                            </p:tav>
                                            <p:tav tm="100000">
                                              <p:val>
                                                <p:strVal val="#ppt_x"/>
                                              </p:val>
                                            </p:tav>
                                          </p:tavLst>
                                        </p:anim>
                                        <p:anim calcmode="lin" valueType="num" p14:bounceEnd="60000">
                                          <p:cBhvr additive="base">
                                            <p:cTn id="68" dur="750" fill="hold"/>
                                            <p:tgtEl>
                                              <p:spTgt spid="16"/>
                                            </p:tgtEl>
                                            <p:attrNameLst>
                                              <p:attrName>ppt_y</p:attrName>
                                            </p:attrNameLst>
                                          </p:cBhvr>
                                          <p:tavLst>
                                            <p:tav tm="0">
                                              <p:val>
                                                <p:strVal val="1+#ppt_h/2"/>
                                              </p:val>
                                            </p:tav>
                                            <p:tav tm="100000">
                                              <p:val>
                                                <p:strVal val="#ppt_y"/>
                                              </p:val>
                                            </p:tav>
                                          </p:tavLst>
                                        </p:anim>
                                      </p:childTnLst>
                                    </p:cTn>
                                  </p:par>
                                  <p:par>
                                    <p:cTn id="69" presetID="2" presetClass="entr" presetSubtype="4" fill="hold" grpId="0" nodeType="withEffect" p14:presetBounceEnd="60000">
                                      <p:stCondLst>
                                        <p:cond delay="3100"/>
                                      </p:stCondLst>
                                      <p:childTnLst>
                                        <p:set>
                                          <p:cBhvr>
                                            <p:cTn id="70" dur="1" fill="hold">
                                              <p:stCondLst>
                                                <p:cond delay="0"/>
                                              </p:stCondLst>
                                            </p:cTn>
                                            <p:tgtEl>
                                              <p:spTgt spid="17"/>
                                            </p:tgtEl>
                                            <p:attrNameLst>
                                              <p:attrName>style.visibility</p:attrName>
                                            </p:attrNameLst>
                                          </p:cBhvr>
                                          <p:to>
                                            <p:strVal val="visible"/>
                                          </p:to>
                                        </p:set>
                                        <p:anim calcmode="lin" valueType="num" p14:bounceEnd="60000">
                                          <p:cBhvr additive="base">
                                            <p:cTn id="71" dur="750" fill="hold"/>
                                            <p:tgtEl>
                                              <p:spTgt spid="17"/>
                                            </p:tgtEl>
                                            <p:attrNameLst>
                                              <p:attrName>ppt_x</p:attrName>
                                            </p:attrNameLst>
                                          </p:cBhvr>
                                          <p:tavLst>
                                            <p:tav tm="0">
                                              <p:val>
                                                <p:strVal val="#ppt_x"/>
                                              </p:val>
                                            </p:tav>
                                            <p:tav tm="100000">
                                              <p:val>
                                                <p:strVal val="#ppt_x"/>
                                              </p:val>
                                            </p:tav>
                                          </p:tavLst>
                                        </p:anim>
                                        <p:anim calcmode="lin" valueType="num" p14:bounceEnd="60000">
                                          <p:cBhvr additive="base">
                                            <p:cTn id="72" dur="750" fill="hold"/>
                                            <p:tgtEl>
                                              <p:spTgt spid="17"/>
                                            </p:tgtEl>
                                            <p:attrNameLst>
                                              <p:attrName>ppt_y</p:attrName>
                                            </p:attrNameLst>
                                          </p:cBhvr>
                                          <p:tavLst>
                                            <p:tav tm="0">
                                              <p:val>
                                                <p:strVal val="1+#ppt_h/2"/>
                                              </p:val>
                                            </p:tav>
                                            <p:tav tm="100000">
                                              <p:val>
                                                <p:strVal val="#ppt_y"/>
                                              </p:val>
                                            </p:tav>
                                          </p:tavLst>
                                        </p:anim>
                                      </p:childTnLst>
                                    </p:cTn>
                                  </p:par>
                                  <p:par>
                                    <p:cTn id="73" presetID="23" presetClass="entr" presetSubtype="16" fill="hold" grpId="0" nodeType="withEffect">
                                      <p:stCondLst>
                                        <p:cond delay="3300"/>
                                      </p:stCondLst>
                                      <p:childTnLst>
                                        <p:set>
                                          <p:cBhvr>
                                            <p:cTn id="74" dur="1" fill="hold">
                                              <p:stCondLst>
                                                <p:cond delay="0"/>
                                              </p:stCondLst>
                                            </p:cTn>
                                            <p:tgtEl>
                                              <p:spTgt spid="18">
                                                <p:txEl>
                                                  <p:pRg st="0" end="0"/>
                                                </p:txEl>
                                              </p:spTgt>
                                            </p:tgtEl>
                                            <p:attrNameLst>
                                              <p:attrName>style.visibility</p:attrName>
                                            </p:attrNameLst>
                                          </p:cBhvr>
                                          <p:to>
                                            <p:strVal val="visible"/>
                                          </p:to>
                                        </p:set>
                                        <p:anim calcmode="lin" valueType="num">
                                          <p:cBhvr>
                                            <p:cTn id="75" dur="750" fill="hold"/>
                                            <p:tgtEl>
                                              <p:spTgt spid="18">
                                                <p:txEl>
                                                  <p:pRg st="0" end="0"/>
                                                </p:txEl>
                                              </p:spTgt>
                                            </p:tgtEl>
                                            <p:attrNameLst>
                                              <p:attrName>ppt_w</p:attrName>
                                            </p:attrNameLst>
                                          </p:cBhvr>
                                          <p:tavLst>
                                            <p:tav tm="0">
                                              <p:val>
                                                <p:fltVal val="0"/>
                                              </p:val>
                                            </p:tav>
                                            <p:tav tm="100000">
                                              <p:val>
                                                <p:strVal val="#ppt_w"/>
                                              </p:val>
                                            </p:tav>
                                          </p:tavLst>
                                        </p:anim>
                                        <p:anim calcmode="lin" valueType="num">
                                          <p:cBhvr>
                                            <p:cTn id="76" dur="750" fill="hold"/>
                                            <p:tgtEl>
                                              <p:spTgt spid="18">
                                                <p:txEl>
                                                  <p:pRg st="0" end="0"/>
                                                </p:txEl>
                                              </p:spTgt>
                                            </p:tgtEl>
                                            <p:attrNameLst>
                                              <p:attrName>ppt_h</p:attrName>
                                            </p:attrNameLst>
                                          </p:cBhvr>
                                          <p:tavLst>
                                            <p:tav tm="0">
                                              <p:val>
                                                <p:fltVal val="0"/>
                                              </p:val>
                                            </p:tav>
                                            <p:tav tm="100000">
                                              <p:val>
                                                <p:strVal val="#ppt_h"/>
                                              </p:val>
                                            </p:tav>
                                          </p:tavLst>
                                        </p:anim>
                                      </p:childTnLst>
                                    </p:cTn>
                                  </p:par>
                                  <p:par>
                                    <p:cTn id="77" presetID="23" presetClass="entr" presetSubtype="16" fill="hold" grpId="0" nodeType="withEffect">
                                      <p:stCondLst>
                                        <p:cond delay="3300"/>
                                      </p:stCondLst>
                                      <p:iterate type="lt">
                                        <p:tmPct val="6190"/>
                                      </p:iterate>
                                      <p:childTnLst>
                                        <p:set>
                                          <p:cBhvr>
                                            <p:cTn id="78" dur="1" fill="hold">
                                              <p:stCondLst>
                                                <p:cond delay="0"/>
                                              </p:stCondLst>
                                            </p:cTn>
                                            <p:tgtEl>
                                              <p:spTgt spid="19">
                                                <p:txEl>
                                                  <p:pRg st="0" end="0"/>
                                                </p:txEl>
                                              </p:spTgt>
                                            </p:tgtEl>
                                            <p:attrNameLst>
                                              <p:attrName>style.visibility</p:attrName>
                                            </p:attrNameLst>
                                          </p:cBhvr>
                                          <p:to>
                                            <p:strVal val="visible"/>
                                          </p:to>
                                        </p:set>
                                        <p:anim calcmode="lin" valueType="num">
                                          <p:cBhvr>
                                            <p:cTn id="79" dur="750" fill="hold"/>
                                            <p:tgtEl>
                                              <p:spTgt spid="19">
                                                <p:txEl>
                                                  <p:pRg st="0" end="0"/>
                                                </p:txEl>
                                              </p:spTgt>
                                            </p:tgtEl>
                                            <p:attrNameLst>
                                              <p:attrName>ppt_w</p:attrName>
                                            </p:attrNameLst>
                                          </p:cBhvr>
                                          <p:tavLst>
                                            <p:tav tm="0">
                                              <p:val>
                                                <p:fltVal val="0"/>
                                              </p:val>
                                            </p:tav>
                                            <p:tav tm="100000">
                                              <p:val>
                                                <p:strVal val="#ppt_w"/>
                                              </p:val>
                                            </p:tav>
                                          </p:tavLst>
                                        </p:anim>
                                        <p:anim calcmode="lin" valueType="num">
                                          <p:cBhvr>
                                            <p:cTn id="80" dur="750" fill="hold"/>
                                            <p:tgtEl>
                                              <p:spTgt spid="19">
                                                <p:txEl>
                                                  <p:pRg st="0" end="0"/>
                                                </p:txEl>
                                              </p:spTgt>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animBg="1"/>
          <p:bldP spid="5" grpId="0" animBg="1"/>
          <p:bldP spid="6" grpId="0" build="p"/>
          <p:bldP spid="7" grpId="0" build="p"/>
          <p:bldP spid="8" grpId="0" animBg="1"/>
          <p:bldP spid="9" grpId="0" animBg="1"/>
          <p:bldP spid="10" grpId="0" build="p"/>
          <p:bldP spid="11" grpId="0" build="p"/>
          <p:bldP spid="12" grpId="0" animBg="1"/>
          <p:bldP spid="13" grpId="0" animBg="1"/>
          <p:bldP spid="14" grpId="0" build="p"/>
          <p:bldP spid="15" grpId="0" build="p"/>
          <p:bldP spid="16" grpId="0" animBg="1"/>
          <p:bldP spid="17" grpId="0" animBg="1"/>
          <p:bldP spid="18" grpId="0" build="p"/>
          <p:bldP spid="19" grpId="0" build="p"/>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par>
                                    <p:cTn id="9" presetID="41" presetClass="entr" presetSubtype="0" fill="hold" grpId="0" nodeType="withEffect">
                                      <p:stCondLst>
                                        <p:cond delay="0"/>
                                      </p:stCondLst>
                                      <p:iterate type="lt">
                                        <p:tmPct val="10000"/>
                                      </p:iterate>
                                      <p:childTnLst>
                                        <p:set>
                                          <p:cBhvr>
                                            <p:cTn id="10" dur="1" fill="hold">
                                              <p:stCondLst>
                                                <p:cond delay="0"/>
                                              </p:stCondLst>
                                            </p:cTn>
                                            <p:tgtEl>
                                              <p:spTgt spid="3"/>
                                            </p:tgtEl>
                                            <p:attrNameLst>
                                              <p:attrName>style.visibility</p:attrName>
                                            </p:attrNameLst>
                                          </p:cBhvr>
                                          <p:to>
                                            <p:strVal val="visible"/>
                                          </p:to>
                                        </p:set>
                                        <p:anim calcmode="lin" valueType="num">
                                          <p:cBhvr>
                                            <p:cTn id="11" dur="500" fill="hold"/>
                                            <p:tgtEl>
                                              <p:spTgt spid="3"/>
                                            </p:tgtEl>
                                            <p:attrNameLst>
                                              <p:attrName>ppt_x</p:attrName>
                                            </p:attrNameLst>
                                          </p:cBhvr>
                                          <p:tavLst>
                                            <p:tav tm="0">
                                              <p:val>
                                                <p:strVal val="#ppt_x"/>
                                              </p:val>
                                            </p:tav>
                                            <p:tav tm="50000">
                                              <p:val>
                                                <p:strVal val="#ppt_x+.1"/>
                                              </p:val>
                                            </p:tav>
                                            <p:tav tm="100000">
                                              <p:val>
                                                <p:strVal val="#ppt_x"/>
                                              </p:val>
                                            </p:tav>
                                          </p:tavLst>
                                        </p:anim>
                                        <p:anim calcmode="lin" valueType="num">
                                          <p:cBhvr>
                                            <p:cTn id="12" dur="500" fill="hold"/>
                                            <p:tgtEl>
                                              <p:spTgt spid="3"/>
                                            </p:tgtEl>
                                            <p:attrNameLst>
                                              <p:attrName>ppt_y</p:attrName>
                                            </p:attrNameLst>
                                          </p:cBhvr>
                                          <p:tavLst>
                                            <p:tav tm="0">
                                              <p:val>
                                                <p:strVal val="#ppt_y"/>
                                              </p:val>
                                            </p:tav>
                                            <p:tav tm="100000">
                                              <p:val>
                                                <p:strVal val="#ppt_y"/>
                                              </p:val>
                                            </p:tav>
                                          </p:tavLst>
                                        </p:anim>
                                        <p:anim calcmode="lin" valueType="num">
                                          <p:cBhvr>
                                            <p:cTn id="13" dur="500" fill="hold"/>
                                            <p:tgtEl>
                                              <p:spTgt spid="3"/>
                                            </p:tgtEl>
                                            <p:attrNameLst>
                                              <p:attrName>ppt_h</p:attrName>
                                            </p:attrNameLst>
                                          </p:cBhvr>
                                          <p:tavLst>
                                            <p:tav tm="0">
                                              <p:val>
                                                <p:strVal val="#ppt_h/10"/>
                                              </p:val>
                                            </p:tav>
                                            <p:tav tm="50000">
                                              <p:val>
                                                <p:strVal val="#ppt_h+.01"/>
                                              </p:val>
                                            </p:tav>
                                            <p:tav tm="100000">
                                              <p:val>
                                                <p:strVal val="#ppt_h"/>
                                              </p:val>
                                            </p:tav>
                                          </p:tavLst>
                                        </p:anim>
                                        <p:anim calcmode="lin" valueType="num">
                                          <p:cBhvr>
                                            <p:cTn id="14" dur="500" fill="hold"/>
                                            <p:tgtEl>
                                              <p:spTgt spid="3"/>
                                            </p:tgtEl>
                                            <p:attrNameLst>
                                              <p:attrName>ppt_w</p:attrName>
                                            </p:attrNameLst>
                                          </p:cBhvr>
                                          <p:tavLst>
                                            <p:tav tm="0">
                                              <p:val>
                                                <p:strVal val="#ppt_w/10"/>
                                              </p:val>
                                            </p:tav>
                                            <p:tav tm="50000">
                                              <p:val>
                                                <p:strVal val="#ppt_w+.01"/>
                                              </p:val>
                                            </p:tav>
                                            <p:tav tm="100000">
                                              <p:val>
                                                <p:strVal val="#ppt_w"/>
                                              </p:val>
                                            </p:tav>
                                          </p:tavLst>
                                        </p:anim>
                                        <p:animEffect transition="in" filter="fade">
                                          <p:cBhvr>
                                            <p:cTn id="15" dur="500" tmFilter="0,0; .5, 1; 1, 1"/>
                                            <p:tgtEl>
                                              <p:spTgt spid="3"/>
                                            </p:tgtEl>
                                          </p:cBhvr>
                                        </p:animEffect>
                                      </p:childTnLst>
                                    </p:cTn>
                                  </p:par>
                                </p:childTnLst>
                              </p:cTn>
                            </p:par>
                            <p:par>
                              <p:cTn id="16" fill="hold">
                                <p:stCondLst>
                                  <p:cond delay="850"/>
                                </p:stCondLst>
                                <p:childTnLst>
                                  <p:par>
                                    <p:cTn id="17" presetID="2" presetClass="entr" presetSubtype="4" fill="hold" grpId="0" nodeType="after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additive="base">
                                            <p:cTn id="19" dur="750" fill="hold"/>
                                            <p:tgtEl>
                                              <p:spTgt spid="4"/>
                                            </p:tgtEl>
                                            <p:attrNameLst>
                                              <p:attrName>ppt_x</p:attrName>
                                            </p:attrNameLst>
                                          </p:cBhvr>
                                          <p:tavLst>
                                            <p:tav tm="0">
                                              <p:val>
                                                <p:strVal val="#ppt_x"/>
                                              </p:val>
                                            </p:tav>
                                            <p:tav tm="100000">
                                              <p:val>
                                                <p:strVal val="#ppt_x"/>
                                              </p:val>
                                            </p:tav>
                                          </p:tavLst>
                                        </p:anim>
                                        <p:anim calcmode="lin" valueType="num">
                                          <p:cBhvr additive="base">
                                            <p:cTn id="20" dur="750" fill="hold"/>
                                            <p:tgtEl>
                                              <p:spTgt spid="4"/>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100"/>
                                      </p:stCondLst>
                                      <p:childTnLst>
                                        <p:set>
                                          <p:cBhvr>
                                            <p:cTn id="22" dur="1" fill="hold">
                                              <p:stCondLst>
                                                <p:cond delay="0"/>
                                              </p:stCondLst>
                                            </p:cTn>
                                            <p:tgtEl>
                                              <p:spTgt spid="5"/>
                                            </p:tgtEl>
                                            <p:attrNameLst>
                                              <p:attrName>style.visibility</p:attrName>
                                            </p:attrNameLst>
                                          </p:cBhvr>
                                          <p:to>
                                            <p:strVal val="visible"/>
                                          </p:to>
                                        </p:set>
                                        <p:anim calcmode="lin" valueType="num">
                                          <p:cBhvr additive="base">
                                            <p:cTn id="23" dur="750" fill="hold"/>
                                            <p:tgtEl>
                                              <p:spTgt spid="5"/>
                                            </p:tgtEl>
                                            <p:attrNameLst>
                                              <p:attrName>ppt_x</p:attrName>
                                            </p:attrNameLst>
                                          </p:cBhvr>
                                          <p:tavLst>
                                            <p:tav tm="0">
                                              <p:val>
                                                <p:strVal val="#ppt_x"/>
                                              </p:val>
                                            </p:tav>
                                            <p:tav tm="100000">
                                              <p:val>
                                                <p:strVal val="#ppt_x"/>
                                              </p:val>
                                            </p:tav>
                                          </p:tavLst>
                                        </p:anim>
                                        <p:anim calcmode="lin" valueType="num">
                                          <p:cBhvr additive="base">
                                            <p:cTn id="24" dur="750" fill="hold"/>
                                            <p:tgtEl>
                                              <p:spTgt spid="5"/>
                                            </p:tgtEl>
                                            <p:attrNameLst>
                                              <p:attrName>ppt_y</p:attrName>
                                            </p:attrNameLst>
                                          </p:cBhvr>
                                          <p:tavLst>
                                            <p:tav tm="0">
                                              <p:val>
                                                <p:strVal val="1+#ppt_h/2"/>
                                              </p:val>
                                            </p:tav>
                                            <p:tav tm="100000">
                                              <p:val>
                                                <p:strVal val="#ppt_y"/>
                                              </p:val>
                                            </p:tav>
                                          </p:tavLst>
                                        </p:anim>
                                      </p:childTnLst>
                                    </p:cTn>
                                  </p:par>
                                  <p:par>
                                    <p:cTn id="25" presetID="23" presetClass="entr" presetSubtype="16" fill="hold" grpId="0" nodeType="withEffect">
                                      <p:stCondLst>
                                        <p:cond delay="300"/>
                                      </p:stCondLst>
                                      <p:childTnLst>
                                        <p:set>
                                          <p:cBhvr>
                                            <p:cTn id="26" dur="1" fill="hold">
                                              <p:stCondLst>
                                                <p:cond delay="0"/>
                                              </p:stCondLst>
                                            </p:cTn>
                                            <p:tgtEl>
                                              <p:spTgt spid="6">
                                                <p:txEl>
                                                  <p:pRg st="0" end="0"/>
                                                </p:txEl>
                                              </p:spTgt>
                                            </p:tgtEl>
                                            <p:attrNameLst>
                                              <p:attrName>style.visibility</p:attrName>
                                            </p:attrNameLst>
                                          </p:cBhvr>
                                          <p:to>
                                            <p:strVal val="visible"/>
                                          </p:to>
                                        </p:set>
                                        <p:anim calcmode="lin" valueType="num">
                                          <p:cBhvr>
                                            <p:cTn id="27" dur="750" fill="hold"/>
                                            <p:tgtEl>
                                              <p:spTgt spid="6">
                                                <p:txEl>
                                                  <p:pRg st="0" end="0"/>
                                                </p:txEl>
                                              </p:spTgt>
                                            </p:tgtEl>
                                            <p:attrNameLst>
                                              <p:attrName>ppt_w</p:attrName>
                                            </p:attrNameLst>
                                          </p:cBhvr>
                                          <p:tavLst>
                                            <p:tav tm="0">
                                              <p:val>
                                                <p:fltVal val="0"/>
                                              </p:val>
                                            </p:tav>
                                            <p:tav tm="100000">
                                              <p:val>
                                                <p:strVal val="#ppt_w"/>
                                              </p:val>
                                            </p:tav>
                                          </p:tavLst>
                                        </p:anim>
                                        <p:anim calcmode="lin" valueType="num">
                                          <p:cBhvr>
                                            <p:cTn id="28" dur="750" fill="hold"/>
                                            <p:tgtEl>
                                              <p:spTgt spid="6">
                                                <p:txEl>
                                                  <p:pRg st="0" end="0"/>
                                                </p:txEl>
                                              </p:spTgt>
                                            </p:tgtEl>
                                            <p:attrNameLst>
                                              <p:attrName>ppt_h</p:attrName>
                                            </p:attrNameLst>
                                          </p:cBhvr>
                                          <p:tavLst>
                                            <p:tav tm="0">
                                              <p:val>
                                                <p:fltVal val="0"/>
                                              </p:val>
                                            </p:tav>
                                            <p:tav tm="100000">
                                              <p:val>
                                                <p:strVal val="#ppt_h"/>
                                              </p:val>
                                            </p:tav>
                                          </p:tavLst>
                                        </p:anim>
                                      </p:childTnLst>
                                    </p:cTn>
                                  </p:par>
                                  <p:par>
                                    <p:cTn id="29" presetID="23" presetClass="entr" presetSubtype="16" fill="hold" grpId="0" nodeType="withEffect">
                                      <p:stCondLst>
                                        <p:cond delay="300"/>
                                      </p:stCondLst>
                                      <p:iterate type="lt">
                                        <p:tmPct val="6190"/>
                                      </p:iterate>
                                      <p:childTnLst>
                                        <p:set>
                                          <p:cBhvr>
                                            <p:cTn id="30" dur="1" fill="hold">
                                              <p:stCondLst>
                                                <p:cond delay="0"/>
                                              </p:stCondLst>
                                            </p:cTn>
                                            <p:tgtEl>
                                              <p:spTgt spid="7">
                                                <p:txEl>
                                                  <p:pRg st="0" end="0"/>
                                                </p:txEl>
                                              </p:spTgt>
                                            </p:tgtEl>
                                            <p:attrNameLst>
                                              <p:attrName>style.visibility</p:attrName>
                                            </p:attrNameLst>
                                          </p:cBhvr>
                                          <p:to>
                                            <p:strVal val="visible"/>
                                          </p:to>
                                        </p:set>
                                        <p:anim calcmode="lin" valueType="num">
                                          <p:cBhvr>
                                            <p:cTn id="31" dur="750" fill="hold"/>
                                            <p:tgtEl>
                                              <p:spTgt spid="7">
                                                <p:txEl>
                                                  <p:pRg st="0" end="0"/>
                                                </p:txEl>
                                              </p:spTgt>
                                            </p:tgtEl>
                                            <p:attrNameLst>
                                              <p:attrName>ppt_w</p:attrName>
                                            </p:attrNameLst>
                                          </p:cBhvr>
                                          <p:tavLst>
                                            <p:tav tm="0">
                                              <p:val>
                                                <p:fltVal val="0"/>
                                              </p:val>
                                            </p:tav>
                                            <p:tav tm="100000">
                                              <p:val>
                                                <p:strVal val="#ppt_w"/>
                                              </p:val>
                                            </p:tav>
                                          </p:tavLst>
                                        </p:anim>
                                        <p:anim calcmode="lin" valueType="num">
                                          <p:cBhvr>
                                            <p:cTn id="32" dur="750" fill="hold"/>
                                            <p:tgtEl>
                                              <p:spTgt spid="7">
                                                <p:txEl>
                                                  <p:pRg st="0" end="0"/>
                                                </p:txEl>
                                              </p:spTgt>
                                            </p:tgtEl>
                                            <p:attrNameLst>
                                              <p:attrName>ppt_h</p:attrName>
                                            </p:attrNameLst>
                                          </p:cBhvr>
                                          <p:tavLst>
                                            <p:tav tm="0">
                                              <p:val>
                                                <p:fltVal val="0"/>
                                              </p:val>
                                            </p:tav>
                                            <p:tav tm="100000">
                                              <p:val>
                                                <p:strVal val="#ppt_h"/>
                                              </p:val>
                                            </p:tav>
                                          </p:tavLst>
                                        </p:anim>
                                      </p:childTnLst>
                                    </p:cTn>
                                  </p:par>
                                  <p:par>
                                    <p:cTn id="33" presetID="2" presetClass="entr" presetSubtype="4" fill="hold" grpId="0" nodeType="withEffect">
                                      <p:stCondLst>
                                        <p:cond delay="1000"/>
                                      </p:stCondLst>
                                      <p:childTnLst>
                                        <p:set>
                                          <p:cBhvr>
                                            <p:cTn id="34" dur="1" fill="hold">
                                              <p:stCondLst>
                                                <p:cond delay="0"/>
                                              </p:stCondLst>
                                            </p:cTn>
                                            <p:tgtEl>
                                              <p:spTgt spid="8"/>
                                            </p:tgtEl>
                                            <p:attrNameLst>
                                              <p:attrName>style.visibility</p:attrName>
                                            </p:attrNameLst>
                                          </p:cBhvr>
                                          <p:to>
                                            <p:strVal val="visible"/>
                                          </p:to>
                                        </p:set>
                                        <p:anim calcmode="lin" valueType="num">
                                          <p:cBhvr additive="base">
                                            <p:cTn id="35" dur="750" fill="hold"/>
                                            <p:tgtEl>
                                              <p:spTgt spid="8"/>
                                            </p:tgtEl>
                                            <p:attrNameLst>
                                              <p:attrName>ppt_x</p:attrName>
                                            </p:attrNameLst>
                                          </p:cBhvr>
                                          <p:tavLst>
                                            <p:tav tm="0">
                                              <p:val>
                                                <p:strVal val="#ppt_x"/>
                                              </p:val>
                                            </p:tav>
                                            <p:tav tm="100000">
                                              <p:val>
                                                <p:strVal val="#ppt_x"/>
                                              </p:val>
                                            </p:tav>
                                          </p:tavLst>
                                        </p:anim>
                                        <p:anim calcmode="lin" valueType="num">
                                          <p:cBhvr additive="base">
                                            <p:cTn id="36" dur="750" fill="hold"/>
                                            <p:tgtEl>
                                              <p:spTgt spid="8"/>
                                            </p:tgtEl>
                                            <p:attrNameLst>
                                              <p:attrName>ppt_y</p:attrName>
                                            </p:attrNameLst>
                                          </p:cBhvr>
                                          <p:tavLst>
                                            <p:tav tm="0">
                                              <p:val>
                                                <p:strVal val="1+#ppt_h/2"/>
                                              </p:val>
                                            </p:tav>
                                            <p:tav tm="100000">
                                              <p:val>
                                                <p:strVal val="#ppt_y"/>
                                              </p:val>
                                            </p:tav>
                                          </p:tavLst>
                                        </p:anim>
                                      </p:childTnLst>
                                    </p:cTn>
                                  </p:par>
                                  <p:par>
                                    <p:cTn id="37" presetID="2" presetClass="entr" presetSubtype="4" fill="hold" grpId="0" nodeType="withEffect">
                                      <p:stCondLst>
                                        <p:cond delay="1100"/>
                                      </p:stCondLst>
                                      <p:childTnLst>
                                        <p:set>
                                          <p:cBhvr>
                                            <p:cTn id="38" dur="1" fill="hold">
                                              <p:stCondLst>
                                                <p:cond delay="0"/>
                                              </p:stCondLst>
                                            </p:cTn>
                                            <p:tgtEl>
                                              <p:spTgt spid="9"/>
                                            </p:tgtEl>
                                            <p:attrNameLst>
                                              <p:attrName>style.visibility</p:attrName>
                                            </p:attrNameLst>
                                          </p:cBhvr>
                                          <p:to>
                                            <p:strVal val="visible"/>
                                          </p:to>
                                        </p:set>
                                        <p:anim calcmode="lin" valueType="num">
                                          <p:cBhvr additive="base">
                                            <p:cTn id="39" dur="750" fill="hold"/>
                                            <p:tgtEl>
                                              <p:spTgt spid="9"/>
                                            </p:tgtEl>
                                            <p:attrNameLst>
                                              <p:attrName>ppt_x</p:attrName>
                                            </p:attrNameLst>
                                          </p:cBhvr>
                                          <p:tavLst>
                                            <p:tav tm="0">
                                              <p:val>
                                                <p:strVal val="#ppt_x"/>
                                              </p:val>
                                            </p:tav>
                                            <p:tav tm="100000">
                                              <p:val>
                                                <p:strVal val="#ppt_x"/>
                                              </p:val>
                                            </p:tav>
                                          </p:tavLst>
                                        </p:anim>
                                        <p:anim calcmode="lin" valueType="num">
                                          <p:cBhvr additive="base">
                                            <p:cTn id="40" dur="750" fill="hold"/>
                                            <p:tgtEl>
                                              <p:spTgt spid="9"/>
                                            </p:tgtEl>
                                            <p:attrNameLst>
                                              <p:attrName>ppt_y</p:attrName>
                                            </p:attrNameLst>
                                          </p:cBhvr>
                                          <p:tavLst>
                                            <p:tav tm="0">
                                              <p:val>
                                                <p:strVal val="1+#ppt_h/2"/>
                                              </p:val>
                                            </p:tav>
                                            <p:tav tm="100000">
                                              <p:val>
                                                <p:strVal val="#ppt_y"/>
                                              </p:val>
                                            </p:tav>
                                          </p:tavLst>
                                        </p:anim>
                                      </p:childTnLst>
                                    </p:cTn>
                                  </p:par>
                                  <p:par>
                                    <p:cTn id="41" presetID="23" presetClass="entr" presetSubtype="16" fill="hold" grpId="0" nodeType="withEffect">
                                      <p:stCondLst>
                                        <p:cond delay="1300"/>
                                      </p:stCondLst>
                                      <p:childTnLst>
                                        <p:set>
                                          <p:cBhvr>
                                            <p:cTn id="42" dur="1" fill="hold">
                                              <p:stCondLst>
                                                <p:cond delay="0"/>
                                              </p:stCondLst>
                                            </p:cTn>
                                            <p:tgtEl>
                                              <p:spTgt spid="10">
                                                <p:txEl>
                                                  <p:pRg st="0" end="0"/>
                                                </p:txEl>
                                              </p:spTgt>
                                            </p:tgtEl>
                                            <p:attrNameLst>
                                              <p:attrName>style.visibility</p:attrName>
                                            </p:attrNameLst>
                                          </p:cBhvr>
                                          <p:to>
                                            <p:strVal val="visible"/>
                                          </p:to>
                                        </p:set>
                                        <p:anim calcmode="lin" valueType="num">
                                          <p:cBhvr>
                                            <p:cTn id="43" dur="750" fill="hold"/>
                                            <p:tgtEl>
                                              <p:spTgt spid="10">
                                                <p:txEl>
                                                  <p:pRg st="0" end="0"/>
                                                </p:txEl>
                                              </p:spTgt>
                                            </p:tgtEl>
                                            <p:attrNameLst>
                                              <p:attrName>ppt_w</p:attrName>
                                            </p:attrNameLst>
                                          </p:cBhvr>
                                          <p:tavLst>
                                            <p:tav tm="0">
                                              <p:val>
                                                <p:fltVal val="0"/>
                                              </p:val>
                                            </p:tav>
                                            <p:tav tm="100000">
                                              <p:val>
                                                <p:strVal val="#ppt_w"/>
                                              </p:val>
                                            </p:tav>
                                          </p:tavLst>
                                        </p:anim>
                                        <p:anim calcmode="lin" valueType="num">
                                          <p:cBhvr>
                                            <p:cTn id="44" dur="750" fill="hold"/>
                                            <p:tgtEl>
                                              <p:spTgt spid="10">
                                                <p:txEl>
                                                  <p:pRg st="0" end="0"/>
                                                </p:txEl>
                                              </p:spTgt>
                                            </p:tgtEl>
                                            <p:attrNameLst>
                                              <p:attrName>ppt_h</p:attrName>
                                            </p:attrNameLst>
                                          </p:cBhvr>
                                          <p:tavLst>
                                            <p:tav tm="0">
                                              <p:val>
                                                <p:fltVal val="0"/>
                                              </p:val>
                                            </p:tav>
                                            <p:tav tm="100000">
                                              <p:val>
                                                <p:strVal val="#ppt_h"/>
                                              </p:val>
                                            </p:tav>
                                          </p:tavLst>
                                        </p:anim>
                                      </p:childTnLst>
                                    </p:cTn>
                                  </p:par>
                                  <p:par>
                                    <p:cTn id="45" presetID="23" presetClass="entr" presetSubtype="16" fill="hold" grpId="0" nodeType="withEffect">
                                      <p:stCondLst>
                                        <p:cond delay="1300"/>
                                      </p:stCondLst>
                                      <p:iterate type="lt">
                                        <p:tmPct val="6190"/>
                                      </p:iterate>
                                      <p:childTnLst>
                                        <p:set>
                                          <p:cBhvr>
                                            <p:cTn id="46" dur="1" fill="hold">
                                              <p:stCondLst>
                                                <p:cond delay="0"/>
                                              </p:stCondLst>
                                            </p:cTn>
                                            <p:tgtEl>
                                              <p:spTgt spid="11">
                                                <p:txEl>
                                                  <p:pRg st="0" end="0"/>
                                                </p:txEl>
                                              </p:spTgt>
                                            </p:tgtEl>
                                            <p:attrNameLst>
                                              <p:attrName>style.visibility</p:attrName>
                                            </p:attrNameLst>
                                          </p:cBhvr>
                                          <p:to>
                                            <p:strVal val="visible"/>
                                          </p:to>
                                        </p:set>
                                        <p:anim calcmode="lin" valueType="num">
                                          <p:cBhvr>
                                            <p:cTn id="47" dur="750" fill="hold"/>
                                            <p:tgtEl>
                                              <p:spTgt spid="11">
                                                <p:txEl>
                                                  <p:pRg st="0" end="0"/>
                                                </p:txEl>
                                              </p:spTgt>
                                            </p:tgtEl>
                                            <p:attrNameLst>
                                              <p:attrName>ppt_w</p:attrName>
                                            </p:attrNameLst>
                                          </p:cBhvr>
                                          <p:tavLst>
                                            <p:tav tm="0">
                                              <p:val>
                                                <p:fltVal val="0"/>
                                              </p:val>
                                            </p:tav>
                                            <p:tav tm="100000">
                                              <p:val>
                                                <p:strVal val="#ppt_w"/>
                                              </p:val>
                                            </p:tav>
                                          </p:tavLst>
                                        </p:anim>
                                        <p:anim calcmode="lin" valueType="num">
                                          <p:cBhvr>
                                            <p:cTn id="48" dur="750" fill="hold"/>
                                            <p:tgtEl>
                                              <p:spTgt spid="11">
                                                <p:txEl>
                                                  <p:pRg st="0" end="0"/>
                                                </p:txEl>
                                              </p:spTgt>
                                            </p:tgtEl>
                                            <p:attrNameLst>
                                              <p:attrName>ppt_h</p:attrName>
                                            </p:attrNameLst>
                                          </p:cBhvr>
                                          <p:tavLst>
                                            <p:tav tm="0">
                                              <p:val>
                                                <p:fltVal val="0"/>
                                              </p:val>
                                            </p:tav>
                                            <p:tav tm="100000">
                                              <p:val>
                                                <p:strVal val="#ppt_h"/>
                                              </p:val>
                                            </p:tav>
                                          </p:tavLst>
                                        </p:anim>
                                      </p:childTnLst>
                                    </p:cTn>
                                  </p:par>
                                  <p:par>
                                    <p:cTn id="49" presetID="2" presetClass="entr" presetSubtype="4" fill="hold" grpId="0" nodeType="withEffect">
                                      <p:stCondLst>
                                        <p:cond delay="2000"/>
                                      </p:stCondLst>
                                      <p:childTnLst>
                                        <p:set>
                                          <p:cBhvr>
                                            <p:cTn id="50" dur="1" fill="hold">
                                              <p:stCondLst>
                                                <p:cond delay="0"/>
                                              </p:stCondLst>
                                            </p:cTn>
                                            <p:tgtEl>
                                              <p:spTgt spid="12"/>
                                            </p:tgtEl>
                                            <p:attrNameLst>
                                              <p:attrName>style.visibility</p:attrName>
                                            </p:attrNameLst>
                                          </p:cBhvr>
                                          <p:to>
                                            <p:strVal val="visible"/>
                                          </p:to>
                                        </p:set>
                                        <p:anim calcmode="lin" valueType="num">
                                          <p:cBhvr additive="base">
                                            <p:cTn id="51" dur="750" fill="hold"/>
                                            <p:tgtEl>
                                              <p:spTgt spid="12"/>
                                            </p:tgtEl>
                                            <p:attrNameLst>
                                              <p:attrName>ppt_x</p:attrName>
                                            </p:attrNameLst>
                                          </p:cBhvr>
                                          <p:tavLst>
                                            <p:tav tm="0">
                                              <p:val>
                                                <p:strVal val="#ppt_x"/>
                                              </p:val>
                                            </p:tav>
                                            <p:tav tm="100000">
                                              <p:val>
                                                <p:strVal val="#ppt_x"/>
                                              </p:val>
                                            </p:tav>
                                          </p:tavLst>
                                        </p:anim>
                                        <p:anim calcmode="lin" valueType="num">
                                          <p:cBhvr additive="base">
                                            <p:cTn id="52" dur="750" fill="hold"/>
                                            <p:tgtEl>
                                              <p:spTgt spid="12"/>
                                            </p:tgtEl>
                                            <p:attrNameLst>
                                              <p:attrName>ppt_y</p:attrName>
                                            </p:attrNameLst>
                                          </p:cBhvr>
                                          <p:tavLst>
                                            <p:tav tm="0">
                                              <p:val>
                                                <p:strVal val="1+#ppt_h/2"/>
                                              </p:val>
                                            </p:tav>
                                            <p:tav tm="100000">
                                              <p:val>
                                                <p:strVal val="#ppt_y"/>
                                              </p:val>
                                            </p:tav>
                                          </p:tavLst>
                                        </p:anim>
                                      </p:childTnLst>
                                    </p:cTn>
                                  </p:par>
                                  <p:par>
                                    <p:cTn id="53" presetID="2" presetClass="entr" presetSubtype="4" fill="hold" grpId="0" nodeType="withEffect">
                                      <p:stCondLst>
                                        <p:cond delay="2100"/>
                                      </p:stCondLst>
                                      <p:childTnLst>
                                        <p:set>
                                          <p:cBhvr>
                                            <p:cTn id="54" dur="1" fill="hold">
                                              <p:stCondLst>
                                                <p:cond delay="0"/>
                                              </p:stCondLst>
                                            </p:cTn>
                                            <p:tgtEl>
                                              <p:spTgt spid="13"/>
                                            </p:tgtEl>
                                            <p:attrNameLst>
                                              <p:attrName>style.visibility</p:attrName>
                                            </p:attrNameLst>
                                          </p:cBhvr>
                                          <p:to>
                                            <p:strVal val="visible"/>
                                          </p:to>
                                        </p:set>
                                        <p:anim calcmode="lin" valueType="num">
                                          <p:cBhvr additive="base">
                                            <p:cTn id="55" dur="750" fill="hold"/>
                                            <p:tgtEl>
                                              <p:spTgt spid="13"/>
                                            </p:tgtEl>
                                            <p:attrNameLst>
                                              <p:attrName>ppt_x</p:attrName>
                                            </p:attrNameLst>
                                          </p:cBhvr>
                                          <p:tavLst>
                                            <p:tav tm="0">
                                              <p:val>
                                                <p:strVal val="#ppt_x"/>
                                              </p:val>
                                            </p:tav>
                                            <p:tav tm="100000">
                                              <p:val>
                                                <p:strVal val="#ppt_x"/>
                                              </p:val>
                                            </p:tav>
                                          </p:tavLst>
                                        </p:anim>
                                        <p:anim calcmode="lin" valueType="num">
                                          <p:cBhvr additive="base">
                                            <p:cTn id="56" dur="750" fill="hold"/>
                                            <p:tgtEl>
                                              <p:spTgt spid="13"/>
                                            </p:tgtEl>
                                            <p:attrNameLst>
                                              <p:attrName>ppt_y</p:attrName>
                                            </p:attrNameLst>
                                          </p:cBhvr>
                                          <p:tavLst>
                                            <p:tav tm="0">
                                              <p:val>
                                                <p:strVal val="1+#ppt_h/2"/>
                                              </p:val>
                                            </p:tav>
                                            <p:tav tm="100000">
                                              <p:val>
                                                <p:strVal val="#ppt_y"/>
                                              </p:val>
                                            </p:tav>
                                          </p:tavLst>
                                        </p:anim>
                                      </p:childTnLst>
                                    </p:cTn>
                                  </p:par>
                                  <p:par>
                                    <p:cTn id="57" presetID="23" presetClass="entr" presetSubtype="16" fill="hold" grpId="0" nodeType="withEffect">
                                      <p:stCondLst>
                                        <p:cond delay="2300"/>
                                      </p:stCondLst>
                                      <p:childTnLst>
                                        <p:set>
                                          <p:cBhvr>
                                            <p:cTn id="58" dur="1" fill="hold">
                                              <p:stCondLst>
                                                <p:cond delay="0"/>
                                              </p:stCondLst>
                                            </p:cTn>
                                            <p:tgtEl>
                                              <p:spTgt spid="14">
                                                <p:txEl>
                                                  <p:pRg st="0" end="0"/>
                                                </p:txEl>
                                              </p:spTgt>
                                            </p:tgtEl>
                                            <p:attrNameLst>
                                              <p:attrName>style.visibility</p:attrName>
                                            </p:attrNameLst>
                                          </p:cBhvr>
                                          <p:to>
                                            <p:strVal val="visible"/>
                                          </p:to>
                                        </p:set>
                                        <p:anim calcmode="lin" valueType="num">
                                          <p:cBhvr>
                                            <p:cTn id="59" dur="750" fill="hold"/>
                                            <p:tgtEl>
                                              <p:spTgt spid="14">
                                                <p:txEl>
                                                  <p:pRg st="0" end="0"/>
                                                </p:txEl>
                                              </p:spTgt>
                                            </p:tgtEl>
                                            <p:attrNameLst>
                                              <p:attrName>ppt_w</p:attrName>
                                            </p:attrNameLst>
                                          </p:cBhvr>
                                          <p:tavLst>
                                            <p:tav tm="0">
                                              <p:val>
                                                <p:fltVal val="0"/>
                                              </p:val>
                                            </p:tav>
                                            <p:tav tm="100000">
                                              <p:val>
                                                <p:strVal val="#ppt_w"/>
                                              </p:val>
                                            </p:tav>
                                          </p:tavLst>
                                        </p:anim>
                                        <p:anim calcmode="lin" valueType="num">
                                          <p:cBhvr>
                                            <p:cTn id="60" dur="750" fill="hold"/>
                                            <p:tgtEl>
                                              <p:spTgt spid="14">
                                                <p:txEl>
                                                  <p:pRg st="0" end="0"/>
                                                </p:txEl>
                                              </p:spTgt>
                                            </p:tgtEl>
                                            <p:attrNameLst>
                                              <p:attrName>ppt_h</p:attrName>
                                            </p:attrNameLst>
                                          </p:cBhvr>
                                          <p:tavLst>
                                            <p:tav tm="0">
                                              <p:val>
                                                <p:fltVal val="0"/>
                                              </p:val>
                                            </p:tav>
                                            <p:tav tm="100000">
                                              <p:val>
                                                <p:strVal val="#ppt_h"/>
                                              </p:val>
                                            </p:tav>
                                          </p:tavLst>
                                        </p:anim>
                                      </p:childTnLst>
                                    </p:cTn>
                                  </p:par>
                                  <p:par>
                                    <p:cTn id="61" presetID="23" presetClass="entr" presetSubtype="16" fill="hold" grpId="0" nodeType="withEffect">
                                      <p:stCondLst>
                                        <p:cond delay="2300"/>
                                      </p:stCondLst>
                                      <p:iterate type="lt">
                                        <p:tmPct val="6190"/>
                                      </p:iterate>
                                      <p:childTnLst>
                                        <p:set>
                                          <p:cBhvr>
                                            <p:cTn id="62" dur="1" fill="hold">
                                              <p:stCondLst>
                                                <p:cond delay="0"/>
                                              </p:stCondLst>
                                            </p:cTn>
                                            <p:tgtEl>
                                              <p:spTgt spid="15">
                                                <p:txEl>
                                                  <p:pRg st="0" end="0"/>
                                                </p:txEl>
                                              </p:spTgt>
                                            </p:tgtEl>
                                            <p:attrNameLst>
                                              <p:attrName>style.visibility</p:attrName>
                                            </p:attrNameLst>
                                          </p:cBhvr>
                                          <p:to>
                                            <p:strVal val="visible"/>
                                          </p:to>
                                        </p:set>
                                        <p:anim calcmode="lin" valueType="num">
                                          <p:cBhvr>
                                            <p:cTn id="63" dur="750" fill="hold"/>
                                            <p:tgtEl>
                                              <p:spTgt spid="15">
                                                <p:txEl>
                                                  <p:pRg st="0" end="0"/>
                                                </p:txEl>
                                              </p:spTgt>
                                            </p:tgtEl>
                                            <p:attrNameLst>
                                              <p:attrName>ppt_w</p:attrName>
                                            </p:attrNameLst>
                                          </p:cBhvr>
                                          <p:tavLst>
                                            <p:tav tm="0">
                                              <p:val>
                                                <p:fltVal val="0"/>
                                              </p:val>
                                            </p:tav>
                                            <p:tav tm="100000">
                                              <p:val>
                                                <p:strVal val="#ppt_w"/>
                                              </p:val>
                                            </p:tav>
                                          </p:tavLst>
                                        </p:anim>
                                        <p:anim calcmode="lin" valueType="num">
                                          <p:cBhvr>
                                            <p:cTn id="64" dur="750" fill="hold"/>
                                            <p:tgtEl>
                                              <p:spTgt spid="15">
                                                <p:txEl>
                                                  <p:pRg st="0" end="0"/>
                                                </p:txEl>
                                              </p:spTgt>
                                            </p:tgtEl>
                                            <p:attrNameLst>
                                              <p:attrName>ppt_h</p:attrName>
                                            </p:attrNameLst>
                                          </p:cBhvr>
                                          <p:tavLst>
                                            <p:tav tm="0">
                                              <p:val>
                                                <p:fltVal val="0"/>
                                              </p:val>
                                            </p:tav>
                                            <p:tav tm="100000">
                                              <p:val>
                                                <p:strVal val="#ppt_h"/>
                                              </p:val>
                                            </p:tav>
                                          </p:tavLst>
                                        </p:anim>
                                      </p:childTnLst>
                                    </p:cTn>
                                  </p:par>
                                  <p:par>
                                    <p:cTn id="65" presetID="2" presetClass="entr" presetSubtype="4" fill="hold" grpId="0" nodeType="withEffect">
                                      <p:stCondLst>
                                        <p:cond delay="3000"/>
                                      </p:stCondLst>
                                      <p:childTnLst>
                                        <p:set>
                                          <p:cBhvr>
                                            <p:cTn id="66" dur="1" fill="hold">
                                              <p:stCondLst>
                                                <p:cond delay="0"/>
                                              </p:stCondLst>
                                            </p:cTn>
                                            <p:tgtEl>
                                              <p:spTgt spid="16"/>
                                            </p:tgtEl>
                                            <p:attrNameLst>
                                              <p:attrName>style.visibility</p:attrName>
                                            </p:attrNameLst>
                                          </p:cBhvr>
                                          <p:to>
                                            <p:strVal val="visible"/>
                                          </p:to>
                                        </p:set>
                                        <p:anim calcmode="lin" valueType="num">
                                          <p:cBhvr additive="base">
                                            <p:cTn id="67" dur="750" fill="hold"/>
                                            <p:tgtEl>
                                              <p:spTgt spid="16"/>
                                            </p:tgtEl>
                                            <p:attrNameLst>
                                              <p:attrName>ppt_x</p:attrName>
                                            </p:attrNameLst>
                                          </p:cBhvr>
                                          <p:tavLst>
                                            <p:tav tm="0">
                                              <p:val>
                                                <p:strVal val="#ppt_x"/>
                                              </p:val>
                                            </p:tav>
                                            <p:tav tm="100000">
                                              <p:val>
                                                <p:strVal val="#ppt_x"/>
                                              </p:val>
                                            </p:tav>
                                          </p:tavLst>
                                        </p:anim>
                                        <p:anim calcmode="lin" valueType="num">
                                          <p:cBhvr additive="base">
                                            <p:cTn id="68" dur="750" fill="hold"/>
                                            <p:tgtEl>
                                              <p:spTgt spid="16"/>
                                            </p:tgtEl>
                                            <p:attrNameLst>
                                              <p:attrName>ppt_y</p:attrName>
                                            </p:attrNameLst>
                                          </p:cBhvr>
                                          <p:tavLst>
                                            <p:tav tm="0">
                                              <p:val>
                                                <p:strVal val="1+#ppt_h/2"/>
                                              </p:val>
                                            </p:tav>
                                            <p:tav tm="100000">
                                              <p:val>
                                                <p:strVal val="#ppt_y"/>
                                              </p:val>
                                            </p:tav>
                                          </p:tavLst>
                                        </p:anim>
                                      </p:childTnLst>
                                    </p:cTn>
                                  </p:par>
                                  <p:par>
                                    <p:cTn id="69" presetID="2" presetClass="entr" presetSubtype="4" fill="hold" grpId="0" nodeType="withEffect">
                                      <p:stCondLst>
                                        <p:cond delay="3100"/>
                                      </p:stCondLst>
                                      <p:childTnLst>
                                        <p:set>
                                          <p:cBhvr>
                                            <p:cTn id="70" dur="1" fill="hold">
                                              <p:stCondLst>
                                                <p:cond delay="0"/>
                                              </p:stCondLst>
                                            </p:cTn>
                                            <p:tgtEl>
                                              <p:spTgt spid="17"/>
                                            </p:tgtEl>
                                            <p:attrNameLst>
                                              <p:attrName>style.visibility</p:attrName>
                                            </p:attrNameLst>
                                          </p:cBhvr>
                                          <p:to>
                                            <p:strVal val="visible"/>
                                          </p:to>
                                        </p:set>
                                        <p:anim calcmode="lin" valueType="num">
                                          <p:cBhvr additive="base">
                                            <p:cTn id="71" dur="750" fill="hold"/>
                                            <p:tgtEl>
                                              <p:spTgt spid="17"/>
                                            </p:tgtEl>
                                            <p:attrNameLst>
                                              <p:attrName>ppt_x</p:attrName>
                                            </p:attrNameLst>
                                          </p:cBhvr>
                                          <p:tavLst>
                                            <p:tav tm="0">
                                              <p:val>
                                                <p:strVal val="#ppt_x"/>
                                              </p:val>
                                            </p:tav>
                                            <p:tav tm="100000">
                                              <p:val>
                                                <p:strVal val="#ppt_x"/>
                                              </p:val>
                                            </p:tav>
                                          </p:tavLst>
                                        </p:anim>
                                        <p:anim calcmode="lin" valueType="num">
                                          <p:cBhvr additive="base">
                                            <p:cTn id="72" dur="750" fill="hold"/>
                                            <p:tgtEl>
                                              <p:spTgt spid="17"/>
                                            </p:tgtEl>
                                            <p:attrNameLst>
                                              <p:attrName>ppt_y</p:attrName>
                                            </p:attrNameLst>
                                          </p:cBhvr>
                                          <p:tavLst>
                                            <p:tav tm="0">
                                              <p:val>
                                                <p:strVal val="1+#ppt_h/2"/>
                                              </p:val>
                                            </p:tav>
                                            <p:tav tm="100000">
                                              <p:val>
                                                <p:strVal val="#ppt_y"/>
                                              </p:val>
                                            </p:tav>
                                          </p:tavLst>
                                        </p:anim>
                                      </p:childTnLst>
                                    </p:cTn>
                                  </p:par>
                                  <p:par>
                                    <p:cTn id="73" presetID="23" presetClass="entr" presetSubtype="16" fill="hold" grpId="0" nodeType="withEffect">
                                      <p:stCondLst>
                                        <p:cond delay="3300"/>
                                      </p:stCondLst>
                                      <p:childTnLst>
                                        <p:set>
                                          <p:cBhvr>
                                            <p:cTn id="74" dur="1" fill="hold">
                                              <p:stCondLst>
                                                <p:cond delay="0"/>
                                              </p:stCondLst>
                                            </p:cTn>
                                            <p:tgtEl>
                                              <p:spTgt spid="18">
                                                <p:txEl>
                                                  <p:pRg st="0" end="0"/>
                                                </p:txEl>
                                              </p:spTgt>
                                            </p:tgtEl>
                                            <p:attrNameLst>
                                              <p:attrName>style.visibility</p:attrName>
                                            </p:attrNameLst>
                                          </p:cBhvr>
                                          <p:to>
                                            <p:strVal val="visible"/>
                                          </p:to>
                                        </p:set>
                                        <p:anim calcmode="lin" valueType="num">
                                          <p:cBhvr>
                                            <p:cTn id="75" dur="750" fill="hold"/>
                                            <p:tgtEl>
                                              <p:spTgt spid="18">
                                                <p:txEl>
                                                  <p:pRg st="0" end="0"/>
                                                </p:txEl>
                                              </p:spTgt>
                                            </p:tgtEl>
                                            <p:attrNameLst>
                                              <p:attrName>ppt_w</p:attrName>
                                            </p:attrNameLst>
                                          </p:cBhvr>
                                          <p:tavLst>
                                            <p:tav tm="0">
                                              <p:val>
                                                <p:fltVal val="0"/>
                                              </p:val>
                                            </p:tav>
                                            <p:tav tm="100000">
                                              <p:val>
                                                <p:strVal val="#ppt_w"/>
                                              </p:val>
                                            </p:tav>
                                          </p:tavLst>
                                        </p:anim>
                                        <p:anim calcmode="lin" valueType="num">
                                          <p:cBhvr>
                                            <p:cTn id="76" dur="750" fill="hold"/>
                                            <p:tgtEl>
                                              <p:spTgt spid="18">
                                                <p:txEl>
                                                  <p:pRg st="0" end="0"/>
                                                </p:txEl>
                                              </p:spTgt>
                                            </p:tgtEl>
                                            <p:attrNameLst>
                                              <p:attrName>ppt_h</p:attrName>
                                            </p:attrNameLst>
                                          </p:cBhvr>
                                          <p:tavLst>
                                            <p:tav tm="0">
                                              <p:val>
                                                <p:fltVal val="0"/>
                                              </p:val>
                                            </p:tav>
                                            <p:tav tm="100000">
                                              <p:val>
                                                <p:strVal val="#ppt_h"/>
                                              </p:val>
                                            </p:tav>
                                          </p:tavLst>
                                        </p:anim>
                                      </p:childTnLst>
                                    </p:cTn>
                                  </p:par>
                                  <p:par>
                                    <p:cTn id="77" presetID="23" presetClass="entr" presetSubtype="16" fill="hold" grpId="0" nodeType="withEffect">
                                      <p:stCondLst>
                                        <p:cond delay="3300"/>
                                      </p:stCondLst>
                                      <p:iterate type="lt">
                                        <p:tmPct val="6190"/>
                                      </p:iterate>
                                      <p:childTnLst>
                                        <p:set>
                                          <p:cBhvr>
                                            <p:cTn id="78" dur="1" fill="hold">
                                              <p:stCondLst>
                                                <p:cond delay="0"/>
                                              </p:stCondLst>
                                            </p:cTn>
                                            <p:tgtEl>
                                              <p:spTgt spid="19">
                                                <p:txEl>
                                                  <p:pRg st="0" end="0"/>
                                                </p:txEl>
                                              </p:spTgt>
                                            </p:tgtEl>
                                            <p:attrNameLst>
                                              <p:attrName>style.visibility</p:attrName>
                                            </p:attrNameLst>
                                          </p:cBhvr>
                                          <p:to>
                                            <p:strVal val="visible"/>
                                          </p:to>
                                        </p:set>
                                        <p:anim calcmode="lin" valueType="num">
                                          <p:cBhvr>
                                            <p:cTn id="79" dur="750" fill="hold"/>
                                            <p:tgtEl>
                                              <p:spTgt spid="19">
                                                <p:txEl>
                                                  <p:pRg st="0" end="0"/>
                                                </p:txEl>
                                              </p:spTgt>
                                            </p:tgtEl>
                                            <p:attrNameLst>
                                              <p:attrName>ppt_w</p:attrName>
                                            </p:attrNameLst>
                                          </p:cBhvr>
                                          <p:tavLst>
                                            <p:tav tm="0">
                                              <p:val>
                                                <p:fltVal val="0"/>
                                              </p:val>
                                            </p:tav>
                                            <p:tav tm="100000">
                                              <p:val>
                                                <p:strVal val="#ppt_w"/>
                                              </p:val>
                                            </p:tav>
                                          </p:tavLst>
                                        </p:anim>
                                        <p:anim calcmode="lin" valueType="num">
                                          <p:cBhvr>
                                            <p:cTn id="80" dur="750" fill="hold"/>
                                            <p:tgtEl>
                                              <p:spTgt spid="19">
                                                <p:txEl>
                                                  <p:pRg st="0" end="0"/>
                                                </p:txEl>
                                              </p:spTgt>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animBg="1"/>
          <p:bldP spid="5" grpId="0" animBg="1"/>
          <p:bldP spid="6" grpId="0" build="p"/>
          <p:bldP spid="7" grpId="0" build="p"/>
          <p:bldP spid="8" grpId="0" animBg="1"/>
          <p:bldP spid="9" grpId="0" animBg="1"/>
          <p:bldP spid="10" grpId="0" build="p"/>
          <p:bldP spid="11" grpId="0" build="p"/>
          <p:bldP spid="12" grpId="0" animBg="1"/>
          <p:bldP spid="13" grpId="0" animBg="1"/>
          <p:bldP spid="14" grpId="0" build="p"/>
          <p:bldP spid="15" grpId="0" build="p"/>
          <p:bldP spid="16" grpId="0" animBg="1"/>
          <p:bldP spid="17" grpId="0" animBg="1"/>
          <p:bldP spid="18" grpId="0" build="p"/>
          <p:bldP spid="19" grpId="0" build="p"/>
        </p:bldLst>
      </p:timing>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6542292" y="2347816"/>
            <a:ext cx="2318648" cy="923330"/>
          </a:xfrm>
          <a:prstGeom prst="rect">
            <a:avLst/>
          </a:prstGeom>
          <a:noFill/>
        </p:spPr>
        <p:txBody>
          <a:bodyPr vert="horz" wrap="none" rtlCol="0">
            <a:spAutoFit/>
          </a:bodyPr>
          <a:lstStyle>
            <a:defPPr>
              <a:defRPr lang="zh-CN"/>
            </a:defPPr>
            <a:lvl1pPr algn="ctr">
              <a:defRPr sz="7200" b="1">
                <a:solidFill>
                  <a:schemeClr val="accent5">
                    <a:lumMod val="50000"/>
                  </a:schemeClr>
                </a:solidFill>
                <a:latin typeface="Agency FB" panose="020B0503020202020204" pitchFamily="34" charset="0"/>
              </a:defRPr>
            </a:lvl1pPr>
          </a:lstStyle>
          <a:p>
            <a:pPr algn="l"/>
            <a:r>
              <a:rPr lang="en-US" altLang="zh-CN" sz="5400" dirty="0">
                <a:solidFill>
                  <a:srgbClr val="411E51"/>
                </a:solidFill>
                <a:latin typeface="Impact" panose="020B0806030902050204" pitchFamily="34" charset="0"/>
              </a:rPr>
              <a:t>PART 01</a:t>
            </a:r>
            <a:endParaRPr lang="zh-CN" altLang="en-US" sz="5400" dirty="0">
              <a:solidFill>
                <a:srgbClr val="411E51"/>
              </a:solidFill>
              <a:latin typeface="Impact" panose="020B0806030902050204" pitchFamily="34" charset="0"/>
            </a:endParaRPr>
          </a:p>
        </p:txBody>
      </p:sp>
      <p:sp>
        <p:nvSpPr>
          <p:cNvPr id="3" name="矩形 2"/>
          <p:cNvSpPr/>
          <p:nvPr/>
        </p:nvSpPr>
        <p:spPr>
          <a:xfrm>
            <a:off x="6070400" y="3382057"/>
            <a:ext cx="3262432" cy="707886"/>
          </a:xfrm>
          <a:prstGeom prst="rect">
            <a:avLst/>
          </a:prstGeom>
          <a:noFill/>
        </p:spPr>
        <p:txBody>
          <a:bodyPr wrap="none" rtlCol="0">
            <a:spAutoFit/>
          </a:bodyPr>
          <a:lstStyle/>
          <a:p>
            <a:pPr algn="ctr"/>
            <a:r>
              <a:rPr lang="zh-CN" altLang="en-US" sz="4000" b="1" dirty="0">
                <a:solidFill>
                  <a:srgbClr val="411E51"/>
                </a:solidFill>
                <a:latin typeface="微软雅黑" panose="020B0503020204020204" pitchFamily="34" charset="-122"/>
                <a:ea typeface="微软雅黑" panose="020B0503020204020204" pitchFamily="34" charset="-122"/>
              </a:rPr>
              <a:t>此处添加标题</a:t>
            </a:r>
            <a:endParaRPr lang="zh-CN" altLang="en-US" sz="4000" b="1" dirty="0">
              <a:solidFill>
                <a:srgbClr val="411E51"/>
              </a:solidFill>
              <a:latin typeface="微软雅黑" panose="020B0503020204020204" pitchFamily="34" charset="-122"/>
              <a:ea typeface="微软雅黑" panose="020B0503020204020204" pitchFamily="34" charset="-122"/>
            </a:endParaRPr>
          </a:p>
        </p:txBody>
      </p:sp>
      <p:sp>
        <p:nvSpPr>
          <p:cNvPr id="4" name="矩形 3"/>
          <p:cNvSpPr/>
          <p:nvPr/>
        </p:nvSpPr>
        <p:spPr>
          <a:xfrm>
            <a:off x="5208120" y="4186339"/>
            <a:ext cx="4986993" cy="381258"/>
          </a:xfrm>
          <a:prstGeom prst="rect">
            <a:avLst/>
          </a:prstGeom>
        </p:spPr>
        <p:txBody>
          <a:bodyPr wrap="square">
            <a:spAutoFit/>
          </a:bodyPr>
          <a:lstStyle/>
          <a:p>
            <a:pPr algn="ctr">
              <a:lnSpc>
                <a:spcPct val="130000"/>
              </a:lnSpc>
            </a:pPr>
            <a:r>
              <a:rPr lang="zh-CN" altLang="en-US" sz="1600" b="1" dirty="0">
                <a:solidFill>
                  <a:srgbClr val="411E51"/>
                </a:solidFill>
                <a:latin typeface="微软雅黑" panose="020B0503020204020204" pitchFamily="34" charset="-122"/>
                <a:ea typeface="微软雅黑" panose="020B0503020204020204" pitchFamily="34" charset="-122"/>
              </a:rPr>
              <a:t>点击此处添加文本内容，如关键词、部分简单介绍等</a:t>
            </a:r>
            <a:endParaRPr lang="zh-CN" altLang="en-US" sz="1600" b="1" dirty="0">
              <a:solidFill>
                <a:srgbClr val="411E51"/>
              </a:solidFill>
              <a:latin typeface="微软雅黑" panose="020B0503020204020204" pitchFamily="34" charset="-122"/>
              <a:ea typeface="微软雅黑" panose="020B0503020204020204" pitchFamily="34" charset="-122"/>
            </a:endParaRPr>
          </a:p>
        </p:txBody>
      </p:sp>
      <p:pic>
        <p:nvPicPr>
          <p:cNvPr id="6" name="图片 5"/>
          <p:cNvPicPr>
            <a:picLocks noChangeAspect="1"/>
          </p:cNvPicPr>
          <p:nvPr/>
        </p:nvPicPr>
        <p:blipFill rotWithShape="1">
          <a:blip r:embed="rId1"/>
          <a:srcRect l="64582"/>
          <a:stretch>
            <a:fillRect/>
          </a:stretch>
        </p:blipFill>
        <p:spPr>
          <a:xfrm>
            <a:off x="0" y="-297"/>
            <a:ext cx="4318528" cy="6858594"/>
          </a:xfrm>
          <a:prstGeom prst="rect">
            <a:avLst/>
          </a:prstGeom>
        </p:spPr>
      </p:pic>
    </p:spTree>
  </p:cSld>
  <p:clrMapOvr>
    <a:masterClrMapping/>
  </p:clrMapOvr>
  <p:transition spd="slow" advClick="0" advTm="50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iterate type="lt">
                                    <p:tmPct val="10000"/>
                                  </p:iterate>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800"/>
                            </p:stCondLst>
                            <p:childTnLst>
                              <p:par>
                                <p:cTn id="11" presetID="53" presetClass="entr" presetSubtype="16" fill="hold" grpId="0" nodeType="afterEffect">
                                  <p:stCondLst>
                                    <p:cond delay="0"/>
                                  </p:stCondLst>
                                  <p:iterate type="lt">
                                    <p:tmPct val="10000"/>
                                  </p:iterate>
                                  <p:childTnLst>
                                    <p:set>
                                      <p:cBhvr>
                                        <p:cTn id="12" dur="1" fill="hold">
                                          <p:stCondLst>
                                            <p:cond delay="0"/>
                                          </p:stCondLst>
                                        </p:cTn>
                                        <p:tgtEl>
                                          <p:spTgt spid="3"/>
                                        </p:tgtEl>
                                        <p:attrNameLst>
                                          <p:attrName>style.visibility</p:attrName>
                                        </p:attrNameLst>
                                      </p:cBhvr>
                                      <p:to>
                                        <p:strVal val="visible"/>
                                      </p:to>
                                    </p:set>
                                    <p:anim calcmode="lin" valueType="num">
                                      <p:cBhvr>
                                        <p:cTn id="13" dur="500" fill="hold"/>
                                        <p:tgtEl>
                                          <p:spTgt spid="3"/>
                                        </p:tgtEl>
                                        <p:attrNameLst>
                                          <p:attrName>ppt_w</p:attrName>
                                        </p:attrNameLst>
                                      </p:cBhvr>
                                      <p:tavLst>
                                        <p:tav tm="0">
                                          <p:val>
                                            <p:fltVal val="0"/>
                                          </p:val>
                                        </p:tav>
                                        <p:tav tm="100000">
                                          <p:val>
                                            <p:strVal val="#ppt_w"/>
                                          </p:val>
                                        </p:tav>
                                      </p:tavLst>
                                    </p:anim>
                                    <p:anim calcmode="lin" valueType="num">
                                      <p:cBhvr>
                                        <p:cTn id="14" dur="500" fill="hold"/>
                                        <p:tgtEl>
                                          <p:spTgt spid="3"/>
                                        </p:tgtEl>
                                        <p:attrNameLst>
                                          <p:attrName>ppt_h</p:attrName>
                                        </p:attrNameLst>
                                      </p:cBhvr>
                                      <p:tavLst>
                                        <p:tav tm="0">
                                          <p:val>
                                            <p:fltVal val="0"/>
                                          </p:val>
                                        </p:tav>
                                        <p:tav tm="100000">
                                          <p:val>
                                            <p:strVal val="#ppt_h"/>
                                          </p:val>
                                        </p:tav>
                                      </p:tavLst>
                                    </p:anim>
                                    <p:animEffect transition="in" filter="fade">
                                      <p:cBhvr>
                                        <p:cTn id="15" dur="500"/>
                                        <p:tgtEl>
                                          <p:spTgt spid="3"/>
                                        </p:tgtEl>
                                      </p:cBhvr>
                                    </p:animEffect>
                                  </p:childTnLst>
                                </p:cTn>
                              </p:par>
                            </p:childTnLst>
                          </p:cTn>
                        </p:par>
                        <p:par>
                          <p:cTn id="16" fill="hold">
                            <p:stCondLst>
                              <p:cond delay="1549"/>
                            </p:stCondLst>
                            <p:childTnLst>
                              <p:par>
                                <p:cTn id="17" presetID="41" presetClass="entr" presetSubtype="0" fill="hold" grpId="0" nodeType="afterEffect">
                                  <p:stCondLst>
                                    <p:cond delay="0"/>
                                  </p:stCondLst>
                                  <p:iterate type="lt">
                                    <p:tmPct val="10000"/>
                                  </p:iterate>
                                  <p:childTnLst>
                                    <p:set>
                                      <p:cBhvr>
                                        <p:cTn id="18" dur="1" fill="hold">
                                          <p:stCondLst>
                                            <p:cond delay="0"/>
                                          </p:stCondLst>
                                        </p:cTn>
                                        <p:tgtEl>
                                          <p:spTgt spid="4">
                                            <p:txEl>
                                              <p:pRg st="0" end="0"/>
                                            </p:txEl>
                                          </p:spTgt>
                                        </p:tgtEl>
                                        <p:attrNameLst>
                                          <p:attrName>style.visibility</p:attrName>
                                        </p:attrNameLst>
                                      </p:cBhvr>
                                      <p:to>
                                        <p:strVal val="visible"/>
                                      </p:to>
                                    </p:set>
                                    <p:anim calcmode="lin" valueType="num">
                                      <p:cBhvr>
                                        <p:cTn id="19" dur="500" fill="hold"/>
                                        <p:tgtEl>
                                          <p:spTgt spid="4">
                                            <p:txEl>
                                              <p:pRg st="0" end="0"/>
                                            </p:txEl>
                                          </p:spTgt>
                                        </p:tgtEl>
                                        <p:attrNameLst>
                                          <p:attrName>ppt_x</p:attrName>
                                        </p:attrNameLst>
                                      </p:cBhvr>
                                      <p:tavLst>
                                        <p:tav tm="0">
                                          <p:val>
                                            <p:strVal val="#ppt_x"/>
                                          </p:val>
                                        </p:tav>
                                        <p:tav tm="50000">
                                          <p:val>
                                            <p:strVal val="#ppt_x+.1"/>
                                          </p:val>
                                        </p:tav>
                                        <p:tav tm="100000">
                                          <p:val>
                                            <p:strVal val="#ppt_x"/>
                                          </p:val>
                                        </p:tav>
                                      </p:tavLst>
                                    </p:anim>
                                    <p:anim calcmode="lin" valueType="num">
                                      <p:cBhvr>
                                        <p:cTn id="20" dur="500" fill="hold"/>
                                        <p:tgtEl>
                                          <p:spTgt spid="4">
                                            <p:txEl>
                                              <p:pRg st="0" end="0"/>
                                            </p:txEl>
                                          </p:spTgt>
                                        </p:tgtEl>
                                        <p:attrNameLst>
                                          <p:attrName>ppt_y</p:attrName>
                                        </p:attrNameLst>
                                      </p:cBhvr>
                                      <p:tavLst>
                                        <p:tav tm="0">
                                          <p:val>
                                            <p:strVal val="#ppt_y"/>
                                          </p:val>
                                        </p:tav>
                                        <p:tav tm="100000">
                                          <p:val>
                                            <p:strVal val="#ppt_y"/>
                                          </p:val>
                                        </p:tav>
                                      </p:tavLst>
                                    </p:anim>
                                    <p:anim calcmode="lin" valueType="num">
                                      <p:cBhvr>
                                        <p:cTn id="21" dur="500" fill="hold"/>
                                        <p:tgtEl>
                                          <p:spTgt spid="4">
                                            <p:txEl>
                                              <p:pRg st="0" end="0"/>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22" dur="500" fill="hold"/>
                                        <p:tgtEl>
                                          <p:spTgt spid="4">
                                            <p:txEl>
                                              <p:pRg st="0" end="0"/>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23" dur="500" tmFilter="0,0; .5, 1; 1, 1"/>
                                        <p:tgtEl>
                                          <p:spTgt spid="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图片占位符 20" descr="图片包含 人员, 建筑物, 户外&#10;&#10;已生成极高可信度的说明"/>
          <p:cNvPicPr>
            <a:picLocks noGrp="1" noChangeAspect="1"/>
          </p:cNvPicPr>
          <p:nvPr>
            <p:ph type="pic" sz="quarter" idx="13"/>
          </p:nvPr>
        </p:nvPicPr>
        <p:blipFill>
          <a:blip r:embed="rId1">
            <a:extLst>
              <a:ext uri="{28A0092B-C50C-407E-A947-70E740481C1C}">
                <a14:useLocalDpi xmlns:a14="http://schemas.microsoft.com/office/drawing/2010/main" val="0"/>
              </a:ext>
            </a:extLst>
          </a:blip>
          <a:srcRect t="22539" b="22539"/>
          <a:stretch>
            <a:fillRect/>
          </a:stretch>
        </p:blipFill>
        <p:spPr/>
      </p:pic>
      <p:sp>
        <p:nvSpPr>
          <p:cNvPr id="2" name="PA_矩形 8" hidden="1"/>
          <p:cNvSpPr/>
          <p:nvPr>
            <p:custDataLst>
              <p:tags r:id="rId2"/>
            </p:custDataLst>
          </p:nvPr>
        </p:nvSpPr>
        <p:spPr>
          <a:xfrm>
            <a:off x="2639582" y="1442941"/>
            <a:ext cx="9552420" cy="2841945"/>
          </a:xfrm>
          <a:prstGeom prst="rect">
            <a:avLst/>
          </a:prstGeom>
          <a:blipFill dpi="0" rotWithShape="1">
            <a:blip r:embed="rId3" cstate="print">
              <a:extLst>
                <a:ext uri="{28A0092B-C50C-407E-A947-70E740481C1C}">
                  <a14:useLocalDpi xmlns:a14="http://schemas.microsoft.com/office/drawing/2010/main" val="0"/>
                </a:ext>
              </a:extLst>
            </a:blip>
            <a:srcRect/>
            <a:stretch>
              <a:fillRect l="1"/>
            </a:stretch>
          </a:blipFill>
          <a:ln w="12700" cap="flat" cmpd="sng" algn="ctr">
            <a:noFill/>
            <a:prstDash val="solid"/>
            <a:miter lim="800000"/>
          </a:ln>
          <a:effectLst/>
        </p:spPr>
        <p:txBody>
          <a:bodyPr lIns="91440" tIns="45720" rIns="91440" bIns="45720" rtlCol="0" anchor="ctr"/>
          <a:lstStyle/>
          <a:p>
            <a:pPr algn="ctr" defTabSz="1218565">
              <a:defRPr/>
            </a:pPr>
            <a:endParaRPr lang="en-US" sz="3600" kern="0" dirty="0">
              <a:solidFill>
                <a:schemeClr val="bg1"/>
              </a:solidFill>
              <a:latin typeface="+mn-ea"/>
            </a:endParaRPr>
          </a:p>
        </p:txBody>
      </p:sp>
      <p:grpSp>
        <p:nvGrpSpPr>
          <p:cNvPr id="3" name="PA_组合 9"/>
          <p:cNvGrpSpPr/>
          <p:nvPr>
            <p:custDataLst>
              <p:tags r:id="rId4"/>
            </p:custDataLst>
          </p:nvPr>
        </p:nvGrpSpPr>
        <p:grpSpPr>
          <a:xfrm>
            <a:off x="-10645" y="1442941"/>
            <a:ext cx="2910289" cy="2841945"/>
            <a:chOff x="-7985" y="901147"/>
            <a:chExt cx="2182717" cy="2131459"/>
          </a:xfrm>
          <a:solidFill>
            <a:srgbClr val="0079C3"/>
          </a:solidFill>
        </p:grpSpPr>
        <p:sp>
          <p:nvSpPr>
            <p:cNvPr id="4" name="Rectangle 12"/>
            <p:cNvSpPr/>
            <p:nvPr/>
          </p:nvSpPr>
          <p:spPr>
            <a:xfrm>
              <a:off x="-7985" y="901147"/>
              <a:ext cx="2012646" cy="2131459"/>
            </a:xfrm>
            <a:prstGeom prst="rect">
              <a:avLst/>
            </a:prstGeom>
            <a:solidFill>
              <a:schemeClr val="accent1"/>
            </a:solidFill>
            <a:ln w="12700" cap="flat" cmpd="sng" algn="ctr">
              <a:noFill/>
              <a:prstDash val="solid"/>
              <a:miter lim="800000"/>
            </a:ln>
            <a:effectLst>
              <a:outerShdw blurRad="317500" sx="1000" sy="1000" rotWithShape="0">
                <a:prstClr val="black"/>
              </a:outerShdw>
            </a:effectLst>
          </p:spPr>
          <p:txBody>
            <a:bodyPr rtlCol="0" anchor="ctr"/>
            <a:lstStyle/>
            <a:p>
              <a:pPr algn="ctr" defTabSz="1218565">
                <a:defRPr/>
              </a:pPr>
              <a:endParaRPr lang="en-US" sz="3600" kern="0" dirty="0">
                <a:solidFill>
                  <a:schemeClr val="bg1"/>
                </a:solidFill>
                <a:latin typeface="+mn-ea"/>
              </a:endParaRPr>
            </a:p>
          </p:txBody>
        </p:sp>
        <p:sp>
          <p:nvSpPr>
            <p:cNvPr id="5" name="Isosceles Triangle 11"/>
            <p:cNvSpPr/>
            <p:nvPr/>
          </p:nvSpPr>
          <p:spPr>
            <a:xfrm rot="5400000">
              <a:off x="1846781" y="1869353"/>
              <a:ext cx="460856" cy="195047"/>
            </a:xfrm>
            <a:prstGeom prst="triangle">
              <a:avLst/>
            </a:prstGeom>
            <a:solidFill>
              <a:schemeClr val="accent1"/>
            </a:solidFill>
            <a:ln w="12700" cap="flat" cmpd="sng" algn="ctr">
              <a:noFill/>
              <a:prstDash val="solid"/>
              <a:miter lim="800000"/>
            </a:ln>
            <a:effectLst/>
          </p:spPr>
          <p:txBody>
            <a:bodyPr rtlCol="0" anchor="ctr"/>
            <a:lstStyle/>
            <a:p>
              <a:pPr algn="ctr" defTabSz="1218565">
                <a:defRPr/>
              </a:pPr>
              <a:endParaRPr lang="en-US" sz="3600" kern="0" dirty="0">
                <a:solidFill>
                  <a:schemeClr val="bg1"/>
                </a:solidFill>
                <a:latin typeface="+mn-ea"/>
              </a:endParaRPr>
            </a:p>
          </p:txBody>
        </p:sp>
      </p:grpSp>
      <p:sp>
        <p:nvSpPr>
          <p:cNvPr id="6" name="PA_文本框 15"/>
          <p:cNvSpPr txBox="1"/>
          <p:nvPr>
            <p:custDataLst>
              <p:tags r:id="rId5"/>
            </p:custDataLst>
          </p:nvPr>
        </p:nvSpPr>
        <p:spPr>
          <a:xfrm>
            <a:off x="1050823" y="5423769"/>
            <a:ext cx="10113028" cy="1083630"/>
          </a:xfrm>
          <a:prstGeom prst="rect">
            <a:avLst/>
          </a:prstGeom>
          <a:noFill/>
        </p:spPr>
        <p:txBody>
          <a:bodyPr wrap="square" lIns="0" tIns="0" rIns="0" bIns="0" rtlCol="0">
            <a:spAutoFit/>
          </a:bodyPr>
          <a:lstStyle/>
          <a:p>
            <a:pPr defTabSz="1218565">
              <a:lnSpc>
                <a:spcPct val="120000"/>
              </a:lnSpc>
              <a:spcBef>
                <a:spcPct val="0"/>
              </a:spcBef>
              <a:defRPr/>
            </a:pPr>
            <a:r>
              <a:rPr lang="zh-CN" altLang="en-US" sz="1465" kern="0" dirty="0">
                <a:solidFill>
                  <a:schemeClr val="tx1">
                    <a:lumMod val="75000"/>
                    <a:lumOff val="25000"/>
                  </a:schemeClr>
                </a:solidFill>
                <a:latin typeface="+mn-ea"/>
                <a:sym typeface="微软雅黑" panose="020B0503020204020204" pitchFamily="34" charset="-122"/>
              </a:rPr>
              <a:t>点击输入简要文字内容，文字内容需概括精炼，不用多余的文字修饰，言简意赅的说明该项内容，点击输入简要文字内容，文字内容需概括精炼，不用多余的文字修饰，言简意赅的说明该项内容，点击输入简要文字内容，文字内容需概括精炼，不用多余的文字修饰，言简意赅的说明该项内容，点击输入简要文字内容，文字内容需概括精炼，不用多余的文字修饰，言简意赅的说明该项内容。</a:t>
            </a:r>
            <a:endParaRPr lang="zh-CN" altLang="en-US" sz="1465" kern="0" dirty="0">
              <a:solidFill>
                <a:schemeClr val="tx1">
                  <a:lumMod val="75000"/>
                  <a:lumOff val="25000"/>
                </a:schemeClr>
              </a:solidFill>
              <a:latin typeface="+mn-ea"/>
              <a:sym typeface="微软雅黑" panose="020B0503020204020204" pitchFamily="34" charset="-122"/>
            </a:endParaRPr>
          </a:p>
        </p:txBody>
      </p:sp>
      <p:sp>
        <p:nvSpPr>
          <p:cNvPr id="7" name="PA_椭圆 16"/>
          <p:cNvSpPr/>
          <p:nvPr>
            <p:custDataLst>
              <p:tags r:id="rId6"/>
            </p:custDataLst>
          </p:nvPr>
        </p:nvSpPr>
        <p:spPr>
          <a:xfrm>
            <a:off x="5294567" y="3739057"/>
            <a:ext cx="1100223" cy="1100223"/>
          </a:xfrm>
          <a:prstGeom prst="ellipse">
            <a:avLst/>
          </a:prstGeom>
          <a:solidFill>
            <a:schemeClr val="accent1"/>
          </a:solidFill>
          <a:ln w="38100" cap="flat" cmpd="sng" algn="ctr">
            <a:solidFill>
              <a:sysClr val="window" lastClr="FFFFFF"/>
            </a:solidFill>
            <a:prstDash val="solid"/>
            <a:miter lim="800000"/>
          </a:ln>
          <a:effectLst/>
        </p:spPr>
        <p:txBody>
          <a:bodyPr lIns="91440" tIns="45720" rIns="91440" bIns="45720" rtlCol="0" anchor="ctr"/>
          <a:lstStyle/>
          <a:p>
            <a:pPr algn="ctr" defTabSz="1218565">
              <a:defRPr/>
            </a:pPr>
            <a:endParaRPr lang="en-US" sz="2000" b="1" kern="0" dirty="0">
              <a:solidFill>
                <a:schemeClr val="bg1"/>
              </a:solidFill>
              <a:latin typeface="+mn-ea"/>
            </a:endParaRPr>
          </a:p>
        </p:txBody>
      </p:sp>
      <p:sp>
        <p:nvSpPr>
          <p:cNvPr id="8" name="PA_椭圆 17"/>
          <p:cNvSpPr/>
          <p:nvPr>
            <p:custDataLst>
              <p:tags r:id="rId7"/>
            </p:custDataLst>
          </p:nvPr>
        </p:nvSpPr>
        <p:spPr>
          <a:xfrm>
            <a:off x="6818043" y="3739057"/>
            <a:ext cx="1100223" cy="1100223"/>
          </a:xfrm>
          <a:prstGeom prst="ellipse">
            <a:avLst/>
          </a:prstGeom>
          <a:solidFill>
            <a:schemeClr val="accent2"/>
          </a:solidFill>
          <a:ln w="38100" cap="flat" cmpd="sng" algn="ctr">
            <a:solidFill>
              <a:sysClr val="window" lastClr="FFFFFF"/>
            </a:solidFill>
            <a:prstDash val="solid"/>
            <a:miter lim="800000"/>
          </a:ln>
          <a:effectLst/>
        </p:spPr>
        <p:txBody>
          <a:bodyPr lIns="91440" tIns="45720" rIns="91440" bIns="45720" rtlCol="0" anchor="ctr"/>
          <a:lstStyle/>
          <a:p>
            <a:pPr algn="ctr" defTabSz="1218565"/>
            <a:endParaRPr lang="en-US" sz="2000" b="1" kern="0" dirty="0">
              <a:solidFill>
                <a:schemeClr val="bg1"/>
              </a:solidFill>
              <a:latin typeface="+mn-ea"/>
            </a:endParaRPr>
          </a:p>
        </p:txBody>
      </p:sp>
      <p:sp>
        <p:nvSpPr>
          <p:cNvPr id="9" name="PA_椭圆 18"/>
          <p:cNvSpPr/>
          <p:nvPr>
            <p:custDataLst>
              <p:tags r:id="rId8"/>
            </p:custDataLst>
          </p:nvPr>
        </p:nvSpPr>
        <p:spPr>
          <a:xfrm>
            <a:off x="8341519" y="3739057"/>
            <a:ext cx="1100223" cy="1100223"/>
          </a:xfrm>
          <a:prstGeom prst="ellipse">
            <a:avLst/>
          </a:prstGeom>
          <a:solidFill>
            <a:schemeClr val="accent3"/>
          </a:solidFill>
          <a:ln w="38100" cap="flat" cmpd="sng" algn="ctr">
            <a:solidFill>
              <a:sysClr val="window" lastClr="FFFFFF"/>
            </a:solidFill>
            <a:prstDash val="solid"/>
            <a:miter lim="800000"/>
          </a:ln>
          <a:effectLst/>
        </p:spPr>
        <p:txBody>
          <a:bodyPr lIns="91440" tIns="45720" rIns="91440" bIns="45720" rtlCol="0" anchor="ctr"/>
          <a:lstStyle/>
          <a:p>
            <a:pPr algn="ctr" defTabSz="1218565"/>
            <a:endParaRPr lang="en-US" sz="2000" b="1" kern="0" dirty="0">
              <a:solidFill>
                <a:schemeClr val="bg1"/>
              </a:solidFill>
              <a:latin typeface="+mn-ea"/>
            </a:endParaRPr>
          </a:p>
        </p:txBody>
      </p:sp>
      <p:sp>
        <p:nvSpPr>
          <p:cNvPr id="10" name="PA_椭圆 19"/>
          <p:cNvSpPr/>
          <p:nvPr>
            <p:custDataLst>
              <p:tags r:id="rId9"/>
            </p:custDataLst>
          </p:nvPr>
        </p:nvSpPr>
        <p:spPr>
          <a:xfrm>
            <a:off x="9864997" y="3739057"/>
            <a:ext cx="1100223" cy="1100223"/>
          </a:xfrm>
          <a:prstGeom prst="ellipse">
            <a:avLst/>
          </a:prstGeom>
          <a:solidFill>
            <a:schemeClr val="accent4"/>
          </a:solidFill>
          <a:ln w="38100" cap="flat" cmpd="sng" algn="ctr">
            <a:solidFill>
              <a:sysClr val="window" lastClr="FFFFFF"/>
            </a:solidFill>
            <a:prstDash val="solid"/>
            <a:miter lim="800000"/>
          </a:ln>
          <a:effectLst/>
        </p:spPr>
        <p:txBody>
          <a:bodyPr lIns="91440" tIns="45720" rIns="91440" bIns="45720" rtlCol="0" anchor="ctr"/>
          <a:lstStyle/>
          <a:p>
            <a:pPr algn="ctr" defTabSz="1218565"/>
            <a:endParaRPr lang="en-US" sz="2000" b="1" kern="0" dirty="0">
              <a:solidFill>
                <a:schemeClr val="bg1"/>
              </a:solidFill>
              <a:latin typeface="+mn-ea"/>
            </a:endParaRPr>
          </a:p>
        </p:txBody>
      </p:sp>
      <p:cxnSp>
        <p:nvCxnSpPr>
          <p:cNvPr id="11" name="PA_直接连接符 20"/>
          <p:cNvCxnSpPr/>
          <p:nvPr>
            <p:custDataLst>
              <p:tags r:id="rId10"/>
            </p:custDataLst>
          </p:nvPr>
        </p:nvCxnSpPr>
        <p:spPr>
          <a:xfrm>
            <a:off x="1042976" y="5279075"/>
            <a:ext cx="10106051" cy="0"/>
          </a:xfrm>
          <a:prstGeom prst="line">
            <a:avLst/>
          </a:prstGeom>
          <a:noFill/>
          <a:ln w="19050" cap="flat" cmpd="sng" algn="ctr">
            <a:solidFill>
              <a:sysClr val="window" lastClr="FFFFFF">
                <a:lumMod val="75000"/>
              </a:sysClr>
            </a:solidFill>
            <a:prstDash val="sysDot"/>
            <a:miter lim="800000"/>
            <a:headEnd type="none"/>
            <a:tailEnd type="none"/>
          </a:ln>
          <a:effectLst/>
        </p:spPr>
      </p:cxnSp>
      <p:sp>
        <p:nvSpPr>
          <p:cNvPr id="12" name="PA_矩形 21"/>
          <p:cNvSpPr/>
          <p:nvPr>
            <p:custDataLst>
              <p:tags r:id="rId11"/>
            </p:custDataLst>
          </p:nvPr>
        </p:nvSpPr>
        <p:spPr>
          <a:xfrm>
            <a:off x="1059018" y="4771292"/>
            <a:ext cx="1231106" cy="369332"/>
          </a:xfrm>
          <a:prstGeom prst="rect">
            <a:avLst/>
          </a:prstGeom>
        </p:spPr>
        <p:txBody>
          <a:bodyPr wrap="none" lIns="0" tIns="0" rIns="0" bIns="0" anchor="ctr">
            <a:spAutoFit/>
          </a:bodyPr>
          <a:lstStyle/>
          <a:p>
            <a:pPr defTabSz="1218565">
              <a:defRPr/>
            </a:pPr>
            <a:r>
              <a:rPr lang="zh-CN" altLang="en-US" sz="2400" b="1" kern="0" dirty="0">
                <a:solidFill>
                  <a:schemeClr val="tx1">
                    <a:lumMod val="75000"/>
                    <a:lumOff val="25000"/>
                  </a:schemeClr>
                </a:solidFill>
                <a:latin typeface="+mn-ea"/>
              </a:rPr>
              <a:t>添加标题</a:t>
            </a:r>
            <a:endParaRPr lang="en-US" sz="2400" b="1" kern="0" dirty="0">
              <a:solidFill>
                <a:schemeClr val="tx1">
                  <a:lumMod val="75000"/>
                  <a:lumOff val="25000"/>
                </a:schemeClr>
              </a:solidFill>
              <a:latin typeface="+mn-ea"/>
            </a:endParaRPr>
          </a:p>
        </p:txBody>
      </p:sp>
      <p:sp>
        <p:nvSpPr>
          <p:cNvPr id="13" name="PA_矩形 12"/>
          <p:cNvSpPr/>
          <p:nvPr>
            <p:custDataLst>
              <p:tags r:id="rId12"/>
            </p:custDataLst>
          </p:nvPr>
        </p:nvSpPr>
        <p:spPr>
          <a:xfrm>
            <a:off x="5317730" y="3918179"/>
            <a:ext cx="1053897" cy="830997"/>
          </a:xfrm>
          <a:prstGeom prst="rect">
            <a:avLst/>
          </a:prstGeom>
        </p:spPr>
        <p:txBody>
          <a:bodyPr wrap="square" lIns="91440" tIns="45720" rIns="91440" bIns="45720">
            <a:spAutoFit/>
          </a:bodyPr>
          <a:lstStyle/>
          <a:p>
            <a:pPr algn="ctr" defTabSz="1218565">
              <a:defRPr/>
            </a:pPr>
            <a:r>
              <a:rPr lang="zh-CN" altLang="en-US" sz="2400" b="1" kern="0" dirty="0">
                <a:solidFill>
                  <a:schemeClr val="bg1"/>
                </a:solidFill>
                <a:latin typeface="+mn-ea"/>
              </a:rPr>
              <a:t>添加</a:t>
            </a:r>
            <a:endParaRPr lang="en-US" altLang="zh-CN" sz="2400" b="1" kern="0" dirty="0">
              <a:solidFill>
                <a:schemeClr val="bg1"/>
              </a:solidFill>
              <a:latin typeface="+mn-ea"/>
            </a:endParaRPr>
          </a:p>
          <a:p>
            <a:pPr algn="ctr" defTabSz="1218565">
              <a:defRPr/>
            </a:pPr>
            <a:r>
              <a:rPr lang="zh-CN" altLang="en-US" sz="2400" b="1" kern="0" dirty="0">
                <a:solidFill>
                  <a:schemeClr val="bg1"/>
                </a:solidFill>
                <a:latin typeface="+mn-ea"/>
              </a:rPr>
              <a:t>标题</a:t>
            </a:r>
            <a:endParaRPr lang="en-US" altLang="zh-CN" sz="2400" b="1" kern="0" dirty="0">
              <a:solidFill>
                <a:schemeClr val="bg1"/>
              </a:solidFill>
              <a:latin typeface="+mn-ea"/>
            </a:endParaRPr>
          </a:p>
        </p:txBody>
      </p:sp>
      <p:sp>
        <p:nvSpPr>
          <p:cNvPr id="14" name="PA_矩形 13"/>
          <p:cNvSpPr/>
          <p:nvPr>
            <p:custDataLst>
              <p:tags r:id="rId13"/>
            </p:custDataLst>
          </p:nvPr>
        </p:nvSpPr>
        <p:spPr>
          <a:xfrm>
            <a:off x="6842641" y="3918179"/>
            <a:ext cx="1053897" cy="830997"/>
          </a:xfrm>
          <a:prstGeom prst="rect">
            <a:avLst/>
          </a:prstGeom>
        </p:spPr>
        <p:txBody>
          <a:bodyPr wrap="square" lIns="91440" tIns="45720" rIns="91440" bIns="45720">
            <a:spAutoFit/>
          </a:bodyPr>
          <a:lstStyle/>
          <a:p>
            <a:pPr algn="ctr" defTabSz="1218565">
              <a:defRPr/>
            </a:pPr>
            <a:r>
              <a:rPr lang="zh-CN" altLang="en-US" sz="2400" b="1" kern="0" dirty="0">
                <a:solidFill>
                  <a:schemeClr val="bg1"/>
                </a:solidFill>
                <a:latin typeface="+mn-ea"/>
              </a:rPr>
              <a:t>添加</a:t>
            </a:r>
            <a:endParaRPr lang="en-US" altLang="zh-CN" sz="2400" b="1" kern="0" dirty="0">
              <a:solidFill>
                <a:schemeClr val="bg1"/>
              </a:solidFill>
              <a:latin typeface="+mn-ea"/>
            </a:endParaRPr>
          </a:p>
          <a:p>
            <a:pPr algn="ctr" defTabSz="1218565">
              <a:defRPr/>
            </a:pPr>
            <a:r>
              <a:rPr lang="zh-CN" altLang="en-US" sz="2400" b="1" kern="0" dirty="0">
                <a:solidFill>
                  <a:schemeClr val="bg1"/>
                </a:solidFill>
                <a:latin typeface="+mn-ea"/>
              </a:rPr>
              <a:t>标题</a:t>
            </a:r>
            <a:endParaRPr lang="en-US" altLang="zh-CN" sz="2400" b="1" kern="0" dirty="0">
              <a:solidFill>
                <a:schemeClr val="bg1"/>
              </a:solidFill>
              <a:latin typeface="+mn-ea"/>
            </a:endParaRPr>
          </a:p>
        </p:txBody>
      </p:sp>
      <p:sp>
        <p:nvSpPr>
          <p:cNvPr id="15" name="PA_矩形 14"/>
          <p:cNvSpPr/>
          <p:nvPr>
            <p:custDataLst>
              <p:tags r:id="rId14"/>
            </p:custDataLst>
          </p:nvPr>
        </p:nvSpPr>
        <p:spPr>
          <a:xfrm>
            <a:off x="8367553" y="3918179"/>
            <a:ext cx="1053897" cy="830997"/>
          </a:xfrm>
          <a:prstGeom prst="rect">
            <a:avLst/>
          </a:prstGeom>
        </p:spPr>
        <p:txBody>
          <a:bodyPr wrap="square" lIns="91440" tIns="45720" rIns="91440" bIns="45720">
            <a:spAutoFit/>
          </a:bodyPr>
          <a:lstStyle/>
          <a:p>
            <a:pPr algn="ctr" defTabSz="1218565">
              <a:defRPr/>
            </a:pPr>
            <a:r>
              <a:rPr lang="zh-CN" altLang="en-US" sz="2400" b="1" kern="0" dirty="0">
                <a:solidFill>
                  <a:schemeClr val="bg1"/>
                </a:solidFill>
                <a:latin typeface="+mn-ea"/>
              </a:rPr>
              <a:t>添加</a:t>
            </a:r>
            <a:endParaRPr lang="en-US" altLang="zh-CN" sz="2400" b="1" kern="0" dirty="0">
              <a:solidFill>
                <a:schemeClr val="bg1"/>
              </a:solidFill>
              <a:latin typeface="+mn-ea"/>
            </a:endParaRPr>
          </a:p>
          <a:p>
            <a:pPr algn="ctr" defTabSz="1218565">
              <a:defRPr/>
            </a:pPr>
            <a:r>
              <a:rPr lang="zh-CN" altLang="en-US" sz="2400" b="1" kern="0" dirty="0">
                <a:solidFill>
                  <a:schemeClr val="bg1"/>
                </a:solidFill>
                <a:latin typeface="+mn-ea"/>
              </a:rPr>
              <a:t>标题</a:t>
            </a:r>
            <a:endParaRPr lang="en-US" altLang="zh-CN" sz="2400" b="1" kern="0" dirty="0">
              <a:solidFill>
                <a:schemeClr val="bg1"/>
              </a:solidFill>
              <a:latin typeface="+mn-ea"/>
            </a:endParaRPr>
          </a:p>
        </p:txBody>
      </p:sp>
      <p:sp>
        <p:nvSpPr>
          <p:cNvPr id="16" name="PA_矩形 15"/>
          <p:cNvSpPr/>
          <p:nvPr>
            <p:custDataLst>
              <p:tags r:id="rId15"/>
            </p:custDataLst>
          </p:nvPr>
        </p:nvSpPr>
        <p:spPr>
          <a:xfrm>
            <a:off x="9892462" y="3918179"/>
            <a:ext cx="1053897" cy="830997"/>
          </a:xfrm>
          <a:prstGeom prst="rect">
            <a:avLst/>
          </a:prstGeom>
        </p:spPr>
        <p:txBody>
          <a:bodyPr wrap="square" lIns="91440" tIns="45720" rIns="91440" bIns="45720">
            <a:spAutoFit/>
          </a:bodyPr>
          <a:lstStyle/>
          <a:p>
            <a:pPr algn="ctr" defTabSz="1218565">
              <a:defRPr/>
            </a:pPr>
            <a:r>
              <a:rPr lang="zh-CN" altLang="en-US" sz="2400" b="1" kern="0" dirty="0">
                <a:solidFill>
                  <a:schemeClr val="bg1"/>
                </a:solidFill>
                <a:latin typeface="+mn-ea"/>
              </a:rPr>
              <a:t>添加</a:t>
            </a:r>
            <a:endParaRPr lang="en-US" altLang="zh-CN" sz="2400" b="1" kern="0" dirty="0">
              <a:solidFill>
                <a:schemeClr val="bg1"/>
              </a:solidFill>
              <a:latin typeface="+mn-ea"/>
            </a:endParaRPr>
          </a:p>
          <a:p>
            <a:pPr algn="ctr" defTabSz="1218565">
              <a:defRPr/>
            </a:pPr>
            <a:r>
              <a:rPr lang="zh-CN" altLang="en-US" sz="2400" b="1" kern="0" dirty="0">
                <a:solidFill>
                  <a:schemeClr val="bg1"/>
                </a:solidFill>
                <a:latin typeface="+mn-ea"/>
              </a:rPr>
              <a:t>标题</a:t>
            </a:r>
            <a:endParaRPr lang="en-US" altLang="zh-CN" sz="2400" b="1" kern="0" dirty="0">
              <a:solidFill>
                <a:schemeClr val="bg1"/>
              </a:solidFill>
              <a:latin typeface="+mn-ea"/>
            </a:endParaRPr>
          </a:p>
        </p:txBody>
      </p:sp>
      <p:sp>
        <p:nvSpPr>
          <p:cNvPr id="17" name="PA_矩形 16"/>
          <p:cNvSpPr>
            <a:spLocks noChangeArrowheads="1"/>
          </p:cNvSpPr>
          <p:nvPr>
            <p:custDataLst>
              <p:tags r:id="rId16"/>
            </p:custDataLst>
          </p:nvPr>
        </p:nvSpPr>
        <p:spPr bwMode="auto">
          <a:xfrm>
            <a:off x="173290" y="2270457"/>
            <a:ext cx="2406878" cy="1853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p>
            <a:pPr defTabSz="1218565">
              <a:lnSpc>
                <a:spcPct val="130000"/>
              </a:lnSpc>
              <a:spcBef>
                <a:spcPct val="0"/>
              </a:spcBef>
              <a:defRPr/>
            </a:pPr>
            <a:r>
              <a:rPr lang="zh-CN" altLang="en-US" sz="1465" kern="0" dirty="0">
                <a:solidFill>
                  <a:schemeClr val="bg1"/>
                </a:solidFill>
                <a:latin typeface="+mn-ea"/>
                <a:sym typeface="微软雅黑" panose="020B0503020204020204" pitchFamily="34" charset="-122"/>
              </a:rPr>
              <a:t>右键点击图片选择设置图片格式可直接替换图片。您可以点击文字框输入您的描述说明，或者通过复制粘贴，在此录入您的描述说明。</a:t>
            </a:r>
            <a:endParaRPr lang="zh-CN" altLang="en-US" sz="1465" kern="0" dirty="0">
              <a:solidFill>
                <a:schemeClr val="bg1"/>
              </a:solidFill>
              <a:latin typeface="+mn-ea"/>
              <a:sym typeface="微软雅黑" panose="020B0503020204020204" pitchFamily="34" charset="-122"/>
            </a:endParaRPr>
          </a:p>
        </p:txBody>
      </p:sp>
      <p:sp>
        <p:nvSpPr>
          <p:cNvPr id="18" name="PA_矩形 3"/>
          <p:cNvSpPr>
            <a:spLocks noChangeArrowheads="1"/>
          </p:cNvSpPr>
          <p:nvPr>
            <p:custDataLst>
              <p:tags r:id="rId17"/>
            </p:custDataLst>
          </p:nvPr>
        </p:nvSpPr>
        <p:spPr bwMode="auto">
          <a:xfrm>
            <a:off x="731541" y="1679652"/>
            <a:ext cx="1620938" cy="523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p>
            <a:pPr algn="r" defTabSz="1218565">
              <a:spcBef>
                <a:spcPct val="0"/>
              </a:spcBef>
              <a:defRPr/>
            </a:pPr>
            <a:r>
              <a:rPr lang="zh-CN" altLang="en-US" sz="2800" b="1" kern="0" dirty="0">
                <a:solidFill>
                  <a:schemeClr val="bg1"/>
                </a:solidFill>
                <a:latin typeface="+mn-ea"/>
                <a:cs typeface="Arial" panose="020B0604020202020204" pitchFamily="34" charset="0"/>
              </a:rPr>
              <a:t>关于我们</a:t>
            </a:r>
            <a:endParaRPr lang="zh-CN" altLang="en-US" sz="2800" b="1" kern="0" dirty="0">
              <a:solidFill>
                <a:schemeClr val="bg1"/>
              </a:solidFill>
              <a:latin typeface="+mn-ea"/>
              <a:cs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900" advClick="0" advTm="5000">
        <p14:warp dir="in"/>
      </p:transition>
    </mc:Choice>
    <mc:Fallback>
      <p:transition spd="slow" advClick="0" advTm="500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50000" decel="5000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0-#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par>
                                    <p:cTn id="9" presetID="2" presetClass="entr" presetSubtype="2" accel="50000" decel="50000" fill="hold" grpId="0" nodeType="withEffect">
                                      <p:stCondLst>
                                        <p:cond delay="50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500" fill="hold"/>
                                            <p:tgtEl>
                                              <p:spTgt spid="2"/>
                                            </p:tgtEl>
                                            <p:attrNameLst>
                                              <p:attrName>ppt_x</p:attrName>
                                            </p:attrNameLst>
                                          </p:cBhvr>
                                          <p:tavLst>
                                            <p:tav tm="0">
                                              <p:val>
                                                <p:strVal val="1+#ppt_w/2"/>
                                              </p:val>
                                            </p:tav>
                                            <p:tav tm="100000">
                                              <p:val>
                                                <p:strVal val="#ppt_x"/>
                                              </p:val>
                                            </p:tav>
                                          </p:tavLst>
                                        </p:anim>
                                        <p:anim calcmode="lin" valueType="num">
                                          <p:cBhvr additive="base">
                                            <p:cTn id="12" dur="500" fill="hold"/>
                                            <p:tgtEl>
                                              <p:spTgt spid="2"/>
                                            </p:tgtEl>
                                            <p:attrNameLst>
                                              <p:attrName>ppt_y</p:attrName>
                                            </p:attrNameLst>
                                          </p:cBhvr>
                                          <p:tavLst>
                                            <p:tav tm="0">
                                              <p:val>
                                                <p:strVal val="#ppt_y"/>
                                              </p:val>
                                            </p:tav>
                                            <p:tav tm="100000">
                                              <p:val>
                                                <p:strVal val="#ppt_y"/>
                                              </p:val>
                                            </p:tav>
                                          </p:tavLst>
                                        </p:anim>
                                      </p:childTnLst>
                                    </p:cTn>
                                  </p:par>
                                  <p:par>
                                    <p:cTn id="13" presetID="2" presetClass="entr" presetSubtype="2" accel="50000" decel="50000" fill="hold" grpId="0" nodeType="withEffect">
                                      <p:stCondLst>
                                        <p:cond delay="1000"/>
                                      </p:stCondLst>
                                      <p:childTnLst>
                                        <p:set>
                                          <p:cBhvr>
                                            <p:cTn id="14" dur="1" fill="hold">
                                              <p:stCondLst>
                                                <p:cond delay="0"/>
                                              </p:stCondLst>
                                            </p:cTn>
                                            <p:tgtEl>
                                              <p:spTgt spid="12"/>
                                            </p:tgtEl>
                                            <p:attrNameLst>
                                              <p:attrName>style.visibility</p:attrName>
                                            </p:attrNameLst>
                                          </p:cBhvr>
                                          <p:to>
                                            <p:strVal val="visible"/>
                                          </p:to>
                                        </p:set>
                                        <p:anim calcmode="lin" valueType="num">
                                          <p:cBhvr additive="base">
                                            <p:cTn id="15" dur="500" fill="hold"/>
                                            <p:tgtEl>
                                              <p:spTgt spid="12"/>
                                            </p:tgtEl>
                                            <p:attrNameLst>
                                              <p:attrName>ppt_x</p:attrName>
                                            </p:attrNameLst>
                                          </p:cBhvr>
                                          <p:tavLst>
                                            <p:tav tm="0">
                                              <p:val>
                                                <p:strVal val="1+#ppt_w/2"/>
                                              </p:val>
                                            </p:tav>
                                            <p:tav tm="100000">
                                              <p:val>
                                                <p:strVal val="#ppt_x"/>
                                              </p:val>
                                            </p:tav>
                                          </p:tavLst>
                                        </p:anim>
                                        <p:anim calcmode="lin" valueType="num">
                                          <p:cBhvr additive="base">
                                            <p:cTn id="16" dur="500" fill="hold"/>
                                            <p:tgtEl>
                                              <p:spTgt spid="12"/>
                                            </p:tgtEl>
                                            <p:attrNameLst>
                                              <p:attrName>ppt_y</p:attrName>
                                            </p:attrNameLst>
                                          </p:cBhvr>
                                          <p:tavLst>
                                            <p:tav tm="0">
                                              <p:val>
                                                <p:strVal val="#ppt_y"/>
                                              </p:val>
                                            </p:tav>
                                            <p:tav tm="100000">
                                              <p:val>
                                                <p:strVal val="#ppt_y"/>
                                              </p:val>
                                            </p:tav>
                                          </p:tavLst>
                                        </p:anim>
                                      </p:childTnLst>
                                    </p:cTn>
                                  </p:par>
                                  <p:par>
                                    <p:cTn id="17" presetID="18" presetClass="entr" presetSubtype="3" fill="hold" nodeType="withEffect">
                                      <p:stCondLst>
                                        <p:cond delay="1500"/>
                                      </p:stCondLst>
                                      <p:childTnLst>
                                        <p:set>
                                          <p:cBhvr>
                                            <p:cTn id="18" dur="1" fill="hold">
                                              <p:stCondLst>
                                                <p:cond delay="0"/>
                                              </p:stCondLst>
                                            </p:cTn>
                                            <p:tgtEl>
                                              <p:spTgt spid="11"/>
                                            </p:tgtEl>
                                            <p:attrNameLst>
                                              <p:attrName>style.visibility</p:attrName>
                                            </p:attrNameLst>
                                          </p:cBhvr>
                                          <p:to>
                                            <p:strVal val="visible"/>
                                          </p:to>
                                        </p:set>
                                        <p:animEffect transition="in" filter="strips(upRight)">
                                          <p:cBhvr>
                                            <p:cTn id="19" dur="500"/>
                                            <p:tgtEl>
                                              <p:spTgt spid="11"/>
                                            </p:tgtEl>
                                          </p:cBhvr>
                                        </p:animEffect>
                                      </p:childTnLst>
                                    </p:cTn>
                                  </p:par>
                                  <p:par>
                                    <p:cTn id="20" presetID="10" presetClass="entr" presetSubtype="0" fill="hold" grpId="0" nodeType="withEffect">
                                      <p:stCondLst>
                                        <p:cond delay="2000"/>
                                      </p:stCondLst>
                                      <p:childTnLst>
                                        <p:set>
                                          <p:cBhvr>
                                            <p:cTn id="21" dur="1" fill="hold">
                                              <p:stCondLst>
                                                <p:cond delay="0"/>
                                              </p:stCondLst>
                                            </p:cTn>
                                            <p:tgtEl>
                                              <p:spTgt spid="6"/>
                                            </p:tgtEl>
                                            <p:attrNameLst>
                                              <p:attrName>style.visibility</p:attrName>
                                            </p:attrNameLst>
                                          </p:cBhvr>
                                          <p:to>
                                            <p:strVal val="visible"/>
                                          </p:to>
                                        </p:set>
                                        <p:animEffect transition="in" filter="fade">
                                          <p:cBhvr>
                                            <p:cTn id="22" dur="500"/>
                                            <p:tgtEl>
                                              <p:spTgt spid="6"/>
                                            </p:tgtEl>
                                          </p:cBhvr>
                                        </p:animEffect>
                                      </p:childTnLst>
                                    </p:cTn>
                                  </p:par>
                                  <p:par>
                                    <p:cTn id="23" presetID="2" presetClass="entr" presetSubtype="4" fill="hold" grpId="0" nodeType="withEffect" p14:presetBounceEnd="40000">
                                      <p:stCondLst>
                                        <p:cond delay="2500"/>
                                      </p:stCondLst>
                                      <p:childTnLst>
                                        <p:set>
                                          <p:cBhvr>
                                            <p:cTn id="24" dur="1" fill="hold">
                                              <p:stCondLst>
                                                <p:cond delay="0"/>
                                              </p:stCondLst>
                                            </p:cTn>
                                            <p:tgtEl>
                                              <p:spTgt spid="7"/>
                                            </p:tgtEl>
                                            <p:attrNameLst>
                                              <p:attrName>style.visibility</p:attrName>
                                            </p:attrNameLst>
                                          </p:cBhvr>
                                          <p:to>
                                            <p:strVal val="visible"/>
                                          </p:to>
                                        </p:set>
                                        <p:anim calcmode="lin" valueType="num" p14:bounceEnd="40000">
                                          <p:cBhvr additive="base">
                                            <p:cTn id="25" dur="500" fill="hold"/>
                                            <p:tgtEl>
                                              <p:spTgt spid="7"/>
                                            </p:tgtEl>
                                            <p:attrNameLst>
                                              <p:attrName>ppt_x</p:attrName>
                                            </p:attrNameLst>
                                          </p:cBhvr>
                                          <p:tavLst>
                                            <p:tav tm="0">
                                              <p:val>
                                                <p:strVal val="#ppt_x"/>
                                              </p:val>
                                            </p:tav>
                                            <p:tav tm="100000">
                                              <p:val>
                                                <p:strVal val="#ppt_x"/>
                                              </p:val>
                                            </p:tav>
                                          </p:tavLst>
                                        </p:anim>
                                        <p:anim calcmode="lin" valueType="num" p14:bounceEnd="40000">
                                          <p:cBhvr additive="base">
                                            <p:cTn id="26" dur="500" fill="hold"/>
                                            <p:tgtEl>
                                              <p:spTgt spid="7"/>
                                            </p:tgtEl>
                                            <p:attrNameLst>
                                              <p:attrName>ppt_y</p:attrName>
                                            </p:attrNameLst>
                                          </p:cBhvr>
                                          <p:tavLst>
                                            <p:tav tm="0">
                                              <p:val>
                                                <p:strVal val="1+#ppt_h/2"/>
                                              </p:val>
                                            </p:tav>
                                            <p:tav tm="100000">
                                              <p:val>
                                                <p:strVal val="#ppt_y"/>
                                              </p:val>
                                            </p:tav>
                                          </p:tavLst>
                                        </p:anim>
                                      </p:childTnLst>
                                    </p:cTn>
                                  </p:par>
                                  <p:par>
                                    <p:cTn id="27" presetID="2" presetClass="entr" presetSubtype="4" fill="hold" grpId="0" nodeType="withEffect" p14:presetBounceEnd="40000">
                                      <p:stCondLst>
                                        <p:cond delay="2500"/>
                                      </p:stCondLst>
                                      <p:childTnLst>
                                        <p:set>
                                          <p:cBhvr>
                                            <p:cTn id="28" dur="1" fill="hold">
                                              <p:stCondLst>
                                                <p:cond delay="0"/>
                                              </p:stCondLst>
                                            </p:cTn>
                                            <p:tgtEl>
                                              <p:spTgt spid="8"/>
                                            </p:tgtEl>
                                            <p:attrNameLst>
                                              <p:attrName>style.visibility</p:attrName>
                                            </p:attrNameLst>
                                          </p:cBhvr>
                                          <p:to>
                                            <p:strVal val="visible"/>
                                          </p:to>
                                        </p:set>
                                        <p:anim calcmode="lin" valueType="num" p14:bounceEnd="40000">
                                          <p:cBhvr additive="base">
                                            <p:cTn id="29" dur="500" fill="hold"/>
                                            <p:tgtEl>
                                              <p:spTgt spid="8"/>
                                            </p:tgtEl>
                                            <p:attrNameLst>
                                              <p:attrName>ppt_x</p:attrName>
                                            </p:attrNameLst>
                                          </p:cBhvr>
                                          <p:tavLst>
                                            <p:tav tm="0">
                                              <p:val>
                                                <p:strVal val="#ppt_x"/>
                                              </p:val>
                                            </p:tav>
                                            <p:tav tm="100000">
                                              <p:val>
                                                <p:strVal val="#ppt_x"/>
                                              </p:val>
                                            </p:tav>
                                          </p:tavLst>
                                        </p:anim>
                                        <p:anim calcmode="lin" valueType="num" p14:bounceEnd="40000">
                                          <p:cBhvr additive="base">
                                            <p:cTn id="30" dur="500" fill="hold"/>
                                            <p:tgtEl>
                                              <p:spTgt spid="8"/>
                                            </p:tgtEl>
                                            <p:attrNameLst>
                                              <p:attrName>ppt_y</p:attrName>
                                            </p:attrNameLst>
                                          </p:cBhvr>
                                          <p:tavLst>
                                            <p:tav tm="0">
                                              <p:val>
                                                <p:strVal val="1+#ppt_h/2"/>
                                              </p:val>
                                            </p:tav>
                                            <p:tav tm="100000">
                                              <p:val>
                                                <p:strVal val="#ppt_y"/>
                                              </p:val>
                                            </p:tav>
                                          </p:tavLst>
                                        </p:anim>
                                      </p:childTnLst>
                                    </p:cTn>
                                  </p:par>
                                  <p:par>
                                    <p:cTn id="31" presetID="2" presetClass="entr" presetSubtype="4" fill="hold" grpId="0" nodeType="withEffect" p14:presetBounceEnd="40000">
                                      <p:stCondLst>
                                        <p:cond delay="2500"/>
                                      </p:stCondLst>
                                      <p:childTnLst>
                                        <p:set>
                                          <p:cBhvr>
                                            <p:cTn id="32" dur="1" fill="hold">
                                              <p:stCondLst>
                                                <p:cond delay="0"/>
                                              </p:stCondLst>
                                            </p:cTn>
                                            <p:tgtEl>
                                              <p:spTgt spid="9"/>
                                            </p:tgtEl>
                                            <p:attrNameLst>
                                              <p:attrName>style.visibility</p:attrName>
                                            </p:attrNameLst>
                                          </p:cBhvr>
                                          <p:to>
                                            <p:strVal val="visible"/>
                                          </p:to>
                                        </p:set>
                                        <p:anim calcmode="lin" valueType="num" p14:bounceEnd="40000">
                                          <p:cBhvr additive="base">
                                            <p:cTn id="33" dur="500" fill="hold"/>
                                            <p:tgtEl>
                                              <p:spTgt spid="9"/>
                                            </p:tgtEl>
                                            <p:attrNameLst>
                                              <p:attrName>ppt_x</p:attrName>
                                            </p:attrNameLst>
                                          </p:cBhvr>
                                          <p:tavLst>
                                            <p:tav tm="0">
                                              <p:val>
                                                <p:strVal val="#ppt_x"/>
                                              </p:val>
                                            </p:tav>
                                            <p:tav tm="100000">
                                              <p:val>
                                                <p:strVal val="#ppt_x"/>
                                              </p:val>
                                            </p:tav>
                                          </p:tavLst>
                                        </p:anim>
                                        <p:anim calcmode="lin" valueType="num" p14:bounceEnd="40000">
                                          <p:cBhvr additive="base">
                                            <p:cTn id="34" dur="500" fill="hold"/>
                                            <p:tgtEl>
                                              <p:spTgt spid="9"/>
                                            </p:tgtEl>
                                            <p:attrNameLst>
                                              <p:attrName>ppt_y</p:attrName>
                                            </p:attrNameLst>
                                          </p:cBhvr>
                                          <p:tavLst>
                                            <p:tav tm="0">
                                              <p:val>
                                                <p:strVal val="1+#ppt_h/2"/>
                                              </p:val>
                                            </p:tav>
                                            <p:tav tm="100000">
                                              <p:val>
                                                <p:strVal val="#ppt_y"/>
                                              </p:val>
                                            </p:tav>
                                          </p:tavLst>
                                        </p:anim>
                                      </p:childTnLst>
                                    </p:cTn>
                                  </p:par>
                                  <p:par>
                                    <p:cTn id="35" presetID="2" presetClass="entr" presetSubtype="4" fill="hold" grpId="0" nodeType="withEffect" p14:presetBounceEnd="40000">
                                      <p:stCondLst>
                                        <p:cond delay="2500"/>
                                      </p:stCondLst>
                                      <p:childTnLst>
                                        <p:set>
                                          <p:cBhvr>
                                            <p:cTn id="36" dur="1" fill="hold">
                                              <p:stCondLst>
                                                <p:cond delay="0"/>
                                              </p:stCondLst>
                                            </p:cTn>
                                            <p:tgtEl>
                                              <p:spTgt spid="10"/>
                                            </p:tgtEl>
                                            <p:attrNameLst>
                                              <p:attrName>style.visibility</p:attrName>
                                            </p:attrNameLst>
                                          </p:cBhvr>
                                          <p:to>
                                            <p:strVal val="visible"/>
                                          </p:to>
                                        </p:set>
                                        <p:anim calcmode="lin" valueType="num" p14:bounceEnd="40000">
                                          <p:cBhvr additive="base">
                                            <p:cTn id="37" dur="500" fill="hold"/>
                                            <p:tgtEl>
                                              <p:spTgt spid="10"/>
                                            </p:tgtEl>
                                            <p:attrNameLst>
                                              <p:attrName>ppt_x</p:attrName>
                                            </p:attrNameLst>
                                          </p:cBhvr>
                                          <p:tavLst>
                                            <p:tav tm="0">
                                              <p:val>
                                                <p:strVal val="#ppt_x"/>
                                              </p:val>
                                            </p:tav>
                                            <p:tav tm="100000">
                                              <p:val>
                                                <p:strVal val="#ppt_x"/>
                                              </p:val>
                                            </p:tav>
                                          </p:tavLst>
                                        </p:anim>
                                        <p:anim calcmode="lin" valueType="num" p14:bounceEnd="40000">
                                          <p:cBhvr additive="base">
                                            <p:cTn id="38" dur="500" fill="hold"/>
                                            <p:tgtEl>
                                              <p:spTgt spid="10"/>
                                            </p:tgtEl>
                                            <p:attrNameLst>
                                              <p:attrName>ppt_y</p:attrName>
                                            </p:attrNameLst>
                                          </p:cBhvr>
                                          <p:tavLst>
                                            <p:tav tm="0">
                                              <p:val>
                                                <p:strVal val="1+#ppt_h/2"/>
                                              </p:val>
                                            </p:tav>
                                            <p:tav tm="100000">
                                              <p:val>
                                                <p:strVal val="#ppt_y"/>
                                              </p:val>
                                            </p:tav>
                                          </p:tavLst>
                                        </p:anim>
                                      </p:childTnLst>
                                    </p:cTn>
                                  </p:par>
                                  <p:par>
                                    <p:cTn id="39" presetID="2" presetClass="entr" presetSubtype="4" fill="hold" grpId="0" nodeType="withEffect" p14:presetBounceEnd="40000">
                                      <p:stCondLst>
                                        <p:cond delay="2500"/>
                                      </p:stCondLst>
                                      <p:childTnLst>
                                        <p:set>
                                          <p:cBhvr>
                                            <p:cTn id="40" dur="1" fill="hold">
                                              <p:stCondLst>
                                                <p:cond delay="0"/>
                                              </p:stCondLst>
                                            </p:cTn>
                                            <p:tgtEl>
                                              <p:spTgt spid="13"/>
                                            </p:tgtEl>
                                            <p:attrNameLst>
                                              <p:attrName>style.visibility</p:attrName>
                                            </p:attrNameLst>
                                          </p:cBhvr>
                                          <p:to>
                                            <p:strVal val="visible"/>
                                          </p:to>
                                        </p:set>
                                        <p:anim calcmode="lin" valueType="num" p14:bounceEnd="40000">
                                          <p:cBhvr additive="base">
                                            <p:cTn id="41" dur="500" fill="hold"/>
                                            <p:tgtEl>
                                              <p:spTgt spid="13"/>
                                            </p:tgtEl>
                                            <p:attrNameLst>
                                              <p:attrName>ppt_x</p:attrName>
                                            </p:attrNameLst>
                                          </p:cBhvr>
                                          <p:tavLst>
                                            <p:tav tm="0">
                                              <p:val>
                                                <p:strVal val="#ppt_x"/>
                                              </p:val>
                                            </p:tav>
                                            <p:tav tm="100000">
                                              <p:val>
                                                <p:strVal val="#ppt_x"/>
                                              </p:val>
                                            </p:tav>
                                          </p:tavLst>
                                        </p:anim>
                                        <p:anim calcmode="lin" valueType="num" p14:bounceEnd="40000">
                                          <p:cBhvr additive="base">
                                            <p:cTn id="42" dur="500" fill="hold"/>
                                            <p:tgtEl>
                                              <p:spTgt spid="13"/>
                                            </p:tgtEl>
                                            <p:attrNameLst>
                                              <p:attrName>ppt_y</p:attrName>
                                            </p:attrNameLst>
                                          </p:cBhvr>
                                          <p:tavLst>
                                            <p:tav tm="0">
                                              <p:val>
                                                <p:strVal val="1+#ppt_h/2"/>
                                              </p:val>
                                            </p:tav>
                                            <p:tav tm="100000">
                                              <p:val>
                                                <p:strVal val="#ppt_y"/>
                                              </p:val>
                                            </p:tav>
                                          </p:tavLst>
                                        </p:anim>
                                      </p:childTnLst>
                                    </p:cTn>
                                  </p:par>
                                  <p:par>
                                    <p:cTn id="43" presetID="2" presetClass="entr" presetSubtype="4" fill="hold" grpId="0" nodeType="withEffect" p14:presetBounceEnd="40000">
                                      <p:stCondLst>
                                        <p:cond delay="2500"/>
                                      </p:stCondLst>
                                      <p:childTnLst>
                                        <p:set>
                                          <p:cBhvr>
                                            <p:cTn id="44" dur="1" fill="hold">
                                              <p:stCondLst>
                                                <p:cond delay="0"/>
                                              </p:stCondLst>
                                            </p:cTn>
                                            <p:tgtEl>
                                              <p:spTgt spid="14"/>
                                            </p:tgtEl>
                                            <p:attrNameLst>
                                              <p:attrName>style.visibility</p:attrName>
                                            </p:attrNameLst>
                                          </p:cBhvr>
                                          <p:to>
                                            <p:strVal val="visible"/>
                                          </p:to>
                                        </p:set>
                                        <p:anim calcmode="lin" valueType="num" p14:bounceEnd="40000">
                                          <p:cBhvr additive="base">
                                            <p:cTn id="45" dur="500" fill="hold"/>
                                            <p:tgtEl>
                                              <p:spTgt spid="14"/>
                                            </p:tgtEl>
                                            <p:attrNameLst>
                                              <p:attrName>ppt_x</p:attrName>
                                            </p:attrNameLst>
                                          </p:cBhvr>
                                          <p:tavLst>
                                            <p:tav tm="0">
                                              <p:val>
                                                <p:strVal val="#ppt_x"/>
                                              </p:val>
                                            </p:tav>
                                            <p:tav tm="100000">
                                              <p:val>
                                                <p:strVal val="#ppt_x"/>
                                              </p:val>
                                            </p:tav>
                                          </p:tavLst>
                                        </p:anim>
                                        <p:anim calcmode="lin" valueType="num" p14:bounceEnd="40000">
                                          <p:cBhvr additive="base">
                                            <p:cTn id="46" dur="500" fill="hold"/>
                                            <p:tgtEl>
                                              <p:spTgt spid="14"/>
                                            </p:tgtEl>
                                            <p:attrNameLst>
                                              <p:attrName>ppt_y</p:attrName>
                                            </p:attrNameLst>
                                          </p:cBhvr>
                                          <p:tavLst>
                                            <p:tav tm="0">
                                              <p:val>
                                                <p:strVal val="1+#ppt_h/2"/>
                                              </p:val>
                                            </p:tav>
                                            <p:tav tm="100000">
                                              <p:val>
                                                <p:strVal val="#ppt_y"/>
                                              </p:val>
                                            </p:tav>
                                          </p:tavLst>
                                        </p:anim>
                                      </p:childTnLst>
                                    </p:cTn>
                                  </p:par>
                                  <p:par>
                                    <p:cTn id="47" presetID="2" presetClass="entr" presetSubtype="4" fill="hold" grpId="0" nodeType="withEffect" p14:presetBounceEnd="40000">
                                      <p:stCondLst>
                                        <p:cond delay="2500"/>
                                      </p:stCondLst>
                                      <p:childTnLst>
                                        <p:set>
                                          <p:cBhvr>
                                            <p:cTn id="48" dur="1" fill="hold">
                                              <p:stCondLst>
                                                <p:cond delay="0"/>
                                              </p:stCondLst>
                                            </p:cTn>
                                            <p:tgtEl>
                                              <p:spTgt spid="15"/>
                                            </p:tgtEl>
                                            <p:attrNameLst>
                                              <p:attrName>style.visibility</p:attrName>
                                            </p:attrNameLst>
                                          </p:cBhvr>
                                          <p:to>
                                            <p:strVal val="visible"/>
                                          </p:to>
                                        </p:set>
                                        <p:anim calcmode="lin" valueType="num" p14:bounceEnd="40000">
                                          <p:cBhvr additive="base">
                                            <p:cTn id="49" dur="500" fill="hold"/>
                                            <p:tgtEl>
                                              <p:spTgt spid="15"/>
                                            </p:tgtEl>
                                            <p:attrNameLst>
                                              <p:attrName>ppt_x</p:attrName>
                                            </p:attrNameLst>
                                          </p:cBhvr>
                                          <p:tavLst>
                                            <p:tav tm="0">
                                              <p:val>
                                                <p:strVal val="#ppt_x"/>
                                              </p:val>
                                            </p:tav>
                                            <p:tav tm="100000">
                                              <p:val>
                                                <p:strVal val="#ppt_x"/>
                                              </p:val>
                                            </p:tav>
                                          </p:tavLst>
                                        </p:anim>
                                        <p:anim calcmode="lin" valueType="num" p14:bounceEnd="40000">
                                          <p:cBhvr additive="base">
                                            <p:cTn id="50" dur="500" fill="hold"/>
                                            <p:tgtEl>
                                              <p:spTgt spid="15"/>
                                            </p:tgtEl>
                                            <p:attrNameLst>
                                              <p:attrName>ppt_y</p:attrName>
                                            </p:attrNameLst>
                                          </p:cBhvr>
                                          <p:tavLst>
                                            <p:tav tm="0">
                                              <p:val>
                                                <p:strVal val="1+#ppt_h/2"/>
                                              </p:val>
                                            </p:tav>
                                            <p:tav tm="100000">
                                              <p:val>
                                                <p:strVal val="#ppt_y"/>
                                              </p:val>
                                            </p:tav>
                                          </p:tavLst>
                                        </p:anim>
                                      </p:childTnLst>
                                    </p:cTn>
                                  </p:par>
                                  <p:par>
                                    <p:cTn id="51" presetID="2" presetClass="entr" presetSubtype="4" fill="hold" grpId="0" nodeType="withEffect" p14:presetBounceEnd="40000">
                                      <p:stCondLst>
                                        <p:cond delay="2500"/>
                                      </p:stCondLst>
                                      <p:childTnLst>
                                        <p:set>
                                          <p:cBhvr>
                                            <p:cTn id="52" dur="1" fill="hold">
                                              <p:stCondLst>
                                                <p:cond delay="0"/>
                                              </p:stCondLst>
                                            </p:cTn>
                                            <p:tgtEl>
                                              <p:spTgt spid="16"/>
                                            </p:tgtEl>
                                            <p:attrNameLst>
                                              <p:attrName>style.visibility</p:attrName>
                                            </p:attrNameLst>
                                          </p:cBhvr>
                                          <p:to>
                                            <p:strVal val="visible"/>
                                          </p:to>
                                        </p:set>
                                        <p:anim calcmode="lin" valueType="num" p14:bounceEnd="40000">
                                          <p:cBhvr additive="base">
                                            <p:cTn id="53" dur="500" fill="hold"/>
                                            <p:tgtEl>
                                              <p:spTgt spid="16"/>
                                            </p:tgtEl>
                                            <p:attrNameLst>
                                              <p:attrName>ppt_x</p:attrName>
                                            </p:attrNameLst>
                                          </p:cBhvr>
                                          <p:tavLst>
                                            <p:tav tm="0">
                                              <p:val>
                                                <p:strVal val="#ppt_x"/>
                                              </p:val>
                                            </p:tav>
                                            <p:tav tm="100000">
                                              <p:val>
                                                <p:strVal val="#ppt_x"/>
                                              </p:val>
                                            </p:tav>
                                          </p:tavLst>
                                        </p:anim>
                                        <p:anim calcmode="lin" valueType="num" p14:bounceEnd="40000">
                                          <p:cBhvr additive="base">
                                            <p:cTn id="54" dur="500" fill="hold"/>
                                            <p:tgtEl>
                                              <p:spTgt spid="16"/>
                                            </p:tgtEl>
                                            <p:attrNameLst>
                                              <p:attrName>ppt_y</p:attrName>
                                            </p:attrNameLst>
                                          </p:cBhvr>
                                          <p:tavLst>
                                            <p:tav tm="0">
                                              <p:val>
                                                <p:strVal val="1+#ppt_h/2"/>
                                              </p:val>
                                            </p:tav>
                                            <p:tav tm="100000">
                                              <p:val>
                                                <p:strVal val="#ppt_y"/>
                                              </p:val>
                                            </p:tav>
                                          </p:tavLst>
                                        </p:anim>
                                      </p:childTnLst>
                                    </p:cTn>
                                  </p:par>
                                  <p:par>
                                    <p:cTn id="55" presetID="22" presetClass="entr" presetSubtype="8" fill="hold" grpId="0" nodeType="withEffect">
                                      <p:stCondLst>
                                        <p:cond delay="3000"/>
                                      </p:stCondLst>
                                      <p:childTnLst>
                                        <p:set>
                                          <p:cBhvr>
                                            <p:cTn id="56" dur="1" fill="hold">
                                              <p:stCondLst>
                                                <p:cond delay="0"/>
                                              </p:stCondLst>
                                            </p:cTn>
                                            <p:tgtEl>
                                              <p:spTgt spid="18"/>
                                            </p:tgtEl>
                                            <p:attrNameLst>
                                              <p:attrName>style.visibility</p:attrName>
                                            </p:attrNameLst>
                                          </p:cBhvr>
                                          <p:to>
                                            <p:strVal val="visible"/>
                                          </p:to>
                                        </p:set>
                                        <p:animEffect transition="in" filter="wipe(left)">
                                          <p:cBhvr>
                                            <p:cTn id="57" dur="500"/>
                                            <p:tgtEl>
                                              <p:spTgt spid="18"/>
                                            </p:tgtEl>
                                          </p:cBhvr>
                                        </p:animEffect>
                                      </p:childTnLst>
                                    </p:cTn>
                                  </p:par>
                                  <p:par>
                                    <p:cTn id="58" presetID="22" presetClass="entr" presetSubtype="8" fill="hold" grpId="0" nodeType="withEffect">
                                      <p:stCondLst>
                                        <p:cond delay="3500"/>
                                      </p:stCondLst>
                                      <p:childTnLst>
                                        <p:set>
                                          <p:cBhvr>
                                            <p:cTn id="59" dur="1" fill="hold">
                                              <p:stCondLst>
                                                <p:cond delay="0"/>
                                              </p:stCondLst>
                                            </p:cTn>
                                            <p:tgtEl>
                                              <p:spTgt spid="17"/>
                                            </p:tgtEl>
                                            <p:attrNameLst>
                                              <p:attrName>style.visibility</p:attrName>
                                            </p:attrNameLst>
                                          </p:cBhvr>
                                          <p:to>
                                            <p:strVal val="visible"/>
                                          </p:to>
                                        </p:set>
                                        <p:animEffect transition="in" filter="wipe(left)">
                                          <p:cBhvr>
                                            <p:cTn id="60"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6" grpId="0"/>
          <p:bldP spid="7" grpId="0" animBg="1"/>
          <p:bldP spid="8" grpId="0" animBg="1"/>
          <p:bldP spid="9" grpId="0" animBg="1"/>
          <p:bldP spid="10" grpId="0" animBg="1"/>
          <p:bldP spid="12" grpId="0"/>
          <p:bldP spid="13" grpId="0"/>
          <p:bldP spid="14" grpId="0"/>
          <p:bldP spid="15" grpId="0"/>
          <p:bldP spid="16" grpId="0"/>
          <p:bldP spid="17" grpId="0"/>
          <p:bldP spid="18"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50000" decel="5000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0-#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par>
                                    <p:cTn id="9" presetID="2" presetClass="entr" presetSubtype="2" accel="50000" decel="50000" fill="hold" grpId="0" nodeType="withEffect">
                                      <p:stCondLst>
                                        <p:cond delay="50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500" fill="hold"/>
                                            <p:tgtEl>
                                              <p:spTgt spid="2"/>
                                            </p:tgtEl>
                                            <p:attrNameLst>
                                              <p:attrName>ppt_x</p:attrName>
                                            </p:attrNameLst>
                                          </p:cBhvr>
                                          <p:tavLst>
                                            <p:tav tm="0">
                                              <p:val>
                                                <p:strVal val="1+#ppt_w/2"/>
                                              </p:val>
                                            </p:tav>
                                            <p:tav tm="100000">
                                              <p:val>
                                                <p:strVal val="#ppt_x"/>
                                              </p:val>
                                            </p:tav>
                                          </p:tavLst>
                                        </p:anim>
                                        <p:anim calcmode="lin" valueType="num">
                                          <p:cBhvr additive="base">
                                            <p:cTn id="12" dur="500" fill="hold"/>
                                            <p:tgtEl>
                                              <p:spTgt spid="2"/>
                                            </p:tgtEl>
                                            <p:attrNameLst>
                                              <p:attrName>ppt_y</p:attrName>
                                            </p:attrNameLst>
                                          </p:cBhvr>
                                          <p:tavLst>
                                            <p:tav tm="0">
                                              <p:val>
                                                <p:strVal val="#ppt_y"/>
                                              </p:val>
                                            </p:tav>
                                            <p:tav tm="100000">
                                              <p:val>
                                                <p:strVal val="#ppt_y"/>
                                              </p:val>
                                            </p:tav>
                                          </p:tavLst>
                                        </p:anim>
                                      </p:childTnLst>
                                    </p:cTn>
                                  </p:par>
                                  <p:par>
                                    <p:cTn id="13" presetID="2" presetClass="entr" presetSubtype="2" accel="50000" decel="50000" fill="hold" grpId="0" nodeType="withEffect">
                                      <p:stCondLst>
                                        <p:cond delay="1000"/>
                                      </p:stCondLst>
                                      <p:childTnLst>
                                        <p:set>
                                          <p:cBhvr>
                                            <p:cTn id="14" dur="1" fill="hold">
                                              <p:stCondLst>
                                                <p:cond delay="0"/>
                                              </p:stCondLst>
                                            </p:cTn>
                                            <p:tgtEl>
                                              <p:spTgt spid="12"/>
                                            </p:tgtEl>
                                            <p:attrNameLst>
                                              <p:attrName>style.visibility</p:attrName>
                                            </p:attrNameLst>
                                          </p:cBhvr>
                                          <p:to>
                                            <p:strVal val="visible"/>
                                          </p:to>
                                        </p:set>
                                        <p:anim calcmode="lin" valueType="num">
                                          <p:cBhvr additive="base">
                                            <p:cTn id="15" dur="500" fill="hold"/>
                                            <p:tgtEl>
                                              <p:spTgt spid="12"/>
                                            </p:tgtEl>
                                            <p:attrNameLst>
                                              <p:attrName>ppt_x</p:attrName>
                                            </p:attrNameLst>
                                          </p:cBhvr>
                                          <p:tavLst>
                                            <p:tav tm="0">
                                              <p:val>
                                                <p:strVal val="1+#ppt_w/2"/>
                                              </p:val>
                                            </p:tav>
                                            <p:tav tm="100000">
                                              <p:val>
                                                <p:strVal val="#ppt_x"/>
                                              </p:val>
                                            </p:tav>
                                          </p:tavLst>
                                        </p:anim>
                                        <p:anim calcmode="lin" valueType="num">
                                          <p:cBhvr additive="base">
                                            <p:cTn id="16" dur="500" fill="hold"/>
                                            <p:tgtEl>
                                              <p:spTgt spid="12"/>
                                            </p:tgtEl>
                                            <p:attrNameLst>
                                              <p:attrName>ppt_y</p:attrName>
                                            </p:attrNameLst>
                                          </p:cBhvr>
                                          <p:tavLst>
                                            <p:tav tm="0">
                                              <p:val>
                                                <p:strVal val="#ppt_y"/>
                                              </p:val>
                                            </p:tav>
                                            <p:tav tm="100000">
                                              <p:val>
                                                <p:strVal val="#ppt_y"/>
                                              </p:val>
                                            </p:tav>
                                          </p:tavLst>
                                        </p:anim>
                                      </p:childTnLst>
                                    </p:cTn>
                                  </p:par>
                                  <p:par>
                                    <p:cTn id="17" presetID="18" presetClass="entr" presetSubtype="3" fill="hold" nodeType="withEffect">
                                      <p:stCondLst>
                                        <p:cond delay="1500"/>
                                      </p:stCondLst>
                                      <p:childTnLst>
                                        <p:set>
                                          <p:cBhvr>
                                            <p:cTn id="18" dur="1" fill="hold">
                                              <p:stCondLst>
                                                <p:cond delay="0"/>
                                              </p:stCondLst>
                                            </p:cTn>
                                            <p:tgtEl>
                                              <p:spTgt spid="11"/>
                                            </p:tgtEl>
                                            <p:attrNameLst>
                                              <p:attrName>style.visibility</p:attrName>
                                            </p:attrNameLst>
                                          </p:cBhvr>
                                          <p:to>
                                            <p:strVal val="visible"/>
                                          </p:to>
                                        </p:set>
                                        <p:animEffect transition="in" filter="strips(upRight)">
                                          <p:cBhvr>
                                            <p:cTn id="19" dur="500"/>
                                            <p:tgtEl>
                                              <p:spTgt spid="11"/>
                                            </p:tgtEl>
                                          </p:cBhvr>
                                        </p:animEffect>
                                      </p:childTnLst>
                                    </p:cTn>
                                  </p:par>
                                  <p:par>
                                    <p:cTn id="20" presetID="10" presetClass="entr" presetSubtype="0" fill="hold" grpId="0" nodeType="withEffect">
                                      <p:stCondLst>
                                        <p:cond delay="2000"/>
                                      </p:stCondLst>
                                      <p:childTnLst>
                                        <p:set>
                                          <p:cBhvr>
                                            <p:cTn id="21" dur="1" fill="hold">
                                              <p:stCondLst>
                                                <p:cond delay="0"/>
                                              </p:stCondLst>
                                            </p:cTn>
                                            <p:tgtEl>
                                              <p:spTgt spid="6"/>
                                            </p:tgtEl>
                                            <p:attrNameLst>
                                              <p:attrName>style.visibility</p:attrName>
                                            </p:attrNameLst>
                                          </p:cBhvr>
                                          <p:to>
                                            <p:strVal val="visible"/>
                                          </p:to>
                                        </p:set>
                                        <p:animEffect transition="in" filter="fade">
                                          <p:cBhvr>
                                            <p:cTn id="22" dur="500"/>
                                            <p:tgtEl>
                                              <p:spTgt spid="6"/>
                                            </p:tgtEl>
                                          </p:cBhvr>
                                        </p:animEffect>
                                      </p:childTnLst>
                                    </p:cTn>
                                  </p:par>
                                  <p:par>
                                    <p:cTn id="23" presetID="2" presetClass="entr" presetSubtype="4" fill="hold" grpId="0" nodeType="withEffect">
                                      <p:stCondLst>
                                        <p:cond delay="2500"/>
                                      </p:stCondLst>
                                      <p:childTnLst>
                                        <p:set>
                                          <p:cBhvr>
                                            <p:cTn id="24" dur="1" fill="hold">
                                              <p:stCondLst>
                                                <p:cond delay="0"/>
                                              </p:stCondLst>
                                            </p:cTn>
                                            <p:tgtEl>
                                              <p:spTgt spid="7"/>
                                            </p:tgtEl>
                                            <p:attrNameLst>
                                              <p:attrName>style.visibility</p:attrName>
                                            </p:attrNameLst>
                                          </p:cBhvr>
                                          <p:to>
                                            <p:strVal val="visible"/>
                                          </p:to>
                                        </p:set>
                                        <p:anim calcmode="lin" valueType="num">
                                          <p:cBhvr additive="base">
                                            <p:cTn id="25" dur="500" fill="hold"/>
                                            <p:tgtEl>
                                              <p:spTgt spid="7"/>
                                            </p:tgtEl>
                                            <p:attrNameLst>
                                              <p:attrName>ppt_x</p:attrName>
                                            </p:attrNameLst>
                                          </p:cBhvr>
                                          <p:tavLst>
                                            <p:tav tm="0">
                                              <p:val>
                                                <p:strVal val="#ppt_x"/>
                                              </p:val>
                                            </p:tav>
                                            <p:tav tm="100000">
                                              <p:val>
                                                <p:strVal val="#ppt_x"/>
                                              </p:val>
                                            </p:tav>
                                          </p:tavLst>
                                        </p:anim>
                                        <p:anim calcmode="lin" valueType="num">
                                          <p:cBhvr additive="base">
                                            <p:cTn id="26" dur="500" fill="hold"/>
                                            <p:tgtEl>
                                              <p:spTgt spid="7"/>
                                            </p:tgtEl>
                                            <p:attrNameLst>
                                              <p:attrName>ppt_y</p:attrName>
                                            </p:attrNameLst>
                                          </p:cBhvr>
                                          <p:tavLst>
                                            <p:tav tm="0">
                                              <p:val>
                                                <p:strVal val="1+#ppt_h/2"/>
                                              </p:val>
                                            </p:tav>
                                            <p:tav tm="100000">
                                              <p:val>
                                                <p:strVal val="#ppt_y"/>
                                              </p:val>
                                            </p:tav>
                                          </p:tavLst>
                                        </p:anim>
                                      </p:childTnLst>
                                    </p:cTn>
                                  </p:par>
                                  <p:par>
                                    <p:cTn id="27" presetID="2" presetClass="entr" presetSubtype="4" fill="hold" grpId="0" nodeType="withEffect">
                                      <p:stCondLst>
                                        <p:cond delay="2500"/>
                                      </p:stCondLst>
                                      <p:childTnLst>
                                        <p:set>
                                          <p:cBhvr>
                                            <p:cTn id="28" dur="1" fill="hold">
                                              <p:stCondLst>
                                                <p:cond delay="0"/>
                                              </p:stCondLst>
                                            </p:cTn>
                                            <p:tgtEl>
                                              <p:spTgt spid="8"/>
                                            </p:tgtEl>
                                            <p:attrNameLst>
                                              <p:attrName>style.visibility</p:attrName>
                                            </p:attrNameLst>
                                          </p:cBhvr>
                                          <p:to>
                                            <p:strVal val="visible"/>
                                          </p:to>
                                        </p:set>
                                        <p:anim calcmode="lin" valueType="num">
                                          <p:cBhvr additive="base">
                                            <p:cTn id="29" dur="500" fill="hold"/>
                                            <p:tgtEl>
                                              <p:spTgt spid="8"/>
                                            </p:tgtEl>
                                            <p:attrNameLst>
                                              <p:attrName>ppt_x</p:attrName>
                                            </p:attrNameLst>
                                          </p:cBhvr>
                                          <p:tavLst>
                                            <p:tav tm="0">
                                              <p:val>
                                                <p:strVal val="#ppt_x"/>
                                              </p:val>
                                            </p:tav>
                                            <p:tav tm="100000">
                                              <p:val>
                                                <p:strVal val="#ppt_x"/>
                                              </p:val>
                                            </p:tav>
                                          </p:tavLst>
                                        </p:anim>
                                        <p:anim calcmode="lin" valueType="num">
                                          <p:cBhvr additive="base">
                                            <p:cTn id="30" dur="500" fill="hold"/>
                                            <p:tgtEl>
                                              <p:spTgt spid="8"/>
                                            </p:tgtEl>
                                            <p:attrNameLst>
                                              <p:attrName>ppt_y</p:attrName>
                                            </p:attrNameLst>
                                          </p:cBhvr>
                                          <p:tavLst>
                                            <p:tav tm="0">
                                              <p:val>
                                                <p:strVal val="1+#ppt_h/2"/>
                                              </p:val>
                                            </p:tav>
                                            <p:tav tm="100000">
                                              <p:val>
                                                <p:strVal val="#ppt_y"/>
                                              </p:val>
                                            </p:tav>
                                          </p:tavLst>
                                        </p:anim>
                                      </p:childTnLst>
                                    </p:cTn>
                                  </p:par>
                                  <p:par>
                                    <p:cTn id="31" presetID="2" presetClass="entr" presetSubtype="4" fill="hold" grpId="0" nodeType="withEffect">
                                      <p:stCondLst>
                                        <p:cond delay="2500"/>
                                      </p:stCondLst>
                                      <p:childTnLst>
                                        <p:set>
                                          <p:cBhvr>
                                            <p:cTn id="32" dur="1" fill="hold">
                                              <p:stCondLst>
                                                <p:cond delay="0"/>
                                              </p:stCondLst>
                                            </p:cTn>
                                            <p:tgtEl>
                                              <p:spTgt spid="9"/>
                                            </p:tgtEl>
                                            <p:attrNameLst>
                                              <p:attrName>style.visibility</p:attrName>
                                            </p:attrNameLst>
                                          </p:cBhvr>
                                          <p:to>
                                            <p:strVal val="visible"/>
                                          </p:to>
                                        </p:set>
                                        <p:anim calcmode="lin" valueType="num">
                                          <p:cBhvr additive="base">
                                            <p:cTn id="33" dur="500" fill="hold"/>
                                            <p:tgtEl>
                                              <p:spTgt spid="9"/>
                                            </p:tgtEl>
                                            <p:attrNameLst>
                                              <p:attrName>ppt_x</p:attrName>
                                            </p:attrNameLst>
                                          </p:cBhvr>
                                          <p:tavLst>
                                            <p:tav tm="0">
                                              <p:val>
                                                <p:strVal val="#ppt_x"/>
                                              </p:val>
                                            </p:tav>
                                            <p:tav tm="100000">
                                              <p:val>
                                                <p:strVal val="#ppt_x"/>
                                              </p:val>
                                            </p:tav>
                                          </p:tavLst>
                                        </p:anim>
                                        <p:anim calcmode="lin" valueType="num">
                                          <p:cBhvr additive="base">
                                            <p:cTn id="34" dur="500" fill="hold"/>
                                            <p:tgtEl>
                                              <p:spTgt spid="9"/>
                                            </p:tgtEl>
                                            <p:attrNameLst>
                                              <p:attrName>ppt_y</p:attrName>
                                            </p:attrNameLst>
                                          </p:cBhvr>
                                          <p:tavLst>
                                            <p:tav tm="0">
                                              <p:val>
                                                <p:strVal val="1+#ppt_h/2"/>
                                              </p:val>
                                            </p:tav>
                                            <p:tav tm="100000">
                                              <p:val>
                                                <p:strVal val="#ppt_y"/>
                                              </p:val>
                                            </p:tav>
                                          </p:tavLst>
                                        </p:anim>
                                      </p:childTnLst>
                                    </p:cTn>
                                  </p:par>
                                  <p:par>
                                    <p:cTn id="35" presetID="2" presetClass="entr" presetSubtype="4" fill="hold" grpId="0" nodeType="withEffect">
                                      <p:stCondLst>
                                        <p:cond delay="2500"/>
                                      </p:stCondLst>
                                      <p:childTnLst>
                                        <p:set>
                                          <p:cBhvr>
                                            <p:cTn id="36" dur="1" fill="hold">
                                              <p:stCondLst>
                                                <p:cond delay="0"/>
                                              </p:stCondLst>
                                            </p:cTn>
                                            <p:tgtEl>
                                              <p:spTgt spid="10"/>
                                            </p:tgtEl>
                                            <p:attrNameLst>
                                              <p:attrName>style.visibility</p:attrName>
                                            </p:attrNameLst>
                                          </p:cBhvr>
                                          <p:to>
                                            <p:strVal val="visible"/>
                                          </p:to>
                                        </p:set>
                                        <p:anim calcmode="lin" valueType="num">
                                          <p:cBhvr additive="base">
                                            <p:cTn id="37" dur="500" fill="hold"/>
                                            <p:tgtEl>
                                              <p:spTgt spid="10"/>
                                            </p:tgtEl>
                                            <p:attrNameLst>
                                              <p:attrName>ppt_x</p:attrName>
                                            </p:attrNameLst>
                                          </p:cBhvr>
                                          <p:tavLst>
                                            <p:tav tm="0">
                                              <p:val>
                                                <p:strVal val="#ppt_x"/>
                                              </p:val>
                                            </p:tav>
                                            <p:tav tm="100000">
                                              <p:val>
                                                <p:strVal val="#ppt_x"/>
                                              </p:val>
                                            </p:tav>
                                          </p:tavLst>
                                        </p:anim>
                                        <p:anim calcmode="lin" valueType="num">
                                          <p:cBhvr additive="base">
                                            <p:cTn id="38" dur="500" fill="hold"/>
                                            <p:tgtEl>
                                              <p:spTgt spid="10"/>
                                            </p:tgtEl>
                                            <p:attrNameLst>
                                              <p:attrName>ppt_y</p:attrName>
                                            </p:attrNameLst>
                                          </p:cBhvr>
                                          <p:tavLst>
                                            <p:tav tm="0">
                                              <p:val>
                                                <p:strVal val="1+#ppt_h/2"/>
                                              </p:val>
                                            </p:tav>
                                            <p:tav tm="100000">
                                              <p:val>
                                                <p:strVal val="#ppt_y"/>
                                              </p:val>
                                            </p:tav>
                                          </p:tavLst>
                                        </p:anim>
                                      </p:childTnLst>
                                    </p:cTn>
                                  </p:par>
                                  <p:par>
                                    <p:cTn id="39" presetID="2" presetClass="entr" presetSubtype="4" fill="hold" grpId="0" nodeType="withEffect">
                                      <p:stCondLst>
                                        <p:cond delay="2500"/>
                                      </p:stCondLst>
                                      <p:childTnLst>
                                        <p:set>
                                          <p:cBhvr>
                                            <p:cTn id="40" dur="1" fill="hold">
                                              <p:stCondLst>
                                                <p:cond delay="0"/>
                                              </p:stCondLst>
                                            </p:cTn>
                                            <p:tgtEl>
                                              <p:spTgt spid="13"/>
                                            </p:tgtEl>
                                            <p:attrNameLst>
                                              <p:attrName>style.visibility</p:attrName>
                                            </p:attrNameLst>
                                          </p:cBhvr>
                                          <p:to>
                                            <p:strVal val="visible"/>
                                          </p:to>
                                        </p:set>
                                        <p:anim calcmode="lin" valueType="num">
                                          <p:cBhvr additive="base">
                                            <p:cTn id="41" dur="500" fill="hold"/>
                                            <p:tgtEl>
                                              <p:spTgt spid="13"/>
                                            </p:tgtEl>
                                            <p:attrNameLst>
                                              <p:attrName>ppt_x</p:attrName>
                                            </p:attrNameLst>
                                          </p:cBhvr>
                                          <p:tavLst>
                                            <p:tav tm="0">
                                              <p:val>
                                                <p:strVal val="#ppt_x"/>
                                              </p:val>
                                            </p:tav>
                                            <p:tav tm="100000">
                                              <p:val>
                                                <p:strVal val="#ppt_x"/>
                                              </p:val>
                                            </p:tav>
                                          </p:tavLst>
                                        </p:anim>
                                        <p:anim calcmode="lin" valueType="num">
                                          <p:cBhvr additive="base">
                                            <p:cTn id="42" dur="500" fill="hold"/>
                                            <p:tgtEl>
                                              <p:spTgt spid="13"/>
                                            </p:tgtEl>
                                            <p:attrNameLst>
                                              <p:attrName>ppt_y</p:attrName>
                                            </p:attrNameLst>
                                          </p:cBhvr>
                                          <p:tavLst>
                                            <p:tav tm="0">
                                              <p:val>
                                                <p:strVal val="1+#ppt_h/2"/>
                                              </p:val>
                                            </p:tav>
                                            <p:tav tm="100000">
                                              <p:val>
                                                <p:strVal val="#ppt_y"/>
                                              </p:val>
                                            </p:tav>
                                          </p:tavLst>
                                        </p:anim>
                                      </p:childTnLst>
                                    </p:cTn>
                                  </p:par>
                                  <p:par>
                                    <p:cTn id="43" presetID="2" presetClass="entr" presetSubtype="4" fill="hold" grpId="0" nodeType="withEffect">
                                      <p:stCondLst>
                                        <p:cond delay="2500"/>
                                      </p:stCondLst>
                                      <p:childTnLst>
                                        <p:set>
                                          <p:cBhvr>
                                            <p:cTn id="44" dur="1" fill="hold">
                                              <p:stCondLst>
                                                <p:cond delay="0"/>
                                              </p:stCondLst>
                                            </p:cTn>
                                            <p:tgtEl>
                                              <p:spTgt spid="14"/>
                                            </p:tgtEl>
                                            <p:attrNameLst>
                                              <p:attrName>style.visibility</p:attrName>
                                            </p:attrNameLst>
                                          </p:cBhvr>
                                          <p:to>
                                            <p:strVal val="visible"/>
                                          </p:to>
                                        </p:set>
                                        <p:anim calcmode="lin" valueType="num">
                                          <p:cBhvr additive="base">
                                            <p:cTn id="45" dur="500" fill="hold"/>
                                            <p:tgtEl>
                                              <p:spTgt spid="14"/>
                                            </p:tgtEl>
                                            <p:attrNameLst>
                                              <p:attrName>ppt_x</p:attrName>
                                            </p:attrNameLst>
                                          </p:cBhvr>
                                          <p:tavLst>
                                            <p:tav tm="0">
                                              <p:val>
                                                <p:strVal val="#ppt_x"/>
                                              </p:val>
                                            </p:tav>
                                            <p:tav tm="100000">
                                              <p:val>
                                                <p:strVal val="#ppt_x"/>
                                              </p:val>
                                            </p:tav>
                                          </p:tavLst>
                                        </p:anim>
                                        <p:anim calcmode="lin" valueType="num">
                                          <p:cBhvr additive="base">
                                            <p:cTn id="46" dur="500" fill="hold"/>
                                            <p:tgtEl>
                                              <p:spTgt spid="14"/>
                                            </p:tgtEl>
                                            <p:attrNameLst>
                                              <p:attrName>ppt_y</p:attrName>
                                            </p:attrNameLst>
                                          </p:cBhvr>
                                          <p:tavLst>
                                            <p:tav tm="0">
                                              <p:val>
                                                <p:strVal val="1+#ppt_h/2"/>
                                              </p:val>
                                            </p:tav>
                                            <p:tav tm="100000">
                                              <p:val>
                                                <p:strVal val="#ppt_y"/>
                                              </p:val>
                                            </p:tav>
                                          </p:tavLst>
                                        </p:anim>
                                      </p:childTnLst>
                                    </p:cTn>
                                  </p:par>
                                  <p:par>
                                    <p:cTn id="47" presetID="2" presetClass="entr" presetSubtype="4" fill="hold" grpId="0" nodeType="withEffect">
                                      <p:stCondLst>
                                        <p:cond delay="2500"/>
                                      </p:stCondLst>
                                      <p:childTnLst>
                                        <p:set>
                                          <p:cBhvr>
                                            <p:cTn id="48" dur="1" fill="hold">
                                              <p:stCondLst>
                                                <p:cond delay="0"/>
                                              </p:stCondLst>
                                            </p:cTn>
                                            <p:tgtEl>
                                              <p:spTgt spid="15"/>
                                            </p:tgtEl>
                                            <p:attrNameLst>
                                              <p:attrName>style.visibility</p:attrName>
                                            </p:attrNameLst>
                                          </p:cBhvr>
                                          <p:to>
                                            <p:strVal val="visible"/>
                                          </p:to>
                                        </p:set>
                                        <p:anim calcmode="lin" valueType="num">
                                          <p:cBhvr additive="base">
                                            <p:cTn id="49" dur="500" fill="hold"/>
                                            <p:tgtEl>
                                              <p:spTgt spid="15"/>
                                            </p:tgtEl>
                                            <p:attrNameLst>
                                              <p:attrName>ppt_x</p:attrName>
                                            </p:attrNameLst>
                                          </p:cBhvr>
                                          <p:tavLst>
                                            <p:tav tm="0">
                                              <p:val>
                                                <p:strVal val="#ppt_x"/>
                                              </p:val>
                                            </p:tav>
                                            <p:tav tm="100000">
                                              <p:val>
                                                <p:strVal val="#ppt_x"/>
                                              </p:val>
                                            </p:tav>
                                          </p:tavLst>
                                        </p:anim>
                                        <p:anim calcmode="lin" valueType="num">
                                          <p:cBhvr additive="base">
                                            <p:cTn id="50" dur="500" fill="hold"/>
                                            <p:tgtEl>
                                              <p:spTgt spid="15"/>
                                            </p:tgtEl>
                                            <p:attrNameLst>
                                              <p:attrName>ppt_y</p:attrName>
                                            </p:attrNameLst>
                                          </p:cBhvr>
                                          <p:tavLst>
                                            <p:tav tm="0">
                                              <p:val>
                                                <p:strVal val="1+#ppt_h/2"/>
                                              </p:val>
                                            </p:tav>
                                            <p:tav tm="100000">
                                              <p:val>
                                                <p:strVal val="#ppt_y"/>
                                              </p:val>
                                            </p:tav>
                                          </p:tavLst>
                                        </p:anim>
                                      </p:childTnLst>
                                    </p:cTn>
                                  </p:par>
                                  <p:par>
                                    <p:cTn id="51" presetID="2" presetClass="entr" presetSubtype="4" fill="hold" grpId="0" nodeType="withEffect">
                                      <p:stCondLst>
                                        <p:cond delay="2500"/>
                                      </p:stCondLst>
                                      <p:childTnLst>
                                        <p:set>
                                          <p:cBhvr>
                                            <p:cTn id="52" dur="1" fill="hold">
                                              <p:stCondLst>
                                                <p:cond delay="0"/>
                                              </p:stCondLst>
                                            </p:cTn>
                                            <p:tgtEl>
                                              <p:spTgt spid="16"/>
                                            </p:tgtEl>
                                            <p:attrNameLst>
                                              <p:attrName>style.visibility</p:attrName>
                                            </p:attrNameLst>
                                          </p:cBhvr>
                                          <p:to>
                                            <p:strVal val="visible"/>
                                          </p:to>
                                        </p:set>
                                        <p:anim calcmode="lin" valueType="num">
                                          <p:cBhvr additive="base">
                                            <p:cTn id="53" dur="500" fill="hold"/>
                                            <p:tgtEl>
                                              <p:spTgt spid="16"/>
                                            </p:tgtEl>
                                            <p:attrNameLst>
                                              <p:attrName>ppt_x</p:attrName>
                                            </p:attrNameLst>
                                          </p:cBhvr>
                                          <p:tavLst>
                                            <p:tav tm="0">
                                              <p:val>
                                                <p:strVal val="#ppt_x"/>
                                              </p:val>
                                            </p:tav>
                                            <p:tav tm="100000">
                                              <p:val>
                                                <p:strVal val="#ppt_x"/>
                                              </p:val>
                                            </p:tav>
                                          </p:tavLst>
                                        </p:anim>
                                        <p:anim calcmode="lin" valueType="num">
                                          <p:cBhvr additive="base">
                                            <p:cTn id="54" dur="500" fill="hold"/>
                                            <p:tgtEl>
                                              <p:spTgt spid="16"/>
                                            </p:tgtEl>
                                            <p:attrNameLst>
                                              <p:attrName>ppt_y</p:attrName>
                                            </p:attrNameLst>
                                          </p:cBhvr>
                                          <p:tavLst>
                                            <p:tav tm="0">
                                              <p:val>
                                                <p:strVal val="1+#ppt_h/2"/>
                                              </p:val>
                                            </p:tav>
                                            <p:tav tm="100000">
                                              <p:val>
                                                <p:strVal val="#ppt_y"/>
                                              </p:val>
                                            </p:tav>
                                          </p:tavLst>
                                        </p:anim>
                                      </p:childTnLst>
                                    </p:cTn>
                                  </p:par>
                                  <p:par>
                                    <p:cTn id="55" presetID="22" presetClass="entr" presetSubtype="8" fill="hold" grpId="0" nodeType="withEffect">
                                      <p:stCondLst>
                                        <p:cond delay="3000"/>
                                      </p:stCondLst>
                                      <p:childTnLst>
                                        <p:set>
                                          <p:cBhvr>
                                            <p:cTn id="56" dur="1" fill="hold">
                                              <p:stCondLst>
                                                <p:cond delay="0"/>
                                              </p:stCondLst>
                                            </p:cTn>
                                            <p:tgtEl>
                                              <p:spTgt spid="18"/>
                                            </p:tgtEl>
                                            <p:attrNameLst>
                                              <p:attrName>style.visibility</p:attrName>
                                            </p:attrNameLst>
                                          </p:cBhvr>
                                          <p:to>
                                            <p:strVal val="visible"/>
                                          </p:to>
                                        </p:set>
                                        <p:animEffect transition="in" filter="wipe(left)">
                                          <p:cBhvr>
                                            <p:cTn id="57" dur="500"/>
                                            <p:tgtEl>
                                              <p:spTgt spid="18"/>
                                            </p:tgtEl>
                                          </p:cBhvr>
                                        </p:animEffect>
                                      </p:childTnLst>
                                    </p:cTn>
                                  </p:par>
                                  <p:par>
                                    <p:cTn id="58" presetID="22" presetClass="entr" presetSubtype="8" fill="hold" grpId="0" nodeType="withEffect">
                                      <p:stCondLst>
                                        <p:cond delay="3500"/>
                                      </p:stCondLst>
                                      <p:childTnLst>
                                        <p:set>
                                          <p:cBhvr>
                                            <p:cTn id="59" dur="1" fill="hold">
                                              <p:stCondLst>
                                                <p:cond delay="0"/>
                                              </p:stCondLst>
                                            </p:cTn>
                                            <p:tgtEl>
                                              <p:spTgt spid="17"/>
                                            </p:tgtEl>
                                            <p:attrNameLst>
                                              <p:attrName>style.visibility</p:attrName>
                                            </p:attrNameLst>
                                          </p:cBhvr>
                                          <p:to>
                                            <p:strVal val="visible"/>
                                          </p:to>
                                        </p:set>
                                        <p:animEffect transition="in" filter="wipe(left)">
                                          <p:cBhvr>
                                            <p:cTn id="60"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6" grpId="0"/>
          <p:bldP spid="7" grpId="0" animBg="1"/>
          <p:bldP spid="8" grpId="0" animBg="1"/>
          <p:bldP spid="9" grpId="0" animBg="1"/>
          <p:bldP spid="10" grpId="0" animBg="1"/>
          <p:bldP spid="12" grpId="0"/>
          <p:bldP spid="13" grpId="0"/>
          <p:bldP spid="14" grpId="0"/>
          <p:bldP spid="15" grpId="0"/>
          <p:bldP spid="16" grpId="0"/>
          <p:bldP spid="17" grpId="0"/>
          <p:bldP spid="18" grpId="0"/>
        </p:bldLst>
      </p:timing>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337"/>
          <p:cNvGrpSpPr/>
          <p:nvPr/>
        </p:nvGrpSpPr>
        <p:grpSpPr>
          <a:xfrm>
            <a:off x="1103994" y="2541435"/>
            <a:ext cx="2196190" cy="1435967"/>
            <a:chOff x="1" y="0"/>
            <a:chExt cx="4392858" cy="2872248"/>
          </a:xfrm>
        </p:grpSpPr>
        <p:sp>
          <p:nvSpPr>
            <p:cNvPr id="3" name="Shape 333"/>
            <p:cNvSpPr/>
            <p:nvPr/>
          </p:nvSpPr>
          <p:spPr>
            <a:xfrm>
              <a:off x="1" y="0"/>
              <a:ext cx="4392858" cy="2872248"/>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5030" y="10904"/>
                  </a:lnTo>
                  <a:lnTo>
                    <a:pt x="0" y="21600"/>
                  </a:lnTo>
                  <a:lnTo>
                    <a:pt x="16497" y="21600"/>
                  </a:lnTo>
                  <a:lnTo>
                    <a:pt x="21600" y="10886"/>
                  </a:lnTo>
                  <a:lnTo>
                    <a:pt x="16483" y="28"/>
                  </a:lnTo>
                  <a:lnTo>
                    <a:pt x="0" y="0"/>
                  </a:lnTo>
                  <a:close/>
                </a:path>
              </a:pathLst>
            </a:custGeom>
            <a:solidFill>
              <a:schemeClr val="accent1"/>
            </a:solidFill>
            <a:ln w="12700" cap="flat">
              <a:noFill/>
              <a:miter lim="400000"/>
            </a:ln>
            <a:effectLst/>
          </p:spPr>
          <p:txBody>
            <a:bodyPr wrap="square" lIns="0" tIns="0" rIns="0" bIns="0" numCol="1" anchor="ctr">
              <a:noAutofit/>
            </a:bodyPr>
            <a:lstStyle/>
            <a:p>
              <a:pPr lvl="0" algn="ctr">
                <a:lnSpc>
                  <a:spcPct val="120000"/>
                </a:lnSpc>
                <a:defRPr sz="11200"/>
              </a:pPr>
              <a:endParaRPr sz="1325" b="1">
                <a:solidFill>
                  <a:schemeClr val="bg1"/>
                </a:solidFill>
                <a:latin typeface="+mn-ea"/>
                <a:cs typeface="+mn-ea"/>
                <a:sym typeface="Arial" panose="020B0604020202020204" pitchFamily="34" charset="0"/>
              </a:endParaRPr>
            </a:p>
          </p:txBody>
        </p:sp>
        <p:sp>
          <p:nvSpPr>
            <p:cNvPr id="4" name="Shape 335"/>
            <p:cNvSpPr/>
            <p:nvPr/>
          </p:nvSpPr>
          <p:spPr>
            <a:xfrm>
              <a:off x="1500404" y="1229484"/>
              <a:ext cx="2039242" cy="448763"/>
            </a:xfrm>
            <a:prstGeom prst="rect">
              <a:avLst/>
            </a:prstGeom>
            <a:noFill/>
            <a:ln w="12700" cap="flat">
              <a:noFill/>
              <a:miter lim="400000"/>
            </a:ln>
            <a:effectLst/>
          </p:spPr>
          <p:txBody>
            <a:bodyPr wrap="none" lIns="0" tIns="0" rIns="0" bIns="0" numCol="1" anchor="ctr">
              <a:spAutoFit/>
            </a:bodyPr>
            <a:lstStyle>
              <a:lvl1pPr>
                <a:defRPr sz="2000">
                  <a:solidFill>
                    <a:srgbClr val="FAF9FC"/>
                  </a:solidFill>
                  <a:latin typeface="STIXGeneral-Bold"/>
                  <a:ea typeface="STIXGeneral-Bold"/>
                  <a:cs typeface="STIXGeneral-Bold"/>
                  <a:sym typeface="STIXGeneral-Bold"/>
                </a:defRPr>
              </a:lvl1pPr>
            </a:lstStyle>
            <a:p>
              <a:pPr algn="ctr">
                <a:lnSpc>
                  <a:spcPct val="120000"/>
                </a:lnSpc>
              </a:pPr>
              <a:r>
                <a:rPr lang="zh-CN" altLang="en-US" sz="1325" b="1" dirty="0">
                  <a:solidFill>
                    <a:schemeClr val="bg1"/>
                  </a:solidFill>
                  <a:latin typeface="+mn-ea"/>
                  <a:ea typeface="+mn-ea"/>
                  <a:cs typeface="+mn-ea"/>
                  <a:sym typeface="Arial" panose="020B0604020202020204" pitchFamily="34" charset="0"/>
                </a:rPr>
                <a:t>输入文本内容</a:t>
              </a:r>
              <a:endParaRPr lang="id-ID" altLang="zh-CN" sz="1325" b="1" dirty="0">
                <a:solidFill>
                  <a:schemeClr val="bg1"/>
                </a:solidFill>
                <a:latin typeface="+mn-ea"/>
                <a:ea typeface="+mn-ea"/>
                <a:cs typeface="+mn-ea"/>
                <a:sym typeface="Arial" panose="020B0604020202020204" pitchFamily="34" charset="0"/>
              </a:endParaRPr>
            </a:p>
          </p:txBody>
        </p:sp>
      </p:grpSp>
      <p:grpSp>
        <p:nvGrpSpPr>
          <p:cNvPr id="5" name="Group 342"/>
          <p:cNvGrpSpPr/>
          <p:nvPr/>
        </p:nvGrpSpPr>
        <p:grpSpPr>
          <a:xfrm>
            <a:off x="3016764" y="2541435"/>
            <a:ext cx="2196190" cy="1435967"/>
            <a:chOff x="0" y="0"/>
            <a:chExt cx="4392859" cy="2872248"/>
          </a:xfrm>
          <a:solidFill>
            <a:srgbClr val="E60000"/>
          </a:solidFill>
        </p:grpSpPr>
        <p:sp>
          <p:nvSpPr>
            <p:cNvPr id="6" name="Shape 338"/>
            <p:cNvSpPr/>
            <p:nvPr/>
          </p:nvSpPr>
          <p:spPr>
            <a:xfrm>
              <a:off x="0" y="0"/>
              <a:ext cx="4392859" cy="2872248"/>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5030" y="10904"/>
                  </a:lnTo>
                  <a:lnTo>
                    <a:pt x="0" y="21600"/>
                  </a:lnTo>
                  <a:lnTo>
                    <a:pt x="16497" y="21600"/>
                  </a:lnTo>
                  <a:lnTo>
                    <a:pt x="21600" y="10886"/>
                  </a:lnTo>
                  <a:lnTo>
                    <a:pt x="16483" y="28"/>
                  </a:lnTo>
                  <a:lnTo>
                    <a:pt x="0" y="0"/>
                  </a:lnTo>
                  <a:close/>
                </a:path>
              </a:pathLst>
            </a:custGeom>
            <a:solidFill>
              <a:schemeClr val="accent2"/>
            </a:solidFill>
            <a:ln w="12700" cap="flat">
              <a:noFill/>
              <a:miter lim="400000"/>
            </a:ln>
            <a:effectLst/>
          </p:spPr>
          <p:txBody>
            <a:bodyPr wrap="square" lIns="0" tIns="0" rIns="0" bIns="0" numCol="1" anchor="ctr">
              <a:noAutofit/>
            </a:bodyPr>
            <a:lstStyle/>
            <a:p>
              <a:pPr lvl="0" algn="ctr">
                <a:lnSpc>
                  <a:spcPct val="120000"/>
                </a:lnSpc>
                <a:defRPr sz="11200"/>
              </a:pPr>
              <a:endParaRPr sz="1325" b="1">
                <a:solidFill>
                  <a:schemeClr val="bg1"/>
                </a:solidFill>
                <a:latin typeface="+mn-ea"/>
                <a:cs typeface="+mn-ea"/>
                <a:sym typeface="Arial" panose="020B0604020202020204" pitchFamily="34" charset="0"/>
              </a:endParaRPr>
            </a:p>
          </p:txBody>
        </p:sp>
        <p:sp>
          <p:nvSpPr>
            <p:cNvPr id="7" name="Shape 340"/>
            <p:cNvSpPr/>
            <p:nvPr/>
          </p:nvSpPr>
          <p:spPr>
            <a:xfrm>
              <a:off x="1194479" y="1289712"/>
              <a:ext cx="2852436" cy="431800"/>
            </a:xfrm>
            <a:prstGeom prst="rect">
              <a:avLst/>
            </a:prstGeom>
            <a:noFill/>
            <a:ln w="12700" cap="flat">
              <a:noFill/>
              <a:miter lim="400000"/>
            </a:ln>
            <a:effectLst/>
          </p:spPr>
          <p:txBody>
            <a:bodyPr wrap="square" lIns="0" tIns="0" rIns="0" bIns="0" numCol="1" anchor="ctr">
              <a:noAutofit/>
            </a:bodyPr>
            <a:lstStyle>
              <a:lvl1pPr>
                <a:defRPr sz="2000">
                  <a:solidFill>
                    <a:srgbClr val="FAF9FC"/>
                  </a:solidFill>
                  <a:latin typeface="STIXGeneral-Bold"/>
                  <a:ea typeface="STIXGeneral-Bold"/>
                  <a:cs typeface="STIXGeneral-Bold"/>
                  <a:sym typeface="STIXGeneral-Bold"/>
                </a:defRPr>
              </a:lvl1pPr>
            </a:lstStyle>
            <a:p>
              <a:pPr algn="ctr">
                <a:lnSpc>
                  <a:spcPct val="120000"/>
                </a:lnSpc>
              </a:pPr>
              <a:r>
                <a:rPr lang="zh-CN" altLang="en-US" sz="1325" b="1" dirty="0">
                  <a:solidFill>
                    <a:schemeClr val="bg1"/>
                  </a:solidFill>
                  <a:latin typeface="+mn-ea"/>
                  <a:ea typeface="+mn-ea"/>
                  <a:cs typeface="+mn-ea"/>
                  <a:sym typeface="Arial" panose="020B0604020202020204" pitchFamily="34" charset="0"/>
                </a:rPr>
                <a:t>输入文本内容</a:t>
              </a:r>
              <a:endParaRPr lang="id-ID" altLang="zh-CN" sz="1325" b="1" dirty="0">
                <a:solidFill>
                  <a:schemeClr val="bg1"/>
                </a:solidFill>
                <a:latin typeface="+mn-ea"/>
                <a:ea typeface="+mn-ea"/>
                <a:cs typeface="+mn-ea"/>
                <a:sym typeface="Arial" panose="020B0604020202020204" pitchFamily="34" charset="0"/>
              </a:endParaRPr>
            </a:p>
          </p:txBody>
        </p:sp>
      </p:grpSp>
      <p:grpSp>
        <p:nvGrpSpPr>
          <p:cNvPr id="8" name="Group 347"/>
          <p:cNvGrpSpPr/>
          <p:nvPr/>
        </p:nvGrpSpPr>
        <p:grpSpPr>
          <a:xfrm>
            <a:off x="4976789" y="2541435"/>
            <a:ext cx="2196190" cy="1435967"/>
            <a:chOff x="0" y="0"/>
            <a:chExt cx="4392859" cy="2872248"/>
          </a:xfrm>
        </p:grpSpPr>
        <p:sp>
          <p:nvSpPr>
            <p:cNvPr id="9" name="Shape 343"/>
            <p:cNvSpPr/>
            <p:nvPr/>
          </p:nvSpPr>
          <p:spPr>
            <a:xfrm>
              <a:off x="0" y="0"/>
              <a:ext cx="4392859" cy="2872248"/>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5030" y="10904"/>
                  </a:lnTo>
                  <a:lnTo>
                    <a:pt x="0" y="21600"/>
                  </a:lnTo>
                  <a:lnTo>
                    <a:pt x="16497" y="21600"/>
                  </a:lnTo>
                  <a:lnTo>
                    <a:pt x="21600" y="10886"/>
                  </a:lnTo>
                  <a:lnTo>
                    <a:pt x="16483" y="28"/>
                  </a:lnTo>
                  <a:lnTo>
                    <a:pt x="0" y="0"/>
                  </a:lnTo>
                  <a:close/>
                </a:path>
              </a:pathLst>
            </a:custGeom>
            <a:solidFill>
              <a:schemeClr val="accent3"/>
            </a:solidFill>
            <a:ln w="12700" cap="flat">
              <a:noFill/>
              <a:miter lim="400000"/>
            </a:ln>
            <a:effectLst/>
          </p:spPr>
          <p:txBody>
            <a:bodyPr wrap="square" lIns="0" tIns="0" rIns="0" bIns="0" numCol="1" anchor="ctr">
              <a:noAutofit/>
            </a:bodyPr>
            <a:lstStyle/>
            <a:p>
              <a:pPr lvl="0" algn="ctr">
                <a:lnSpc>
                  <a:spcPct val="120000"/>
                </a:lnSpc>
                <a:defRPr sz="11200"/>
              </a:pPr>
              <a:endParaRPr sz="1325" b="1">
                <a:solidFill>
                  <a:schemeClr val="bg1"/>
                </a:solidFill>
                <a:latin typeface="+mn-ea"/>
                <a:cs typeface="+mn-ea"/>
                <a:sym typeface="Arial" panose="020B0604020202020204" pitchFamily="34" charset="0"/>
              </a:endParaRPr>
            </a:p>
          </p:txBody>
        </p:sp>
        <p:sp>
          <p:nvSpPr>
            <p:cNvPr id="10" name="Shape 345"/>
            <p:cNvSpPr/>
            <p:nvPr/>
          </p:nvSpPr>
          <p:spPr>
            <a:xfrm>
              <a:off x="1086541" y="1289712"/>
              <a:ext cx="2972476" cy="431800"/>
            </a:xfrm>
            <a:prstGeom prst="rect">
              <a:avLst/>
            </a:prstGeom>
            <a:noFill/>
            <a:ln w="12700" cap="flat">
              <a:noFill/>
              <a:miter lim="400000"/>
            </a:ln>
            <a:effectLst/>
          </p:spPr>
          <p:txBody>
            <a:bodyPr wrap="square" lIns="0" tIns="0" rIns="0" bIns="0" numCol="1" anchor="ctr">
              <a:noAutofit/>
            </a:bodyPr>
            <a:lstStyle>
              <a:lvl1pPr>
                <a:defRPr sz="2000">
                  <a:solidFill>
                    <a:srgbClr val="FAF9FC"/>
                  </a:solidFill>
                  <a:latin typeface="STIXGeneral-Bold"/>
                  <a:ea typeface="STIXGeneral-Bold"/>
                  <a:cs typeface="STIXGeneral-Bold"/>
                  <a:sym typeface="STIXGeneral-Bold"/>
                </a:defRPr>
              </a:lvl1pPr>
            </a:lstStyle>
            <a:p>
              <a:pPr algn="ctr">
                <a:lnSpc>
                  <a:spcPct val="120000"/>
                </a:lnSpc>
              </a:pPr>
              <a:r>
                <a:rPr lang="zh-CN" altLang="en-US" sz="1325" b="1" dirty="0">
                  <a:solidFill>
                    <a:schemeClr val="bg1"/>
                  </a:solidFill>
                  <a:latin typeface="+mn-ea"/>
                  <a:ea typeface="+mn-ea"/>
                  <a:cs typeface="+mn-ea"/>
                  <a:sym typeface="Arial" panose="020B0604020202020204" pitchFamily="34" charset="0"/>
                </a:rPr>
                <a:t>输入文本内容</a:t>
              </a:r>
              <a:endParaRPr lang="id-ID" altLang="zh-CN" sz="1325" b="1" dirty="0">
                <a:solidFill>
                  <a:schemeClr val="bg1"/>
                </a:solidFill>
                <a:latin typeface="+mn-ea"/>
                <a:ea typeface="+mn-ea"/>
                <a:cs typeface="+mn-ea"/>
                <a:sym typeface="Arial" panose="020B0604020202020204" pitchFamily="34" charset="0"/>
              </a:endParaRPr>
            </a:p>
          </p:txBody>
        </p:sp>
      </p:grpSp>
      <p:grpSp>
        <p:nvGrpSpPr>
          <p:cNvPr id="11" name="Group 352"/>
          <p:cNvGrpSpPr/>
          <p:nvPr/>
        </p:nvGrpSpPr>
        <p:grpSpPr>
          <a:xfrm>
            <a:off x="6920669" y="2541435"/>
            <a:ext cx="2196187" cy="1435967"/>
            <a:chOff x="0" y="0"/>
            <a:chExt cx="4392859" cy="2872248"/>
          </a:xfrm>
          <a:solidFill>
            <a:srgbClr val="E60000"/>
          </a:solidFill>
        </p:grpSpPr>
        <p:sp>
          <p:nvSpPr>
            <p:cNvPr id="12" name="Shape 348"/>
            <p:cNvSpPr/>
            <p:nvPr/>
          </p:nvSpPr>
          <p:spPr>
            <a:xfrm>
              <a:off x="0" y="0"/>
              <a:ext cx="4392859" cy="2872248"/>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5030" y="10904"/>
                  </a:lnTo>
                  <a:lnTo>
                    <a:pt x="0" y="21600"/>
                  </a:lnTo>
                  <a:lnTo>
                    <a:pt x="16497" y="21600"/>
                  </a:lnTo>
                  <a:lnTo>
                    <a:pt x="21600" y="10886"/>
                  </a:lnTo>
                  <a:lnTo>
                    <a:pt x="16483" y="28"/>
                  </a:lnTo>
                  <a:lnTo>
                    <a:pt x="0" y="0"/>
                  </a:lnTo>
                  <a:close/>
                </a:path>
              </a:pathLst>
            </a:custGeom>
            <a:solidFill>
              <a:schemeClr val="accent4"/>
            </a:solidFill>
            <a:ln w="12700" cap="flat">
              <a:noFill/>
              <a:miter lim="400000"/>
            </a:ln>
            <a:effectLst/>
          </p:spPr>
          <p:txBody>
            <a:bodyPr wrap="square" lIns="0" tIns="0" rIns="0" bIns="0" numCol="1" anchor="ctr">
              <a:noAutofit/>
            </a:bodyPr>
            <a:lstStyle/>
            <a:p>
              <a:pPr lvl="0" algn="ctr">
                <a:lnSpc>
                  <a:spcPct val="120000"/>
                </a:lnSpc>
                <a:defRPr sz="11200"/>
              </a:pPr>
              <a:endParaRPr sz="1325" b="1">
                <a:solidFill>
                  <a:schemeClr val="bg1"/>
                </a:solidFill>
                <a:latin typeface="+mn-ea"/>
                <a:cs typeface="+mn-ea"/>
                <a:sym typeface="Arial" panose="020B0604020202020204" pitchFamily="34" charset="0"/>
              </a:endParaRPr>
            </a:p>
          </p:txBody>
        </p:sp>
        <p:sp>
          <p:nvSpPr>
            <p:cNvPr id="13" name="Shape 350"/>
            <p:cNvSpPr/>
            <p:nvPr/>
          </p:nvSpPr>
          <p:spPr>
            <a:xfrm>
              <a:off x="1186403" y="1289712"/>
              <a:ext cx="2924718" cy="431800"/>
            </a:xfrm>
            <a:prstGeom prst="rect">
              <a:avLst/>
            </a:prstGeom>
            <a:noFill/>
            <a:ln w="12700" cap="flat">
              <a:noFill/>
              <a:miter lim="400000"/>
            </a:ln>
            <a:effectLst/>
          </p:spPr>
          <p:txBody>
            <a:bodyPr wrap="square" lIns="0" tIns="0" rIns="0" bIns="0" numCol="1" anchor="ctr">
              <a:noAutofit/>
            </a:bodyPr>
            <a:lstStyle>
              <a:lvl1pPr>
                <a:defRPr sz="2000">
                  <a:solidFill>
                    <a:srgbClr val="FAF9FC"/>
                  </a:solidFill>
                  <a:latin typeface="STIXGeneral-Bold"/>
                  <a:ea typeface="STIXGeneral-Bold"/>
                  <a:cs typeface="STIXGeneral-Bold"/>
                  <a:sym typeface="STIXGeneral-Bold"/>
                </a:defRPr>
              </a:lvl1pPr>
            </a:lstStyle>
            <a:p>
              <a:pPr algn="ctr">
                <a:lnSpc>
                  <a:spcPct val="120000"/>
                </a:lnSpc>
              </a:pPr>
              <a:r>
                <a:rPr lang="zh-CN" altLang="en-US" sz="1325" b="1" dirty="0">
                  <a:solidFill>
                    <a:schemeClr val="bg1"/>
                  </a:solidFill>
                  <a:latin typeface="+mn-ea"/>
                  <a:ea typeface="+mn-ea"/>
                  <a:cs typeface="+mn-ea"/>
                  <a:sym typeface="Arial" panose="020B0604020202020204" pitchFamily="34" charset="0"/>
                </a:rPr>
                <a:t>输入文本内容</a:t>
              </a:r>
              <a:endParaRPr lang="id-ID" altLang="zh-CN" sz="1325" b="1" dirty="0">
                <a:solidFill>
                  <a:schemeClr val="bg1"/>
                </a:solidFill>
                <a:latin typeface="+mn-ea"/>
                <a:ea typeface="+mn-ea"/>
                <a:cs typeface="+mn-ea"/>
                <a:sym typeface="Arial" panose="020B0604020202020204" pitchFamily="34" charset="0"/>
              </a:endParaRPr>
            </a:p>
          </p:txBody>
        </p:sp>
      </p:grpSp>
      <p:grpSp>
        <p:nvGrpSpPr>
          <p:cNvPr id="14" name="Group 357"/>
          <p:cNvGrpSpPr/>
          <p:nvPr/>
        </p:nvGrpSpPr>
        <p:grpSpPr>
          <a:xfrm>
            <a:off x="8891820" y="2541435"/>
            <a:ext cx="2196187" cy="1435967"/>
            <a:chOff x="0" y="0"/>
            <a:chExt cx="4392859" cy="2872248"/>
          </a:xfrm>
        </p:grpSpPr>
        <p:sp>
          <p:nvSpPr>
            <p:cNvPr id="15" name="Shape 353"/>
            <p:cNvSpPr/>
            <p:nvPr/>
          </p:nvSpPr>
          <p:spPr>
            <a:xfrm>
              <a:off x="0" y="0"/>
              <a:ext cx="4392859" cy="2872248"/>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5030" y="10904"/>
                  </a:lnTo>
                  <a:lnTo>
                    <a:pt x="0" y="21600"/>
                  </a:lnTo>
                  <a:lnTo>
                    <a:pt x="16497" y="21600"/>
                  </a:lnTo>
                  <a:lnTo>
                    <a:pt x="21600" y="10886"/>
                  </a:lnTo>
                  <a:lnTo>
                    <a:pt x="16483" y="28"/>
                  </a:lnTo>
                  <a:lnTo>
                    <a:pt x="0" y="0"/>
                  </a:lnTo>
                  <a:close/>
                </a:path>
              </a:pathLst>
            </a:custGeom>
            <a:solidFill>
              <a:schemeClr val="accent1"/>
            </a:solidFill>
            <a:ln w="12700" cap="flat">
              <a:noFill/>
              <a:miter lim="400000"/>
            </a:ln>
            <a:effectLst/>
          </p:spPr>
          <p:txBody>
            <a:bodyPr wrap="square" lIns="0" tIns="0" rIns="0" bIns="0" numCol="1" anchor="ctr">
              <a:noAutofit/>
            </a:bodyPr>
            <a:lstStyle/>
            <a:p>
              <a:pPr lvl="0" algn="ctr">
                <a:lnSpc>
                  <a:spcPct val="120000"/>
                </a:lnSpc>
                <a:defRPr sz="11200"/>
              </a:pPr>
              <a:endParaRPr sz="1325" b="1" dirty="0">
                <a:solidFill>
                  <a:schemeClr val="bg1"/>
                </a:solidFill>
                <a:latin typeface="+mn-ea"/>
                <a:cs typeface="+mn-ea"/>
                <a:sym typeface="Arial" panose="020B0604020202020204" pitchFamily="34" charset="0"/>
              </a:endParaRPr>
            </a:p>
          </p:txBody>
        </p:sp>
        <p:sp>
          <p:nvSpPr>
            <p:cNvPr id="16" name="Shape 355"/>
            <p:cNvSpPr/>
            <p:nvPr/>
          </p:nvSpPr>
          <p:spPr>
            <a:xfrm>
              <a:off x="1186405" y="1289715"/>
              <a:ext cx="3014432" cy="369333"/>
            </a:xfrm>
            <a:prstGeom prst="rect">
              <a:avLst/>
            </a:prstGeom>
            <a:noFill/>
            <a:ln w="12700" cap="flat">
              <a:noFill/>
              <a:miter lim="400000"/>
            </a:ln>
            <a:effectLst/>
          </p:spPr>
          <p:txBody>
            <a:bodyPr wrap="square" lIns="0" tIns="0" rIns="0" bIns="0" numCol="1" anchor="ctr">
              <a:noAutofit/>
            </a:bodyPr>
            <a:lstStyle>
              <a:lvl1pPr>
                <a:defRPr sz="2000">
                  <a:solidFill>
                    <a:srgbClr val="FAF9FC"/>
                  </a:solidFill>
                  <a:latin typeface="STIXGeneral-Bold"/>
                  <a:ea typeface="STIXGeneral-Bold"/>
                  <a:cs typeface="STIXGeneral-Bold"/>
                  <a:sym typeface="STIXGeneral-Bold"/>
                </a:defRPr>
              </a:lvl1pPr>
            </a:lstStyle>
            <a:p>
              <a:pPr algn="ctr">
                <a:lnSpc>
                  <a:spcPct val="120000"/>
                </a:lnSpc>
              </a:pPr>
              <a:r>
                <a:rPr lang="zh-CN" altLang="en-US" sz="1325" b="1" dirty="0">
                  <a:solidFill>
                    <a:schemeClr val="bg1"/>
                  </a:solidFill>
                  <a:latin typeface="+mn-ea"/>
                  <a:ea typeface="+mn-ea"/>
                  <a:cs typeface="+mn-ea"/>
                  <a:sym typeface="Arial" panose="020B0604020202020204" pitchFamily="34" charset="0"/>
                </a:rPr>
                <a:t>输入文本内容</a:t>
              </a:r>
              <a:endParaRPr lang="id-ID" altLang="zh-CN" sz="1325" b="1" dirty="0">
                <a:solidFill>
                  <a:schemeClr val="bg1"/>
                </a:solidFill>
                <a:latin typeface="+mn-ea"/>
                <a:ea typeface="+mn-ea"/>
                <a:cs typeface="+mn-ea"/>
                <a:sym typeface="Arial" panose="020B0604020202020204" pitchFamily="34" charset="0"/>
              </a:endParaRPr>
            </a:p>
          </p:txBody>
        </p:sp>
      </p:grpSp>
      <p:grpSp>
        <p:nvGrpSpPr>
          <p:cNvPr id="17" name="Group 360"/>
          <p:cNvGrpSpPr/>
          <p:nvPr/>
        </p:nvGrpSpPr>
        <p:grpSpPr>
          <a:xfrm>
            <a:off x="1989465" y="3772174"/>
            <a:ext cx="425251" cy="425251"/>
            <a:chOff x="0" y="0"/>
            <a:chExt cx="850594" cy="850594"/>
          </a:xfrm>
        </p:grpSpPr>
        <p:sp>
          <p:nvSpPr>
            <p:cNvPr id="18" name="Shape 358"/>
            <p:cNvSpPr/>
            <p:nvPr/>
          </p:nvSpPr>
          <p:spPr>
            <a:xfrm>
              <a:off x="0" y="0"/>
              <a:ext cx="850594" cy="850594"/>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1"/>
            </a:solidFill>
            <a:ln w="50800" cap="flat">
              <a:solidFill>
                <a:srgbClr val="FBF9FC"/>
              </a:solidFill>
              <a:prstDash val="solid"/>
              <a:miter lim="400000"/>
            </a:ln>
            <a:effectLst/>
          </p:spPr>
          <p:txBody>
            <a:bodyPr wrap="square" lIns="0" tIns="0" rIns="0" bIns="0" numCol="1" anchor="ctr">
              <a:noAutofit/>
            </a:bodyPr>
            <a:lstStyle/>
            <a:p>
              <a:pPr lvl="0" algn="ctr">
                <a:lnSpc>
                  <a:spcPct val="120000"/>
                </a:lnSpc>
                <a:defRPr sz="11200"/>
              </a:pPr>
              <a:endParaRPr sz="17900" b="1">
                <a:solidFill>
                  <a:schemeClr val="bg1"/>
                </a:solidFill>
                <a:latin typeface="Agency FB" panose="020B0503020202020204" pitchFamily="34" charset="0"/>
                <a:cs typeface="+mn-ea"/>
                <a:sym typeface="Arial" panose="020B0604020202020204" pitchFamily="34" charset="0"/>
              </a:endParaRPr>
            </a:p>
          </p:txBody>
        </p:sp>
        <p:sp>
          <p:nvSpPr>
            <p:cNvPr id="19" name="Shape 359"/>
            <p:cNvSpPr/>
            <p:nvPr/>
          </p:nvSpPr>
          <p:spPr>
            <a:xfrm>
              <a:off x="300082" y="114147"/>
              <a:ext cx="250430" cy="622301"/>
            </a:xfrm>
            <a:prstGeom prst="rect">
              <a:avLst/>
            </a:prstGeom>
            <a:noFill/>
            <a:ln w="12700" cap="flat">
              <a:noFill/>
              <a:miter lim="400000"/>
            </a:ln>
            <a:effectLst/>
          </p:spPr>
          <p:txBody>
            <a:bodyPr wrap="square" lIns="0" tIns="0" rIns="0" bIns="0" numCol="1" anchor="ctr">
              <a:noAutofit/>
            </a:bodyPr>
            <a:lstStyle>
              <a:lvl1pPr>
                <a:defRPr sz="3200" b="1">
                  <a:solidFill>
                    <a:srgbClr val="FAF9FC"/>
                  </a:solidFill>
                  <a:latin typeface="Oxygen"/>
                  <a:ea typeface="Oxygen"/>
                  <a:cs typeface="Oxygen"/>
                  <a:sym typeface="Oxygen"/>
                </a:defRPr>
              </a:lvl1pPr>
            </a:lstStyle>
            <a:p>
              <a:pPr lvl="0" algn="ctr">
                <a:lnSpc>
                  <a:spcPct val="120000"/>
                </a:lnSpc>
                <a:defRPr sz="1800" b="0">
                  <a:solidFill>
                    <a:srgbClr val="000000"/>
                  </a:solidFill>
                </a:defRPr>
              </a:pPr>
              <a:r>
                <a:rPr sz="1800">
                  <a:solidFill>
                    <a:schemeClr val="bg1"/>
                  </a:solidFill>
                  <a:latin typeface="Agency FB" panose="020B0503020202020204" pitchFamily="34" charset="0"/>
                  <a:ea typeface="+mn-ea"/>
                  <a:cs typeface="+mn-ea"/>
                  <a:sym typeface="Arial" panose="020B0604020202020204" pitchFamily="34" charset="0"/>
                </a:rPr>
                <a:t>1</a:t>
              </a:r>
              <a:endParaRPr sz="1800">
                <a:solidFill>
                  <a:schemeClr val="bg1"/>
                </a:solidFill>
                <a:latin typeface="Agency FB" panose="020B0503020202020204" pitchFamily="34" charset="0"/>
                <a:ea typeface="+mn-ea"/>
                <a:cs typeface="+mn-ea"/>
                <a:sym typeface="Arial" panose="020B0604020202020204" pitchFamily="34" charset="0"/>
              </a:endParaRPr>
            </a:p>
          </p:txBody>
        </p:sp>
      </p:grpSp>
      <p:grpSp>
        <p:nvGrpSpPr>
          <p:cNvPr id="20" name="Group 363"/>
          <p:cNvGrpSpPr/>
          <p:nvPr/>
        </p:nvGrpSpPr>
        <p:grpSpPr>
          <a:xfrm>
            <a:off x="3906269" y="3772174"/>
            <a:ext cx="425251" cy="425251"/>
            <a:chOff x="0" y="0"/>
            <a:chExt cx="850594" cy="850594"/>
          </a:xfrm>
          <a:solidFill>
            <a:srgbClr val="E60000"/>
          </a:solidFill>
        </p:grpSpPr>
        <p:sp>
          <p:nvSpPr>
            <p:cNvPr id="21" name="Shape 361"/>
            <p:cNvSpPr/>
            <p:nvPr/>
          </p:nvSpPr>
          <p:spPr>
            <a:xfrm>
              <a:off x="0" y="0"/>
              <a:ext cx="850594" cy="850594"/>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2"/>
            </a:solidFill>
            <a:ln w="50800" cap="flat">
              <a:solidFill>
                <a:srgbClr val="FBF9FC"/>
              </a:solidFill>
              <a:prstDash val="solid"/>
              <a:miter lim="400000"/>
            </a:ln>
            <a:effectLst/>
          </p:spPr>
          <p:txBody>
            <a:bodyPr wrap="square" lIns="0" tIns="0" rIns="0" bIns="0" numCol="1" anchor="ctr">
              <a:noAutofit/>
            </a:bodyPr>
            <a:lstStyle/>
            <a:p>
              <a:pPr lvl="0" algn="ctr">
                <a:lnSpc>
                  <a:spcPct val="120000"/>
                </a:lnSpc>
                <a:defRPr sz="11200"/>
              </a:pPr>
              <a:endParaRPr sz="17900" b="1">
                <a:solidFill>
                  <a:schemeClr val="bg1"/>
                </a:solidFill>
                <a:latin typeface="Agency FB" panose="020B0503020202020204" pitchFamily="34" charset="0"/>
                <a:cs typeface="+mn-ea"/>
                <a:sym typeface="Arial" panose="020B0604020202020204" pitchFamily="34" charset="0"/>
              </a:endParaRPr>
            </a:p>
          </p:txBody>
        </p:sp>
        <p:sp>
          <p:nvSpPr>
            <p:cNvPr id="22" name="Shape 362"/>
            <p:cNvSpPr/>
            <p:nvPr/>
          </p:nvSpPr>
          <p:spPr>
            <a:xfrm>
              <a:off x="335708" y="92868"/>
              <a:ext cx="179557" cy="664870"/>
            </a:xfrm>
            <a:prstGeom prst="rect">
              <a:avLst/>
            </a:prstGeom>
            <a:noFill/>
            <a:ln w="12700" cap="flat">
              <a:noFill/>
              <a:miter lim="400000"/>
            </a:ln>
            <a:effectLst/>
          </p:spPr>
          <p:txBody>
            <a:bodyPr wrap="none" lIns="0" tIns="0" rIns="0" bIns="0" numCol="1" anchor="ctr">
              <a:spAutoFit/>
            </a:bodyPr>
            <a:lstStyle>
              <a:lvl1pPr>
                <a:defRPr sz="3200" b="1">
                  <a:solidFill>
                    <a:srgbClr val="FAF9FC"/>
                  </a:solidFill>
                  <a:latin typeface="Oxygen"/>
                  <a:ea typeface="Oxygen"/>
                  <a:cs typeface="Oxygen"/>
                  <a:sym typeface="Oxygen"/>
                </a:defRPr>
              </a:lvl1pPr>
            </a:lstStyle>
            <a:p>
              <a:pPr lvl="0" algn="ctr">
                <a:lnSpc>
                  <a:spcPct val="120000"/>
                </a:lnSpc>
                <a:defRPr sz="1800" b="0">
                  <a:solidFill>
                    <a:srgbClr val="000000"/>
                  </a:solidFill>
                </a:defRPr>
              </a:pPr>
              <a:r>
                <a:rPr sz="1800" dirty="0">
                  <a:solidFill>
                    <a:schemeClr val="bg1"/>
                  </a:solidFill>
                  <a:latin typeface="Agency FB" panose="020B0503020202020204" pitchFamily="34" charset="0"/>
                  <a:ea typeface="+mn-ea"/>
                  <a:cs typeface="+mn-ea"/>
                  <a:sym typeface="Arial" panose="020B0604020202020204" pitchFamily="34" charset="0"/>
                </a:rPr>
                <a:t>2</a:t>
              </a:r>
              <a:endParaRPr sz="1800" dirty="0">
                <a:solidFill>
                  <a:schemeClr val="bg1"/>
                </a:solidFill>
                <a:latin typeface="Agency FB" panose="020B0503020202020204" pitchFamily="34" charset="0"/>
                <a:ea typeface="+mn-ea"/>
                <a:cs typeface="+mn-ea"/>
                <a:sym typeface="Arial" panose="020B0604020202020204" pitchFamily="34" charset="0"/>
              </a:endParaRPr>
            </a:p>
          </p:txBody>
        </p:sp>
      </p:grpSp>
      <p:grpSp>
        <p:nvGrpSpPr>
          <p:cNvPr id="23" name="Group 366"/>
          <p:cNvGrpSpPr/>
          <p:nvPr/>
        </p:nvGrpSpPr>
        <p:grpSpPr>
          <a:xfrm>
            <a:off x="5862259" y="3772174"/>
            <a:ext cx="425251" cy="425251"/>
            <a:chOff x="0" y="0"/>
            <a:chExt cx="850594" cy="850594"/>
          </a:xfrm>
        </p:grpSpPr>
        <p:sp>
          <p:nvSpPr>
            <p:cNvPr id="24" name="Shape 364"/>
            <p:cNvSpPr/>
            <p:nvPr/>
          </p:nvSpPr>
          <p:spPr>
            <a:xfrm>
              <a:off x="0" y="0"/>
              <a:ext cx="850594" cy="850594"/>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3"/>
            </a:solidFill>
            <a:ln w="50800" cap="flat">
              <a:solidFill>
                <a:srgbClr val="FBF9FC"/>
              </a:solidFill>
              <a:prstDash val="solid"/>
              <a:miter lim="400000"/>
            </a:ln>
            <a:effectLst/>
          </p:spPr>
          <p:txBody>
            <a:bodyPr wrap="square" lIns="0" tIns="0" rIns="0" bIns="0" numCol="1" anchor="ctr">
              <a:noAutofit/>
            </a:bodyPr>
            <a:lstStyle/>
            <a:p>
              <a:pPr lvl="0" algn="ctr">
                <a:lnSpc>
                  <a:spcPct val="120000"/>
                </a:lnSpc>
                <a:defRPr sz="11200"/>
              </a:pPr>
              <a:endParaRPr sz="17900" b="1">
                <a:solidFill>
                  <a:schemeClr val="bg1"/>
                </a:solidFill>
                <a:latin typeface="Agency FB" panose="020B0503020202020204" pitchFamily="34" charset="0"/>
                <a:cs typeface="+mn-ea"/>
                <a:sym typeface="Arial" panose="020B0604020202020204" pitchFamily="34" charset="0"/>
              </a:endParaRPr>
            </a:p>
          </p:txBody>
        </p:sp>
        <p:sp>
          <p:nvSpPr>
            <p:cNvPr id="25" name="Shape 365"/>
            <p:cNvSpPr/>
            <p:nvPr/>
          </p:nvSpPr>
          <p:spPr>
            <a:xfrm>
              <a:off x="327693" y="92868"/>
              <a:ext cx="195589" cy="664870"/>
            </a:xfrm>
            <a:prstGeom prst="rect">
              <a:avLst/>
            </a:prstGeom>
            <a:noFill/>
            <a:ln w="12700" cap="flat">
              <a:noFill/>
              <a:miter lim="400000"/>
            </a:ln>
            <a:effectLst/>
          </p:spPr>
          <p:txBody>
            <a:bodyPr wrap="none" lIns="0" tIns="0" rIns="0" bIns="0" numCol="1" anchor="ctr">
              <a:spAutoFit/>
            </a:bodyPr>
            <a:lstStyle>
              <a:lvl1pPr>
                <a:defRPr sz="3200" b="1">
                  <a:solidFill>
                    <a:srgbClr val="FAF9FC"/>
                  </a:solidFill>
                  <a:latin typeface="Oxygen"/>
                  <a:ea typeface="Oxygen"/>
                  <a:cs typeface="Oxygen"/>
                  <a:sym typeface="Oxygen"/>
                </a:defRPr>
              </a:lvl1pPr>
            </a:lstStyle>
            <a:p>
              <a:pPr lvl="0" algn="ctr">
                <a:lnSpc>
                  <a:spcPct val="120000"/>
                </a:lnSpc>
                <a:defRPr sz="1800" b="0">
                  <a:solidFill>
                    <a:srgbClr val="000000"/>
                  </a:solidFill>
                </a:defRPr>
              </a:pPr>
              <a:r>
                <a:rPr sz="1800">
                  <a:solidFill>
                    <a:schemeClr val="bg1"/>
                  </a:solidFill>
                  <a:latin typeface="Agency FB" panose="020B0503020202020204" pitchFamily="34" charset="0"/>
                  <a:ea typeface="+mn-ea"/>
                  <a:cs typeface="+mn-ea"/>
                  <a:sym typeface="Arial" panose="020B0604020202020204" pitchFamily="34" charset="0"/>
                </a:rPr>
                <a:t>3</a:t>
              </a:r>
              <a:endParaRPr sz="1800">
                <a:solidFill>
                  <a:schemeClr val="bg1"/>
                </a:solidFill>
                <a:latin typeface="Agency FB" panose="020B0503020202020204" pitchFamily="34" charset="0"/>
                <a:ea typeface="+mn-ea"/>
                <a:cs typeface="+mn-ea"/>
                <a:sym typeface="Arial" panose="020B0604020202020204" pitchFamily="34" charset="0"/>
              </a:endParaRPr>
            </a:p>
          </p:txBody>
        </p:sp>
      </p:grpSp>
      <p:grpSp>
        <p:nvGrpSpPr>
          <p:cNvPr id="26" name="Group 369"/>
          <p:cNvGrpSpPr/>
          <p:nvPr/>
        </p:nvGrpSpPr>
        <p:grpSpPr>
          <a:xfrm>
            <a:off x="7806137" y="3772174"/>
            <a:ext cx="425251" cy="425251"/>
            <a:chOff x="0" y="0"/>
            <a:chExt cx="850594" cy="850594"/>
          </a:xfrm>
          <a:solidFill>
            <a:srgbClr val="E60000"/>
          </a:solidFill>
        </p:grpSpPr>
        <p:sp>
          <p:nvSpPr>
            <p:cNvPr id="27" name="Shape 367"/>
            <p:cNvSpPr/>
            <p:nvPr/>
          </p:nvSpPr>
          <p:spPr>
            <a:xfrm>
              <a:off x="0" y="0"/>
              <a:ext cx="850594" cy="850594"/>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4"/>
            </a:solidFill>
            <a:ln w="50800" cap="flat">
              <a:solidFill>
                <a:srgbClr val="FBF9FC"/>
              </a:solidFill>
              <a:prstDash val="solid"/>
              <a:miter lim="400000"/>
            </a:ln>
            <a:effectLst/>
          </p:spPr>
          <p:txBody>
            <a:bodyPr wrap="square" lIns="0" tIns="0" rIns="0" bIns="0" numCol="1" anchor="ctr">
              <a:noAutofit/>
            </a:bodyPr>
            <a:lstStyle/>
            <a:p>
              <a:pPr lvl="0" algn="ctr">
                <a:lnSpc>
                  <a:spcPct val="120000"/>
                </a:lnSpc>
                <a:defRPr sz="11200"/>
              </a:pPr>
              <a:endParaRPr sz="17900" b="1">
                <a:solidFill>
                  <a:schemeClr val="bg1"/>
                </a:solidFill>
                <a:latin typeface="Agency FB" panose="020B0503020202020204" pitchFamily="34" charset="0"/>
                <a:cs typeface="+mn-ea"/>
                <a:sym typeface="Arial" panose="020B0604020202020204" pitchFamily="34" charset="0"/>
              </a:endParaRPr>
            </a:p>
          </p:txBody>
        </p:sp>
        <p:sp>
          <p:nvSpPr>
            <p:cNvPr id="28" name="Shape 368"/>
            <p:cNvSpPr/>
            <p:nvPr/>
          </p:nvSpPr>
          <p:spPr>
            <a:xfrm>
              <a:off x="243825" y="114147"/>
              <a:ext cx="362944" cy="622301"/>
            </a:xfrm>
            <a:prstGeom prst="rect">
              <a:avLst/>
            </a:prstGeom>
            <a:noFill/>
            <a:ln w="12700" cap="flat">
              <a:noFill/>
              <a:miter lim="400000"/>
            </a:ln>
            <a:effectLst/>
          </p:spPr>
          <p:txBody>
            <a:bodyPr wrap="square" lIns="0" tIns="0" rIns="0" bIns="0" numCol="1" anchor="ctr">
              <a:noAutofit/>
            </a:bodyPr>
            <a:lstStyle>
              <a:lvl1pPr>
                <a:defRPr sz="3200" b="1">
                  <a:solidFill>
                    <a:srgbClr val="FAF9FC"/>
                  </a:solidFill>
                  <a:latin typeface="Oxygen"/>
                  <a:ea typeface="Oxygen"/>
                  <a:cs typeface="Oxygen"/>
                  <a:sym typeface="Oxygen"/>
                </a:defRPr>
              </a:lvl1pPr>
            </a:lstStyle>
            <a:p>
              <a:pPr lvl="0" algn="ctr">
                <a:lnSpc>
                  <a:spcPct val="120000"/>
                </a:lnSpc>
                <a:defRPr sz="1800" b="0">
                  <a:solidFill>
                    <a:srgbClr val="000000"/>
                  </a:solidFill>
                </a:defRPr>
              </a:pPr>
              <a:r>
                <a:rPr sz="1800" dirty="0">
                  <a:solidFill>
                    <a:schemeClr val="bg1"/>
                  </a:solidFill>
                  <a:latin typeface="Agency FB" panose="020B0503020202020204" pitchFamily="34" charset="0"/>
                  <a:ea typeface="+mn-ea"/>
                  <a:cs typeface="+mn-ea"/>
                  <a:sym typeface="Arial" panose="020B0604020202020204" pitchFamily="34" charset="0"/>
                </a:rPr>
                <a:t>4</a:t>
              </a:r>
              <a:endParaRPr sz="1800" dirty="0">
                <a:solidFill>
                  <a:schemeClr val="bg1"/>
                </a:solidFill>
                <a:latin typeface="Agency FB" panose="020B0503020202020204" pitchFamily="34" charset="0"/>
                <a:ea typeface="+mn-ea"/>
                <a:cs typeface="+mn-ea"/>
                <a:sym typeface="Arial" panose="020B0604020202020204" pitchFamily="34" charset="0"/>
              </a:endParaRPr>
            </a:p>
          </p:txBody>
        </p:sp>
      </p:grpSp>
      <p:grpSp>
        <p:nvGrpSpPr>
          <p:cNvPr id="29" name="Group 372"/>
          <p:cNvGrpSpPr/>
          <p:nvPr/>
        </p:nvGrpSpPr>
        <p:grpSpPr>
          <a:xfrm>
            <a:off x="9777289" y="3772174"/>
            <a:ext cx="425251" cy="425251"/>
            <a:chOff x="0" y="0"/>
            <a:chExt cx="850594" cy="850594"/>
          </a:xfrm>
        </p:grpSpPr>
        <p:sp>
          <p:nvSpPr>
            <p:cNvPr id="30" name="Shape 370"/>
            <p:cNvSpPr/>
            <p:nvPr/>
          </p:nvSpPr>
          <p:spPr>
            <a:xfrm>
              <a:off x="0" y="0"/>
              <a:ext cx="850594" cy="850594"/>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1"/>
            </a:solidFill>
            <a:ln w="50800" cap="flat">
              <a:solidFill>
                <a:srgbClr val="FBF9FC"/>
              </a:solidFill>
              <a:prstDash val="solid"/>
              <a:miter lim="400000"/>
            </a:ln>
            <a:effectLst/>
          </p:spPr>
          <p:txBody>
            <a:bodyPr wrap="square" lIns="0" tIns="0" rIns="0" bIns="0" numCol="1" anchor="ctr">
              <a:noAutofit/>
            </a:bodyPr>
            <a:lstStyle/>
            <a:p>
              <a:pPr lvl="0" algn="ctr">
                <a:lnSpc>
                  <a:spcPct val="120000"/>
                </a:lnSpc>
                <a:defRPr sz="11200"/>
              </a:pPr>
              <a:endParaRPr sz="17900" b="1">
                <a:solidFill>
                  <a:schemeClr val="bg1"/>
                </a:solidFill>
                <a:latin typeface="Agency FB" panose="020B0503020202020204" pitchFamily="34" charset="0"/>
                <a:cs typeface="+mn-ea"/>
                <a:sym typeface="Arial" panose="020B0604020202020204" pitchFamily="34" charset="0"/>
              </a:endParaRPr>
            </a:p>
          </p:txBody>
        </p:sp>
        <p:sp>
          <p:nvSpPr>
            <p:cNvPr id="31" name="Shape 371"/>
            <p:cNvSpPr/>
            <p:nvPr/>
          </p:nvSpPr>
          <p:spPr>
            <a:xfrm>
              <a:off x="330900" y="92868"/>
              <a:ext cx="189176" cy="664870"/>
            </a:xfrm>
            <a:prstGeom prst="rect">
              <a:avLst/>
            </a:prstGeom>
            <a:noFill/>
            <a:ln w="12700" cap="flat">
              <a:noFill/>
              <a:miter lim="400000"/>
            </a:ln>
            <a:effectLst/>
          </p:spPr>
          <p:txBody>
            <a:bodyPr wrap="none" lIns="0" tIns="0" rIns="0" bIns="0" numCol="1" anchor="ctr">
              <a:spAutoFit/>
            </a:bodyPr>
            <a:lstStyle>
              <a:lvl1pPr>
                <a:defRPr sz="3200" b="1">
                  <a:solidFill>
                    <a:srgbClr val="FAF9FC"/>
                  </a:solidFill>
                  <a:latin typeface="Oxygen"/>
                  <a:ea typeface="Oxygen"/>
                  <a:cs typeface="Oxygen"/>
                  <a:sym typeface="Oxygen"/>
                </a:defRPr>
              </a:lvl1pPr>
            </a:lstStyle>
            <a:p>
              <a:pPr lvl="0" algn="ctr">
                <a:lnSpc>
                  <a:spcPct val="120000"/>
                </a:lnSpc>
                <a:defRPr sz="1800" b="0">
                  <a:solidFill>
                    <a:srgbClr val="000000"/>
                  </a:solidFill>
                </a:defRPr>
              </a:pPr>
              <a:r>
                <a:rPr sz="1800">
                  <a:solidFill>
                    <a:schemeClr val="bg1"/>
                  </a:solidFill>
                  <a:latin typeface="Agency FB" panose="020B0503020202020204" pitchFamily="34" charset="0"/>
                  <a:ea typeface="+mn-ea"/>
                  <a:cs typeface="+mn-ea"/>
                  <a:sym typeface="Arial" panose="020B0604020202020204" pitchFamily="34" charset="0"/>
                </a:rPr>
                <a:t>5</a:t>
              </a:r>
              <a:endParaRPr sz="1800">
                <a:solidFill>
                  <a:schemeClr val="bg1"/>
                </a:solidFill>
                <a:latin typeface="Agency FB" panose="020B0503020202020204" pitchFamily="34" charset="0"/>
                <a:ea typeface="+mn-ea"/>
                <a:cs typeface="+mn-ea"/>
                <a:sym typeface="Arial" panose="020B0604020202020204" pitchFamily="34" charset="0"/>
              </a:endParaRPr>
            </a:p>
          </p:txBody>
        </p:sp>
      </p:grpSp>
      <p:sp>
        <p:nvSpPr>
          <p:cNvPr id="32" name="Shape 373"/>
          <p:cNvSpPr/>
          <p:nvPr/>
        </p:nvSpPr>
        <p:spPr>
          <a:xfrm>
            <a:off x="1321385" y="4545613"/>
            <a:ext cx="1711330" cy="419923"/>
          </a:xfrm>
          <a:prstGeom prst="rect">
            <a:avLst/>
          </a:prstGeom>
          <a:noFill/>
          <a:ln w="12700" cap="flat">
            <a:noFill/>
            <a:miter lim="400000"/>
          </a:ln>
          <a:effectLst/>
        </p:spPr>
        <p:txBody>
          <a:bodyPr wrap="square" lIns="0" tIns="0" rIns="0" bIns="0" numCol="1" anchor="t">
            <a:spAutoFit/>
          </a:bodyPr>
          <a:lstStyle>
            <a:lvl1pPr>
              <a:defRPr sz="2000">
                <a:solidFill>
                  <a:srgbClr val="828589"/>
                </a:solidFill>
                <a:latin typeface="STIXGeneral-Bold"/>
                <a:ea typeface="STIXGeneral-Bold"/>
                <a:cs typeface="STIXGeneral-Bold"/>
                <a:sym typeface="STIXGeneral-Bold"/>
              </a:defRPr>
            </a:lvl1pPr>
          </a:lstStyle>
          <a:p>
            <a:pPr algn="just">
              <a:lnSpc>
                <a:spcPct val="120000"/>
              </a:lnSpc>
            </a:pPr>
            <a:r>
              <a:rPr lang="zh-CN" altLang="en-US" sz="760" dirty="0">
                <a:solidFill>
                  <a:schemeClr val="tx1">
                    <a:lumMod val="75000"/>
                    <a:lumOff val="25000"/>
                  </a:schemeClr>
                </a:solidFill>
                <a:latin typeface="+mn-ea"/>
                <a:ea typeface="+mn-ea"/>
                <a:cs typeface="+mn-ea"/>
                <a:sym typeface="Arial" panose="020B0604020202020204" pitchFamily="34" charset="0"/>
              </a:rPr>
              <a:t>点击添加相关标题文字，点击添加相关标题文字，点击添加相关标题文字，点击添加相关标题文字。</a:t>
            </a:r>
            <a:endParaRPr lang="en-US" altLang="zh-CN" sz="760" dirty="0">
              <a:solidFill>
                <a:schemeClr val="tx1">
                  <a:lumMod val="75000"/>
                  <a:lumOff val="25000"/>
                </a:schemeClr>
              </a:solidFill>
              <a:latin typeface="+mn-ea"/>
              <a:ea typeface="+mn-ea"/>
              <a:cs typeface="+mn-ea"/>
              <a:sym typeface="Arial" panose="020B0604020202020204" pitchFamily="34" charset="0"/>
            </a:endParaRPr>
          </a:p>
        </p:txBody>
      </p:sp>
      <p:sp>
        <p:nvSpPr>
          <p:cNvPr id="33" name="Shape 376"/>
          <p:cNvSpPr/>
          <p:nvPr/>
        </p:nvSpPr>
        <p:spPr>
          <a:xfrm>
            <a:off x="3275499" y="4545613"/>
            <a:ext cx="1711330" cy="419923"/>
          </a:xfrm>
          <a:prstGeom prst="rect">
            <a:avLst/>
          </a:prstGeom>
          <a:noFill/>
          <a:ln w="12700" cap="flat">
            <a:noFill/>
            <a:miter lim="400000"/>
          </a:ln>
          <a:effectLst/>
        </p:spPr>
        <p:txBody>
          <a:bodyPr wrap="square" lIns="0" tIns="0" rIns="0" bIns="0" numCol="1" anchor="t">
            <a:spAutoFit/>
          </a:bodyPr>
          <a:lstStyle>
            <a:lvl1pPr>
              <a:defRPr sz="2000">
                <a:solidFill>
                  <a:srgbClr val="828589"/>
                </a:solidFill>
                <a:latin typeface="STIXGeneral-Bold"/>
                <a:ea typeface="STIXGeneral-Bold"/>
                <a:cs typeface="STIXGeneral-Bold"/>
                <a:sym typeface="STIXGeneral-Bold"/>
              </a:defRPr>
            </a:lvl1pPr>
          </a:lstStyle>
          <a:p>
            <a:pPr algn="just">
              <a:lnSpc>
                <a:spcPct val="120000"/>
              </a:lnSpc>
            </a:pPr>
            <a:r>
              <a:rPr lang="zh-CN" altLang="en-US" sz="760" dirty="0">
                <a:solidFill>
                  <a:schemeClr val="tx1">
                    <a:lumMod val="75000"/>
                    <a:lumOff val="25000"/>
                  </a:schemeClr>
                </a:solidFill>
                <a:latin typeface="+mn-ea"/>
                <a:ea typeface="+mn-ea"/>
                <a:cs typeface="+mn-ea"/>
                <a:sym typeface="Arial" panose="020B0604020202020204" pitchFamily="34" charset="0"/>
              </a:rPr>
              <a:t>点击添加相关标题文字，点击添加相关标题文字，点击添加相关标题文字，点击添加相关标题文字。</a:t>
            </a:r>
            <a:endParaRPr lang="en-US" altLang="zh-CN" sz="760" dirty="0">
              <a:solidFill>
                <a:schemeClr val="tx1">
                  <a:lumMod val="75000"/>
                  <a:lumOff val="25000"/>
                </a:schemeClr>
              </a:solidFill>
              <a:latin typeface="+mn-ea"/>
              <a:ea typeface="+mn-ea"/>
              <a:cs typeface="+mn-ea"/>
              <a:sym typeface="Arial" panose="020B0604020202020204" pitchFamily="34" charset="0"/>
            </a:endParaRPr>
          </a:p>
        </p:txBody>
      </p:sp>
      <p:sp>
        <p:nvSpPr>
          <p:cNvPr id="34" name="Shape 379"/>
          <p:cNvSpPr/>
          <p:nvPr/>
        </p:nvSpPr>
        <p:spPr>
          <a:xfrm>
            <a:off x="5195502" y="4545613"/>
            <a:ext cx="1711330" cy="419923"/>
          </a:xfrm>
          <a:prstGeom prst="rect">
            <a:avLst/>
          </a:prstGeom>
          <a:noFill/>
          <a:ln w="12700" cap="flat">
            <a:noFill/>
            <a:miter lim="400000"/>
          </a:ln>
          <a:effectLst/>
        </p:spPr>
        <p:txBody>
          <a:bodyPr wrap="square" lIns="0" tIns="0" rIns="0" bIns="0" numCol="1" anchor="t">
            <a:spAutoFit/>
          </a:bodyPr>
          <a:lstStyle>
            <a:lvl1pPr>
              <a:defRPr sz="2000">
                <a:solidFill>
                  <a:srgbClr val="828589"/>
                </a:solidFill>
                <a:latin typeface="STIXGeneral-Bold"/>
                <a:ea typeface="STIXGeneral-Bold"/>
                <a:cs typeface="STIXGeneral-Bold"/>
                <a:sym typeface="STIXGeneral-Bold"/>
              </a:defRPr>
            </a:lvl1pPr>
          </a:lstStyle>
          <a:p>
            <a:pPr algn="just">
              <a:lnSpc>
                <a:spcPct val="120000"/>
              </a:lnSpc>
            </a:pPr>
            <a:r>
              <a:rPr lang="zh-CN" altLang="en-US" sz="760" dirty="0">
                <a:solidFill>
                  <a:schemeClr val="tx1">
                    <a:lumMod val="75000"/>
                    <a:lumOff val="25000"/>
                  </a:schemeClr>
                </a:solidFill>
                <a:latin typeface="+mn-ea"/>
                <a:ea typeface="+mn-ea"/>
                <a:cs typeface="+mn-ea"/>
                <a:sym typeface="Arial" panose="020B0604020202020204" pitchFamily="34" charset="0"/>
              </a:rPr>
              <a:t>点击添加相关标题文字，点击添加相关标题文字，点击添加相关标题文字，点击添加相关标题文字。</a:t>
            </a:r>
            <a:endParaRPr lang="en-US" altLang="zh-CN" sz="760" dirty="0">
              <a:solidFill>
                <a:schemeClr val="tx1">
                  <a:lumMod val="75000"/>
                  <a:lumOff val="25000"/>
                </a:schemeClr>
              </a:solidFill>
              <a:latin typeface="+mn-ea"/>
              <a:ea typeface="+mn-ea"/>
              <a:cs typeface="+mn-ea"/>
              <a:sym typeface="Arial" panose="020B0604020202020204" pitchFamily="34" charset="0"/>
            </a:endParaRPr>
          </a:p>
        </p:txBody>
      </p:sp>
      <p:sp>
        <p:nvSpPr>
          <p:cNvPr id="35" name="Shape 382"/>
          <p:cNvSpPr/>
          <p:nvPr/>
        </p:nvSpPr>
        <p:spPr>
          <a:xfrm>
            <a:off x="7177394" y="4545613"/>
            <a:ext cx="1711330" cy="419923"/>
          </a:xfrm>
          <a:prstGeom prst="rect">
            <a:avLst/>
          </a:prstGeom>
          <a:noFill/>
          <a:ln w="12700" cap="flat">
            <a:noFill/>
            <a:miter lim="400000"/>
          </a:ln>
          <a:effectLst/>
        </p:spPr>
        <p:txBody>
          <a:bodyPr wrap="square" lIns="0" tIns="0" rIns="0" bIns="0" numCol="1" anchor="t">
            <a:spAutoFit/>
          </a:bodyPr>
          <a:lstStyle>
            <a:lvl1pPr>
              <a:defRPr sz="2000">
                <a:solidFill>
                  <a:srgbClr val="606B83"/>
                </a:solidFill>
                <a:latin typeface="STIXGeneral-Bold"/>
                <a:ea typeface="STIXGeneral-Bold"/>
                <a:cs typeface="STIXGeneral-Bold"/>
                <a:sym typeface="STIXGeneral-Bold"/>
              </a:defRPr>
            </a:lvl1pPr>
          </a:lstStyle>
          <a:p>
            <a:pPr algn="just">
              <a:lnSpc>
                <a:spcPct val="120000"/>
              </a:lnSpc>
            </a:pPr>
            <a:r>
              <a:rPr lang="zh-CN" altLang="en-US" sz="760" dirty="0">
                <a:solidFill>
                  <a:schemeClr val="tx1">
                    <a:lumMod val="75000"/>
                    <a:lumOff val="25000"/>
                  </a:schemeClr>
                </a:solidFill>
                <a:latin typeface="+mn-ea"/>
                <a:ea typeface="+mn-ea"/>
                <a:cs typeface="+mn-ea"/>
                <a:sym typeface="Arial" panose="020B0604020202020204" pitchFamily="34" charset="0"/>
              </a:rPr>
              <a:t>点击添加相关标题文字，点击添加相关标题文字，点击添加相关标题文字，点击添加相关标题文字。</a:t>
            </a:r>
            <a:endParaRPr lang="en-US" altLang="zh-CN" sz="760" dirty="0">
              <a:solidFill>
                <a:schemeClr val="tx1">
                  <a:lumMod val="75000"/>
                  <a:lumOff val="25000"/>
                </a:schemeClr>
              </a:solidFill>
              <a:latin typeface="+mn-ea"/>
              <a:ea typeface="+mn-ea"/>
              <a:cs typeface="+mn-ea"/>
              <a:sym typeface="Arial" panose="020B0604020202020204" pitchFamily="34" charset="0"/>
            </a:endParaRPr>
          </a:p>
        </p:txBody>
      </p:sp>
      <p:sp>
        <p:nvSpPr>
          <p:cNvPr id="36" name="Shape 385"/>
          <p:cNvSpPr/>
          <p:nvPr/>
        </p:nvSpPr>
        <p:spPr>
          <a:xfrm>
            <a:off x="9131507" y="4545613"/>
            <a:ext cx="1711330" cy="419923"/>
          </a:xfrm>
          <a:prstGeom prst="rect">
            <a:avLst/>
          </a:prstGeom>
          <a:noFill/>
          <a:ln w="12700" cap="flat">
            <a:noFill/>
            <a:miter lim="400000"/>
          </a:ln>
          <a:effectLst/>
        </p:spPr>
        <p:txBody>
          <a:bodyPr wrap="square" lIns="0" tIns="0" rIns="0" bIns="0" numCol="1" anchor="t">
            <a:spAutoFit/>
          </a:bodyPr>
          <a:lstStyle>
            <a:lvl1pPr>
              <a:defRPr sz="2000">
                <a:solidFill>
                  <a:srgbClr val="828589"/>
                </a:solidFill>
                <a:latin typeface="STIXGeneral-Bold"/>
                <a:ea typeface="STIXGeneral-Bold"/>
                <a:cs typeface="STIXGeneral-Bold"/>
                <a:sym typeface="STIXGeneral-Bold"/>
              </a:defRPr>
            </a:lvl1pPr>
          </a:lstStyle>
          <a:p>
            <a:pPr algn="just">
              <a:lnSpc>
                <a:spcPct val="120000"/>
              </a:lnSpc>
            </a:pPr>
            <a:r>
              <a:rPr lang="zh-CN" altLang="en-US" sz="760" dirty="0">
                <a:solidFill>
                  <a:schemeClr val="tx1">
                    <a:lumMod val="75000"/>
                    <a:lumOff val="25000"/>
                  </a:schemeClr>
                </a:solidFill>
                <a:latin typeface="+mn-ea"/>
                <a:ea typeface="+mn-ea"/>
                <a:cs typeface="+mn-ea"/>
                <a:sym typeface="Arial" panose="020B0604020202020204" pitchFamily="34" charset="0"/>
              </a:rPr>
              <a:t>点击添加相关标题文字，点击添加相关标题文字，点击添加相关标题文字，点击添加相关标题文字。</a:t>
            </a:r>
            <a:endParaRPr lang="en-US" altLang="zh-CN" sz="760" dirty="0">
              <a:solidFill>
                <a:schemeClr val="tx1">
                  <a:lumMod val="75000"/>
                  <a:lumOff val="25000"/>
                </a:schemeClr>
              </a:solidFill>
              <a:latin typeface="+mn-ea"/>
              <a:ea typeface="+mn-ea"/>
              <a:cs typeface="+mn-ea"/>
              <a:sym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900" advClick="0" advTm="5000">
        <p14:warp dir="in"/>
      </p:transition>
    </mc:Choice>
    <mc:Fallback>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indefinite" fill="hold"/>
                                        <p:tgtEl>
                                          <p:spTgt spid="14"/>
                                        </p:tgtEl>
                                        <p:attrNameLst>
                                          <p:attrName>style.visibility</p:attrName>
                                        </p:attrNameLst>
                                      </p:cBhvr>
                                      <p:to>
                                        <p:strVal val="visible"/>
                                      </p:to>
                                    </p:set>
                                    <p:anim calcmode="lin" valueType="num">
                                      <p:cBhvr>
                                        <p:cTn id="7" dur="800" fill="hold"/>
                                        <p:tgtEl>
                                          <p:spTgt spid="14"/>
                                        </p:tgtEl>
                                        <p:attrNameLst>
                                          <p:attrName>ppt_x</p:attrName>
                                        </p:attrNameLst>
                                      </p:cBhvr>
                                      <p:tavLst>
                                        <p:tav tm="0">
                                          <p:val>
                                            <p:strVal val="0-#ppt_w/2"/>
                                          </p:val>
                                        </p:tav>
                                        <p:tav tm="100000">
                                          <p:val>
                                            <p:strVal val="#ppt_x"/>
                                          </p:val>
                                        </p:tav>
                                      </p:tavLst>
                                    </p:anim>
                                    <p:anim calcmode="lin" valueType="num">
                                      <p:cBhvr>
                                        <p:cTn id="8" dur="800" fill="hold"/>
                                        <p:tgtEl>
                                          <p:spTgt spid="14"/>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400"/>
                                  </p:stCondLst>
                                  <p:childTnLst>
                                    <p:set>
                                      <p:cBhvr>
                                        <p:cTn id="10" dur="indefinite" fill="hold"/>
                                        <p:tgtEl>
                                          <p:spTgt spid="11"/>
                                        </p:tgtEl>
                                        <p:attrNameLst>
                                          <p:attrName>style.visibility</p:attrName>
                                        </p:attrNameLst>
                                      </p:cBhvr>
                                      <p:to>
                                        <p:strVal val="visible"/>
                                      </p:to>
                                    </p:set>
                                    <p:anim calcmode="lin" valueType="num">
                                      <p:cBhvr>
                                        <p:cTn id="11" dur="800" fill="hold"/>
                                        <p:tgtEl>
                                          <p:spTgt spid="11"/>
                                        </p:tgtEl>
                                        <p:attrNameLst>
                                          <p:attrName>ppt_x</p:attrName>
                                        </p:attrNameLst>
                                      </p:cBhvr>
                                      <p:tavLst>
                                        <p:tav tm="0">
                                          <p:val>
                                            <p:strVal val="0-#ppt_w/2"/>
                                          </p:val>
                                        </p:tav>
                                        <p:tav tm="100000">
                                          <p:val>
                                            <p:strVal val="#ppt_x"/>
                                          </p:val>
                                        </p:tav>
                                      </p:tavLst>
                                    </p:anim>
                                    <p:anim calcmode="lin" valueType="num">
                                      <p:cBhvr>
                                        <p:cTn id="12" dur="800" fill="hold"/>
                                        <p:tgtEl>
                                          <p:spTgt spid="11"/>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800"/>
                                  </p:stCondLst>
                                  <p:childTnLst>
                                    <p:set>
                                      <p:cBhvr>
                                        <p:cTn id="14" dur="indefinite" fill="hold"/>
                                        <p:tgtEl>
                                          <p:spTgt spid="8"/>
                                        </p:tgtEl>
                                        <p:attrNameLst>
                                          <p:attrName>style.visibility</p:attrName>
                                        </p:attrNameLst>
                                      </p:cBhvr>
                                      <p:to>
                                        <p:strVal val="visible"/>
                                      </p:to>
                                    </p:set>
                                    <p:anim calcmode="lin" valueType="num">
                                      <p:cBhvr>
                                        <p:cTn id="15" dur="800" fill="hold"/>
                                        <p:tgtEl>
                                          <p:spTgt spid="8"/>
                                        </p:tgtEl>
                                        <p:attrNameLst>
                                          <p:attrName>ppt_x</p:attrName>
                                        </p:attrNameLst>
                                      </p:cBhvr>
                                      <p:tavLst>
                                        <p:tav tm="0">
                                          <p:val>
                                            <p:strVal val="0-#ppt_w/2"/>
                                          </p:val>
                                        </p:tav>
                                        <p:tav tm="100000">
                                          <p:val>
                                            <p:strVal val="#ppt_x"/>
                                          </p:val>
                                        </p:tav>
                                      </p:tavLst>
                                    </p:anim>
                                    <p:anim calcmode="lin" valueType="num">
                                      <p:cBhvr>
                                        <p:cTn id="16" dur="800" fill="hold"/>
                                        <p:tgtEl>
                                          <p:spTgt spid="8"/>
                                        </p:tgtEl>
                                        <p:attrNameLst>
                                          <p:attrName>ppt_y</p:attrName>
                                        </p:attrNameLst>
                                      </p:cBhvr>
                                      <p:tavLst>
                                        <p:tav tm="0">
                                          <p:val>
                                            <p:strVal val="#ppt_y"/>
                                          </p:val>
                                        </p:tav>
                                        <p:tav tm="100000">
                                          <p:val>
                                            <p:strVal val="#ppt_y"/>
                                          </p:val>
                                        </p:tav>
                                      </p:tavLst>
                                    </p:anim>
                                  </p:childTnLst>
                                </p:cTn>
                              </p:par>
                              <p:par>
                                <p:cTn id="17" presetID="2" presetClass="entr" presetSubtype="8" fill="hold" grpId="0" nodeType="withEffect">
                                  <p:stCondLst>
                                    <p:cond delay="1200"/>
                                  </p:stCondLst>
                                  <p:childTnLst>
                                    <p:set>
                                      <p:cBhvr>
                                        <p:cTn id="18" dur="indefinite" fill="hold"/>
                                        <p:tgtEl>
                                          <p:spTgt spid="5"/>
                                        </p:tgtEl>
                                        <p:attrNameLst>
                                          <p:attrName>style.visibility</p:attrName>
                                        </p:attrNameLst>
                                      </p:cBhvr>
                                      <p:to>
                                        <p:strVal val="visible"/>
                                      </p:to>
                                    </p:set>
                                    <p:anim calcmode="lin" valueType="num">
                                      <p:cBhvr>
                                        <p:cTn id="19" dur="800" fill="hold"/>
                                        <p:tgtEl>
                                          <p:spTgt spid="5"/>
                                        </p:tgtEl>
                                        <p:attrNameLst>
                                          <p:attrName>ppt_x</p:attrName>
                                        </p:attrNameLst>
                                      </p:cBhvr>
                                      <p:tavLst>
                                        <p:tav tm="0">
                                          <p:val>
                                            <p:strVal val="0-#ppt_w/2"/>
                                          </p:val>
                                        </p:tav>
                                        <p:tav tm="100000">
                                          <p:val>
                                            <p:strVal val="#ppt_x"/>
                                          </p:val>
                                        </p:tav>
                                      </p:tavLst>
                                    </p:anim>
                                    <p:anim calcmode="lin" valueType="num">
                                      <p:cBhvr>
                                        <p:cTn id="20" dur="800" fill="hold"/>
                                        <p:tgtEl>
                                          <p:spTgt spid="5"/>
                                        </p:tgtEl>
                                        <p:attrNameLst>
                                          <p:attrName>ppt_y</p:attrName>
                                        </p:attrNameLst>
                                      </p:cBhvr>
                                      <p:tavLst>
                                        <p:tav tm="0">
                                          <p:val>
                                            <p:strVal val="#ppt_y"/>
                                          </p:val>
                                        </p:tav>
                                        <p:tav tm="100000">
                                          <p:val>
                                            <p:strVal val="#ppt_y"/>
                                          </p:val>
                                        </p:tav>
                                      </p:tavLst>
                                    </p:anim>
                                  </p:childTnLst>
                                </p:cTn>
                              </p:par>
                              <p:par>
                                <p:cTn id="21" presetID="2" presetClass="entr" presetSubtype="8" fill="hold" grpId="0" nodeType="withEffect">
                                  <p:stCondLst>
                                    <p:cond delay="1600"/>
                                  </p:stCondLst>
                                  <p:childTnLst>
                                    <p:set>
                                      <p:cBhvr>
                                        <p:cTn id="22" dur="indefinite" fill="hold"/>
                                        <p:tgtEl>
                                          <p:spTgt spid="2"/>
                                        </p:tgtEl>
                                        <p:attrNameLst>
                                          <p:attrName>style.visibility</p:attrName>
                                        </p:attrNameLst>
                                      </p:cBhvr>
                                      <p:to>
                                        <p:strVal val="visible"/>
                                      </p:to>
                                    </p:set>
                                    <p:anim calcmode="lin" valueType="num">
                                      <p:cBhvr>
                                        <p:cTn id="23" dur="800" fill="hold"/>
                                        <p:tgtEl>
                                          <p:spTgt spid="2"/>
                                        </p:tgtEl>
                                        <p:attrNameLst>
                                          <p:attrName>ppt_x</p:attrName>
                                        </p:attrNameLst>
                                      </p:cBhvr>
                                      <p:tavLst>
                                        <p:tav tm="0">
                                          <p:val>
                                            <p:strVal val="0-#ppt_w/2"/>
                                          </p:val>
                                        </p:tav>
                                        <p:tav tm="100000">
                                          <p:val>
                                            <p:strVal val="#ppt_x"/>
                                          </p:val>
                                        </p:tav>
                                      </p:tavLst>
                                    </p:anim>
                                    <p:anim calcmode="lin" valueType="num">
                                      <p:cBhvr>
                                        <p:cTn id="24" dur="800" fill="hold"/>
                                        <p:tgtEl>
                                          <p:spTgt spid="2"/>
                                        </p:tgtEl>
                                        <p:attrNameLst>
                                          <p:attrName>ppt_y</p:attrName>
                                        </p:attrNameLst>
                                      </p:cBhvr>
                                      <p:tavLst>
                                        <p:tav tm="0">
                                          <p:val>
                                            <p:strVal val="#ppt_y"/>
                                          </p:val>
                                        </p:tav>
                                        <p:tav tm="100000">
                                          <p:val>
                                            <p:strVal val="#ppt_y"/>
                                          </p:val>
                                        </p:tav>
                                      </p:tavLst>
                                    </p:anim>
                                  </p:childTnLst>
                                </p:cTn>
                              </p:par>
                            </p:childTnLst>
                          </p:cTn>
                        </p:par>
                        <p:par>
                          <p:cTn id="25" fill="hold">
                            <p:stCondLst>
                              <p:cond delay="1000"/>
                            </p:stCondLst>
                            <p:childTnLst>
                              <p:par>
                                <p:cTn id="26" presetID="2" presetClass="entr" presetSubtype="4" fill="hold" grpId="0" nodeType="afterEffect">
                                  <p:stCondLst>
                                    <p:cond delay="0"/>
                                  </p:stCondLst>
                                  <p:childTnLst>
                                    <p:set>
                                      <p:cBhvr>
                                        <p:cTn id="27" dur="indefinite" fill="hold"/>
                                        <p:tgtEl>
                                          <p:spTgt spid="17"/>
                                        </p:tgtEl>
                                        <p:attrNameLst>
                                          <p:attrName>style.visibility</p:attrName>
                                        </p:attrNameLst>
                                      </p:cBhvr>
                                      <p:to>
                                        <p:strVal val="visible"/>
                                      </p:to>
                                    </p:set>
                                    <p:anim calcmode="lin" valueType="num">
                                      <p:cBhvr>
                                        <p:cTn id="28" dur="600" fill="hold"/>
                                        <p:tgtEl>
                                          <p:spTgt spid="17"/>
                                        </p:tgtEl>
                                        <p:attrNameLst>
                                          <p:attrName>ppt_x</p:attrName>
                                        </p:attrNameLst>
                                      </p:cBhvr>
                                      <p:tavLst>
                                        <p:tav tm="0">
                                          <p:val>
                                            <p:strVal val="#ppt_x"/>
                                          </p:val>
                                        </p:tav>
                                        <p:tav tm="100000">
                                          <p:val>
                                            <p:strVal val="#ppt_x"/>
                                          </p:val>
                                        </p:tav>
                                      </p:tavLst>
                                    </p:anim>
                                    <p:anim calcmode="lin" valueType="num">
                                      <p:cBhvr>
                                        <p:cTn id="29" dur="600" fill="hold"/>
                                        <p:tgtEl>
                                          <p:spTgt spid="17"/>
                                        </p:tgtEl>
                                        <p:attrNameLst>
                                          <p:attrName>ppt_y</p:attrName>
                                        </p:attrNameLst>
                                      </p:cBhvr>
                                      <p:tavLst>
                                        <p:tav tm="0">
                                          <p:val>
                                            <p:strVal val="1+#ppt_h/2"/>
                                          </p:val>
                                        </p:tav>
                                        <p:tav tm="100000">
                                          <p:val>
                                            <p:strVal val="#ppt_y"/>
                                          </p:val>
                                        </p:tav>
                                      </p:tavLst>
                                    </p:anim>
                                  </p:childTnLst>
                                </p:cTn>
                              </p:par>
                              <p:par>
                                <p:cTn id="30" presetID="2" presetClass="entr" presetSubtype="4" fill="hold" grpId="0" nodeType="withEffect">
                                  <p:stCondLst>
                                    <p:cond delay="200"/>
                                  </p:stCondLst>
                                  <p:childTnLst>
                                    <p:set>
                                      <p:cBhvr>
                                        <p:cTn id="31" dur="indefinite" fill="hold"/>
                                        <p:tgtEl>
                                          <p:spTgt spid="20"/>
                                        </p:tgtEl>
                                        <p:attrNameLst>
                                          <p:attrName>style.visibility</p:attrName>
                                        </p:attrNameLst>
                                      </p:cBhvr>
                                      <p:to>
                                        <p:strVal val="visible"/>
                                      </p:to>
                                    </p:set>
                                    <p:anim calcmode="lin" valueType="num">
                                      <p:cBhvr>
                                        <p:cTn id="32" dur="600" fill="hold"/>
                                        <p:tgtEl>
                                          <p:spTgt spid="20"/>
                                        </p:tgtEl>
                                        <p:attrNameLst>
                                          <p:attrName>ppt_x</p:attrName>
                                        </p:attrNameLst>
                                      </p:cBhvr>
                                      <p:tavLst>
                                        <p:tav tm="0">
                                          <p:val>
                                            <p:strVal val="#ppt_x"/>
                                          </p:val>
                                        </p:tav>
                                        <p:tav tm="100000">
                                          <p:val>
                                            <p:strVal val="#ppt_x"/>
                                          </p:val>
                                        </p:tav>
                                      </p:tavLst>
                                    </p:anim>
                                    <p:anim calcmode="lin" valueType="num">
                                      <p:cBhvr>
                                        <p:cTn id="33" dur="600" fill="hold"/>
                                        <p:tgtEl>
                                          <p:spTgt spid="20"/>
                                        </p:tgtEl>
                                        <p:attrNameLst>
                                          <p:attrName>ppt_y</p:attrName>
                                        </p:attrNameLst>
                                      </p:cBhvr>
                                      <p:tavLst>
                                        <p:tav tm="0">
                                          <p:val>
                                            <p:strVal val="1+#ppt_h/2"/>
                                          </p:val>
                                        </p:tav>
                                        <p:tav tm="100000">
                                          <p:val>
                                            <p:strVal val="#ppt_y"/>
                                          </p:val>
                                        </p:tav>
                                      </p:tavLst>
                                    </p:anim>
                                  </p:childTnLst>
                                </p:cTn>
                              </p:par>
                              <p:par>
                                <p:cTn id="34" presetID="2" presetClass="entr" presetSubtype="4" fill="hold" grpId="0" nodeType="withEffect">
                                  <p:stCondLst>
                                    <p:cond delay="400"/>
                                  </p:stCondLst>
                                  <p:childTnLst>
                                    <p:set>
                                      <p:cBhvr>
                                        <p:cTn id="35" dur="indefinite" fill="hold"/>
                                        <p:tgtEl>
                                          <p:spTgt spid="23"/>
                                        </p:tgtEl>
                                        <p:attrNameLst>
                                          <p:attrName>style.visibility</p:attrName>
                                        </p:attrNameLst>
                                      </p:cBhvr>
                                      <p:to>
                                        <p:strVal val="visible"/>
                                      </p:to>
                                    </p:set>
                                    <p:anim calcmode="lin" valueType="num">
                                      <p:cBhvr>
                                        <p:cTn id="36" dur="600" fill="hold"/>
                                        <p:tgtEl>
                                          <p:spTgt spid="23"/>
                                        </p:tgtEl>
                                        <p:attrNameLst>
                                          <p:attrName>ppt_x</p:attrName>
                                        </p:attrNameLst>
                                      </p:cBhvr>
                                      <p:tavLst>
                                        <p:tav tm="0">
                                          <p:val>
                                            <p:strVal val="#ppt_x"/>
                                          </p:val>
                                        </p:tav>
                                        <p:tav tm="100000">
                                          <p:val>
                                            <p:strVal val="#ppt_x"/>
                                          </p:val>
                                        </p:tav>
                                      </p:tavLst>
                                    </p:anim>
                                    <p:anim calcmode="lin" valueType="num">
                                      <p:cBhvr>
                                        <p:cTn id="37" dur="600" fill="hold"/>
                                        <p:tgtEl>
                                          <p:spTgt spid="23"/>
                                        </p:tgtEl>
                                        <p:attrNameLst>
                                          <p:attrName>ppt_y</p:attrName>
                                        </p:attrNameLst>
                                      </p:cBhvr>
                                      <p:tavLst>
                                        <p:tav tm="0">
                                          <p:val>
                                            <p:strVal val="1+#ppt_h/2"/>
                                          </p:val>
                                        </p:tav>
                                        <p:tav tm="100000">
                                          <p:val>
                                            <p:strVal val="#ppt_y"/>
                                          </p:val>
                                        </p:tav>
                                      </p:tavLst>
                                    </p:anim>
                                  </p:childTnLst>
                                </p:cTn>
                              </p:par>
                              <p:par>
                                <p:cTn id="38" presetID="2" presetClass="entr" presetSubtype="4" fill="hold" grpId="0" nodeType="withEffect">
                                  <p:stCondLst>
                                    <p:cond delay="600"/>
                                  </p:stCondLst>
                                  <p:childTnLst>
                                    <p:set>
                                      <p:cBhvr>
                                        <p:cTn id="39" dur="indefinite" fill="hold"/>
                                        <p:tgtEl>
                                          <p:spTgt spid="26"/>
                                        </p:tgtEl>
                                        <p:attrNameLst>
                                          <p:attrName>style.visibility</p:attrName>
                                        </p:attrNameLst>
                                      </p:cBhvr>
                                      <p:to>
                                        <p:strVal val="visible"/>
                                      </p:to>
                                    </p:set>
                                    <p:anim calcmode="lin" valueType="num">
                                      <p:cBhvr>
                                        <p:cTn id="40" dur="600" fill="hold"/>
                                        <p:tgtEl>
                                          <p:spTgt spid="26"/>
                                        </p:tgtEl>
                                        <p:attrNameLst>
                                          <p:attrName>ppt_x</p:attrName>
                                        </p:attrNameLst>
                                      </p:cBhvr>
                                      <p:tavLst>
                                        <p:tav tm="0">
                                          <p:val>
                                            <p:strVal val="#ppt_x"/>
                                          </p:val>
                                        </p:tav>
                                        <p:tav tm="100000">
                                          <p:val>
                                            <p:strVal val="#ppt_x"/>
                                          </p:val>
                                        </p:tav>
                                      </p:tavLst>
                                    </p:anim>
                                    <p:anim calcmode="lin" valueType="num">
                                      <p:cBhvr>
                                        <p:cTn id="41" dur="600" fill="hold"/>
                                        <p:tgtEl>
                                          <p:spTgt spid="26"/>
                                        </p:tgtEl>
                                        <p:attrNameLst>
                                          <p:attrName>ppt_y</p:attrName>
                                        </p:attrNameLst>
                                      </p:cBhvr>
                                      <p:tavLst>
                                        <p:tav tm="0">
                                          <p:val>
                                            <p:strVal val="1+#ppt_h/2"/>
                                          </p:val>
                                        </p:tav>
                                        <p:tav tm="100000">
                                          <p:val>
                                            <p:strVal val="#ppt_y"/>
                                          </p:val>
                                        </p:tav>
                                      </p:tavLst>
                                    </p:anim>
                                  </p:childTnLst>
                                </p:cTn>
                              </p:par>
                              <p:par>
                                <p:cTn id="42" presetID="2" presetClass="entr" presetSubtype="4" fill="hold" grpId="0" nodeType="withEffect">
                                  <p:stCondLst>
                                    <p:cond delay="800"/>
                                  </p:stCondLst>
                                  <p:childTnLst>
                                    <p:set>
                                      <p:cBhvr>
                                        <p:cTn id="43" dur="indefinite" fill="hold"/>
                                        <p:tgtEl>
                                          <p:spTgt spid="29"/>
                                        </p:tgtEl>
                                        <p:attrNameLst>
                                          <p:attrName>style.visibility</p:attrName>
                                        </p:attrNameLst>
                                      </p:cBhvr>
                                      <p:to>
                                        <p:strVal val="visible"/>
                                      </p:to>
                                    </p:set>
                                    <p:anim calcmode="lin" valueType="num">
                                      <p:cBhvr>
                                        <p:cTn id="44" dur="600" fill="hold"/>
                                        <p:tgtEl>
                                          <p:spTgt spid="29"/>
                                        </p:tgtEl>
                                        <p:attrNameLst>
                                          <p:attrName>ppt_x</p:attrName>
                                        </p:attrNameLst>
                                      </p:cBhvr>
                                      <p:tavLst>
                                        <p:tav tm="0">
                                          <p:val>
                                            <p:strVal val="#ppt_x"/>
                                          </p:val>
                                        </p:tav>
                                        <p:tav tm="100000">
                                          <p:val>
                                            <p:strVal val="#ppt_x"/>
                                          </p:val>
                                        </p:tav>
                                      </p:tavLst>
                                    </p:anim>
                                    <p:anim calcmode="lin" valueType="num">
                                      <p:cBhvr>
                                        <p:cTn id="45" dur="600" fill="hold"/>
                                        <p:tgtEl>
                                          <p:spTgt spid="29"/>
                                        </p:tgtEl>
                                        <p:attrNameLst>
                                          <p:attrName>ppt_y</p:attrName>
                                        </p:attrNameLst>
                                      </p:cBhvr>
                                      <p:tavLst>
                                        <p:tav tm="0">
                                          <p:val>
                                            <p:strVal val="1+#ppt_h/2"/>
                                          </p:val>
                                        </p:tav>
                                        <p:tav tm="100000">
                                          <p:val>
                                            <p:strVal val="#ppt_y"/>
                                          </p:val>
                                        </p:tav>
                                      </p:tavLst>
                                    </p:anim>
                                  </p:childTnLst>
                                </p:cTn>
                              </p:par>
                            </p:childTnLst>
                          </p:cTn>
                        </p:par>
                        <p:par>
                          <p:cTn id="46" fill="hold">
                            <p:stCondLst>
                              <p:cond delay="2000"/>
                            </p:stCondLst>
                            <p:childTnLst>
                              <p:par>
                                <p:cTn id="47" presetID="10" presetClass="entr" presetSubtype="0" fill="hold" grpId="0" nodeType="afterEffect">
                                  <p:stCondLst>
                                    <p:cond delay="0"/>
                                  </p:stCondLst>
                                  <p:childTnLst>
                                    <p:set>
                                      <p:cBhvr>
                                        <p:cTn id="48" dur="1" fill="hold">
                                          <p:stCondLst>
                                            <p:cond delay="0"/>
                                          </p:stCondLst>
                                        </p:cTn>
                                        <p:tgtEl>
                                          <p:spTgt spid="32"/>
                                        </p:tgtEl>
                                        <p:attrNameLst>
                                          <p:attrName>style.visibility</p:attrName>
                                        </p:attrNameLst>
                                      </p:cBhvr>
                                      <p:to>
                                        <p:strVal val="visible"/>
                                      </p:to>
                                    </p:set>
                                    <p:animEffect transition="in" filter="fade">
                                      <p:cBhvr>
                                        <p:cTn id="49" dur="500"/>
                                        <p:tgtEl>
                                          <p:spTgt spid="32"/>
                                        </p:tgtEl>
                                      </p:cBhvr>
                                    </p:animEffect>
                                  </p:childTnLst>
                                </p:cTn>
                              </p:par>
                            </p:childTnLst>
                          </p:cTn>
                        </p:par>
                        <p:par>
                          <p:cTn id="50" fill="hold">
                            <p:stCondLst>
                              <p:cond delay="2500"/>
                            </p:stCondLst>
                            <p:childTnLst>
                              <p:par>
                                <p:cTn id="51" presetID="10" presetClass="entr" presetSubtype="0" fill="hold" grpId="0" nodeType="afterEffect">
                                  <p:stCondLst>
                                    <p:cond delay="0"/>
                                  </p:stCondLst>
                                  <p:childTnLst>
                                    <p:set>
                                      <p:cBhvr>
                                        <p:cTn id="52" dur="1" fill="hold">
                                          <p:stCondLst>
                                            <p:cond delay="0"/>
                                          </p:stCondLst>
                                        </p:cTn>
                                        <p:tgtEl>
                                          <p:spTgt spid="33"/>
                                        </p:tgtEl>
                                        <p:attrNameLst>
                                          <p:attrName>style.visibility</p:attrName>
                                        </p:attrNameLst>
                                      </p:cBhvr>
                                      <p:to>
                                        <p:strVal val="visible"/>
                                      </p:to>
                                    </p:set>
                                    <p:animEffect transition="in" filter="fade">
                                      <p:cBhvr>
                                        <p:cTn id="53" dur="500"/>
                                        <p:tgtEl>
                                          <p:spTgt spid="33"/>
                                        </p:tgtEl>
                                      </p:cBhvr>
                                    </p:animEffect>
                                  </p:childTnLst>
                                </p:cTn>
                              </p:par>
                            </p:childTnLst>
                          </p:cTn>
                        </p:par>
                        <p:par>
                          <p:cTn id="54" fill="hold">
                            <p:stCondLst>
                              <p:cond delay="3000"/>
                            </p:stCondLst>
                            <p:childTnLst>
                              <p:par>
                                <p:cTn id="55" presetID="10" presetClass="entr" presetSubtype="0" fill="hold" grpId="0" nodeType="afterEffect">
                                  <p:stCondLst>
                                    <p:cond delay="0"/>
                                  </p:stCondLst>
                                  <p:childTnLst>
                                    <p:set>
                                      <p:cBhvr>
                                        <p:cTn id="56" dur="1" fill="hold">
                                          <p:stCondLst>
                                            <p:cond delay="0"/>
                                          </p:stCondLst>
                                        </p:cTn>
                                        <p:tgtEl>
                                          <p:spTgt spid="34"/>
                                        </p:tgtEl>
                                        <p:attrNameLst>
                                          <p:attrName>style.visibility</p:attrName>
                                        </p:attrNameLst>
                                      </p:cBhvr>
                                      <p:to>
                                        <p:strVal val="visible"/>
                                      </p:to>
                                    </p:set>
                                    <p:animEffect transition="in" filter="fade">
                                      <p:cBhvr>
                                        <p:cTn id="57" dur="500"/>
                                        <p:tgtEl>
                                          <p:spTgt spid="34"/>
                                        </p:tgtEl>
                                      </p:cBhvr>
                                    </p:animEffect>
                                  </p:childTnLst>
                                </p:cTn>
                              </p:par>
                            </p:childTnLst>
                          </p:cTn>
                        </p:par>
                        <p:par>
                          <p:cTn id="58" fill="hold">
                            <p:stCondLst>
                              <p:cond delay="3500"/>
                            </p:stCondLst>
                            <p:childTnLst>
                              <p:par>
                                <p:cTn id="59" presetID="10" presetClass="entr" presetSubtype="0" fill="hold" grpId="0" nodeType="afterEffect">
                                  <p:stCondLst>
                                    <p:cond delay="0"/>
                                  </p:stCondLst>
                                  <p:childTnLst>
                                    <p:set>
                                      <p:cBhvr>
                                        <p:cTn id="60" dur="1" fill="hold">
                                          <p:stCondLst>
                                            <p:cond delay="0"/>
                                          </p:stCondLst>
                                        </p:cTn>
                                        <p:tgtEl>
                                          <p:spTgt spid="35"/>
                                        </p:tgtEl>
                                        <p:attrNameLst>
                                          <p:attrName>style.visibility</p:attrName>
                                        </p:attrNameLst>
                                      </p:cBhvr>
                                      <p:to>
                                        <p:strVal val="visible"/>
                                      </p:to>
                                    </p:set>
                                    <p:animEffect transition="in" filter="fade">
                                      <p:cBhvr>
                                        <p:cTn id="61" dur="500"/>
                                        <p:tgtEl>
                                          <p:spTgt spid="35"/>
                                        </p:tgtEl>
                                      </p:cBhvr>
                                    </p:animEffect>
                                  </p:childTnLst>
                                </p:cTn>
                              </p:par>
                            </p:childTnLst>
                          </p:cTn>
                        </p:par>
                        <p:par>
                          <p:cTn id="62" fill="hold">
                            <p:stCondLst>
                              <p:cond delay="4000"/>
                            </p:stCondLst>
                            <p:childTnLst>
                              <p:par>
                                <p:cTn id="63" presetID="10" presetClass="entr" presetSubtype="0" fill="hold" grpId="0" nodeType="afterEffect">
                                  <p:stCondLst>
                                    <p:cond delay="0"/>
                                  </p:stCondLst>
                                  <p:childTnLst>
                                    <p:set>
                                      <p:cBhvr>
                                        <p:cTn id="64" dur="1" fill="hold">
                                          <p:stCondLst>
                                            <p:cond delay="0"/>
                                          </p:stCondLst>
                                        </p:cTn>
                                        <p:tgtEl>
                                          <p:spTgt spid="36"/>
                                        </p:tgtEl>
                                        <p:attrNameLst>
                                          <p:attrName>style.visibility</p:attrName>
                                        </p:attrNameLst>
                                      </p:cBhvr>
                                      <p:to>
                                        <p:strVal val="visible"/>
                                      </p:to>
                                    </p:set>
                                    <p:animEffect transition="in" filter="fade">
                                      <p:cBhvr>
                                        <p:cTn id="65"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dvAuto="0"/>
      <p:bldP spid="5" grpId="0" animBg="1" advAuto="0"/>
      <p:bldP spid="8" grpId="0" advAuto="0"/>
      <p:bldP spid="11" grpId="0" animBg="1" advAuto="0"/>
      <p:bldP spid="14" grpId="0" advAuto="0"/>
      <p:bldP spid="17" grpId="0" advAuto="0"/>
      <p:bldP spid="20" grpId="0" animBg="1" advAuto="0"/>
      <p:bldP spid="23" grpId="0" advAuto="0"/>
      <p:bldP spid="26" grpId="0" animBg="1" advAuto="0"/>
      <p:bldP spid="29" grpId="0" advAuto="0"/>
      <p:bldP spid="32" grpId="0"/>
      <p:bldP spid="33" grpId="0"/>
      <p:bldP spid="34" grpId="0"/>
      <p:bldP spid="35" grpId="0"/>
      <p:bldP spid="36"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PA_组合 1"/>
          <p:cNvGrpSpPr/>
          <p:nvPr>
            <p:custDataLst>
              <p:tags r:id="rId1"/>
            </p:custDataLst>
          </p:nvPr>
        </p:nvGrpSpPr>
        <p:grpSpPr>
          <a:xfrm>
            <a:off x="1717179" y="1675764"/>
            <a:ext cx="9659408" cy="4141967"/>
            <a:chOff x="1717179" y="1675764"/>
            <a:chExt cx="9659408" cy="4141967"/>
          </a:xfrm>
        </p:grpSpPr>
        <p:sp>
          <p:nvSpPr>
            <p:cNvPr id="3" name="弧形 2"/>
            <p:cNvSpPr/>
            <p:nvPr/>
          </p:nvSpPr>
          <p:spPr>
            <a:xfrm>
              <a:off x="1717179" y="1675764"/>
              <a:ext cx="2749517" cy="2749517"/>
            </a:xfrm>
            <a:prstGeom prst="arc">
              <a:avLst>
                <a:gd name="adj1" fmla="val 10856794"/>
                <a:gd name="adj2" fmla="val 5056950"/>
              </a:avLst>
            </a:prstGeom>
            <a:noFill/>
            <a:ln w="9525">
              <a:solidFill>
                <a:srgbClr val="626262"/>
              </a:solidFill>
              <a:prstDash val="sys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lumMod val="75000"/>
                    <a:lumOff val="25000"/>
                  </a:schemeClr>
                </a:solidFill>
                <a:latin typeface="+mn-ea"/>
              </a:endParaRPr>
            </a:p>
          </p:txBody>
        </p:sp>
        <p:cxnSp>
          <p:nvCxnSpPr>
            <p:cNvPr id="4" name="直接连接符 3"/>
            <p:cNvCxnSpPr/>
            <p:nvPr/>
          </p:nvCxnSpPr>
          <p:spPr>
            <a:xfrm>
              <a:off x="3215680" y="4425281"/>
              <a:ext cx="5386453" cy="0"/>
            </a:xfrm>
            <a:prstGeom prst="line">
              <a:avLst/>
            </a:prstGeom>
            <a:noFill/>
            <a:ln w="9525">
              <a:solidFill>
                <a:srgbClr val="626262"/>
              </a:solidFill>
              <a:prstDash val="sys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cxnSp>
        <p:sp>
          <p:nvSpPr>
            <p:cNvPr id="5" name="弧形 4"/>
            <p:cNvSpPr/>
            <p:nvPr/>
          </p:nvSpPr>
          <p:spPr>
            <a:xfrm>
              <a:off x="8627070" y="3068214"/>
              <a:ext cx="2749517" cy="2749517"/>
            </a:xfrm>
            <a:prstGeom prst="arc">
              <a:avLst>
                <a:gd name="adj1" fmla="val 10856794"/>
                <a:gd name="adj2" fmla="val 4926406"/>
              </a:avLst>
            </a:prstGeom>
            <a:noFill/>
            <a:ln w="9525">
              <a:solidFill>
                <a:srgbClr val="626262"/>
              </a:solidFill>
              <a:prstDash val="sys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lumMod val="75000"/>
                    <a:lumOff val="25000"/>
                  </a:schemeClr>
                </a:solidFill>
                <a:latin typeface="+mn-ea"/>
              </a:endParaRPr>
            </a:p>
          </p:txBody>
        </p:sp>
      </p:grpSp>
      <p:sp>
        <p:nvSpPr>
          <p:cNvPr id="6" name="PA_椭圆 5"/>
          <p:cNvSpPr/>
          <p:nvPr>
            <p:custDataLst>
              <p:tags r:id="rId2"/>
            </p:custDataLst>
          </p:nvPr>
        </p:nvSpPr>
        <p:spPr>
          <a:xfrm>
            <a:off x="1945204" y="1903789"/>
            <a:ext cx="2293467" cy="2293467"/>
          </a:xfrm>
          <a:prstGeom prst="ellipse">
            <a:avLst/>
          </a:prstGeom>
          <a:solidFill>
            <a:schemeClr val="accent1"/>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sz="2400">
              <a:solidFill>
                <a:schemeClr val="tx1">
                  <a:lumMod val="75000"/>
                  <a:lumOff val="25000"/>
                </a:schemeClr>
              </a:solidFill>
              <a:latin typeface="+mn-ea"/>
            </a:endParaRPr>
          </a:p>
        </p:txBody>
      </p:sp>
      <p:sp>
        <p:nvSpPr>
          <p:cNvPr id="7" name="PA_椭圆 6"/>
          <p:cNvSpPr/>
          <p:nvPr>
            <p:custDataLst>
              <p:tags r:id="rId3"/>
            </p:custDataLst>
          </p:nvPr>
        </p:nvSpPr>
        <p:spPr>
          <a:xfrm>
            <a:off x="8855095" y="3296239"/>
            <a:ext cx="2293467" cy="2293467"/>
          </a:xfrm>
          <a:prstGeom prst="ellipse">
            <a:avLst/>
          </a:prstGeom>
          <a:solidFill>
            <a:schemeClr val="accent2"/>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sz="2400">
              <a:solidFill>
                <a:schemeClr val="tx1">
                  <a:lumMod val="75000"/>
                  <a:lumOff val="25000"/>
                </a:schemeClr>
              </a:solidFill>
              <a:latin typeface="+mn-ea"/>
            </a:endParaRPr>
          </a:p>
        </p:txBody>
      </p:sp>
      <p:sp>
        <p:nvSpPr>
          <p:cNvPr id="8" name="PA_矩形 7"/>
          <p:cNvSpPr/>
          <p:nvPr>
            <p:custDataLst>
              <p:tags r:id="rId4"/>
            </p:custDataLst>
          </p:nvPr>
        </p:nvSpPr>
        <p:spPr>
          <a:xfrm>
            <a:off x="2162836" y="4519700"/>
            <a:ext cx="1858201" cy="1171283"/>
          </a:xfrm>
          <a:prstGeom prst="rect">
            <a:avLst/>
          </a:prstGeom>
          <a:effectLst/>
        </p:spPr>
        <p:txBody>
          <a:bodyPr wrap="none" anchor="ctr">
            <a:spAutoFit/>
          </a:bodyPr>
          <a:lstStyle/>
          <a:p>
            <a:pPr algn="ctr">
              <a:lnSpc>
                <a:spcPct val="150000"/>
              </a:lnSpc>
            </a:pPr>
            <a:r>
              <a:rPr lang="en-US" altLang="zh-CN" sz="8000" baseline="12000" dirty="0" smtClean="0">
                <a:solidFill>
                  <a:schemeClr val="accent1"/>
                </a:solidFill>
                <a:latin typeface="+mj-lt"/>
              </a:rPr>
              <a:t>20XX</a:t>
            </a:r>
            <a:endParaRPr lang="zh-CN" altLang="en-US" sz="8000" baseline="12000" dirty="0">
              <a:solidFill>
                <a:schemeClr val="accent1"/>
              </a:solidFill>
              <a:latin typeface="+mj-lt"/>
            </a:endParaRPr>
          </a:p>
        </p:txBody>
      </p:sp>
      <p:sp>
        <p:nvSpPr>
          <p:cNvPr id="9" name="PA_矩形 8"/>
          <p:cNvSpPr/>
          <p:nvPr>
            <p:custDataLst>
              <p:tags r:id="rId5"/>
            </p:custDataLst>
          </p:nvPr>
        </p:nvSpPr>
        <p:spPr>
          <a:xfrm>
            <a:off x="9072727" y="1966061"/>
            <a:ext cx="1858201" cy="1171283"/>
          </a:xfrm>
          <a:prstGeom prst="rect">
            <a:avLst/>
          </a:prstGeom>
          <a:effectLst/>
        </p:spPr>
        <p:txBody>
          <a:bodyPr wrap="none" anchor="ctr">
            <a:spAutoFit/>
          </a:bodyPr>
          <a:lstStyle/>
          <a:p>
            <a:pPr algn="ctr">
              <a:lnSpc>
                <a:spcPct val="150000"/>
              </a:lnSpc>
            </a:pPr>
            <a:r>
              <a:rPr lang="en-US" altLang="zh-CN" sz="8000" baseline="12000" dirty="0" smtClean="0">
                <a:solidFill>
                  <a:schemeClr val="accent2"/>
                </a:solidFill>
                <a:latin typeface="+mj-lt"/>
              </a:rPr>
              <a:t>20XX</a:t>
            </a:r>
            <a:endParaRPr lang="zh-CN" altLang="en-US" sz="8000" baseline="12000" dirty="0">
              <a:solidFill>
                <a:schemeClr val="accent2"/>
              </a:solidFill>
              <a:latin typeface="+mj-lt"/>
            </a:endParaRPr>
          </a:p>
        </p:txBody>
      </p:sp>
      <p:sp>
        <p:nvSpPr>
          <p:cNvPr id="10" name="PA_矩形 9"/>
          <p:cNvSpPr/>
          <p:nvPr>
            <p:custDataLst>
              <p:tags r:id="rId6"/>
            </p:custDataLst>
          </p:nvPr>
        </p:nvSpPr>
        <p:spPr>
          <a:xfrm>
            <a:off x="3987576" y="4610393"/>
            <a:ext cx="4220659" cy="1200329"/>
          </a:xfrm>
          <a:prstGeom prst="rect">
            <a:avLst/>
          </a:prstGeom>
        </p:spPr>
        <p:txBody>
          <a:bodyPr wrap="square">
            <a:spAutoFit/>
          </a:bodyPr>
          <a:lstStyle/>
          <a:p>
            <a:pPr algn="just">
              <a:defRPr/>
            </a:pPr>
            <a:r>
              <a:rPr lang="zh-CN" altLang="en-US" kern="0" dirty="0">
                <a:solidFill>
                  <a:schemeClr val="tx1">
                    <a:lumMod val="75000"/>
                    <a:lumOff val="25000"/>
                  </a:schemeClr>
                </a:solidFill>
                <a:latin typeface="+mn-ea"/>
              </a:rPr>
              <a:t>请替换文字内容，点击添加相关标题文字，修改文字内容，也可以直接复制你的内容到此。请替换文字内容，修改文字内容。</a:t>
            </a:r>
            <a:endParaRPr lang="zh-CN" altLang="en-US" kern="0" dirty="0">
              <a:solidFill>
                <a:schemeClr val="tx1">
                  <a:lumMod val="75000"/>
                  <a:lumOff val="25000"/>
                </a:schemeClr>
              </a:solidFill>
              <a:latin typeface="+mn-ea"/>
            </a:endParaRPr>
          </a:p>
        </p:txBody>
      </p:sp>
      <p:sp>
        <p:nvSpPr>
          <p:cNvPr id="11" name="PA_矩形 10"/>
          <p:cNvSpPr/>
          <p:nvPr>
            <p:custDataLst>
              <p:tags r:id="rId7"/>
            </p:custDataLst>
          </p:nvPr>
        </p:nvSpPr>
        <p:spPr>
          <a:xfrm>
            <a:off x="4789215" y="2315799"/>
            <a:ext cx="3685620" cy="922020"/>
          </a:xfrm>
          <a:prstGeom prst="rect">
            <a:avLst/>
          </a:prstGeom>
        </p:spPr>
        <p:txBody>
          <a:bodyPr wrap="square">
            <a:spAutoFit/>
          </a:bodyPr>
          <a:lstStyle/>
          <a:p>
            <a:pPr algn="r">
              <a:defRPr/>
            </a:pPr>
            <a:r>
              <a:rPr lang="zh-CN" altLang="en-US" kern="0" dirty="0">
                <a:solidFill>
                  <a:schemeClr val="tx1">
                    <a:lumMod val="75000"/>
                    <a:lumOff val="25000"/>
                  </a:schemeClr>
                </a:solidFill>
                <a:latin typeface="+mn-ea"/>
              </a:rPr>
              <a:t>请替换文字内容，点击添加相关标题文字，修改文字内容，也可以直接复制你的内容到此。请替换文字  </a:t>
            </a:r>
            <a:endParaRPr lang="zh-CN" altLang="en-US" kern="0" dirty="0">
              <a:solidFill>
                <a:schemeClr val="tx1">
                  <a:lumMod val="75000"/>
                  <a:lumOff val="25000"/>
                </a:schemeClr>
              </a:solidFill>
              <a:latin typeface="+mn-ea"/>
            </a:endParaRPr>
          </a:p>
        </p:txBody>
      </p:sp>
      <p:sp>
        <p:nvSpPr>
          <p:cNvPr id="12" name="PA_椭圆 11" hidden="1"/>
          <p:cNvSpPr/>
          <p:nvPr>
            <p:custDataLst>
              <p:tags r:id="rId8"/>
            </p:custDataLst>
          </p:nvPr>
        </p:nvSpPr>
        <p:spPr>
          <a:xfrm>
            <a:off x="2097439" y="2056024"/>
            <a:ext cx="1988997" cy="1988997"/>
          </a:xfrm>
          <a:prstGeom prst="ellipse">
            <a:avLst/>
          </a:prstGeom>
          <a:blipFill dpi="0" rotWithShape="1">
            <a:blip r:embed="rId9"/>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lumMod val="75000"/>
                  <a:lumOff val="25000"/>
                </a:schemeClr>
              </a:solidFill>
              <a:latin typeface="+mn-ea"/>
            </a:endParaRPr>
          </a:p>
        </p:txBody>
      </p:sp>
      <p:sp>
        <p:nvSpPr>
          <p:cNvPr id="13" name="PA_椭圆 12" hidden="1"/>
          <p:cNvSpPr/>
          <p:nvPr>
            <p:custDataLst>
              <p:tags r:id="rId10"/>
            </p:custDataLst>
          </p:nvPr>
        </p:nvSpPr>
        <p:spPr>
          <a:xfrm>
            <a:off x="9007330" y="3448474"/>
            <a:ext cx="1988997" cy="1988997"/>
          </a:xfrm>
          <a:prstGeom prst="ellipse">
            <a:avLst/>
          </a:prstGeom>
          <a:blipFill dpi="0" rotWithShape="1">
            <a:blip r:embed="rId11"/>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lumMod val="75000"/>
                  <a:lumOff val="25000"/>
                </a:schemeClr>
              </a:solidFill>
              <a:latin typeface="+mn-ea"/>
            </a:endParaRPr>
          </a:p>
        </p:txBody>
      </p:sp>
      <p:pic>
        <p:nvPicPr>
          <p:cNvPr id="17" name="图片占位符 16"/>
          <p:cNvPicPr>
            <a:picLocks noGrp="1" noChangeAspect="1"/>
          </p:cNvPicPr>
          <p:nvPr>
            <p:ph type="pic" sz="quarter" idx="13"/>
          </p:nvPr>
        </p:nvPicPr>
        <p:blipFill>
          <a:blip r:embed="rId12">
            <a:extLst>
              <a:ext uri="{28A0092B-C50C-407E-A947-70E740481C1C}">
                <a14:useLocalDpi xmlns:a14="http://schemas.microsoft.com/office/drawing/2010/main" val="0"/>
              </a:ext>
            </a:extLst>
          </a:blip>
          <a:srcRect l="15217" r="15217"/>
          <a:stretch>
            <a:fillRect/>
          </a:stretch>
        </p:blipFill>
        <p:spPr/>
      </p:pic>
      <p:pic>
        <p:nvPicPr>
          <p:cNvPr id="19" name="图片占位符 18" descr="图片包含 室内, 餐桌&#10;&#10;已生成极高可信度的说明"/>
          <p:cNvPicPr>
            <a:picLocks noGrp="1" noChangeAspect="1"/>
          </p:cNvPicPr>
          <p:nvPr>
            <p:ph type="pic" sz="quarter" idx="14"/>
          </p:nvPr>
        </p:nvPicPr>
        <p:blipFill>
          <a:blip r:embed="rId13">
            <a:extLst>
              <a:ext uri="{28A0092B-C50C-407E-A947-70E740481C1C}">
                <a14:useLocalDpi xmlns:a14="http://schemas.microsoft.com/office/drawing/2010/main" val="0"/>
              </a:ext>
            </a:extLst>
          </a:blip>
          <a:srcRect l="28500" r="28500"/>
          <a:stretch>
            <a:fillRect/>
          </a:stretch>
        </p:blipFill>
        <p:spPr/>
      </p:pic>
    </p:spTree>
  </p:cSld>
  <p:clrMapOvr>
    <a:masterClrMapping/>
  </p:clrMapOvr>
  <mc:AlternateContent xmlns:mc="http://schemas.openxmlformats.org/markup-compatibility/2006">
    <mc:Choice xmlns:p14="http://schemas.microsoft.com/office/powerpoint/2010/main" Requires="p14">
      <p:transition spd="slow" p14:dur="900" advClick="0" advTm="5000">
        <p14:warp dir="in"/>
      </p:transition>
    </mc:Choice>
    <mc:Fallback>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outVertical)">
                                      <p:cBhvr>
                                        <p:cTn id="7" dur="750"/>
                                        <p:tgtEl>
                                          <p:spTgt spid="2"/>
                                        </p:tgtEl>
                                      </p:cBhvr>
                                    </p:animEffect>
                                  </p:childTnLst>
                                </p:cTn>
                              </p:par>
                              <p:par>
                                <p:cTn id="8" presetID="42" presetClass="entr" presetSubtype="0" fill="hold" grpId="0" nodeType="withEffect">
                                  <p:stCondLst>
                                    <p:cond delay="75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750"/>
                                        <p:tgtEl>
                                          <p:spTgt spid="6"/>
                                        </p:tgtEl>
                                      </p:cBhvr>
                                    </p:animEffect>
                                    <p:anim calcmode="lin" valueType="num">
                                      <p:cBhvr>
                                        <p:cTn id="11" dur="750" fill="hold"/>
                                        <p:tgtEl>
                                          <p:spTgt spid="6"/>
                                        </p:tgtEl>
                                        <p:attrNameLst>
                                          <p:attrName>ppt_x</p:attrName>
                                        </p:attrNameLst>
                                      </p:cBhvr>
                                      <p:tavLst>
                                        <p:tav tm="0">
                                          <p:val>
                                            <p:strVal val="#ppt_x"/>
                                          </p:val>
                                        </p:tav>
                                        <p:tav tm="100000">
                                          <p:val>
                                            <p:strVal val="#ppt_x"/>
                                          </p:val>
                                        </p:tav>
                                      </p:tavLst>
                                    </p:anim>
                                    <p:anim calcmode="lin" valueType="num">
                                      <p:cBhvr>
                                        <p:cTn id="12" dur="750" fill="hold"/>
                                        <p:tgtEl>
                                          <p:spTgt spid="6"/>
                                        </p:tgtEl>
                                        <p:attrNameLst>
                                          <p:attrName>ppt_y</p:attrName>
                                        </p:attrNameLst>
                                      </p:cBhvr>
                                      <p:tavLst>
                                        <p:tav tm="0">
                                          <p:val>
                                            <p:strVal val="#ppt_y+.1"/>
                                          </p:val>
                                        </p:tav>
                                        <p:tav tm="100000">
                                          <p:val>
                                            <p:strVal val="#ppt_y"/>
                                          </p:val>
                                        </p:tav>
                                      </p:tavLst>
                                    </p:anim>
                                  </p:childTnLst>
                                </p:cTn>
                              </p:par>
                              <p:par>
                                <p:cTn id="13" presetID="42" presetClass="entr" presetSubtype="0" fill="hold" grpId="0" nodeType="withEffect">
                                  <p:stCondLst>
                                    <p:cond delay="750"/>
                                  </p:stCondLst>
                                  <p:childTnLst>
                                    <p:set>
                                      <p:cBhvr>
                                        <p:cTn id="14" dur="1" fill="hold">
                                          <p:stCondLst>
                                            <p:cond delay="0"/>
                                          </p:stCondLst>
                                        </p:cTn>
                                        <p:tgtEl>
                                          <p:spTgt spid="7"/>
                                        </p:tgtEl>
                                        <p:attrNameLst>
                                          <p:attrName>style.visibility</p:attrName>
                                        </p:attrNameLst>
                                      </p:cBhvr>
                                      <p:to>
                                        <p:strVal val="visible"/>
                                      </p:to>
                                    </p:set>
                                    <p:animEffect transition="in" filter="fade">
                                      <p:cBhvr>
                                        <p:cTn id="15" dur="750"/>
                                        <p:tgtEl>
                                          <p:spTgt spid="7"/>
                                        </p:tgtEl>
                                      </p:cBhvr>
                                    </p:animEffect>
                                    <p:anim calcmode="lin" valueType="num">
                                      <p:cBhvr>
                                        <p:cTn id="16" dur="750" fill="hold"/>
                                        <p:tgtEl>
                                          <p:spTgt spid="7"/>
                                        </p:tgtEl>
                                        <p:attrNameLst>
                                          <p:attrName>ppt_x</p:attrName>
                                        </p:attrNameLst>
                                      </p:cBhvr>
                                      <p:tavLst>
                                        <p:tav tm="0">
                                          <p:val>
                                            <p:strVal val="#ppt_x"/>
                                          </p:val>
                                        </p:tav>
                                        <p:tav tm="100000">
                                          <p:val>
                                            <p:strVal val="#ppt_x"/>
                                          </p:val>
                                        </p:tav>
                                      </p:tavLst>
                                    </p:anim>
                                    <p:anim calcmode="lin" valueType="num">
                                      <p:cBhvr>
                                        <p:cTn id="17" dur="750" fill="hold"/>
                                        <p:tgtEl>
                                          <p:spTgt spid="7"/>
                                        </p:tgtEl>
                                        <p:attrNameLst>
                                          <p:attrName>ppt_y</p:attrName>
                                        </p:attrNameLst>
                                      </p:cBhvr>
                                      <p:tavLst>
                                        <p:tav tm="0">
                                          <p:val>
                                            <p:strVal val="#ppt_y+.1"/>
                                          </p:val>
                                        </p:tav>
                                        <p:tav tm="100000">
                                          <p:val>
                                            <p:strVal val="#ppt_y"/>
                                          </p:val>
                                        </p:tav>
                                      </p:tavLst>
                                    </p:anim>
                                  </p:childTnLst>
                                </p:cTn>
                              </p:par>
                              <p:par>
                                <p:cTn id="18" presetID="53" presetClass="entr" presetSubtype="16" fill="hold" grpId="0" nodeType="withEffect">
                                  <p:stCondLst>
                                    <p:cond delay="1500"/>
                                  </p:stCondLst>
                                  <p:childTnLst>
                                    <p:set>
                                      <p:cBhvr>
                                        <p:cTn id="19" dur="1" fill="hold">
                                          <p:stCondLst>
                                            <p:cond delay="0"/>
                                          </p:stCondLst>
                                        </p:cTn>
                                        <p:tgtEl>
                                          <p:spTgt spid="12"/>
                                        </p:tgtEl>
                                        <p:attrNameLst>
                                          <p:attrName>style.visibility</p:attrName>
                                        </p:attrNameLst>
                                      </p:cBhvr>
                                      <p:to>
                                        <p:strVal val="visible"/>
                                      </p:to>
                                    </p:set>
                                    <p:anim calcmode="lin" valueType="num">
                                      <p:cBhvr>
                                        <p:cTn id="20" dur="500" fill="hold"/>
                                        <p:tgtEl>
                                          <p:spTgt spid="12"/>
                                        </p:tgtEl>
                                        <p:attrNameLst>
                                          <p:attrName>ppt_w</p:attrName>
                                        </p:attrNameLst>
                                      </p:cBhvr>
                                      <p:tavLst>
                                        <p:tav tm="0">
                                          <p:val>
                                            <p:fltVal val="0"/>
                                          </p:val>
                                        </p:tav>
                                        <p:tav tm="100000">
                                          <p:val>
                                            <p:strVal val="#ppt_w"/>
                                          </p:val>
                                        </p:tav>
                                      </p:tavLst>
                                    </p:anim>
                                    <p:anim calcmode="lin" valueType="num">
                                      <p:cBhvr>
                                        <p:cTn id="21" dur="500" fill="hold"/>
                                        <p:tgtEl>
                                          <p:spTgt spid="12"/>
                                        </p:tgtEl>
                                        <p:attrNameLst>
                                          <p:attrName>ppt_h</p:attrName>
                                        </p:attrNameLst>
                                      </p:cBhvr>
                                      <p:tavLst>
                                        <p:tav tm="0">
                                          <p:val>
                                            <p:fltVal val="0"/>
                                          </p:val>
                                        </p:tav>
                                        <p:tav tm="100000">
                                          <p:val>
                                            <p:strVal val="#ppt_h"/>
                                          </p:val>
                                        </p:tav>
                                      </p:tavLst>
                                    </p:anim>
                                    <p:animEffect transition="in" filter="fade">
                                      <p:cBhvr>
                                        <p:cTn id="22" dur="500"/>
                                        <p:tgtEl>
                                          <p:spTgt spid="12"/>
                                        </p:tgtEl>
                                      </p:cBhvr>
                                    </p:animEffect>
                                  </p:childTnLst>
                                </p:cTn>
                              </p:par>
                              <p:par>
                                <p:cTn id="23" presetID="53" presetClass="entr" presetSubtype="16" fill="hold" grpId="0" nodeType="withEffect">
                                  <p:stCondLst>
                                    <p:cond delay="1500"/>
                                  </p:stCondLst>
                                  <p:childTnLst>
                                    <p:set>
                                      <p:cBhvr>
                                        <p:cTn id="24" dur="1" fill="hold">
                                          <p:stCondLst>
                                            <p:cond delay="0"/>
                                          </p:stCondLst>
                                        </p:cTn>
                                        <p:tgtEl>
                                          <p:spTgt spid="13"/>
                                        </p:tgtEl>
                                        <p:attrNameLst>
                                          <p:attrName>style.visibility</p:attrName>
                                        </p:attrNameLst>
                                      </p:cBhvr>
                                      <p:to>
                                        <p:strVal val="visible"/>
                                      </p:to>
                                    </p:set>
                                    <p:anim calcmode="lin" valueType="num">
                                      <p:cBhvr>
                                        <p:cTn id="25" dur="500" fill="hold"/>
                                        <p:tgtEl>
                                          <p:spTgt spid="13"/>
                                        </p:tgtEl>
                                        <p:attrNameLst>
                                          <p:attrName>ppt_w</p:attrName>
                                        </p:attrNameLst>
                                      </p:cBhvr>
                                      <p:tavLst>
                                        <p:tav tm="0">
                                          <p:val>
                                            <p:fltVal val="0"/>
                                          </p:val>
                                        </p:tav>
                                        <p:tav tm="100000">
                                          <p:val>
                                            <p:strVal val="#ppt_w"/>
                                          </p:val>
                                        </p:tav>
                                      </p:tavLst>
                                    </p:anim>
                                    <p:anim calcmode="lin" valueType="num">
                                      <p:cBhvr>
                                        <p:cTn id="26" dur="500" fill="hold"/>
                                        <p:tgtEl>
                                          <p:spTgt spid="13"/>
                                        </p:tgtEl>
                                        <p:attrNameLst>
                                          <p:attrName>ppt_h</p:attrName>
                                        </p:attrNameLst>
                                      </p:cBhvr>
                                      <p:tavLst>
                                        <p:tav tm="0">
                                          <p:val>
                                            <p:fltVal val="0"/>
                                          </p:val>
                                        </p:tav>
                                        <p:tav tm="100000">
                                          <p:val>
                                            <p:strVal val="#ppt_h"/>
                                          </p:val>
                                        </p:tav>
                                      </p:tavLst>
                                    </p:anim>
                                    <p:animEffect transition="in" filter="fade">
                                      <p:cBhvr>
                                        <p:cTn id="27" dur="500"/>
                                        <p:tgtEl>
                                          <p:spTgt spid="13"/>
                                        </p:tgtEl>
                                      </p:cBhvr>
                                    </p:animEffect>
                                  </p:childTnLst>
                                </p:cTn>
                              </p:par>
                              <p:par>
                                <p:cTn id="28" presetID="12" presetClass="entr" presetSubtype="8" fill="hold" grpId="0" nodeType="withEffect">
                                  <p:stCondLst>
                                    <p:cond delay="2000"/>
                                  </p:stCondLst>
                                  <p:childTnLst>
                                    <p:set>
                                      <p:cBhvr>
                                        <p:cTn id="29" dur="1" fill="hold">
                                          <p:stCondLst>
                                            <p:cond delay="0"/>
                                          </p:stCondLst>
                                        </p:cTn>
                                        <p:tgtEl>
                                          <p:spTgt spid="9"/>
                                        </p:tgtEl>
                                        <p:attrNameLst>
                                          <p:attrName>style.visibility</p:attrName>
                                        </p:attrNameLst>
                                      </p:cBhvr>
                                      <p:to>
                                        <p:strVal val="visible"/>
                                      </p:to>
                                    </p:set>
                                    <p:anim calcmode="lin" valueType="num">
                                      <p:cBhvr additive="base">
                                        <p:cTn id="30" dur="500"/>
                                        <p:tgtEl>
                                          <p:spTgt spid="9"/>
                                        </p:tgtEl>
                                        <p:attrNameLst>
                                          <p:attrName>ppt_x</p:attrName>
                                        </p:attrNameLst>
                                      </p:cBhvr>
                                      <p:tavLst>
                                        <p:tav tm="0">
                                          <p:val>
                                            <p:strVal val="#ppt_x-#ppt_w*1.125000"/>
                                          </p:val>
                                        </p:tav>
                                        <p:tav tm="100000">
                                          <p:val>
                                            <p:strVal val="#ppt_x"/>
                                          </p:val>
                                        </p:tav>
                                      </p:tavLst>
                                    </p:anim>
                                    <p:animEffect transition="in" filter="wipe(right)">
                                      <p:cBhvr>
                                        <p:cTn id="31" dur="500"/>
                                        <p:tgtEl>
                                          <p:spTgt spid="9"/>
                                        </p:tgtEl>
                                      </p:cBhvr>
                                    </p:animEffect>
                                  </p:childTnLst>
                                </p:cTn>
                              </p:par>
                              <p:par>
                                <p:cTn id="32" presetID="12" presetClass="entr" presetSubtype="2" fill="hold" grpId="0" nodeType="withEffect">
                                  <p:stCondLst>
                                    <p:cond delay="2000"/>
                                  </p:stCondLst>
                                  <p:childTnLst>
                                    <p:set>
                                      <p:cBhvr>
                                        <p:cTn id="33" dur="1" fill="hold">
                                          <p:stCondLst>
                                            <p:cond delay="0"/>
                                          </p:stCondLst>
                                        </p:cTn>
                                        <p:tgtEl>
                                          <p:spTgt spid="8"/>
                                        </p:tgtEl>
                                        <p:attrNameLst>
                                          <p:attrName>style.visibility</p:attrName>
                                        </p:attrNameLst>
                                      </p:cBhvr>
                                      <p:to>
                                        <p:strVal val="visible"/>
                                      </p:to>
                                    </p:set>
                                    <p:anim calcmode="lin" valueType="num">
                                      <p:cBhvr additive="base">
                                        <p:cTn id="34" dur="500"/>
                                        <p:tgtEl>
                                          <p:spTgt spid="8"/>
                                        </p:tgtEl>
                                        <p:attrNameLst>
                                          <p:attrName>ppt_x</p:attrName>
                                        </p:attrNameLst>
                                      </p:cBhvr>
                                      <p:tavLst>
                                        <p:tav tm="0">
                                          <p:val>
                                            <p:strVal val="#ppt_x+#ppt_w*1.125000"/>
                                          </p:val>
                                        </p:tav>
                                        <p:tav tm="100000">
                                          <p:val>
                                            <p:strVal val="#ppt_x"/>
                                          </p:val>
                                        </p:tav>
                                      </p:tavLst>
                                    </p:anim>
                                    <p:animEffect transition="in" filter="wipe(left)">
                                      <p:cBhvr>
                                        <p:cTn id="35" dur="500"/>
                                        <p:tgtEl>
                                          <p:spTgt spid="8"/>
                                        </p:tgtEl>
                                      </p:cBhvr>
                                    </p:animEffect>
                                  </p:childTnLst>
                                </p:cTn>
                              </p:par>
                              <p:par>
                                <p:cTn id="36" presetID="22" presetClass="entr" presetSubtype="2" fill="hold" grpId="0" nodeType="withEffect">
                                  <p:stCondLst>
                                    <p:cond delay="2500"/>
                                  </p:stCondLst>
                                  <p:childTnLst>
                                    <p:set>
                                      <p:cBhvr>
                                        <p:cTn id="37" dur="1" fill="hold">
                                          <p:stCondLst>
                                            <p:cond delay="0"/>
                                          </p:stCondLst>
                                        </p:cTn>
                                        <p:tgtEl>
                                          <p:spTgt spid="11"/>
                                        </p:tgtEl>
                                        <p:attrNameLst>
                                          <p:attrName>style.visibility</p:attrName>
                                        </p:attrNameLst>
                                      </p:cBhvr>
                                      <p:to>
                                        <p:strVal val="visible"/>
                                      </p:to>
                                    </p:set>
                                    <p:animEffect transition="in" filter="wipe(right)">
                                      <p:cBhvr>
                                        <p:cTn id="38" dur="500"/>
                                        <p:tgtEl>
                                          <p:spTgt spid="11"/>
                                        </p:tgtEl>
                                      </p:cBhvr>
                                    </p:animEffect>
                                  </p:childTnLst>
                                </p:cTn>
                              </p:par>
                              <p:par>
                                <p:cTn id="39" presetID="22" presetClass="entr" presetSubtype="8" fill="hold" grpId="0" nodeType="withEffect">
                                  <p:stCondLst>
                                    <p:cond delay="2500"/>
                                  </p:stCondLst>
                                  <p:childTnLst>
                                    <p:set>
                                      <p:cBhvr>
                                        <p:cTn id="40" dur="1" fill="hold">
                                          <p:stCondLst>
                                            <p:cond delay="0"/>
                                          </p:stCondLst>
                                        </p:cTn>
                                        <p:tgtEl>
                                          <p:spTgt spid="10"/>
                                        </p:tgtEl>
                                        <p:attrNameLst>
                                          <p:attrName>style.visibility</p:attrName>
                                        </p:attrNameLst>
                                      </p:cBhvr>
                                      <p:to>
                                        <p:strVal val="visible"/>
                                      </p:to>
                                    </p:set>
                                    <p:animEffect transition="in" filter="wipe(left)">
                                      <p:cBhvr>
                                        <p:cTn id="41"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p:bldP spid="9" grpId="0"/>
      <p:bldP spid="10" grpId="0"/>
      <p:bldP spid="11" grpId="0"/>
      <p:bldP spid="12" grpId="0" animBg="1"/>
      <p:bldP spid="13"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9"/>
          <p:cNvGrpSpPr/>
          <p:nvPr/>
        </p:nvGrpSpPr>
        <p:grpSpPr>
          <a:xfrm>
            <a:off x="1567824" y="3206917"/>
            <a:ext cx="1801642" cy="1801643"/>
            <a:chOff x="1567573" y="3177877"/>
            <a:chExt cx="1801741" cy="1801741"/>
          </a:xfrm>
        </p:grpSpPr>
        <p:sp>
          <p:nvSpPr>
            <p:cNvPr id="3" name="Oval 41"/>
            <p:cNvSpPr/>
            <p:nvPr/>
          </p:nvSpPr>
          <p:spPr>
            <a:xfrm>
              <a:off x="1567573" y="3177877"/>
              <a:ext cx="1801741" cy="1801741"/>
            </a:xfrm>
            <a:prstGeom prst="ellipse">
              <a:avLst/>
            </a:prstGeom>
            <a:solidFill>
              <a:schemeClr val="bg1"/>
            </a:solid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0" rIns="0" bIns="182870" rtlCol="0" anchor="b"/>
            <a:lstStyle/>
            <a:p>
              <a:pPr algn="ctr"/>
              <a:endParaRPr lang="en-US" sz="1000" b="1">
                <a:solidFill>
                  <a:schemeClr val="tx1">
                    <a:lumMod val="75000"/>
                    <a:lumOff val="25000"/>
                  </a:schemeClr>
                </a:solidFill>
                <a:ea typeface="微软雅黑" panose="020B0503020204020204" pitchFamily="34" charset="-122"/>
                <a:sym typeface="Arial" panose="020B0604020202020204" pitchFamily="34" charset="0"/>
              </a:endParaRPr>
            </a:p>
          </p:txBody>
        </p:sp>
        <p:sp>
          <p:nvSpPr>
            <p:cNvPr id="4" name="TextBox 25"/>
            <p:cNvSpPr txBox="1"/>
            <p:nvPr/>
          </p:nvSpPr>
          <p:spPr>
            <a:xfrm>
              <a:off x="1780423" y="4443076"/>
              <a:ext cx="1356790" cy="307665"/>
            </a:xfrm>
            <a:prstGeom prst="rect">
              <a:avLst/>
            </a:prstGeom>
            <a:noFill/>
          </p:spPr>
          <p:txBody>
            <a:bodyPr wrap="square" rtlCol="0">
              <a:spAutoFit/>
            </a:bodyPr>
            <a:lstStyle/>
            <a:p>
              <a:pPr algn="ctr"/>
              <a:r>
                <a:rPr lang="zh-CN" altLang="en-US" sz="1400" b="1" dirty="0">
                  <a:solidFill>
                    <a:schemeClr val="tx1">
                      <a:lumMod val="75000"/>
                      <a:lumOff val="25000"/>
                    </a:schemeClr>
                  </a:solidFill>
                  <a:ea typeface="微软雅黑" panose="020B0503020204020204" pitchFamily="34" charset="-122"/>
                  <a:cs typeface="Clear Sans" panose="020B0503030202020304" pitchFamily="34" charset="0"/>
                  <a:sym typeface="Arial" panose="020B0604020202020204" pitchFamily="34" charset="0"/>
                </a:rPr>
                <a:t>替换文字</a:t>
              </a:r>
              <a:endParaRPr lang="id-ID" sz="1400" b="1" dirty="0">
                <a:solidFill>
                  <a:schemeClr val="tx1">
                    <a:lumMod val="75000"/>
                    <a:lumOff val="25000"/>
                  </a:schemeClr>
                </a:solidFill>
                <a:ea typeface="微软雅黑" panose="020B0503020204020204" pitchFamily="34" charset="-122"/>
                <a:cs typeface="Clear Sans" panose="020B0503030202020304" pitchFamily="34" charset="0"/>
                <a:sym typeface="Arial" panose="020B0604020202020204" pitchFamily="34" charset="0"/>
              </a:endParaRPr>
            </a:p>
          </p:txBody>
        </p:sp>
        <p:sp>
          <p:nvSpPr>
            <p:cNvPr id="5" name="Freeform 54"/>
            <p:cNvSpPr>
              <a:spLocks noEditPoints="1"/>
            </p:cNvSpPr>
            <p:nvPr/>
          </p:nvSpPr>
          <p:spPr bwMode="auto">
            <a:xfrm>
              <a:off x="2105573" y="3565228"/>
              <a:ext cx="729769" cy="753310"/>
            </a:xfrm>
            <a:custGeom>
              <a:avLst/>
              <a:gdLst>
                <a:gd name="T0" fmla="*/ 83 w 130"/>
                <a:gd name="T1" fmla="*/ 92 h 134"/>
                <a:gd name="T2" fmla="*/ 128 w 130"/>
                <a:gd name="T3" fmla="*/ 26 h 134"/>
                <a:gd name="T4" fmla="*/ 128 w 130"/>
                <a:gd name="T5" fmla="*/ 21 h 134"/>
                <a:gd name="T6" fmla="*/ 118 w 130"/>
                <a:gd name="T7" fmla="*/ 10 h 134"/>
                <a:gd name="T8" fmla="*/ 112 w 130"/>
                <a:gd name="T9" fmla="*/ 10 h 134"/>
                <a:gd name="T10" fmla="*/ 107 w 130"/>
                <a:gd name="T11" fmla="*/ 15 h 134"/>
                <a:gd name="T12" fmla="*/ 101 w 130"/>
                <a:gd name="T13" fmla="*/ 16 h 134"/>
                <a:gd name="T14" fmla="*/ 102 w 130"/>
                <a:gd name="T15" fmla="*/ 0 h 134"/>
                <a:gd name="T16" fmla="*/ 28 w 130"/>
                <a:gd name="T17" fmla="*/ 0 h 134"/>
                <a:gd name="T18" fmla="*/ 28 w 130"/>
                <a:gd name="T19" fmla="*/ 16 h 134"/>
                <a:gd name="T20" fmla="*/ 23 w 130"/>
                <a:gd name="T21" fmla="*/ 15 h 134"/>
                <a:gd name="T22" fmla="*/ 18 w 130"/>
                <a:gd name="T23" fmla="*/ 10 h 134"/>
                <a:gd name="T24" fmla="*/ 12 w 130"/>
                <a:gd name="T25" fmla="*/ 10 h 134"/>
                <a:gd name="T26" fmla="*/ 1 w 130"/>
                <a:gd name="T27" fmla="*/ 21 h 134"/>
                <a:gd name="T28" fmla="*/ 1 w 130"/>
                <a:gd name="T29" fmla="*/ 26 h 134"/>
                <a:gd name="T30" fmla="*/ 47 w 130"/>
                <a:gd name="T31" fmla="*/ 92 h 134"/>
                <a:gd name="T32" fmla="*/ 59 w 130"/>
                <a:gd name="T33" fmla="*/ 97 h 134"/>
                <a:gd name="T34" fmla="*/ 59 w 130"/>
                <a:gd name="T35" fmla="*/ 103 h 134"/>
                <a:gd name="T36" fmla="*/ 54 w 130"/>
                <a:gd name="T37" fmla="*/ 105 h 134"/>
                <a:gd name="T38" fmla="*/ 59 w 130"/>
                <a:gd name="T39" fmla="*/ 108 h 134"/>
                <a:gd name="T40" fmla="*/ 59 w 130"/>
                <a:gd name="T41" fmla="*/ 114 h 134"/>
                <a:gd name="T42" fmla="*/ 55 w 130"/>
                <a:gd name="T43" fmla="*/ 119 h 134"/>
                <a:gd name="T44" fmla="*/ 49 w 130"/>
                <a:gd name="T45" fmla="*/ 124 h 134"/>
                <a:gd name="T46" fmla="*/ 44 w 130"/>
                <a:gd name="T47" fmla="*/ 129 h 134"/>
                <a:gd name="T48" fmla="*/ 49 w 130"/>
                <a:gd name="T49" fmla="*/ 134 h 134"/>
                <a:gd name="T50" fmla="*/ 80 w 130"/>
                <a:gd name="T51" fmla="*/ 134 h 134"/>
                <a:gd name="T52" fmla="*/ 86 w 130"/>
                <a:gd name="T53" fmla="*/ 129 h 134"/>
                <a:gd name="T54" fmla="*/ 80 w 130"/>
                <a:gd name="T55" fmla="*/ 124 h 134"/>
                <a:gd name="T56" fmla="*/ 75 w 130"/>
                <a:gd name="T57" fmla="*/ 118 h 134"/>
                <a:gd name="T58" fmla="*/ 70 w 130"/>
                <a:gd name="T59" fmla="*/ 114 h 134"/>
                <a:gd name="T60" fmla="*/ 70 w 130"/>
                <a:gd name="T61" fmla="*/ 108 h 134"/>
                <a:gd name="T62" fmla="*/ 75 w 130"/>
                <a:gd name="T63" fmla="*/ 105 h 134"/>
                <a:gd name="T64" fmla="*/ 70 w 130"/>
                <a:gd name="T65" fmla="*/ 103 h 134"/>
                <a:gd name="T66" fmla="*/ 70 w 130"/>
                <a:gd name="T67" fmla="*/ 97 h 134"/>
                <a:gd name="T68" fmla="*/ 83 w 130"/>
                <a:gd name="T69" fmla="*/ 92 h 134"/>
                <a:gd name="T70" fmla="*/ 102 w 130"/>
                <a:gd name="T71" fmla="*/ 21 h 134"/>
                <a:gd name="T72" fmla="*/ 107 w 130"/>
                <a:gd name="T73" fmla="*/ 21 h 134"/>
                <a:gd name="T74" fmla="*/ 113 w 130"/>
                <a:gd name="T75" fmla="*/ 16 h 134"/>
                <a:gd name="T76" fmla="*/ 118 w 130"/>
                <a:gd name="T77" fmla="*/ 21 h 134"/>
                <a:gd name="T78" fmla="*/ 118 w 130"/>
                <a:gd name="T79" fmla="*/ 26 h 134"/>
                <a:gd name="T80" fmla="*/ 91 w 130"/>
                <a:gd name="T81" fmla="*/ 71 h 134"/>
                <a:gd name="T82" fmla="*/ 102 w 130"/>
                <a:gd name="T83" fmla="*/ 21 h 134"/>
                <a:gd name="T84" fmla="*/ 37 w 130"/>
                <a:gd name="T85" fmla="*/ 72 h 134"/>
                <a:gd name="T86" fmla="*/ 10 w 130"/>
                <a:gd name="T87" fmla="*/ 27 h 134"/>
                <a:gd name="T88" fmla="*/ 10 w 130"/>
                <a:gd name="T89" fmla="*/ 22 h 134"/>
                <a:gd name="T90" fmla="*/ 15 w 130"/>
                <a:gd name="T91" fmla="*/ 16 h 134"/>
                <a:gd name="T92" fmla="*/ 21 w 130"/>
                <a:gd name="T93" fmla="*/ 22 h 134"/>
                <a:gd name="T94" fmla="*/ 26 w 130"/>
                <a:gd name="T95" fmla="*/ 22 h 134"/>
                <a:gd name="T96" fmla="*/ 37 w 130"/>
                <a:gd name="T97" fmla="*/ 72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30" h="134">
                  <a:moveTo>
                    <a:pt x="83" y="92"/>
                  </a:moveTo>
                  <a:cubicBezTo>
                    <a:pt x="130" y="63"/>
                    <a:pt x="128" y="26"/>
                    <a:pt x="128" y="26"/>
                  </a:cubicBezTo>
                  <a:cubicBezTo>
                    <a:pt x="128" y="21"/>
                    <a:pt x="128" y="21"/>
                    <a:pt x="128" y="21"/>
                  </a:cubicBezTo>
                  <a:cubicBezTo>
                    <a:pt x="128" y="21"/>
                    <a:pt x="128" y="10"/>
                    <a:pt x="118" y="10"/>
                  </a:cubicBezTo>
                  <a:cubicBezTo>
                    <a:pt x="115" y="10"/>
                    <a:pt x="112" y="10"/>
                    <a:pt x="112" y="10"/>
                  </a:cubicBezTo>
                  <a:cubicBezTo>
                    <a:pt x="107" y="10"/>
                    <a:pt x="107" y="15"/>
                    <a:pt x="107" y="15"/>
                  </a:cubicBezTo>
                  <a:cubicBezTo>
                    <a:pt x="107" y="15"/>
                    <a:pt x="105" y="16"/>
                    <a:pt x="101" y="16"/>
                  </a:cubicBezTo>
                  <a:cubicBezTo>
                    <a:pt x="101" y="12"/>
                    <a:pt x="102" y="0"/>
                    <a:pt x="102" y="0"/>
                  </a:cubicBezTo>
                  <a:cubicBezTo>
                    <a:pt x="56" y="6"/>
                    <a:pt x="28" y="0"/>
                    <a:pt x="28" y="0"/>
                  </a:cubicBezTo>
                  <a:cubicBezTo>
                    <a:pt x="28" y="16"/>
                    <a:pt x="28" y="16"/>
                    <a:pt x="28" y="16"/>
                  </a:cubicBezTo>
                  <a:cubicBezTo>
                    <a:pt x="24" y="16"/>
                    <a:pt x="23" y="15"/>
                    <a:pt x="23" y="15"/>
                  </a:cubicBezTo>
                  <a:cubicBezTo>
                    <a:pt x="23" y="15"/>
                    <a:pt x="22" y="10"/>
                    <a:pt x="18" y="10"/>
                  </a:cubicBezTo>
                  <a:cubicBezTo>
                    <a:pt x="18" y="10"/>
                    <a:pt x="15" y="10"/>
                    <a:pt x="12" y="10"/>
                  </a:cubicBezTo>
                  <a:cubicBezTo>
                    <a:pt x="2" y="10"/>
                    <a:pt x="1" y="21"/>
                    <a:pt x="1" y="21"/>
                  </a:cubicBezTo>
                  <a:cubicBezTo>
                    <a:pt x="1" y="26"/>
                    <a:pt x="1" y="26"/>
                    <a:pt x="1" y="26"/>
                  </a:cubicBezTo>
                  <a:cubicBezTo>
                    <a:pt x="1" y="26"/>
                    <a:pt x="0" y="63"/>
                    <a:pt x="47" y="92"/>
                  </a:cubicBezTo>
                  <a:cubicBezTo>
                    <a:pt x="47" y="92"/>
                    <a:pt x="52" y="97"/>
                    <a:pt x="59" y="97"/>
                  </a:cubicBezTo>
                  <a:cubicBezTo>
                    <a:pt x="59" y="103"/>
                    <a:pt x="59" y="103"/>
                    <a:pt x="59" y="103"/>
                  </a:cubicBezTo>
                  <a:cubicBezTo>
                    <a:pt x="59" y="103"/>
                    <a:pt x="54" y="102"/>
                    <a:pt x="54" y="105"/>
                  </a:cubicBezTo>
                  <a:cubicBezTo>
                    <a:pt x="54" y="109"/>
                    <a:pt x="59" y="108"/>
                    <a:pt x="59" y="108"/>
                  </a:cubicBezTo>
                  <a:cubicBezTo>
                    <a:pt x="59" y="114"/>
                    <a:pt x="59" y="114"/>
                    <a:pt x="59" y="114"/>
                  </a:cubicBezTo>
                  <a:cubicBezTo>
                    <a:pt x="59" y="114"/>
                    <a:pt x="58" y="119"/>
                    <a:pt x="55" y="119"/>
                  </a:cubicBezTo>
                  <a:cubicBezTo>
                    <a:pt x="55" y="124"/>
                    <a:pt x="49" y="124"/>
                    <a:pt x="49" y="124"/>
                  </a:cubicBezTo>
                  <a:cubicBezTo>
                    <a:pt x="49" y="124"/>
                    <a:pt x="44" y="125"/>
                    <a:pt x="44" y="129"/>
                  </a:cubicBezTo>
                  <a:cubicBezTo>
                    <a:pt x="44" y="129"/>
                    <a:pt x="43" y="134"/>
                    <a:pt x="49" y="134"/>
                  </a:cubicBezTo>
                  <a:cubicBezTo>
                    <a:pt x="57" y="134"/>
                    <a:pt x="80" y="134"/>
                    <a:pt x="80" y="134"/>
                  </a:cubicBezTo>
                  <a:cubicBezTo>
                    <a:pt x="85" y="134"/>
                    <a:pt x="86" y="129"/>
                    <a:pt x="86" y="129"/>
                  </a:cubicBezTo>
                  <a:cubicBezTo>
                    <a:pt x="86" y="129"/>
                    <a:pt x="86" y="124"/>
                    <a:pt x="80" y="124"/>
                  </a:cubicBezTo>
                  <a:cubicBezTo>
                    <a:pt x="75" y="124"/>
                    <a:pt x="75" y="118"/>
                    <a:pt x="75" y="118"/>
                  </a:cubicBezTo>
                  <a:cubicBezTo>
                    <a:pt x="75" y="118"/>
                    <a:pt x="70" y="119"/>
                    <a:pt x="70" y="114"/>
                  </a:cubicBezTo>
                  <a:cubicBezTo>
                    <a:pt x="70" y="108"/>
                    <a:pt x="70" y="108"/>
                    <a:pt x="70" y="108"/>
                  </a:cubicBezTo>
                  <a:cubicBezTo>
                    <a:pt x="70" y="108"/>
                    <a:pt x="75" y="109"/>
                    <a:pt x="75" y="105"/>
                  </a:cubicBezTo>
                  <a:cubicBezTo>
                    <a:pt x="75" y="102"/>
                    <a:pt x="70" y="103"/>
                    <a:pt x="70" y="103"/>
                  </a:cubicBezTo>
                  <a:cubicBezTo>
                    <a:pt x="70" y="97"/>
                    <a:pt x="70" y="97"/>
                    <a:pt x="70" y="97"/>
                  </a:cubicBezTo>
                  <a:cubicBezTo>
                    <a:pt x="75" y="97"/>
                    <a:pt x="79" y="95"/>
                    <a:pt x="83" y="92"/>
                  </a:cubicBezTo>
                  <a:close/>
                  <a:moveTo>
                    <a:pt x="102" y="21"/>
                  </a:moveTo>
                  <a:cubicBezTo>
                    <a:pt x="103" y="21"/>
                    <a:pt x="107" y="21"/>
                    <a:pt x="107" y="21"/>
                  </a:cubicBezTo>
                  <a:cubicBezTo>
                    <a:pt x="112" y="21"/>
                    <a:pt x="113" y="16"/>
                    <a:pt x="113" y="16"/>
                  </a:cubicBezTo>
                  <a:cubicBezTo>
                    <a:pt x="118" y="16"/>
                    <a:pt x="118" y="21"/>
                    <a:pt x="118" y="21"/>
                  </a:cubicBezTo>
                  <a:cubicBezTo>
                    <a:pt x="118" y="26"/>
                    <a:pt x="118" y="26"/>
                    <a:pt x="118" y="26"/>
                  </a:cubicBezTo>
                  <a:cubicBezTo>
                    <a:pt x="118" y="26"/>
                    <a:pt x="116" y="47"/>
                    <a:pt x="91" y="71"/>
                  </a:cubicBezTo>
                  <a:cubicBezTo>
                    <a:pt x="97" y="61"/>
                    <a:pt x="102" y="38"/>
                    <a:pt x="102" y="21"/>
                  </a:cubicBezTo>
                  <a:close/>
                  <a:moveTo>
                    <a:pt x="37" y="72"/>
                  </a:moveTo>
                  <a:cubicBezTo>
                    <a:pt x="11" y="48"/>
                    <a:pt x="10" y="27"/>
                    <a:pt x="10" y="27"/>
                  </a:cubicBezTo>
                  <a:cubicBezTo>
                    <a:pt x="10" y="22"/>
                    <a:pt x="10" y="22"/>
                    <a:pt x="10" y="22"/>
                  </a:cubicBezTo>
                  <a:cubicBezTo>
                    <a:pt x="10" y="22"/>
                    <a:pt x="10" y="16"/>
                    <a:pt x="15" y="16"/>
                  </a:cubicBezTo>
                  <a:cubicBezTo>
                    <a:pt x="15" y="16"/>
                    <a:pt x="15" y="22"/>
                    <a:pt x="21" y="22"/>
                  </a:cubicBezTo>
                  <a:cubicBezTo>
                    <a:pt x="21" y="22"/>
                    <a:pt x="25" y="22"/>
                    <a:pt x="26" y="22"/>
                  </a:cubicBezTo>
                  <a:cubicBezTo>
                    <a:pt x="26" y="39"/>
                    <a:pt x="31" y="62"/>
                    <a:pt x="37" y="72"/>
                  </a:cubicBezTo>
                  <a:close/>
                </a:path>
              </a:pathLst>
            </a:custGeom>
            <a:solidFill>
              <a:schemeClr val="accent1"/>
            </a:solidFill>
            <a:ln>
              <a:noFill/>
            </a:ln>
          </p:spPr>
          <p:txBody>
            <a:bodyPr vert="horz" wrap="square" lIns="121913" tIns="60956" rIns="121913" bIns="60956" numCol="1" anchor="t" anchorCtr="0" compatLnSpc="1"/>
            <a:lstStyle/>
            <a:p>
              <a:endParaRPr lang="en-US" sz="2400" b="1">
                <a:solidFill>
                  <a:schemeClr val="tx1">
                    <a:lumMod val="75000"/>
                    <a:lumOff val="25000"/>
                  </a:schemeClr>
                </a:solidFill>
                <a:ea typeface="微软雅黑" panose="020B0503020204020204" pitchFamily="34" charset="-122"/>
                <a:sym typeface="Arial" panose="020B0604020202020204" pitchFamily="34" charset="0"/>
              </a:endParaRPr>
            </a:p>
          </p:txBody>
        </p:sp>
      </p:grpSp>
      <p:grpSp>
        <p:nvGrpSpPr>
          <p:cNvPr id="6" name="Group 7"/>
          <p:cNvGrpSpPr/>
          <p:nvPr/>
        </p:nvGrpSpPr>
        <p:grpSpPr>
          <a:xfrm>
            <a:off x="5559162" y="2166140"/>
            <a:ext cx="2745358" cy="2745358"/>
            <a:chOff x="5559129" y="2166068"/>
            <a:chExt cx="2745509" cy="2745509"/>
          </a:xfrm>
        </p:grpSpPr>
        <p:sp>
          <p:nvSpPr>
            <p:cNvPr id="7" name="Oval 17"/>
            <p:cNvSpPr/>
            <p:nvPr/>
          </p:nvSpPr>
          <p:spPr>
            <a:xfrm>
              <a:off x="5559129" y="2166068"/>
              <a:ext cx="2745509" cy="2745509"/>
            </a:xfrm>
            <a:prstGeom prst="ellipse">
              <a:avLst/>
            </a:prstGeom>
            <a:solidFill>
              <a:schemeClr val="bg1"/>
            </a:solidFill>
            <a:ln w="3810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lIns="0" rIns="0" bIns="182870" rtlCol="0" anchor="b"/>
            <a:lstStyle/>
            <a:p>
              <a:pPr algn="ctr"/>
              <a:endParaRPr lang="en-US" sz="120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8" name="TextBox 38"/>
            <p:cNvSpPr txBox="1"/>
            <p:nvPr/>
          </p:nvSpPr>
          <p:spPr>
            <a:xfrm>
              <a:off x="5996405" y="4097743"/>
              <a:ext cx="2041536" cy="307665"/>
            </a:xfrm>
            <a:prstGeom prst="rect">
              <a:avLst/>
            </a:prstGeom>
            <a:noFill/>
          </p:spPr>
          <p:txBody>
            <a:bodyPr wrap="square" rtlCol="0">
              <a:spAutoFit/>
            </a:bodyPr>
            <a:lstStyle/>
            <a:p>
              <a:pPr algn="ctr"/>
              <a:r>
                <a:rPr lang="zh-CN" altLang="en-US" sz="1400" b="1" dirty="0">
                  <a:solidFill>
                    <a:schemeClr val="tx1">
                      <a:lumMod val="75000"/>
                      <a:lumOff val="25000"/>
                    </a:schemeClr>
                  </a:solidFill>
                  <a:ea typeface="微软雅黑" panose="020B0503020204020204" pitchFamily="34" charset="-122"/>
                  <a:cs typeface="Clear Sans" panose="020B0503030202020304" pitchFamily="34" charset="0"/>
                  <a:sym typeface="Arial" panose="020B0604020202020204" pitchFamily="34" charset="0"/>
                </a:rPr>
                <a:t>替换文字</a:t>
              </a:r>
              <a:endParaRPr lang="id-ID" sz="1400" b="1" dirty="0">
                <a:solidFill>
                  <a:schemeClr val="tx1">
                    <a:lumMod val="65000"/>
                    <a:lumOff val="35000"/>
                  </a:schemeClr>
                </a:solidFill>
                <a:latin typeface="Arial" panose="020B0604020202020204" pitchFamily="34" charset="0"/>
                <a:ea typeface="微软雅黑" panose="020B0503020204020204" pitchFamily="34" charset="-122"/>
                <a:cs typeface="Clear Sans" panose="020B0503030202020304" pitchFamily="34" charset="0"/>
                <a:sym typeface="Arial" panose="020B0604020202020204" pitchFamily="34" charset="0"/>
              </a:endParaRPr>
            </a:p>
          </p:txBody>
        </p:sp>
        <p:sp>
          <p:nvSpPr>
            <p:cNvPr id="9" name="Shape 3656"/>
            <p:cNvSpPr/>
            <p:nvPr/>
          </p:nvSpPr>
          <p:spPr>
            <a:xfrm>
              <a:off x="6386786" y="2656332"/>
              <a:ext cx="1122123" cy="1122126"/>
            </a:xfrm>
            <a:custGeom>
              <a:avLst/>
              <a:gdLst/>
              <a:ahLst/>
              <a:cxnLst>
                <a:cxn ang="0">
                  <a:pos x="wd2" y="hd2"/>
                </a:cxn>
                <a:cxn ang="5400000">
                  <a:pos x="wd2" y="hd2"/>
                </a:cxn>
                <a:cxn ang="10800000">
                  <a:pos x="wd2" y="hd2"/>
                </a:cxn>
                <a:cxn ang="16200000">
                  <a:pos x="wd2" y="hd2"/>
                </a:cxn>
              </a:cxnLst>
              <a:rect l="0" t="0" r="r" b="b"/>
              <a:pathLst>
                <a:path w="21600" h="21600" extrusionOk="0">
                  <a:moveTo>
                    <a:pt x="7856" y="13527"/>
                  </a:moveTo>
                  <a:lnTo>
                    <a:pt x="21138" y="9731"/>
                  </a:lnTo>
                  <a:cubicBezTo>
                    <a:pt x="21392" y="9659"/>
                    <a:pt x="21600" y="9385"/>
                    <a:pt x="21600" y="9120"/>
                  </a:cubicBezTo>
                  <a:lnTo>
                    <a:pt x="21600" y="2520"/>
                  </a:lnTo>
                  <a:lnTo>
                    <a:pt x="4680" y="2520"/>
                  </a:lnTo>
                  <a:lnTo>
                    <a:pt x="4680" y="481"/>
                  </a:lnTo>
                  <a:cubicBezTo>
                    <a:pt x="4680" y="217"/>
                    <a:pt x="4465" y="0"/>
                    <a:pt x="4200" y="0"/>
                  </a:cubicBezTo>
                  <a:lnTo>
                    <a:pt x="480" y="0"/>
                  </a:lnTo>
                  <a:cubicBezTo>
                    <a:pt x="217" y="0"/>
                    <a:pt x="0" y="217"/>
                    <a:pt x="0" y="481"/>
                  </a:cubicBezTo>
                  <a:lnTo>
                    <a:pt x="0" y="2400"/>
                  </a:lnTo>
                  <a:lnTo>
                    <a:pt x="2332" y="2400"/>
                  </a:lnTo>
                  <a:lnTo>
                    <a:pt x="4693" y="13269"/>
                  </a:lnTo>
                  <a:lnTo>
                    <a:pt x="4920" y="14400"/>
                  </a:lnTo>
                  <a:lnTo>
                    <a:pt x="4920" y="16200"/>
                  </a:lnTo>
                  <a:cubicBezTo>
                    <a:pt x="4920" y="16463"/>
                    <a:pt x="5137" y="16680"/>
                    <a:pt x="5400" y="16680"/>
                  </a:cubicBezTo>
                  <a:lnTo>
                    <a:pt x="6001" y="16680"/>
                  </a:lnTo>
                  <a:lnTo>
                    <a:pt x="17999" y="16680"/>
                  </a:lnTo>
                  <a:lnTo>
                    <a:pt x="21119" y="16680"/>
                  </a:lnTo>
                  <a:cubicBezTo>
                    <a:pt x="21383" y="16680"/>
                    <a:pt x="21600" y="16463"/>
                    <a:pt x="21600" y="16200"/>
                  </a:cubicBezTo>
                  <a:lnTo>
                    <a:pt x="21600" y="14400"/>
                  </a:lnTo>
                  <a:lnTo>
                    <a:pt x="8103" y="14400"/>
                  </a:lnTo>
                  <a:cubicBezTo>
                    <a:pt x="6723" y="14400"/>
                    <a:pt x="6694" y="13860"/>
                    <a:pt x="7856" y="13527"/>
                  </a:cubicBezTo>
                  <a:close/>
                  <a:moveTo>
                    <a:pt x="15599" y="19200"/>
                  </a:moveTo>
                  <a:cubicBezTo>
                    <a:pt x="15599" y="20525"/>
                    <a:pt x="16674" y="21600"/>
                    <a:pt x="17999" y="21600"/>
                  </a:cubicBezTo>
                  <a:cubicBezTo>
                    <a:pt x="19326" y="21600"/>
                    <a:pt x="20399" y="20525"/>
                    <a:pt x="20399" y="19200"/>
                  </a:cubicBezTo>
                  <a:cubicBezTo>
                    <a:pt x="20399" y="17874"/>
                    <a:pt x="19326" y="16800"/>
                    <a:pt x="17999" y="16800"/>
                  </a:cubicBezTo>
                  <a:cubicBezTo>
                    <a:pt x="16674" y="16800"/>
                    <a:pt x="15599" y="17874"/>
                    <a:pt x="15599" y="19200"/>
                  </a:cubicBezTo>
                  <a:close/>
                  <a:moveTo>
                    <a:pt x="3599" y="19200"/>
                  </a:moveTo>
                  <a:cubicBezTo>
                    <a:pt x="3599" y="20525"/>
                    <a:pt x="4674" y="21600"/>
                    <a:pt x="6001" y="21600"/>
                  </a:cubicBezTo>
                  <a:cubicBezTo>
                    <a:pt x="7326" y="21600"/>
                    <a:pt x="8399" y="20525"/>
                    <a:pt x="8399" y="19200"/>
                  </a:cubicBezTo>
                  <a:cubicBezTo>
                    <a:pt x="8399" y="17874"/>
                    <a:pt x="7326" y="16800"/>
                    <a:pt x="6001" y="16800"/>
                  </a:cubicBezTo>
                  <a:cubicBezTo>
                    <a:pt x="4674" y="16800"/>
                    <a:pt x="3599" y="17874"/>
                    <a:pt x="3599" y="19200"/>
                  </a:cubicBezTo>
                  <a:close/>
                </a:path>
              </a:pathLst>
            </a:custGeom>
            <a:solidFill>
              <a:schemeClr val="accent4"/>
            </a:solidFill>
            <a:ln w="12700" cap="flat">
              <a:noFill/>
              <a:miter lim="400000"/>
            </a:ln>
            <a:effectLst/>
          </p:spPr>
          <p:txBody>
            <a:bodyPr wrap="square" lIns="38098" tIns="38098" rIns="38098" bIns="38098" numCol="1" anchor="ctr">
              <a:noAutofit/>
            </a:bodyPr>
            <a:lstStyle/>
            <a:p>
              <a:pPr lvl="0">
                <a:defRPr sz="3200">
                  <a:solidFill>
                    <a:srgbClr val="FFFFFF"/>
                  </a:solidFill>
                  <a:latin typeface="Helvetica Light"/>
                  <a:ea typeface="Helvetica Light"/>
                  <a:cs typeface="Helvetica Light"/>
                  <a:sym typeface="Helvetica Light"/>
                </a:defRPr>
              </a:pPr>
              <a:endParaRPr sz="3200">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0" name="Group 10"/>
          <p:cNvGrpSpPr/>
          <p:nvPr/>
        </p:nvGrpSpPr>
        <p:grpSpPr>
          <a:xfrm>
            <a:off x="2543810" y="1882676"/>
            <a:ext cx="1801642" cy="1801642"/>
            <a:chOff x="2704976" y="1976717"/>
            <a:chExt cx="1801741" cy="1801741"/>
          </a:xfrm>
        </p:grpSpPr>
        <p:sp>
          <p:nvSpPr>
            <p:cNvPr id="11" name="Oval 40"/>
            <p:cNvSpPr/>
            <p:nvPr/>
          </p:nvSpPr>
          <p:spPr>
            <a:xfrm>
              <a:off x="2704976" y="1976717"/>
              <a:ext cx="1801741" cy="1801741"/>
            </a:xfrm>
            <a:prstGeom prst="ellipse">
              <a:avLst/>
            </a:prstGeom>
            <a:solidFill>
              <a:schemeClr val="bg1"/>
            </a:solid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0" rIns="0" bIns="182870" rtlCol="0" anchor="b"/>
            <a:lstStyle/>
            <a:p>
              <a:pPr algn="ctr"/>
              <a:endParaRPr lang="en-US" sz="100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2" name="TextBox 28"/>
            <p:cNvSpPr txBox="1"/>
            <p:nvPr/>
          </p:nvSpPr>
          <p:spPr>
            <a:xfrm>
              <a:off x="3021261" y="3336366"/>
              <a:ext cx="1356790" cy="307665"/>
            </a:xfrm>
            <a:prstGeom prst="rect">
              <a:avLst/>
            </a:prstGeom>
            <a:noFill/>
          </p:spPr>
          <p:txBody>
            <a:bodyPr wrap="square" rtlCol="0">
              <a:spAutoFit/>
            </a:bodyPr>
            <a:lstStyle/>
            <a:p>
              <a:pPr algn="ctr"/>
              <a:r>
                <a:rPr lang="zh-CN" altLang="en-US" sz="1400" b="1" dirty="0">
                  <a:solidFill>
                    <a:schemeClr val="tx1">
                      <a:lumMod val="75000"/>
                      <a:lumOff val="25000"/>
                    </a:schemeClr>
                  </a:solidFill>
                  <a:ea typeface="微软雅黑" panose="020B0503020204020204" pitchFamily="34" charset="-122"/>
                  <a:cs typeface="Clear Sans" panose="020B0503030202020304" pitchFamily="34" charset="0"/>
                  <a:sym typeface="Arial" panose="020B0604020202020204" pitchFamily="34" charset="0"/>
                </a:rPr>
                <a:t>替换文字</a:t>
              </a:r>
              <a:endParaRPr lang="id-ID" sz="1400" b="1" dirty="0">
                <a:solidFill>
                  <a:schemeClr val="tx1">
                    <a:lumMod val="65000"/>
                    <a:lumOff val="35000"/>
                  </a:schemeClr>
                </a:solidFill>
                <a:latin typeface="Arial" panose="020B0604020202020204" pitchFamily="34" charset="0"/>
                <a:ea typeface="微软雅黑" panose="020B0503020204020204" pitchFamily="34" charset="-122"/>
                <a:cs typeface="Clear Sans" panose="020B0503030202020304" pitchFamily="34" charset="0"/>
                <a:sym typeface="Arial" panose="020B0604020202020204" pitchFamily="34" charset="0"/>
              </a:endParaRPr>
            </a:p>
          </p:txBody>
        </p:sp>
        <p:grpSp>
          <p:nvGrpSpPr>
            <p:cNvPr id="13" name="Group 47"/>
            <p:cNvGrpSpPr/>
            <p:nvPr/>
          </p:nvGrpSpPr>
          <p:grpSpPr>
            <a:xfrm>
              <a:off x="3154486" y="2230485"/>
              <a:ext cx="854806" cy="867279"/>
              <a:chOff x="2360613" y="2686051"/>
              <a:chExt cx="217488" cy="220662"/>
            </a:xfrm>
            <a:solidFill>
              <a:srgbClr val="9CBC58"/>
            </a:solidFill>
          </p:grpSpPr>
          <p:sp>
            <p:nvSpPr>
              <p:cNvPr id="14" name="Freeform 34"/>
              <p:cNvSpPr>
                <a:spLocks noEditPoints="1"/>
              </p:cNvSpPr>
              <p:nvPr/>
            </p:nvSpPr>
            <p:spPr bwMode="auto">
              <a:xfrm>
                <a:off x="2427288" y="2686051"/>
                <a:ext cx="150813" cy="150813"/>
              </a:xfrm>
              <a:custGeom>
                <a:avLst/>
                <a:gdLst>
                  <a:gd name="T0" fmla="*/ 65 w 79"/>
                  <a:gd name="T1" fmla="*/ 14 h 79"/>
                  <a:gd name="T2" fmla="*/ 14 w 79"/>
                  <a:gd name="T3" fmla="*/ 14 h 79"/>
                  <a:gd name="T4" fmla="*/ 12 w 79"/>
                  <a:gd name="T5" fmla="*/ 63 h 79"/>
                  <a:gd name="T6" fmla="*/ 12 w 79"/>
                  <a:gd name="T7" fmla="*/ 63 h 79"/>
                  <a:gd name="T8" fmla="*/ 17 w 79"/>
                  <a:gd name="T9" fmla="*/ 68 h 79"/>
                  <a:gd name="T10" fmla="*/ 65 w 79"/>
                  <a:gd name="T11" fmla="*/ 65 h 79"/>
                  <a:gd name="T12" fmla="*/ 65 w 79"/>
                  <a:gd name="T13" fmla="*/ 14 h 79"/>
                  <a:gd name="T14" fmla="*/ 58 w 79"/>
                  <a:gd name="T15" fmla="*/ 59 h 79"/>
                  <a:gd name="T16" fmla="*/ 20 w 79"/>
                  <a:gd name="T17" fmla="*/ 59 h 79"/>
                  <a:gd name="T18" fmla="*/ 20 w 79"/>
                  <a:gd name="T19" fmla="*/ 21 h 79"/>
                  <a:gd name="T20" fmla="*/ 59 w 79"/>
                  <a:gd name="T21" fmla="*/ 21 h 79"/>
                  <a:gd name="T22" fmla="*/ 58 w 79"/>
                  <a:gd name="T23" fmla="*/ 59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9" h="79">
                    <a:moveTo>
                      <a:pt x="65" y="14"/>
                    </a:moveTo>
                    <a:cubicBezTo>
                      <a:pt x="51" y="0"/>
                      <a:pt x="28" y="0"/>
                      <a:pt x="14" y="14"/>
                    </a:cubicBezTo>
                    <a:cubicBezTo>
                      <a:pt x="1" y="27"/>
                      <a:pt x="0" y="48"/>
                      <a:pt x="12" y="63"/>
                    </a:cubicBezTo>
                    <a:cubicBezTo>
                      <a:pt x="12" y="63"/>
                      <a:pt x="12" y="63"/>
                      <a:pt x="12" y="63"/>
                    </a:cubicBezTo>
                    <a:cubicBezTo>
                      <a:pt x="14" y="65"/>
                      <a:pt x="15" y="66"/>
                      <a:pt x="17" y="68"/>
                    </a:cubicBezTo>
                    <a:cubicBezTo>
                      <a:pt x="31" y="79"/>
                      <a:pt x="52" y="78"/>
                      <a:pt x="65" y="65"/>
                    </a:cubicBezTo>
                    <a:cubicBezTo>
                      <a:pt x="79" y="51"/>
                      <a:pt x="79" y="28"/>
                      <a:pt x="65" y="14"/>
                    </a:cubicBezTo>
                    <a:close/>
                    <a:moveTo>
                      <a:pt x="58" y="59"/>
                    </a:moveTo>
                    <a:cubicBezTo>
                      <a:pt x="48" y="69"/>
                      <a:pt x="31" y="69"/>
                      <a:pt x="20" y="59"/>
                    </a:cubicBezTo>
                    <a:cubicBezTo>
                      <a:pt x="10" y="48"/>
                      <a:pt x="10" y="31"/>
                      <a:pt x="20" y="21"/>
                    </a:cubicBezTo>
                    <a:cubicBezTo>
                      <a:pt x="31" y="10"/>
                      <a:pt x="48" y="10"/>
                      <a:pt x="59" y="21"/>
                    </a:cubicBezTo>
                    <a:cubicBezTo>
                      <a:pt x="69" y="31"/>
                      <a:pt x="69" y="48"/>
                      <a:pt x="58" y="59"/>
                    </a:cubicBez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vert="horz" wrap="square" lIns="121913" tIns="60956" rIns="121913" bIns="60956" numCol="1" anchor="t" anchorCtr="0" compatLnSpc="1"/>
              <a:lstStyle/>
              <a:p>
                <a:endParaRPr 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15" name="Freeform 35"/>
              <p:cNvSpPr/>
              <p:nvPr/>
            </p:nvSpPr>
            <p:spPr bwMode="auto">
              <a:xfrm>
                <a:off x="2360613" y="2814638"/>
                <a:ext cx="92075" cy="92075"/>
              </a:xfrm>
              <a:custGeom>
                <a:avLst/>
                <a:gdLst>
                  <a:gd name="T0" fmla="*/ 0 w 58"/>
                  <a:gd name="T1" fmla="*/ 46 h 58"/>
                  <a:gd name="T2" fmla="*/ 11 w 58"/>
                  <a:gd name="T3" fmla="*/ 58 h 58"/>
                  <a:gd name="T4" fmla="*/ 58 w 58"/>
                  <a:gd name="T5" fmla="*/ 7 h 58"/>
                  <a:gd name="T6" fmla="*/ 50 w 58"/>
                  <a:gd name="T7" fmla="*/ 0 h 58"/>
                  <a:gd name="T8" fmla="*/ 0 w 58"/>
                  <a:gd name="T9" fmla="*/ 46 h 58"/>
                </a:gdLst>
                <a:ahLst/>
                <a:cxnLst>
                  <a:cxn ang="0">
                    <a:pos x="T0" y="T1"/>
                  </a:cxn>
                  <a:cxn ang="0">
                    <a:pos x="T2" y="T3"/>
                  </a:cxn>
                  <a:cxn ang="0">
                    <a:pos x="T4" y="T5"/>
                  </a:cxn>
                  <a:cxn ang="0">
                    <a:pos x="T6" y="T7"/>
                  </a:cxn>
                  <a:cxn ang="0">
                    <a:pos x="T8" y="T9"/>
                  </a:cxn>
                </a:cxnLst>
                <a:rect l="0" t="0" r="r" b="b"/>
                <a:pathLst>
                  <a:path w="58" h="58">
                    <a:moveTo>
                      <a:pt x="0" y="46"/>
                    </a:moveTo>
                    <a:lnTo>
                      <a:pt x="11" y="58"/>
                    </a:lnTo>
                    <a:lnTo>
                      <a:pt x="58" y="7"/>
                    </a:lnTo>
                    <a:lnTo>
                      <a:pt x="50" y="0"/>
                    </a:lnTo>
                    <a:lnTo>
                      <a:pt x="0" y="46"/>
                    </a:ln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vert="horz" wrap="square" lIns="121913" tIns="60956" rIns="121913" bIns="60956" numCol="1" anchor="t" anchorCtr="0" compatLnSpc="1"/>
              <a:lstStyle/>
              <a:p>
                <a:endParaRPr lang="en-US" sz="2400">
                  <a:latin typeface="Arial" panose="020B0604020202020204" pitchFamily="34" charset="0"/>
                  <a:ea typeface="微软雅黑" panose="020B0503020204020204" pitchFamily="34" charset="-122"/>
                  <a:sym typeface="Arial" panose="020B0604020202020204" pitchFamily="34" charset="0"/>
                </a:endParaRPr>
              </a:p>
            </p:txBody>
          </p:sp>
          <p:sp>
            <p:nvSpPr>
              <p:cNvPr id="16" name="Freeform 36"/>
              <p:cNvSpPr/>
              <p:nvPr/>
            </p:nvSpPr>
            <p:spPr bwMode="auto">
              <a:xfrm>
                <a:off x="2505075" y="2736851"/>
                <a:ext cx="57150" cy="68263"/>
              </a:xfrm>
              <a:custGeom>
                <a:avLst/>
                <a:gdLst>
                  <a:gd name="T0" fmla="*/ 16 w 30"/>
                  <a:gd name="T1" fmla="*/ 0 h 36"/>
                  <a:gd name="T2" fmla="*/ 0 w 30"/>
                  <a:gd name="T3" fmla="*/ 34 h 36"/>
                  <a:gd name="T4" fmla="*/ 6 w 30"/>
                  <a:gd name="T5" fmla="*/ 36 h 36"/>
                  <a:gd name="T6" fmla="*/ 16 w 30"/>
                  <a:gd name="T7" fmla="*/ 0 h 36"/>
                </a:gdLst>
                <a:ahLst/>
                <a:cxnLst>
                  <a:cxn ang="0">
                    <a:pos x="T0" y="T1"/>
                  </a:cxn>
                  <a:cxn ang="0">
                    <a:pos x="T2" y="T3"/>
                  </a:cxn>
                  <a:cxn ang="0">
                    <a:pos x="T4" y="T5"/>
                  </a:cxn>
                  <a:cxn ang="0">
                    <a:pos x="T6" y="T7"/>
                  </a:cxn>
                </a:cxnLst>
                <a:rect l="0" t="0" r="r" b="b"/>
                <a:pathLst>
                  <a:path w="30" h="36">
                    <a:moveTo>
                      <a:pt x="16" y="0"/>
                    </a:moveTo>
                    <a:cubicBezTo>
                      <a:pt x="21" y="26"/>
                      <a:pt x="0" y="34"/>
                      <a:pt x="0" y="34"/>
                    </a:cubicBezTo>
                    <a:cubicBezTo>
                      <a:pt x="6" y="36"/>
                      <a:pt x="6" y="36"/>
                      <a:pt x="6" y="36"/>
                    </a:cubicBezTo>
                    <a:cubicBezTo>
                      <a:pt x="30" y="21"/>
                      <a:pt x="16" y="0"/>
                      <a:pt x="16" y="0"/>
                    </a:cubicBez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vert="horz" wrap="square" lIns="121913" tIns="60956" rIns="121913" bIns="60956" numCol="1" anchor="t" anchorCtr="0" compatLnSpc="1"/>
              <a:lstStyle/>
              <a:p>
                <a:endParaRPr lang="en-US" sz="2400">
                  <a:latin typeface="Arial" panose="020B0604020202020204" pitchFamily="34" charset="0"/>
                  <a:ea typeface="微软雅黑" panose="020B0503020204020204" pitchFamily="34" charset="-122"/>
                  <a:sym typeface="Arial" panose="020B0604020202020204" pitchFamily="34" charset="0"/>
                </a:endParaRPr>
              </a:p>
            </p:txBody>
          </p:sp>
        </p:grpSp>
      </p:grpSp>
      <p:grpSp>
        <p:nvGrpSpPr>
          <p:cNvPr id="17" name="Group 6"/>
          <p:cNvGrpSpPr/>
          <p:nvPr/>
        </p:nvGrpSpPr>
        <p:grpSpPr>
          <a:xfrm>
            <a:off x="7842870" y="2296067"/>
            <a:ext cx="1801642" cy="1801642"/>
            <a:chOff x="7842963" y="2296002"/>
            <a:chExt cx="1801741" cy="1801741"/>
          </a:xfrm>
        </p:grpSpPr>
        <p:sp>
          <p:nvSpPr>
            <p:cNvPr id="18" name="Oval 26"/>
            <p:cNvSpPr/>
            <p:nvPr/>
          </p:nvSpPr>
          <p:spPr>
            <a:xfrm>
              <a:off x="7842963" y="2296002"/>
              <a:ext cx="1801741" cy="1801741"/>
            </a:xfrm>
            <a:prstGeom prst="ellipse">
              <a:avLst/>
            </a:prstGeom>
            <a:solidFill>
              <a:schemeClr val="bg1"/>
            </a:solidFill>
            <a:ln w="381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lIns="0" rIns="0" bIns="182870" rtlCol="0" anchor="b"/>
            <a:lstStyle/>
            <a:p>
              <a:pPr algn="ctr"/>
              <a:endParaRPr lang="en-US" sz="100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19" name="TextBox 46"/>
            <p:cNvSpPr txBox="1"/>
            <p:nvPr/>
          </p:nvSpPr>
          <p:spPr>
            <a:xfrm>
              <a:off x="7955242" y="3526093"/>
              <a:ext cx="1356790" cy="307665"/>
            </a:xfrm>
            <a:prstGeom prst="rect">
              <a:avLst/>
            </a:prstGeom>
            <a:noFill/>
          </p:spPr>
          <p:txBody>
            <a:bodyPr wrap="square" rtlCol="0">
              <a:spAutoFit/>
            </a:bodyPr>
            <a:lstStyle/>
            <a:p>
              <a:pPr algn="ctr"/>
              <a:r>
                <a:rPr lang="zh-CN" altLang="en-US" sz="1400" b="1" dirty="0">
                  <a:solidFill>
                    <a:schemeClr val="tx1">
                      <a:lumMod val="75000"/>
                      <a:lumOff val="25000"/>
                    </a:schemeClr>
                  </a:solidFill>
                  <a:ea typeface="微软雅黑" panose="020B0503020204020204" pitchFamily="34" charset="-122"/>
                  <a:cs typeface="Clear Sans" panose="020B0503030202020304" pitchFamily="34" charset="0"/>
                  <a:sym typeface="Arial" panose="020B0604020202020204" pitchFamily="34" charset="0"/>
                </a:rPr>
                <a:t>替换文字</a:t>
              </a:r>
              <a:endParaRPr lang="id-ID" sz="1400" b="1" dirty="0">
                <a:solidFill>
                  <a:schemeClr val="tx1">
                    <a:lumMod val="65000"/>
                    <a:lumOff val="35000"/>
                  </a:schemeClr>
                </a:solidFill>
                <a:latin typeface="Arial" panose="020B0604020202020204" pitchFamily="34" charset="0"/>
                <a:ea typeface="微软雅黑" panose="020B0503020204020204" pitchFamily="34" charset="-122"/>
                <a:cs typeface="Clear Sans" panose="020B0503030202020304" pitchFamily="34" charset="0"/>
                <a:sym typeface="Arial" panose="020B0604020202020204" pitchFamily="34" charset="0"/>
              </a:endParaRPr>
            </a:p>
          </p:txBody>
        </p:sp>
        <p:sp>
          <p:nvSpPr>
            <p:cNvPr id="20" name="Shape 565"/>
            <p:cNvSpPr/>
            <p:nvPr/>
          </p:nvSpPr>
          <p:spPr>
            <a:xfrm flipV="1">
              <a:off x="8368973" y="2565847"/>
              <a:ext cx="749719" cy="749664"/>
            </a:xfrm>
            <a:custGeom>
              <a:avLst/>
              <a:gdLst/>
              <a:ahLst/>
              <a:cxnLst>
                <a:cxn ang="0">
                  <a:pos x="wd2" y="hd2"/>
                </a:cxn>
                <a:cxn ang="5400000">
                  <a:pos x="wd2" y="hd2"/>
                </a:cxn>
                <a:cxn ang="10800000">
                  <a:pos x="wd2" y="hd2"/>
                </a:cxn>
                <a:cxn ang="16200000">
                  <a:pos x="wd2" y="hd2"/>
                </a:cxn>
              </a:cxnLst>
              <a:rect l="0" t="0" r="r" b="b"/>
              <a:pathLst>
                <a:path w="21600" h="21600" extrusionOk="0">
                  <a:moveTo>
                    <a:pt x="10800" y="15497"/>
                  </a:moveTo>
                  <a:cubicBezTo>
                    <a:pt x="8207" y="15497"/>
                    <a:pt x="6104" y="13394"/>
                    <a:pt x="6104" y="10801"/>
                  </a:cubicBezTo>
                  <a:cubicBezTo>
                    <a:pt x="6104" y="8206"/>
                    <a:pt x="8207" y="6103"/>
                    <a:pt x="10800" y="6103"/>
                  </a:cubicBezTo>
                  <a:cubicBezTo>
                    <a:pt x="13395" y="6103"/>
                    <a:pt x="15497" y="8206"/>
                    <a:pt x="15497" y="10801"/>
                  </a:cubicBezTo>
                  <a:cubicBezTo>
                    <a:pt x="15497" y="13394"/>
                    <a:pt x="13395" y="15497"/>
                    <a:pt x="10800" y="15497"/>
                  </a:cubicBezTo>
                  <a:close/>
                  <a:moveTo>
                    <a:pt x="19522" y="10801"/>
                  </a:moveTo>
                  <a:cubicBezTo>
                    <a:pt x="19522" y="9454"/>
                    <a:pt x="20352" y="8390"/>
                    <a:pt x="21600" y="7659"/>
                  </a:cubicBezTo>
                  <a:cubicBezTo>
                    <a:pt x="21376" y="6908"/>
                    <a:pt x="21077" y="6187"/>
                    <a:pt x="20711" y="5509"/>
                  </a:cubicBezTo>
                  <a:cubicBezTo>
                    <a:pt x="19310" y="5876"/>
                    <a:pt x="18177" y="5328"/>
                    <a:pt x="17225" y="4375"/>
                  </a:cubicBezTo>
                  <a:cubicBezTo>
                    <a:pt x="16273" y="3423"/>
                    <a:pt x="15982" y="2288"/>
                    <a:pt x="16347" y="889"/>
                  </a:cubicBezTo>
                  <a:cubicBezTo>
                    <a:pt x="15671" y="522"/>
                    <a:pt x="14951" y="225"/>
                    <a:pt x="14198" y="0"/>
                  </a:cubicBezTo>
                  <a:cubicBezTo>
                    <a:pt x="13467" y="1248"/>
                    <a:pt x="12147" y="2078"/>
                    <a:pt x="10800" y="2078"/>
                  </a:cubicBezTo>
                  <a:cubicBezTo>
                    <a:pt x="9453" y="2078"/>
                    <a:pt x="8134" y="1248"/>
                    <a:pt x="7403" y="0"/>
                  </a:cubicBezTo>
                  <a:cubicBezTo>
                    <a:pt x="6651" y="225"/>
                    <a:pt x="5931" y="522"/>
                    <a:pt x="5253" y="889"/>
                  </a:cubicBezTo>
                  <a:cubicBezTo>
                    <a:pt x="5620" y="2288"/>
                    <a:pt x="5329" y="3422"/>
                    <a:pt x="4375" y="4375"/>
                  </a:cubicBezTo>
                  <a:cubicBezTo>
                    <a:pt x="3423" y="5328"/>
                    <a:pt x="2290" y="5876"/>
                    <a:pt x="890" y="5510"/>
                  </a:cubicBezTo>
                  <a:cubicBezTo>
                    <a:pt x="523" y="6187"/>
                    <a:pt x="224" y="6908"/>
                    <a:pt x="0" y="7659"/>
                  </a:cubicBezTo>
                  <a:cubicBezTo>
                    <a:pt x="1249" y="8390"/>
                    <a:pt x="2078" y="9454"/>
                    <a:pt x="2078" y="10801"/>
                  </a:cubicBezTo>
                  <a:cubicBezTo>
                    <a:pt x="2078" y="12146"/>
                    <a:pt x="1249" y="13467"/>
                    <a:pt x="0" y="14198"/>
                  </a:cubicBezTo>
                  <a:cubicBezTo>
                    <a:pt x="224" y="14950"/>
                    <a:pt x="523" y="15670"/>
                    <a:pt x="890" y="16348"/>
                  </a:cubicBezTo>
                  <a:cubicBezTo>
                    <a:pt x="2290" y="15981"/>
                    <a:pt x="3423" y="16272"/>
                    <a:pt x="4375" y="17226"/>
                  </a:cubicBezTo>
                  <a:cubicBezTo>
                    <a:pt x="5327" y="18178"/>
                    <a:pt x="5620" y="19312"/>
                    <a:pt x="5253" y="20711"/>
                  </a:cubicBezTo>
                  <a:cubicBezTo>
                    <a:pt x="5931" y="21078"/>
                    <a:pt x="6651" y="21377"/>
                    <a:pt x="7403" y="21600"/>
                  </a:cubicBezTo>
                  <a:cubicBezTo>
                    <a:pt x="8134" y="20352"/>
                    <a:pt x="9453" y="19524"/>
                    <a:pt x="10800" y="19524"/>
                  </a:cubicBezTo>
                  <a:cubicBezTo>
                    <a:pt x="12147" y="19524"/>
                    <a:pt x="13467" y="20352"/>
                    <a:pt x="14198" y="21600"/>
                  </a:cubicBezTo>
                  <a:cubicBezTo>
                    <a:pt x="14951" y="21375"/>
                    <a:pt x="15671" y="21078"/>
                    <a:pt x="16349" y="20711"/>
                  </a:cubicBezTo>
                  <a:cubicBezTo>
                    <a:pt x="15982" y="19312"/>
                    <a:pt x="16273" y="18178"/>
                    <a:pt x="17225" y="17226"/>
                  </a:cubicBezTo>
                  <a:cubicBezTo>
                    <a:pt x="18177" y="16272"/>
                    <a:pt x="19310" y="15724"/>
                    <a:pt x="20711" y="16091"/>
                  </a:cubicBezTo>
                  <a:cubicBezTo>
                    <a:pt x="21077" y="15413"/>
                    <a:pt x="21376" y="14693"/>
                    <a:pt x="21600" y="13941"/>
                  </a:cubicBezTo>
                  <a:cubicBezTo>
                    <a:pt x="20352" y="13210"/>
                    <a:pt x="19522" y="12146"/>
                    <a:pt x="19522" y="10801"/>
                  </a:cubicBezTo>
                  <a:close/>
                </a:path>
              </a:pathLst>
            </a:custGeom>
            <a:solidFill>
              <a:schemeClr val="accent5"/>
            </a:solidFill>
            <a:ln w="12700" cap="flat">
              <a:noFill/>
              <a:miter lim="400000"/>
            </a:ln>
            <a:effectLst/>
          </p:spPr>
          <p:txBody>
            <a:bodyPr wrap="square" lIns="38098" tIns="38098" rIns="38098" bIns="38098" numCol="1" anchor="ctr">
              <a:noAutofit/>
            </a:bodyPr>
            <a:lstStyle/>
            <a:p>
              <a:pPr lvl="0" algn="l">
                <a:defRPr sz="3100" b="1">
                  <a:latin typeface="Kontrapunkt Bob Bold"/>
                  <a:ea typeface="Kontrapunkt Bob Bold"/>
                  <a:cs typeface="Kontrapunkt Bob Bold"/>
                  <a:sym typeface="Kontrapunkt Bob Bold"/>
                </a:defRPr>
              </a:pPr>
              <a:endParaRPr sz="3100">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1" name="Group 4"/>
          <p:cNvGrpSpPr/>
          <p:nvPr/>
        </p:nvGrpSpPr>
        <p:grpSpPr>
          <a:xfrm>
            <a:off x="3758828" y="2969577"/>
            <a:ext cx="2376274" cy="2376273"/>
            <a:chOff x="3758700" y="2969550"/>
            <a:chExt cx="2376404" cy="2376403"/>
          </a:xfrm>
        </p:grpSpPr>
        <p:sp>
          <p:nvSpPr>
            <p:cNvPr id="22" name="Oval 16"/>
            <p:cNvSpPr/>
            <p:nvPr/>
          </p:nvSpPr>
          <p:spPr>
            <a:xfrm>
              <a:off x="3758700" y="2969550"/>
              <a:ext cx="2376404" cy="2376403"/>
            </a:xfrm>
            <a:prstGeom prst="ellipse">
              <a:avLst/>
            </a:prstGeom>
            <a:solidFill>
              <a:schemeClr val="bg1"/>
            </a:solidFill>
            <a:ln w="381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lIns="0" rIns="0" bIns="182870" rtlCol="0" anchor="b"/>
            <a:lstStyle/>
            <a:p>
              <a:pPr algn="ctr"/>
              <a:endParaRPr lang="en-US" sz="1200" b="1">
                <a:solidFill>
                  <a:schemeClr val="tx1">
                    <a:lumMod val="75000"/>
                    <a:lumOff val="25000"/>
                  </a:schemeClr>
                </a:solidFill>
                <a:ea typeface="微软雅黑" panose="020B0503020204020204" pitchFamily="34" charset="-122"/>
                <a:sym typeface="Arial" panose="020B0604020202020204" pitchFamily="34" charset="0"/>
              </a:endParaRPr>
            </a:p>
          </p:txBody>
        </p:sp>
        <p:sp>
          <p:nvSpPr>
            <p:cNvPr id="23" name="TextBox 29"/>
            <p:cNvSpPr txBox="1"/>
            <p:nvPr/>
          </p:nvSpPr>
          <p:spPr>
            <a:xfrm>
              <a:off x="4258898" y="4672793"/>
              <a:ext cx="1356790" cy="307665"/>
            </a:xfrm>
            <a:prstGeom prst="rect">
              <a:avLst/>
            </a:prstGeom>
            <a:noFill/>
          </p:spPr>
          <p:txBody>
            <a:bodyPr wrap="square" rtlCol="0">
              <a:spAutoFit/>
            </a:bodyPr>
            <a:lstStyle/>
            <a:p>
              <a:pPr algn="ctr"/>
              <a:r>
                <a:rPr lang="zh-CN" altLang="en-US" sz="1400" b="1" dirty="0">
                  <a:solidFill>
                    <a:schemeClr val="tx1">
                      <a:lumMod val="75000"/>
                      <a:lumOff val="25000"/>
                    </a:schemeClr>
                  </a:solidFill>
                  <a:ea typeface="微软雅黑" panose="020B0503020204020204" pitchFamily="34" charset="-122"/>
                  <a:cs typeface="Clear Sans" panose="020B0503030202020304" pitchFamily="34" charset="0"/>
                  <a:sym typeface="Arial" panose="020B0604020202020204" pitchFamily="34" charset="0"/>
                </a:rPr>
                <a:t>替换文字</a:t>
              </a:r>
              <a:endParaRPr lang="id-ID" sz="1400" b="1" dirty="0">
                <a:solidFill>
                  <a:schemeClr val="tx1">
                    <a:lumMod val="75000"/>
                    <a:lumOff val="25000"/>
                  </a:schemeClr>
                </a:solidFill>
                <a:ea typeface="微软雅黑" panose="020B0503020204020204" pitchFamily="34" charset="-122"/>
                <a:cs typeface="Clear Sans" panose="020B0503030202020304" pitchFamily="34" charset="0"/>
                <a:sym typeface="Arial" panose="020B0604020202020204" pitchFamily="34" charset="0"/>
              </a:endParaRPr>
            </a:p>
          </p:txBody>
        </p:sp>
        <p:sp>
          <p:nvSpPr>
            <p:cNvPr id="24" name="Shape 3659"/>
            <p:cNvSpPr/>
            <p:nvPr/>
          </p:nvSpPr>
          <p:spPr>
            <a:xfrm>
              <a:off x="4480040" y="3430986"/>
              <a:ext cx="1038879" cy="973990"/>
            </a:xfrm>
            <a:custGeom>
              <a:avLst/>
              <a:gdLst/>
              <a:ahLst/>
              <a:cxnLst>
                <a:cxn ang="0">
                  <a:pos x="wd2" y="hd2"/>
                </a:cxn>
                <a:cxn ang="5400000">
                  <a:pos x="wd2" y="hd2"/>
                </a:cxn>
                <a:cxn ang="10800000">
                  <a:pos x="wd2" y="hd2"/>
                </a:cxn>
                <a:cxn ang="16200000">
                  <a:pos x="wd2" y="hd2"/>
                </a:cxn>
              </a:cxnLst>
              <a:rect l="0" t="0" r="r" b="b"/>
              <a:pathLst>
                <a:path w="20993" h="21440" extrusionOk="0">
                  <a:moveTo>
                    <a:pt x="20097" y="14373"/>
                  </a:moveTo>
                  <a:lnTo>
                    <a:pt x="15990" y="12571"/>
                  </a:lnTo>
                  <a:lnTo>
                    <a:pt x="16463" y="14008"/>
                  </a:lnTo>
                  <a:cubicBezTo>
                    <a:pt x="16439" y="15532"/>
                    <a:pt x="13726" y="16745"/>
                    <a:pt x="10496" y="16745"/>
                  </a:cubicBezTo>
                  <a:cubicBezTo>
                    <a:pt x="7268" y="16745"/>
                    <a:pt x="4553" y="15532"/>
                    <a:pt x="4529" y="14008"/>
                  </a:cubicBezTo>
                  <a:lnTo>
                    <a:pt x="5002" y="12571"/>
                  </a:lnTo>
                  <a:lnTo>
                    <a:pt x="895" y="14373"/>
                  </a:lnTo>
                  <a:cubicBezTo>
                    <a:pt x="-255" y="14878"/>
                    <a:pt x="-304" y="15814"/>
                    <a:pt x="789" y="16451"/>
                  </a:cubicBezTo>
                  <a:lnTo>
                    <a:pt x="8511" y="20962"/>
                  </a:lnTo>
                  <a:cubicBezTo>
                    <a:pt x="9602" y="21600"/>
                    <a:pt x="11390" y="21600"/>
                    <a:pt x="12481" y="20962"/>
                  </a:cubicBezTo>
                  <a:lnTo>
                    <a:pt x="20205" y="16451"/>
                  </a:lnTo>
                  <a:cubicBezTo>
                    <a:pt x="21296" y="15814"/>
                    <a:pt x="21247" y="14878"/>
                    <a:pt x="20097" y="14373"/>
                  </a:cubicBezTo>
                  <a:close/>
                  <a:moveTo>
                    <a:pt x="10496" y="5209"/>
                  </a:moveTo>
                  <a:cubicBezTo>
                    <a:pt x="11724" y="5209"/>
                    <a:pt x="12866" y="4796"/>
                    <a:pt x="13199" y="4152"/>
                  </a:cubicBezTo>
                  <a:cubicBezTo>
                    <a:pt x="12739" y="2744"/>
                    <a:pt x="12343" y="1535"/>
                    <a:pt x="12094" y="773"/>
                  </a:cubicBezTo>
                  <a:cubicBezTo>
                    <a:pt x="11927" y="264"/>
                    <a:pt x="11175" y="0"/>
                    <a:pt x="10496" y="0"/>
                  </a:cubicBezTo>
                  <a:cubicBezTo>
                    <a:pt x="9817" y="0"/>
                    <a:pt x="9065" y="264"/>
                    <a:pt x="8898" y="773"/>
                  </a:cubicBezTo>
                  <a:cubicBezTo>
                    <a:pt x="8649" y="1535"/>
                    <a:pt x="8253" y="2744"/>
                    <a:pt x="7792" y="4152"/>
                  </a:cubicBezTo>
                  <a:cubicBezTo>
                    <a:pt x="8126" y="4796"/>
                    <a:pt x="9268" y="5209"/>
                    <a:pt x="10496" y="5209"/>
                  </a:cubicBezTo>
                  <a:close/>
                  <a:moveTo>
                    <a:pt x="10496" y="13197"/>
                  </a:moveTo>
                  <a:cubicBezTo>
                    <a:pt x="13109" y="13197"/>
                    <a:pt x="15296" y="12229"/>
                    <a:pt x="15429" y="10966"/>
                  </a:cubicBezTo>
                  <a:cubicBezTo>
                    <a:pt x="15041" y="9779"/>
                    <a:pt x="14617" y="8484"/>
                    <a:pt x="14201" y="7211"/>
                  </a:cubicBezTo>
                  <a:cubicBezTo>
                    <a:pt x="13911" y="8118"/>
                    <a:pt x="12316" y="8759"/>
                    <a:pt x="10496" y="8759"/>
                  </a:cubicBezTo>
                  <a:cubicBezTo>
                    <a:pt x="8678" y="8759"/>
                    <a:pt x="7081" y="8118"/>
                    <a:pt x="6791" y="7211"/>
                  </a:cubicBezTo>
                  <a:cubicBezTo>
                    <a:pt x="6375" y="8484"/>
                    <a:pt x="5951" y="9779"/>
                    <a:pt x="5563" y="10966"/>
                  </a:cubicBezTo>
                  <a:cubicBezTo>
                    <a:pt x="5696" y="12229"/>
                    <a:pt x="7883" y="13197"/>
                    <a:pt x="10496" y="13197"/>
                  </a:cubicBezTo>
                  <a:close/>
                </a:path>
              </a:pathLst>
            </a:custGeom>
            <a:solidFill>
              <a:schemeClr val="accent3"/>
            </a:solidFill>
            <a:ln w="12700" cap="flat">
              <a:noFill/>
              <a:miter lim="400000"/>
            </a:ln>
            <a:effectLst/>
          </p:spPr>
          <p:txBody>
            <a:bodyPr wrap="square" lIns="38098" tIns="38098" rIns="38098" bIns="38098" numCol="1" anchor="ctr">
              <a:noAutofit/>
            </a:bodyPr>
            <a:lstStyle/>
            <a:p>
              <a:pPr lvl="0">
                <a:defRPr sz="3200">
                  <a:solidFill>
                    <a:srgbClr val="FFFFFF"/>
                  </a:solidFill>
                  <a:latin typeface="Helvetica Light"/>
                  <a:ea typeface="Helvetica Light"/>
                  <a:cs typeface="Helvetica Light"/>
                  <a:sym typeface="Helvetica Light"/>
                </a:defRPr>
              </a:pPr>
              <a:endParaRPr sz="3200" b="1">
                <a:solidFill>
                  <a:schemeClr val="tx1">
                    <a:lumMod val="75000"/>
                    <a:lumOff val="25000"/>
                  </a:schemeClr>
                </a:solidFill>
                <a:ea typeface="微软雅黑" panose="020B0503020204020204" pitchFamily="34" charset="-122"/>
                <a:sym typeface="Arial" panose="020B0604020202020204" pitchFamily="34" charset="0"/>
              </a:endParaRPr>
            </a:p>
          </p:txBody>
        </p:sp>
      </p:grpSp>
      <p:grpSp>
        <p:nvGrpSpPr>
          <p:cNvPr id="25" name="Group 5"/>
          <p:cNvGrpSpPr/>
          <p:nvPr/>
        </p:nvGrpSpPr>
        <p:grpSpPr>
          <a:xfrm>
            <a:off x="8811609" y="3559437"/>
            <a:ext cx="1801642" cy="1801642"/>
            <a:chOff x="8811756" y="3559441"/>
            <a:chExt cx="1801741" cy="1801741"/>
          </a:xfrm>
        </p:grpSpPr>
        <p:sp>
          <p:nvSpPr>
            <p:cNvPr id="26" name="Oval 39"/>
            <p:cNvSpPr/>
            <p:nvPr/>
          </p:nvSpPr>
          <p:spPr>
            <a:xfrm>
              <a:off x="8811756" y="3559441"/>
              <a:ext cx="1801741" cy="1801741"/>
            </a:xfrm>
            <a:prstGeom prst="ellipse">
              <a:avLst/>
            </a:prstGeom>
            <a:solidFill>
              <a:schemeClr val="bg1"/>
            </a:solidFill>
            <a:ln w="381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lIns="0" rIns="0" bIns="182870" rtlCol="0" anchor="b"/>
            <a:lstStyle/>
            <a:p>
              <a:pPr algn="ctr"/>
              <a:endParaRPr lang="en-US" sz="1000" b="1">
                <a:solidFill>
                  <a:schemeClr val="tx1">
                    <a:lumMod val="75000"/>
                    <a:lumOff val="25000"/>
                  </a:schemeClr>
                </a:solidFill>
                <a:ea typeface="微软雅黑" panose="020B0503020204020204" pitchFamily="34" charset="-122"/>
                <a:sym typeface="Arial" panose="020B0604020202020204" pitchFamily="34" charset="0"/>
              </a:endParaRPr>
            </a:p>
          </p:txBody>
        </p:sp>
        <p:sp>
          <p:nvSpPr>
            <p:cNvPr id="27" name="TextBox 45"/>
            <p:cNvSpPr txBox="1"/>
            <p:nvPr/>
          </p:nvSpPr>
          <p:spPr>
            <a:xfrm>
              <a:off x="9049301" y="4926501"/>
              <a:ext cx="1356790" cy="307665"/>
            </a:xfrm>
            <a:prstGeom prst="rect">
              <a:avLst/>
            </a:prstGeom>
            <a:noFill/>
          </p:spPr>
          <p:txBody>
            <a:bodyPr wrap="square" rtlCol="0">
              <a:spAutoFit/>
            </a:bodyPr>
            <a:lstStyle/>
            <a:p>
              <a:pPr algn="ctr"/>
              <a:r>
                <a:rPr lang="zh-CN" altLang="en-US" sz="1400" b="1" dirty="0">
                  <a:solidFill>
                    <a:schemeClr val="tx1">
                      <a:lumMod val="75000"/>
                      <a:lumOff val="25000"/>
                    </a:schemeClr>
                  </a:solidFill>
                  <a:ea typeface="微软雅黑" panose="020B0503020204020204" pitchFamily="34" charset="-122"/>
                  <a:cs typeface="Clear Sans" panose="020B0503030202020304" pitchFamily="34" charset="0"/>
                  <a:sym typeface="Arial" panose="020B0604020202020204" pitchFamily="34" charset="0"/>
                </a:rPr>
                <a:t>替换文字</a:t>
              </a:r>
              <a:endParaRPr lang="id-ID" sz="1400" b="1" dirty="0">
                <a:solidFill>
                  <a:schemeClr val="tx1">
                    <a:lumMod val="75000"/>
                    <a:lumOff val="25000"/>
                  </a:schemeClr>
                </a:solidFill>
                <a:ea typeface="微软雅黑" panose="020B0503020204020204" pitchFamily="34" charset="-122"/>
                <a:cs typeface="Clear Sans" panose="020B0503030202020304" pitchFamily="34" charset="0"/>
                <a:sym typeface="Arial" panose="020B0604020202020204" pitchFamily="34" charset="0"/>
              </a:endParaRPr>
            </a:p>
          </p:txBody>
        </p:sp>
        <p:grpSp>
          <p:nvGrpSpPr>
            <p:cNvPr id="28" name="Group 51"/>
            <p:cNvGrpSpPr/>
            <p:nvPr/>
          </p:nvGrpSpPr>
          <p:grpSpPr>
            <a:xfrm>
              <a:off x="9286739" y="3885246"/>
              <a:ext cx="893220" cy="681159"/>
              <a:chOff x="4914900" y="1812925"/>
              <a:chExt cx="441326" cy="336550"/>
            </a:xfrm>
            <a:solidFill>
              <a:srgbClr val="16A086"/>
            </a:solidFill>
          </p:grpSpPr>
          <p:sp>
            <p:nvSpPr>
              <p:cNvPr id="29" name="Freeform 5"/>
              <p:cNvSpPr/>
              <p:nvPr/>
            </p:nvSpPr>
            <p:spPr bwMode="auto">
              <a:xfrm>
                <a:off x="4914900" y="1849438"/>
                <a:ext cx="230188" cy="257175"/>
              </a:xfrm>
              <a:custGeom>
                <a:avLst/>
                <a:gdLst>
                  <a:gd name="T0" fmla="*/ 18 w 145"/>
                  <a:gd name="T1" fmla="*/ 143 h 162"/>
                  <a:gd name="T2" fmla="*/ 18 w 145"/>
                  <a:gd name="T3" fmla="*/ 21 h 162"/>
                  <a:gd name="T4" fmla="*/ 124 w 145"/>
                  <a:gd name="T5" fmla="*/ 21 h 162"/>
                  <a:gd name="T6" fmla="*/ 145 w 145"/>
                  <a:gd name="T7" fmla="*/ 0 h 162"/>
                  <a:gd name="T8" fmla="*/ 0 w 145"/>
                  <a:gd name="T9" fmla="*/ 0 h 162"/>
                  <a:gd name="T10" fmla="*/ 0 w 145"/>
                  <a:gd name="T11" fmla="*/ 162 h 162"/>
                  <a:gd name="T12" fmla="*/ 68 w 145"/>
                  <a:gd name="T13" fmla="*/ 162 h 162"/>
                  <a:gd name="T14" fmla="*/ 77 w 145"/>
                  <a:gd name="T15" fmla="*/ 143 h 162"/>
                  <a:gd name="T16" fmla="*/ 18 w 145"/>
                  <a:gd name="T17" fmla="*/ 143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5" h="162">
                    <a:moveTo>
                      <a:pt x="18" y="143"/>
                    </a:moveTo>
                    <a:lnTo>
                      <a:pt x="18" y="21"/>
                    </a:lnTo>
                    <a:lnTo>
                      <a:pt x="124" y="21"/>
                    </a:lnTo>
                    <a:lnTo>
                      <a:pt x="145" y="0"/>
                    </a:lnTo>
                    <a:lnTo>
                      <a:pt x="0" y="0"/>
                    </a:lnTo>
                    <a:lnTo>
                      <a:pt x="0" y="162"/>
                    </a:lnTo>
                    <a:lnTo>
                      <a:pt x="68" y="162"/>
                    </a:lnTo>
                    <a:lnTo>
                      <a:pt x="77" y="143"/>
                    </a:lnTo>
                    <a:lnTo>
                      <a:pt x="18" y="143"/>
                    </a:lnTo>
                    <a:close/>
                  </a:path>
                </a:pathLst>
              </a:custGeom>
              <a:solidFill>
                <a:schemeClr val="accent6"/>
              </a:solidFill>
              <a:ln>
                <a:noFill/>
              </a:ln>
              <a:extLst>
                <a:ext uri="{91240B29-F687-4F45-9708-019B960494DF}">
                  <a14:hiddenLine xmlns:a14="http://schemas.microsoft.com/office/drawing/2010/main" w="9525">
                    <a:solidFill>
                      <a:srgbClr val="000000"/>
                    </a:solidFill>
                    <a:round/>
                  </a14:hiddenLine>
                </a:ext>
              </a:extLst>
            </p:spPr>
            <p:txBody>
              <a:bodyPr vert="horz" wrap="square" lIns="121913" tIns="60956" rIns="121913" bIns="60956" numCol="1" anchor="t" anchorCtr="0" compatLnSpc="1"/>
              <a:lstStyle/>
              <a:p>
                <a:endParaRPr lang="en-US" sz="2400" b="1">
                  <a:solidFill>
                    <a:schemeClr val="tx1">
                      <a:lumMod val="75000"/>
                      <a:lumOff val="25000"/>
                    </a:schemeClr>
                  </a:solidFill>
                  <a:ea typeface="微软雅黑" panose="020B0503020204020204" pitchFamily="34" charset="-122"/>
                  <a:sym typeface="Arial" panose="020B0604020202020204" pitchFamily="34" charset="0"/>
                </a:endParaRPr>
              </a:p>
            </p:txBody>
          </p:sp>
          <p:sp>
            <p:nvSpPr>
              <p:cNvPr id="30" name="Freeform 6"/>
              <p:cNvSpPr/>
              <p:nvPr/>
            </p:nvSpPr>
            <p:spPr bwMode="auto">
              <a:xfrm>
                <a:off x="5065713" y="1849438"/>
                <a:ext cx="290513" cy="257175"/>
              </a:xfrm>
              <a:custGeom>
                <a:avLst/>
                <a:gdLst>
                  <a:gd name="T0" fmla="*/ 76 w 88"/>
                  <a:gd name="T1" fmla="*/ 18 h 78"/>
                  <a:gd name="T2" fmla="*/ 76 w 88"/>
                  <a:gd name="T3" fmla="*/ 0 h 78"/>
                  <a:gd name="T4" fmla="*/ 40 w 88"/>
                  <a:gd name="T5" fmla="*/ 0 h 78"/>
                  <a:gd name="T6" fmla="*/ 37 w 88"/>
                  <a:gd name="T7" fmla="*/ 10 h 78"/>
                  <a:gd name="T8" fmla="*/ 67 w 88"/>
                  <a:gd name="T9" fmla="*/ 10 h 78"/>
                  <a:gd name="T10" fmla="*/ 67 w 88"/>
                  <a:gd name="T11" fmla="*/ 69 h 78"/>
                  <a:gd name="T12" fmla="*/ 10 w 88"/>
                  <a:gd name="T13" fmla="*/ 69 h 78"/>
                  <a:gd name="T14" fmla="*/ 0 w 88"/>
                  <a:gd name="T15" fmla="*/ 78 h 78"/>
                  <a:gd name="T16" fmla="*/ 76 w 88"/>
                  <a:gd name="T17" fmla="*/ 78 h 78"/>
                  <a:gd name="T18" fmla="*/ 76 w 88"/>
                  <a:gd name="T19" fmla="*/ 60 h 78"/>
                  <a:gd name="T20" fmla="*/ 88 w 88"/>
                  <a:gd name="T21" fmla="*/ 54 h 78"/>
                  <a:gd name="T22" fmla="*/ 88 w 88"/>
                  <a:gd name="T23" fmla="*/ 26 h 78"/>
                  <a:gd name="T24" fmla="*/ 76 w 88"/>
                  <a:gd name="T25" fmla="*/ 18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8" h="78">
                    <a:moveTo>
                      <a:pt x="76" y="18"/>
                    </a:moveTo>
                    <a:cubicBezTo>
                      <a:pt x="76" y="0"/>
                      <a:pt x="76" y="0"/>
                      <a:pt x="76" y="0"/>
                    </a:cubicBezTo>
                    <a:cubicBezTo>
                      <a:pt x="40" y="0"/>
                      <a:pt x="40" y="0"/>
                      <a:pt x="40" y="0"/>
                    </a:cubicBezTo>
                    <a:cubicBezTo>
                      <a:pt x="37" y="10"/>
                      <a:pt x="37" y="10"/>
                      <a:pt x="37" y="10"/>
                    </a:cubicBezTo>
                    <a:cubicBezTo>
                      <a:pt x="67" y="10"/>
                      <a:pt x="67" y="10"/>
                      <a:pt x="67" y="10"/>
                    </a:cubicBezTo>
                    <a:cubicBezTo>
                      <a:pt x="67" y="69"/>
                      <a:pt x="67" y="69"/>
                      <a:pt x="67" y="69"/>
                    </a:cubicBezTo>
                    <a:cubicBezTo>
                      <a:pt x="10" y="69"/>
                      <a:pt x="10" y="69"/>
                      <a:pt x="10" y="69"/>
                    </a:cubicBezTo>
                    <a:cubicBezTo>
                      <a:pt x="0" y="78"/>
                      <a:pt x="0" y="78"/>
                      <a:pt x="0" y="78"/>
                    </a:cubicBezTo>
                    <a:cubicBezTo>
                      <a:pt x="76" y="78"/>
                      <a:pt x="76" y="78"/>
                      <a:pt x="76" y="78"/>
                    </a:cubicBezTo>
                    <a:cubicBezTo>
                      <a:pt x="76" y="60"/>
                      <a:pt x="76" y="60"/>
                      <a:pt x="76" y="60"/>
                    </a:cubicBezTo>
                    <a:cubicBezTo>
                      <a:pt x="80" y="60"/>
                      <a:pt x="88" y="61"/>
                      <a:pt x="88" y="54"/>
                    </a:cubicBezTo>
                    <a:cubicBezTo>
                      <a:pt x="88" y="26"/>
                      <a:pt x="88" y="26"/>
                      <a:pt x="88" y="26"/>
                    </a:cubicBezTo>
                    <a:cubicBezTo>
                      <a:pt x="88" y="17"/>
                      <a:pt x="79" y="18"/>
                      <a:pt x="76" y="18"/>
                    </a:cubicBezTo>
                    <a:close/>
                  </a:path>
                </a:pathLst>
              </a:custGeom>
              <a:solidFill>
                <a:schemeClr val="accent6"/>
              </a:solidFill>
              <a:ln>
                <a:noFill/>
              </a:ln>
              <a:extLst>
                <a:ext uri="{91240B29-F687-4F45-9708-019B960494DF}">
                  <a14:hiddenLine xmlns:a14="http://schemas.microsoft.com/office/drawing/2010/main" w="9525">
                    <a:solidFill>
                      <a:srgbClr val="000000"/>
                    </a:solidFill>
                    <a:round/>
                  </a14:hiddenLine>
                </a:ext>
              </a:extLst>
            </p:spPr>
            <p:txBody>
              <a:bodyPr vert="horz" wrap="square" lIns="121913" tIns="60956" rIns="121913" bIns="60956" numCol="1" anchor="t" anchorCtr="0" compatLnSpc="1"/>
              <a:lstStyle/>
              <a:p>
                <a:endParaRPr lang="en-US" sz="2400" b="1">
                  <a:solidFill>
                    <a:schemeClr val="tx1">
                      <a:lumMod val="75000"/>
                      <a:lumOff val="25000"/>
                    </a:schemeClr>
                  </a:solidFill>
                  <a:ea typeface="微软雅黑" panose="020B0503020204020204" pitchFamily="34" charset="-122"/>
                  <a:sym typeface="Arial" panose="020B0604020202020204" pitchFamily="34" charset="0"/>
                </a:endParaRPr>
              </a:p>
            </p:txBody>
          </p:sp>
          <p:sp>
            <p:nvSpPr>
              <p:cNvPr id="31" name="Freeform 7"/>
              <p:cNvSpPr/>
              <p:nvPr/>
            </p:nvSpPr>
            <p:spPr bwMode="auto">
              <a:xfrm>
                <a:off x="4970463" y="1905000"/>
                <a:ext cx="115888" cy="144463"/>
              </a:xfrm>
              <a:custGeom>
                <a:avLst/>
                <a:gdLst>
                  <a:gd name="T0" fmla="*/ 0 w 73"/>
                  <a:gd name="T1" fmla="*/ 0 h 91"/>
                  <a:gd name="T2" fmla="*/ 0 w 73"/>
                  <a:gd name="T3" fmla="*/ 91 h 91"/>
                  <a:gd name="T4" fmla="*/ 0 w 73"/>
                  <a:gd name="T5" fmla="*/ 91 h 91"/>
                  <a:gd name="T6" fmla="*/ 48 w 73"/>
                  <a:gd name="T7" fmla="*/ 91 h 91"/>
                  <a:gd name="T8" fmla="*/ 60 w 73"/>
                  <a:gd name="T9" fmla="*/ 60 h 91"/>
                  <a:gd name="T10" fmla="*/ 19 w 73"/>
                  <a:gd name="T11" fmla="*/ 60 h 91"/>
                  <a:gd name="T12" fmla="*/ 73 w 73"/>
                  <a:gd name="T13" fmla="*/ 0 h 91"/>
                  <a:gd name="T14" fmla="*/ 0 w 73"/>
                  <a:gd name="T15" fmla="*/ 0 h 91"/>
                  <a:gd name="T16" fmla="*/ 0 w 73"/>
                  <a:gd name="T17" fmla="*/ 0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3" h="91">
                    <a:moveTo>
                      <a:pt x="0" y="0"/>
                    </a:moveTo>
                    <a:lnTo>
                      <a:pt x="0" y="91"/>
                    </a:lnTo>
                    <a:lnTo>
                      <a:pt x="0" y="91"/>
                    </a:lnTo>
                    <a:lnTo>
                      <a:pt x="48" y="91"/>
                    </a:lnTo>
                    <a:lnTo>
                      <a:pt x="60" y="60"/>
                    </a:lnTo>
                    <a:lnTo>
                      <a:pt x="19" y="60"/>
                    </a:lnTo>
                    <a:lnTo>
                      <a:pt x="73" y="0"/>
                    </a:lnTo>
                    <a:lnTo>
                      <a:pt x="0" y="0"/>
                    </a:lnTo>
                    <a:lnTo>
                      <a:pt x="0" y="0"/>
                    </a:lnTo>
                    <a:close/>
                  </a:path>
                </a:pathLst>
              </a:custGeom>
              <a:solidFill>
                <a:schemeClr val="accent6"/>
              </a:solidFill>
              <a:ln>
                <a:noFill/>
              </a:ln>
              <a:extLst>
                <a:ext uri="{91240B29-F687-4F45-9708-019B960494DF}">
                  <a14:hiddenLine xmlns:a14="http://schemas.microsoft.com/office/drawing/2010/main" w="9525">
                    <a:solidFill>
                      <a:srgbClr val="000000"/>
                    </a:solidFill>
                    <a:round/>
                  </a14:hiddenLine>
                </a:ext>
              </a:extLst>
            </p:spPr>
            <p:txBody>
              <a:bodyPr vert="horz" wrap="square" lIns="121913" tIns="60956" rIns="121913" bIns="60956" numCol="1" anchor="t" anchorCtr="0" compatLnSpc="1"/>
              <a:lstStyle/>
              <a:p>
                <a:endParaRPr lang="en-US" sz="2400" b="1">
                  <a:solidFill>
                    <a:schemeClr val="tx1">
                      <a:lumMod val="75000"/>
                      <a:lumOff val="25000"/>
                    </a:schemeClr>
                  </a:solidFill>
                  <a:ea typeface="微软雅黑" panose="020B0503020204020204" pitchFamily="34" charset="-122"/>
                  <a:sym typeface="Arial" panose="020B0604020202020204" pitchFamily="34" charset="0"/>
                </a:endParaRPr>
              </a:p>
            </p:txBody>
          </p:sp>
          <p:sp>
            <p:nvSpPr>
              <p:cNvPr id="32" name="Freeform 8"/>
              <p:cNvSpPr/>
              <p:nvPr/>
            </p:nvSpPr>
            <p:spPr bwMode="auto">
              <a:xfrm>
                <a:off x="5126038" y="1905000"/>
                <a:ext cx="138113" cy="144463"/>
              </a:xfrm>
              <a:custGeom>
                <a:avLst/>
                <a:gdLst>
                  <a:gd name="T0" fmla="*/ 66 w 87"/>
                  <a:gd name="T1" fmla="*/ 21 h 91"/>
                  <a:gd name="T2" fmla="*/ 0 w 87"/>
                  <a:gd name="T3" fmla="*/ 91 h 91"/>
                  <a:gd name="T4" fmla="*/ 87 w 87"/>
                  <a:gd name="T5" fmla="*/ 91 h 91"/>
                  <a:gd name="T6" fmla="*/ 87 w 87"/>
                  <a:gd name="T7" fmla="*/ 0 h 91"/>
                  <a:gd name="T8" fmla="*/ 31 w 87"/>
                  <a:gd name="T9" fmla="*/ 0 h 91"/>
                  <a:gd name="T10" fmla="*/ 24 w 87"/>
                  <a:gd name="T11" fmla="*/ 21 h 91"/>
                  <a:gd name="T12" fmla="*/ 66 w 87"/>
                  <a:gd name="T13" fmla="*/ 21 h 91"/>
                </a:gdLst>
                <a:ahLst/>
                <a:cxnLst>
                  <a:cxn ang="0">
                    <a:pos x="T0" y="T1"/>
                  </a:cxn>
                  <a:cxn ang="0">
                    <a:pos x="T2" y="T3"/>
                  </a:cxn>
                  <a:cxn ang="0">
                    <a:pos x="T4" y="T5"/>
                  </a:cxn>
                  <a:cxn ang="0">
                    <a:pos x="T6" y="T7"/>
                  </a:cxn>
                  <a:cxn ang="0">
                    <a:pos x="T8" y="T9"/>
                  </a:cxn>
                  <a:cxn ang="0">
                    <a:pos x="T10" y="T11"/>
                  </a:cxn>
                  <a:cxn ang="0">
                    <a:pos x="T12" y="T13"/>
                  </a:cxn>
                </a:cxnLst>
                <a:rect l="0" t="0" r="r" b="b"/>
                <a:pathLst>
                  <a:path w="87" h="91">
                    <a:moveTo>
                      <a:pt x="66" y="21"/>
                    </a:moveTo>
                    <a:lnTo>
                      <a:pt x="0" y="91"/>
                    </a:lnTo>
                    <a:lnTo>
                      <a:pt x="87" y="91"/>
                    </a:lnTo>
                    <a:lnTo>
                      <a:pt x="87" y="0"/>
                    </a:lnTo>
                    <a:lnTo>
                      <a:pt x="31" y="0"/>
                    </a:lnTo>
                    <a:lnTo>
                      <a:pt x="24" y="21"/>
                    </a:lnTo>
                    <a:lnTo>
                      <a:pt x="66" y="21"/>
                    </a:lnTo>
                    <a:close/>
                  </a:path>
                </a:pathLst>
              </a:custGeom>
              <a:solidFill>
                <a:schemeClr val="accent6"/>
              </a:solidFill>
              <a:ln>
                <a:noFill/>
              </a:ln>
              <a:extLst>
                <a:ext uri="{91240B29-F687-4F45-9708-019B960494DF}">
                  <a14:hiddenLine xmlns:a14="http://schemas.microsoft.com/office/drawing/2010/main" w="9525">
                    <a:solidFill>
                      <a:srgbClr val="000000"/>
                    </a:solidFill>
                    <a:round/>
                  </a14:hiddenLine>
                </a:ext>
              </a:extLst>
            </p:spPr>
            <p:txBody>
              <a:bodyPr vert="horz" wrap="square" lIns="121913" tIns="60956" rIns="121913" bIns="60956" numCol="1" anchor="t" anchorCtr="0" compatLnSpc="1"/>
              <a:lstStyle/>
              <a:p>
                <a:endParaRPr lang="en-US" sz="2400" b="1">
                  <a:solidFill>
                    <a:schemeClr val="tx1">
                      <a:lumMod val="75000"/>
                      <a:lumOff val="25000"/>
                    </a:schemeClr>
                  </a:solidFill>
                  <a:ea typeface="微软雅黑" panose="020B0503020204020204" pitchFamily="34" charset="-122"/>
                  <a:sym typeface="Arial" panose="020B0604020202020204" pitchFamily="34" charset="0"/>
                </a:endParaRPr>
              </a:p>
            </p:txBody>
          </p:sp>
          <p:sp>
            <p:nvSpPr>
              <p:cNvPr id="33" name="Freeform 9"/>
              <p:cNvSpPr/>
              <p:nvPr/>
            </p:nvSpPr>
            <p:spPr bwMode="auto">
              <a:xfrm>
                <a:off x="5019675" y="1812925"/>
                <a:ext cx="180975" cy="336550"/>
              </a:xfrm>
              <a:custGeom>
                <a:avLst/>
                <a:gdLst>
                  <a:gd name="T0" fmla="*/ 79 w 114"/>
                  <a:gd name="T1" fmla="*/ 87 h 212"/>
                  <a:gd name="T2" fmla="*/ 112 w 114"/>
                  <a:gd name="T3" fmla="*/ 0 h 212"/>
                  <a:gd name="T4" fmla="*/ 8 w 114"/>
                  <a:gd name="T5" fmla="*/ 110 h 212"/>
                  <a:gd name="T6" fmla="*/ 44 w 114"/>
                  <a:gd name="T7" fmla="*/ 110 h 212"/>
                  <a:gd name="T8" fmla="*/ 0 w 114"/>
                  <a:gd name="T9" fmla="*/ 212 h 212"/>
                  <a:gd name="T10" fmla="*/ 114 w 114"/>
                  <a:gd name="T11" fmla="*/ 85 h 212"/>
                  <a:gd name="T12" fmla="*/ 79 w 114"/>
                  <a:gd name="T13" fmla="*/ 87 h 212"/>
                </a:gdLst>
                <a:ahLst/>
                <a:cxnLst>
                  <a:cxn ang="0">
                    <a:pos x="T0" y="T1"/>
                  </a:cxn>
                  <a:cxn ang="0">
                    <a:pos x="T2" y="T3"/>
                  </a:cxn>
                  <a:cxn ang="0">
                    <a:pos x="T4" y="T5"/>
                  </a:cxn>
                  <a:cxn ang="0">
                    <a:pos x="T6" y="T7"/>
                  </a:cxn>
                  <a:cxn ang="0">
                    <a:pos x="T8" y="T9"/>
                  </a:cxn>
                  <a:cxn ang="0">
                    <a:pos x="T10" y="T11"/>
                  </a:cxn>
                  <a:cxn ang="0">
                    <a:pos x="T12" y="T13"/>
                  </a:cxn>
                </a:cxnLst>
                <a:rect l="0" t="0" r="r" b="b"/>
                <a:pathLst>
                  <a:path w="114" h="212">
                    <a:moveTo>
                      <a:pt x="79" y="87"/>
                    </a:moveTo>
                    <a:lnTo>
                      <a:pt x="112" y="0"/>
                    </a:lnTo>
                    <a:lnTo>
                      <a:pt x="8" y="110"/>
                    </a:lnTo>
                    <a:lnTo>
                      <a:pt x="44" y="110"/>
                    </a:lnTo>
                    <a:lnTo>
                      <a:pt x="0" y="212"/>
                    </a:lnTo>
                    <a:lnTo>
                      <a:pt x="114" y="85"/>
                    </a:lnTo>
                    <a:lnTo>
                      <a:pt x="79" y="87"/>
                    </a:lnTo>
                    <a:close/>
                  </a:path>
                </a:pathLst>
              </a:custGeom>
              <a:solidFill>
                <a:schemeClr val="accent6"/>
              </a:solidFill>
              <a:ln>
                <a:noFill/>
              </a:ln>
              <a:extLst>
                <a:ext uri="{91240B29-F687-4F45-9708-019B960494DF}">
                  <a14:hiddenLine xmlns:a14="http://schemas.microsoft.com/office/drawing/2010/main" w="9525">
                    <a:solidFill>
                      <a:srgbClr val="000000"/>
                    </a:solidFill>
                    <a:round/>
                  </a14:hiddenLine>
                </a:ext>
              </a:extLst>
            </p:spPr>
            <p:txBody>
              <a:bodyPr vert="horz" wrap="square" lIns="121913" tIns="60956" rIns="121913" bIns="60956" numCol="1" anchor="t" anchorCtr="0" compatLnSpc="1"/>
              <a:lstStyle/>
              <a:p>
                <a:endParaRPr lang="en-US" sz="2400" b="1">
                  <a:solidFill>
                    <a:schemeClr val="tx1">
                      <a:lumMod val="75000"/>
                      <a:lumOff val="25000"/>
                    </a:schemeClr>
                  </a:solidFill>
                  <a:ea typeface="微软雅黑" panose="020B0503020204020204" pitchFamily="34" charset="-122"/>
                  <a:sym typeface="Arial" panose="020B0604020202020204" pitchFamily="34" charset="0"/>
                </a:endParaRPr>
              </a:p>
            </p:txBody>
          </p:sp>
        </p:grpSp>
      </p:grpSp>
    </p:spTree>
  </p:cSld>
  <p:clrMapOvr>
    <a:masterClrMapping/>
  </p:clrMapOvr>
  <mc:AlternateContent xmlns:mc="http://schemas.openxmlformats.org/markup-compatibility/2006">
    <mc:Choice xmlns:p14="http://schemas.microsoft.com/office/powerpoint/2010/main" Requires="p14">
      <p:transition spd="slow" p14:dur="900" advClick="0" advTm="5000">
        <p14:warp dir="in"/>
      </p:transition>
    </mc:Choice>
    <mc:Fallback>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10"/>
                                        </p:tgtEl>
                                        <p:attrNameLst>
                                          <p:attrName>style.visibility</p:attrName>
                                        </p:attrNameLst>
                                      </p:cBhvr>
                                      <p:to>
                                        <p:strVal val="visible"/>
                                      </p:to>
                                    </p:set>
                                    <p:anim calcmode="lin" valueType="num">
                                      <p:cBhvr>
                                        <p:cTn id="13" dur="500" fill="hold"/>
                                        <p:tgtEl>
                                          <p:spTgt spid="10"/>
                                        </p:tgtEl>
                                        <p:attrNameLst>
                                          <p:attrName>ppt_w</p:attrName>
                                        </p:attrNameLst>
                                      </p:cBhvr>
                                      <p:tavLst>
                                        <p:tav tm="0">
                                          <p:val>
                                            <p:fltVal val="0"/>
                                          </p:val>
                                        </p:tav>
                                        <p:tav tm="100000">
                                          <p:val>
                                            <p:strVal val="#ppt_w"/>
                                          </p:val>
                                        </p:tav>
                                      </p:tavLst>
                                    </p:anim>
                                    <p:anim calcmode="lin" valueType="num">
                                      <p:cBhvr>
                                        <p:cTn id="14" dur="500" fill="hold"/>
                                        <p:tgtEl>
                                          <p:spTgt spid="10"/>
                                        </p:tgtEl>
                                        <p:attrNameLst>
                                          <p:attrName>ppt_h</p:attrName>
                                        </p:attrNameLst>
                                      </p:cBhvr>
                                      <p:tavLst>
                                        <p:tav tm="0">
                                          <p:val>
                                            <p:fltVal val="0"/>
                                          </p:val>
                                        </p:tav>
                                        <p:tav tm="100000">
                                          <p:val>
                                            <p:strVal val="#ppt_h"/>
                                          </p:val>
                                        </p:tav>
                                      </p:tavLst>
                                    </p:anim>
                                    <p:animEffect transition="in" filter="fade">
                                      <p:cBhvr>
                                        <p:cTn id="15" dur="500"/>
                                        <p:tgtEl>
                                          <p:spTgt spid="10"/>
                                        </p:tgtEl>
                                      </p:cBhvr>
                                    </p:animEffect>
                                  </p:childTnLst>
                                </p:cTn>
                              </p:par>
                            </p:childTnLst>
                          </p:cTn>
                        </p:par>
                        <p:par>
                          <p:cTn id="16" fill="hold">
                            <p:stCondLst>
                              <p:cond delay="1000"/>
                            </p:stCondLst>
                            <p:childTnLst>
                              <p:par>
                                <p:cTn id="17" presetID="53" presetClass="entr" presetSubtype="16" fill="hold" nodeType="afterEffect">
                                  <p:stCondLst>
                                    <p:cond delay="0"/>
                                  </p:stCondLst>
                                  <p:childTnLst>
                                    <p:set>
                                      <p:cBhvr>
                                        <p:cTn id="18" dur="1" fill="hold">
                                          <p:stCondLst>
                                            <p:cond delay="0"/>
                                          </p:stCondLst>
                                        </p:cTn>
                                        <p:tgtEl>
                                          <p:spTgt spid="21"/>
                                        </p:tgtEl>
                                        <p:attrNameLst>
                                          <p:attrName>style.visibility</p:attrName>
                                        </p:attrNameLst>
                                      </p:cBhvr>
                                      <p:to>
                                        <p:strVal val="visible"/>
                                      </p:to>
                                    </p:set>
                                    <p:anim calcmode="lin" valueType="num">
                                      <p:cBhvr>
                                        <p:cTn id="19" dur="500" fill="hold"/>
                                        <p:tgtEl>
                                          <p:spTgt spid="21"/>
                                        </p:tgtEl>
                                        <p:attrNameLst>
                                          <p:attrName>ppt_w</p:attrName>
                                        </p:attrNameLst>
                                      </p:cBhvr>
                                      <p:tavLst>
                                        <p:tav tm="0">
                                          <p:val>
                                            <p:fltVal val="0"/>
                                          </p:val>
                                        </p:tav>
                                        <p:tav tm="100000">
                                          <p:val>
                                            <p:strVal val="#ppt_w"/>
                                          </p:val>
                                        </p:tav>
                                      </p:tavLst>
                                    </p:anim>
                                    <p:anim calcmode="lin" valueType="num">
                                      <p:cBhvr>
                                        <p:cTn id="20" dur="500" fill="hold"/>
                                        <p:tgtEl>
                                          <p:spTgt spid="21"/>
                                        </p:tgtEl>
                                        <p:attrNameLst>
                                          <p:attrName>ppt_h</p:attrName>
                                        </p:attrNameLst>
                                      </p:cBhvr>
                                      <p:tavLst>
                                        <p:tav tm="0">
                                          <p:val>
                                            <p:fltVal val="0"/>
                                          </p:val>
                                        </p:tav>
                                        <p:tav tm="100000">
                                          <p:val>
                                            <p:strVal val="#ppt_h"/>
                                          </p:val>
                                        </p:tav>
                                      </p:tavLst>
                                    </p:anim>
                                    <p:animEffect transition="in" filter="fade">
                                      <p:cBhvr>
                                        <p:cTn id="21" dur="500"/>
                                        <p:tgtEl>
                                          <p:spTgt spid="21"/>
                                        </p:tgtEl>
                                      </p:cBhvr>
                                    </p:animEffect>
                                  </p:childTnLst>
                                </p:cTn>
                              </p:par>
                            </p:childTnLst>
                          </p:cTn>
                        </p:par>
                        <p:par>
                          <p:cTn id="22" fill="hold">
                            <p:stCondLst>
                              <p:cond delay="1500"/>
                            </p:stCondLst>
                            <p:childTnLst>
                              <p:par>
                                <p:cTn id="23" presetID="53" presetClass="entr" presetSubtype="16" fill="hold" nodeType="afterEffect">
                                  <p:stCondLst>
                                    <p:cond delay="0"/>
                                  </p:stCondLst>
                                  <p:childTnLst>
                                    <p:set>
                                      <p:cBhvr>
                                        <p:cTn id="24" dur="1" fill="hold">
                                          <p:stCondLst>
                                            <p:cond delay="0"/>
                                          </p:stCondLst>
                                        </p:cTn>
                                        <p:tgtEl>
                                          <p:spTgt spid="6"/>
                                        </p:tgtEl>
                                        <p:attrNameLst>
                                          <p:attrName>style.visibility</p:attrName>
                                        </p:attrNameLst>
                                      </p:cBhvr>
                                      <p:to>
                                        <p:strVal val="visible"/>
                                      </p:to>
                                    </p:set>
                                    <p:anim calcmode="lin" valueType="num">
                                      <p:cBhvr>
                                        <p:cTn id="25" dur="500" fill="hold"/>
                                        <p:tgtEl>
                                          <p:spTgt spid="6"/>
                                        </p:tgtEl>
                                        <p:attrNameLst>
                                          <p:attrName>ppt_w</p:attrName>
                                        </p:attrNameLst>
                                      </p:cBhvr>
                                      <p:tavLst>
                                        <p:tav tm="0">
                                          <p:val>
                                            <p:fltVal val="0"/>
                                          </p:val>
                                        </p:tav>
                                        <p:tav tm="100000">
                                          <p:val>
                                            <p:strVal val="#ppt_w"/>
                                          </p:val>
                                        </p:tav>
                                      </p:tavLst>
                                    </p:anim>
                                    <p:anim calcmode="lin" valueType="num">
                                      <p:cBhvr>
                                        <p:cTn id="26" dur="500" fill="hold"/>
                                        <p:tgtEl>
                                          <p:spTgt spid="6"/>
                                        </p:tgtEl>
                                        <p:attrNameLst>
                                          <p:attrName>ppt_h</p:attrName>
                                        </p:attrNameLst>
                                      </p:cBhvr>
                                      <p:tavLst>
                                        <p:tav tm="0">
                                          <p:val>
                                            <p:fltVal val="0"/>
                                          </p:val>
                                        </p:tav>
                                        <p:tav tm="100000">
                                          <p:val>
                                            <p:strVal val="#ppt_h"/>
                                          </p:val>
                                        </p:tav>
                                      </p:tavLst>
                                    </p:anim>
                                    <p:animEffect transition="in" filter="fade">
                                      <p:cBhvr>
                                        <p:cTn id="27" dur="500"/>
                                        <p:tgtEl>
                                          <p:spTgt spid="6"/>
                                        </p:tgtEl>
                                      </p:cBhvr>
                                    </p:animEffect>
                                  </p:childTnLst>
                                </p:cTn>
                              </p:par>
                            </p:childTnLst>
                          </p:cTn>
                        </p:par>
                        <p:par>
                          <p:cTn id="28" fill="hold">
                            <p:stCondLst>
                              <p:cond delay="2000"/>
                            </p:stCondLst>
                            <p:childTnLst>
                              <p:par>
                                <p:cTn id="29" presetID="53" presetClass="entr" presetSubtype="16" fill="hold" nodeType="afterEffect">
                                  <p:stCondLst>
                                    <p:cond delay="0"/>
                                  </p:stCondLst>
                                  <p:childTnLst>
                                    <p:set>
                                      <p:cBhvr>
                                        <p:cTn id="30" dur="1" fill="hold">
                                          <p:stCondLst>
                                            <p:cond delay="0"/>
                                          </p:stCondLst>
                                        </p:cTn>
                                        <p:tgtEl>
                                          <p:spTgt spid="17"/>
                                        </p:tgtEl>
                                        <p:attrNameLst>
                                          <p:attrName>style.visibility</p:attrName>
                                        </p:attrNameLst>
                                      </p:cBhvr>
                                      <p:to>
                                        <p:strVal val="visible"/>
                                      </p:to>
                                    </p:set>
                                    <p:anim calcmode="lin" valueType="num">
                                      <p:cBhvr>
                                        <p:cTn id="31" dur="500" fill="hold"/>
                                        <p:tgtEl>
                                          <p:spTgt spid="17"/>
                                        </p:tgtEl>
                                        <p:attrNameLst>
                                          <p:attrName>ppt_w</p:attrName>
                                        </p:attrNameLst>
                                      </p:cBhvr>
                                      <p:tavLst>
                                        <p:tav tm="0">
                                          <p:val>
                                            <p:fltVal val="0"/>
                                          </p:val>
                                        </p:tav>
                                        <p:tav tm="100000">
                                          <p:val>
                                            <p:strVal val="#ppt_w"/>
                                          </p:val>
                                        </p:tav>
                                      </p:tavLst>
                                    </p:anim>
                                    <p:anim calcmode="lin" valueType="num">
                                      <p:cBhvr>
                                        <p:cTn id="32" dur="500" fill="hold"/>
                                        <p:tgtEl>
                                          <p:spTgt spid="17"/>
                                        </p:tgtEl>
                                        <p:attrNameLst>
                                          <p:attrName>ppt_h</p:attrName>
                                        </p:attrNameLst>
                                      </p:cBhvr>
                                      <p:tavLst>
                                        <p:tav tm="0">
                                          <p:val>
                                            <p:fltVal val="0"/>
                                          </p:val>
                                        </p:tav>
                                        <p:tav tm="100000">
                                          <p:val>
                                            <p:strVal val="#ppt_h"/>
                                          </p:val>
                                        </p:tav>
                                      </p:tavLst>
                                    </p:anim>
                                    <p:animEffect transition="in" filter="fade">
                                      <p:cBhvr>
                                        <p:cTn id="33" dur="500"/>
                                        <p:tgtEl>
                                          <p:spTgt spid="17"/>
                                        </p:tgtEl>
                                      </p:cBhvr>
                                    </p:animEffect>
                                  </p:childTnLst>
                                </p:cTn>
                              </p:par>
                            </p:childTnLst>
                          </p:cTn>
                        </p:par>
                        <p:par>
                          <p:cTn id="34" fill="hold">
                            <p:stCondLst>
                              <p:cond delay="2500"/>
                            </p:stCondLst>
                            <p:childTnLst>
                              <p:par>
                                <p:cTn id="35" presetID="53" presetClass="entr" presetSubtype="16" fill="hold" nodeType="afterEffect">
                                  <p:stCondLst>
                                    <p:cond delay="0"/>
                                  </p:stCondLst>
                                  <p:childTnLst>
                                    <p:set>
                                      <p:cBhvr>
                                        <p:cTn id="36" dur="1" fill="hold">
                                          <p:stCondLst>
                                            <p:cond delay="0"/>
                                          </p:stCondLst>
                                        </p:cTn>
                                        <p:tgtEl>
                                          <p:spTgt spid="25"/>
                                        </p:tgtEl>
                                        <p:attrNameLst>
                                          <p:attrName>style.visibility</p:attrName>
                                        </p:attrNameLst>
                                      </p:cBhvr>
                                      <p:to>
                                        <p:strVal val="visible"/>
                                      </p:to>
                                    </p:set>
                                    <p:anim calcmode="lin" valueType="num">
                                      <p:cBhvr>
                                        <p:cTn id="37" dur="500" fill="hold"/>
                                        <p:tgtEl>
                                          <p:spTgt spid="25"/>
                                        </p:tgtEl>
                                        <p:attrNameLst>
                                          <p:attrName>ppt_w</p:attrName>
                                        </p:attrNameLst>
                                      </p:cBhvr>
                                      <p:tavLst>
                                        <p:tav tm="0">
                                          <p:val>
                                            <p:fltVal val="0"/>
                                          </p:val>
                                        </p:tav>
                                        <p:tav tm="100000">
                                          <p:val>
                                            <p:strVal val="#ppt_w"/>
                                          </p:val>
                                        </p:tav>
                                      </p:tavLst>
                                    </p:anim>
                                    <p:anim calcmode="lin" valueType="num">
                                      <p:cBhvr>
                                        <p:cTn id="38" dur="500" fill="hold"/>
                                        <p:tgtEl>
                                          <p:spTgt spid="25"/>
                                        </p:tgtEl>
                                        <p:attrNameLst>
                                          <p:attrName>ppt_h</p:attrName>
                                        </p:attrNameLst>
                                      </p:cBhvr>
                                      <p:tavLst>
                                        <p:tav tm="0">
                                          <p:val>
                                            <p:fltVal val="0"/>
                                          </p:val>
                                        </p:tav>
                                        <p:tav tm="100000">
                                          <p:val>
                                            <p:strVal val="#ppt_h"/>
                                          </p:val>
                                        </p:tav>
                                      </p:tavLst>
                                    </p:anim>
                                    <p:animEffect transition="in" filter="fade">
                                      <p:cBhvr>
                                        <p:cTn id="39"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lock Arc 53"/>
          <p:cNvSpPr/>
          <p:nvPr/>
        </p:nvSpPr>
        <p:spPr>
          <a:xfrm>
            <a:off x="1126430" y="2676225"/>
            <a:ext cx="2221407" cy="2314844"/>
          </a:xfrm>
          <a:prstGeom prst="blockArc">
            <a:avLst>
              <a:gd name="adj1" fmla="val 10855675"/>
              <a:gd name="adj2" fmla="val 21532761"/>
              <a:gd name="adj3" fmla="val 13078"/>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75000"/>
                  <a:lumOff val="25000"/>
                </a:schemeClr>
              </a:solidFill>
              <a:latin typeface="+mn-ea"/>
              <a:sym typeface="Arial" panose="020B0604020202020204" pitchFamily="34" charset="0"/>
            </a:endParaRPr>
          </a:p>
        </p:txBody>
      </p:sp>
      <p:sp>
        <p:nvSpPr>
          <p:cNvPr id="3" name="Block Arc 54"/>
          <p:cNvSpPr/>
          <p:nvPr/>
        </p:nvSpPr>
        <p:spPr>
          <a:xfrm>
            <a:off x="4988961" y="2676225"/>
            <a:ext cx="2221407" cy="2314844"/>
          </a:xfrm>
          <a:prstGeom prst="blockArc">
            <a:avLst>
              <a:gd name="adj1" fmla="val 10855675"/>
              <a:gd name="adj2" fmla="val 21532761"/>
              <a:gd name="adj3" fmla="val 13078"/>
            </a:avLst>
          </a:prstGeom>
          <a:solidFill>
            <a:schemeClr val="accent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75000"/>
                  <a:lumOff val="25000"/>
                </a:schemeClr>
              </a:solidFill>
              <a:latin typeface="+mn-ea"/>
              <a:sym typeface="Arial" panose="020B0604020202020204" pitchFamily="34" charset="0"/>
            </a:endParaRPr>
          </a:p>
        </p:txBody>
      </p:sp>
      <p:sp>
        <p:nvSpPr>
          <p:cNvPr id="4" name="Block Arc 55"/>
          <p:cNvSpPr/>
          <p:nvPr/>
        </p:nvSpPr>
        <p:spPr>
          <a:xfrm>
            <a:off x="8859513" y="2676225"/>
            <a:ext cx="2221407" cy="2314844"/>
          </a:xfrm>
          <a:prstGeom prst="blockArc">
            <a:avLst>
              <a:gd name="adj1" fmla="val 10855675"/>
              <a:gd name="adj2" fmla="val 21532761"/>
              <a:gd name="adj3" fmla="val 13078"/>
            </a:avLst>
          </a:prstGeom>
          <a:solidFill>
            <a:schemeClr val="accent5"/>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75000"/>
                  <a:lumOff val="25000"/>
                </a:schemeClr>
              </a:solidFill>
              <a:latin typeface="+mn-ea"/>
              <a:sym typeface="Arial" panose="020B0604020202020204" pitchFamily="34" charset="0"/>
            </a:endParaRPr>
          </a:p>
        </p:txBody>
      </p:sp>
      <p:sp>
        <p:nvSpPr>
          <p:cNvPr id="5" name="Block Arc 56"/>
          <p:cNvSpPr/>
          <p:nvPr/>
        </p:nvSpPr>
        <p:spPr>
          <a:xfrm flipV="1">
            <a:off x="3061706" y="2636121"/>
            <a:ext cx="2221407" cy="2314844"/>
          </a:xfrm>
          <a:prstGeom prst="blockArc">
            <a:avLst>
              <a:gd name="adj1" fmla="val 10855675"/>
              <a:gd name="adj2" fmla="val 21532761"/>
              <a:gd name="adj3" fmla="val 13078"/>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75000"/>
                  <a:lumOff val="25000"/>
                </a:schemeClr>
              </a:solidFill>
              <a:latin typeface="+mn-ea"/>
              <a:sym typeface="Arial" panose="020B0604020202020204" pitchFamily="34" charset="0"/>
            </a:endParaRPr>
          </a:p>
        </p:txBody>
      </p:sp>
      <p:sp>
        <p:nvSpPr>
          <p:cNvPr id="6" name="Block Arc 57"/>
          <p:cNvSpPr/>
          <p:nvPr/>
        </p:nvSpPr>
        <p:spPr>
          <a:xfrm flipV="1">
            <a:off x="6924237" y="2636121"/>
            <a:ext cx="2221407" cy="2314844"/>
          </a:xfrm>
          <a:prstGeom prst="blockArc">
            <a:avLst>
              <a:gd name="adj1" fmla="val 10855675"/>
              <a:gd name="adj2" fmla="val 21532761"/>
              <a:gd name="adj3" fmla="val 13078"/>
            </a:avLst>
          </a:prstGeom>
          <a:solidFill>
            <a:schemeClr val="accent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75000"/>
                  <a:lumOff val="25000"/>
                </a:schemeClr>
              </a:solidFill>
              <a:latin typeface="+mn-ea"/>
              <a:sym typeface="Arial" panose="020B0604020202020204" pitchFamily="34" charset="0"/>
            </a:endParaRPr>
          </a:p>
        </p:txBody>
      </p:sp>
      <p:sp>
        <p:nvSpPr>
          <p:cNvPr id="7" name="Block Arc 58"/>
          <p:cNvSpPr/>
          <p:nvPr/>
        </p:nvSpPr>
        <p:spPr>
          <a:xfrm flipV="1">
            <a:off x="1126430" y="2636121"/>
            <a:ext cx="2221407" cy="2314844"/>
          </a:xfrm>
          <a:prstGeom prst="blockArc">
            <a:avLst>
              <a:gd name="adj1" fmla="val 10855675"/>
              <a:gd name="adj2" fmla="val 21532761"/>
              <a:gd name="adj3" fmla="val 13078"/>
            </a:avLst>
          </a:prstGeom>
          <a:solidFill>
            <a:schemeClr val="accent5">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75000"/>
                  <a:lumOff val="25000"/>
                </a:schemeClr>
              </a:solidFill>
              <a:latin typeface="+mn-ea"/>
              <a:sym typeface="Arial" panose="020B0604020202020204" pitchFamily="34" charset="0"/>
            </a:endParaRPr>
          </a:p>
        </p:txBody>
      </p:sp>
      <p:sp>
        <p:nvSpPr>
          <p:cNvPr id="8" name="Block Arc 59"/>
          <p:cNvSpPr/>
          <p:nvPr/>
        </p:nvSpPr>
        <p:spPr>
          <a:xfrm>
            <a:off x="3061706" y="2681755"/>
            <a:ext cx="2221407" cy="2314844"/>
          </a:xfrm>
          <a:prstGeom prst="blockArc">
            <a:avLst>
              <a:gd name="adj1" fmla="val 10855675"/>
              <a:gd name="adj2" fmla="val 21532761"/>
              <a:gd name="adj3" fmla="val 13078"/>
            </a:avLst>
          </a:prstGeom>
          <a:solidFill>
            <a:schemeClr val="accent2">
              <a:alpha val="6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75000"/>
                  <a:lumOff val="25000"/>
                </a:schemeClr>
              </a:solidFill>
              <a:latin typeface="+mn-ea"/>
              <a:sym typeface="Arial" panose="020B0604020202020204" pitchFamily="34" charset="0"/>
            </a:endParaRPr>
          </a:p>
        </p:txBody>
      </p:sp>
      <p:sp>
        <p:nvSpPr>
          <p:cNvPr id="9" name="Block Arc 60"/>
          <p:cNvSpPr/>
          <p:nvPr/>
        </p:nvSpPr>
        <p:spPr>
          <a:xfrm flipV="1">
            <a:off x="4988960" y="2636121"/>
            <a:ext cx="2221407" cy="2314844"/>
          </a:xfrm>
          <a:prstGeom prst="blockArc">
            <a:avLst>
              <a:gd name="adj1" fmla="val 10855675"/>
              <a:gd name="adj2" fmla="val 21532761"/>
              <a:gd name="adj3" fmla="val 13078"/>
            </a:avLst>
          </a:prstGeom>
          <a:solidFill>
            <a:schemeClr val="accent5">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75000"/>
                  <a:lumOff val="25000"/>
                </a:schemeClr>
              </a:solidFill>
              <a:latin typeface="+mn-ea"/>
              <a:sym typeface="Arial" panose="020B0604020202020204" pitchFamily="34" charset="0"/>
            </a:endParaRPr>
          </a:p>
        </p:txBody>
      </p:sp>
      <p:sp>
        <p:nvSpPr>
          <p:cNvPr id="10" name="Block Arc 61"/>
          <p:cNvSpPr/>
          <p:nvPr/>
        </p:nvSpPr>
        <p:spPr>
          <a:xfrm>
            <a:off x="6924236" y="2681755"/>
            <a:ext cx="2221407" cy="2314844"/>
          </a:xfrm>
          <a:prstGeom prst="blockArc">
            <a:avLst>
              <a:gd name="adj1" fmla="val 10855675"/>
              <a:gd name="adj2" fmla="val 21532761"/>
              <a:gd name="adj3" fmla="val 13078"/>
            </a:avLst>
          </a:prstGeom>
          <a:solidFill>
            <a:schemeClr val="accent4">
              <a:alpha val="6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75000"/>
                  <a:lumOff val="25000"/>
                </a:schemeClr>
              </a:solidFill>
              <a:latin typeface="+mn-ea"/>
              <a:sym typeface="Arial" panose="020B0604020202020204" pitchFamily="34" charset="0"/>
            </a:endParaRPr>
          </a:p>
        </p:txBody>
      </p:sp>
      <p:sp>
        <p:nvSpPr>
          <p:cNvPr id="11" name="Block Arc 62"/>
          <p:cNvSpPr/>
          <p:nvPr/>
        </p:nvSpPr>
        <p:spPr>
          <a:xfrm flipV="1">
            <a:off x="8859513" y="2636121"/>
            <a:ext cx="2221407" cy="2314844"/>
          </a:xfrm>
          <a:prstGeom prst="blockArc">
            <a:avLst>
              <a:gd name="adj1" fmla="val 10855675"/>
              <a:gd name="adj2" fmla="val 21532761"/>
              <a:gd name="adj3" fmla="val 13078"/>
            </a:avLst>
          </a:prstGeom>
          <a:solidFill>
            <a:schemeClr val="accent5">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75000"/>
                  <a:lumOff val="25000"/>
                </a:schemeClr>
              </a:solidFill>
              <a:latin typeface="+mn-ea"/>
              <a:sym typeface="Arial" panose="020B0604020202020204" pitchFamily="34" charset="0"/>
            </a:endParaRPr>
          </a:p>
        </p:txBody>
      </p:sp>
      <p:grpSp>
        <p:nvGrpSpPr>
          <p:cNvPr id="12" name="Group 3"/>
          <p:cNvGrpSpPr/>
          <p:nvPr/>
        </p:nvGrpSpPr>
        <p:grpSpPr>
          <a:xfrm>
            <a:off x="1662578" y="3218988"/>
            <a:ext cx="1149109" cy="1149109"/>
            <a:chOff x="1662335" y="3218976"/>
            <a:chExt cx="1149172" cy="1149172"/>
          </a:xfrm>
        </p:grpSpPr>
        <p:sp>
          <p:nvSpPr>
            <p:cNvPr id="13" name="Oval 63"/>
            <p:cNvSpPr>
              <a:spLocks noChangeAspect="1"/>
            </p:cNvSpPr>
            <p:nvPr/>
          </p:nvSpPr>
          <p:spPr>
            <a:xfrm>
              <a:off x="1662335" y="3218976"/>
              <a:ext cx="1149172" cy="1149172"/>
            </a:xfrm>
            <a:prstGeom prst="ellipse">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35" tIns="45718" rIns="91435" bIns="45718" numCol="1" spcCol="0" rtlCol="0" fromWordArt="0" anchor="ctr" anchorCtr="0" forceAA="0" compatLnSpc="1">
              <a:noAutofit/>
            </a:bodyPr>
            <a:lstStyle/>
            <a:p>
              <a:pPr algn="ctr"/>
              <a:endParaRPr lang="en-US" sz="3200" dirty="0">
                <a:solidFill>
                  <a:schemeClr val="tx1">
                    <a:lumMod val="75000"/>
                    <a:lumOff val="25000"/>
                  </a:schemeClr>
                </a:solidFill>
                <a:latin typeface="+mn-ea"/>
                <a:sym typeface="Arial" panose="020B0604020202020204" pitchFamily="34" charset="0"/>
              </a:endParaRPr>
            </a:p>
          </p:txBody>
        </p:sp>
        <p:sp>
          <p:nvSpPr>
            <p:cNvPr id="14" name="Shape 2526"/>
            <p:cNvSpPr/>
            <p:nvPr/>
          </p:nvSpPr>
          <p:spPr>
            <a:xfrm>
              <a:off x="2097257" y="3653898"/>
              <a:ext cx="279328" cy="279328"/>
            </a:xfrm>
            <a:custGeom>
              <a:avLst/>
              <a:gdLst/>
              <a:ahLst/>
              <a:cxnLst>
                <a:cxn ang="0">
                  <a:pos x="wd2" y="hd2"/>
                </a:cxn>
                <a:cxn ang="5400000">
                  <a:pos x="wd2" y="hd2"/>
                </a:cxn>
                <a:cxn ang="10800000">
                  <a:pos x="wd2" y="hd2"/>
                </a:cxn>
                <a:cxn ang="16200000">
                  <a:pos x="wd2" y="hd2"/>
                </a:cxn>
              </a:cxnLst>
              <a:rect l="0" t="0" r="r" b="b"/>
              <a:pathLst>
                <a:path w="21600" h="21600" extrusionOk="0">
                  <a:moveTo>
                    <a:pt x="10800" y="20618"/>
                  </a:moveTo>
                  <a:cubicBezTo>
                    <a:pt x="5377" y="20618"/>
                    <a:pt x="982" y="16223"/>
                    <a:pt x="982" y="10800"/>
                  </a:cubicBezTo>
                  <a:cubicBezTo>
                    <a:pt x="982" y="5377"/>
                    <a:pt x="5377" y="982"/>
                    <a:pt x="10800" y="982"/>
                  </a:cubicBezTo>
                  <a:cubicBezTo>
                    <a:pt x="16223" y="982"/>
                    <a:pt x="20618" y="5377"/>
                    <a:pt x="20618" y="10800"/>
                  </a:cubicBezTo>
                  <a:cubicBezTo>
                    <a:pt x="20618" y="16223"/>
                    <a:pt x="16223" y="20618"/>
                    <a:pt x="10800" y="20618"/>
                  </a:cubicBezTo>
                  <a:moveTo>
                    <a:pt x="10800" y="0"/>
                  </a:moveTo>
                  <a:cubicBezTo>
                    <a:pt x="4836" y="0"/>
                    <a:pt x="0" y="4836"/>
                    <a:pt x="0" y="10800"/>
                  </a:cubicBezTo>
                  <a:cubicBezTo>
                    <a:pt x="0" y="16765"/>
                    <a:pt x="4836" y="21600"/>
                    <a:pt x="10800" y="21600"/>
                  </a:cubicBezTo>
                  <a:cubicBezTo>
                    <a:pt x="16764" y="21600"/>
                    <a:pt x="21600" y="16765"/>
                    <a:pt x="21600" y="10800"/>
                  </a:cubicBezTo>
                  <a:cubicBezTo>
                    <a:pt x="21600" y="4836"/>
                    <a:pt x="16764" y="0"/>
                    <a:pt x="10800" y="0"/>
                  </a:cubicBezTo>
                  <a:moveTo>
                    <a:pt x="14236" y="16752"/>
                  </a:moveTo>
                  <a:cubicBezTo>
                    <a:pt x="14001" y="16887"/>
                    <a:pt x="13921" y="17188"/>
                    <a:pt x="14057" y="17422"/>
                  </a:cubicBezTo>
                  <a:cubicBezTo>
                    <a:pt x="14192" y="17658"/>
                    <a:pt x="14493" y="17738"/>
                    <a:pt x="14727" y="17602"/>
                  </a:cubicBezTo>
                  <a:cubicBezTo>
                    <a:pt x="14962" y="17467"/>
                    <a:pt x="15042" y="17167"/>
                    <a:pt x="14907" y="16932"/>
                  </a:cubicBezTo>
                  <a:cubicBezTo>
                    <a:pt x="14771" y="16697"/>
                    <a:pt x="14472" y="16617"/>
                    <a:pt x="14236" y="16752"/>
                  </a:cubicBezTo>
                  <a:moveTo>
                    <a:pt x="10800" y="11782"/>
                  </a:moveTo>
                  <a:cubicBezTo>
                    <a:pt x="10258" y="11782"/>
                    <a:pt x="9818" y="11342"/>
                    <a:pt x="9818" y="10800"/>
                  </a:cubicBezTo>
                  <a:cubicBezTo>
                    <a:pt x="9818" y="10258"/>
                    <a:pt x="10258" y="9818"/>
                    <a:pt x="10800" y="9818"/>
                  </a:cubicBezTo>
                  <a:cubicBezTo>
                    <a:pt x="11342" y="9818"/>
                    <a:pt x="11782" y="10258"/>
                    <a:pt x="11782" y="10800"/>
                  </a:cubicBezTo>
                  <a:cubicBezTo>
                    <a:pt x="11782" y="11342"/>
                    <a:pt x="11342" y="11782"/>
                    <a:pt x="10800" y="11782"/>
                  </a:cubicBezTo>
                  <a:moveTo>
                    <a:pt x="15218" y="10309"/>
                  </a:moveTo>
                  <a:lnTo>
                    <a:pt x="12694" y="10309"/>
                  </a:lnTo>
                  <a:cubicBezTo>
                    <a:pt x="12515" y="9624"/>
                    <a:pt x="11978" y="9084"/>
                    <a:pt x="11291" y="8906"/>
                  </a:cubicBezTo>
                  <a:lnTo>
                    <a:pt x="11291" y="3436"/>
                  </a:lnTo>
                  <a:cubicBezTo>
                    <a:pt x="11291" y="3166"/>
                    <a:pt x="11071" y="2945"/>
                    <a:pt x="10800" y="2945"/>
                  </a:cubicBezTo>
                  <a:cubicBezTo>
                    <a:pt x="10529" y="2945"/>
                    <a:pt x="10309" y="3166"/>
                    <a:pt x="10309" y="3436"/>
                  </a:cubicBezTo>
                  <a:lnTo>
                    <a:pt x="10309" y="8906"/>
                  </a:lnTo>
                  <a:cubicBezTo>
                    <a:pt x="9464" y="9125"/>
                    <a:pt x="8836" y="9886"/>
                    <a:pt x="8836" y="10800"/>
                  </a:cubicBezTo>
                  <a:cubicBezTo>
                    <a:pt x="8836" y="11885"/>
                    <a:pt x="9716" y="12764"/>
                    <a:pt x="10800" y="12764"/>
                  </a:cubicBezTo>
                  <a:cubicBezTo>
                    <a:pt x="11714" y="12764"/>
                    <a:pt x="12476" y="12137"/>
                    <a:pt x="12694" y="11291"/>
                  </a:cubicBezTo>
                  <a:lnTo>
                    <a:pt x="15218" y="11291"/>
                  </a:lnTo>
                  <a:cubicBezTo>
                    <a:pt x="15489" y="11291"/>
                    <a:pt x="15709" y="11072"/>
                    <a:pt x="15709" y="10800"/>
                  </a:cubicBezTo>
                  <a:cubicBezTo>
                    <a:pt x="15709" y="10529"/>
                    <a:pt x="15489" y="10309"/>
                    <a:pt x="15218" y="10309"/>
                  </a:cubicBezTo>
                  <a:moveTo>
                    <a:pt x="16932" y="6693"/>
                  </a:moveTo>
                  <a:cubicBezTo>
                    <a:pt x="16697" y="6829"/>
                    <a:pt x="16616" y="7129"/>
                    <a:pt x="16752" y="7364"/>
                  </a:cubicBezTo>
                  <a:cubicBezTo>
                    <a:pt x="16887" y="7599"/>
                    <a:pt x="17188" y="7679"/>
                    <a:pt x="17422" y="7543"/>
                  </a:cubicBezTo>
                  <a:cubicBezTo>
                    <a:pt x="17657" y="7408"/>
                    <a:pt x="17737" y="7108"/>
                    <a:pt x="17602" y="6873"/>
                  </a:cubicBezTo>
                  <a:cubicBezTo>
                    <a:pt x="17467" y="6638"/>
                    <a:pt x="17166" y="6557"/>
                    <a:pt x="16932" y="6693"/>
                  </a:cubicBezTo>
                  <a:moveTo>
                    <a:pt x="10800" y="17673"/>
                  </a:moveTo>
                  <a:cubicBezTo>
                    <a:pt x="10529" y="17673"/>
                    <a:pt x="10309" y="17893"/>
                    <a:pt x="10309" y="18164"/>
                  </a:cubicBezTo>
                  <a:cubicBezTo>
                    <a:pt x="10309" y="18435"/>
                    <a:pt x="10529" y="18655"/>
                    <a:pt x="10800" y="18655"/>
                  </a:cubicBezTo>
                  <a:cubicBezTo>
                    <a:pt x="11071" y="18655"/>
                    <a:pt x="11291" y="18435"/>
                    <a:pt x="11291" y="18164"/>
                  </a:cubicBezTo>
                  <a:cubicBezTo>
                    <a:pt x="11291" y="17893"/>
                    <a:pt x="11071" y="17673"/>
                    <a:pt x="10800" y="17673"/>
                  </a:cubicBezTo>
                  <a:moveTo>
                    <a:pt x="17422" y="14057"/>
                  </a:moveTo>
                  <a:cubicBezTo>
                    <a:pt x="17188" y="13921"/>
                    <a:pt x="16887" y="14001"/>
                    <a:pt x="16752" y="14236"/>
                  </a:cubicBezTo>
                  <a:cubicBezTo>
                    <a:pt x="16616" y="14472"/>
                    <a:pt x="16697" y="14772"/>
                    <a:pt x="16932" y="14907"/>
                  </a:cubicBezTo>
                  <a:cubicBezTo>
                    <a:pt x="17166" y="15043"/>
                    <a:pt x="17467" y="14962"/>
                    <a:pt x="17602" y="14727"/>
                  </a:cubicBezTo>
                  <a:cubicBezTo>
                    <a:pt x="17737" y="14492"/>
                    <a:pt x="17657" y="14192"/>
                    <a:pt x="17422" y="14057"/>
                  </a:cubicBezTo>
                  <a:moveTo>
                    <a:pt x="4668" y="6693"/>
                  </a:moveTo>
                  <a:cubicBezTo>
                    <a:pt x="4433" y="6557"/>
                    <a:pt x="4133" y="6638"/>
                    <a:pt x="3998" y="6873"/>
                  </a:cubicBezTo>
                  <a:cubicBezTo>
                    <a:pt x="3863" y="7108"/>
                    <a:pt x="3942" y="7408"/>
                    <a:pt x="4178" y="7543"/>
                  </a:cubicBezTo>
                  <a:cubicBezTo>
                    <a:pt x="4412" y="7679"/>
                    <a:pt x="4713" y="7599"/>
                    <a:pt x="4848" y="7364"/>
                  </a:cubicBezTo>
                  <a:cubicBezTo>
                    <a:pt x="4984" y="7129"/>
                    <a:pt x="4903" y="6829"/>
                    <a:pt x="4668" y="6693"/>
                  </a:cubicBezTo>
                  <a:moveTo>
                    <a:pt x="14236" y="4848"/>
                  </a:moveTo>
                  <a:cubicBezTo>
                    <a:pt x="14472" y="4984"/>
                    <a:pt x="14771" y="4903"/>
                    <a:pt x="14907" y="4669"/>
                  </a:cubicBezTo>
                  <a:cubicBezTo>
                    <a:pt x="15042" y="4434"/>
                    <a:pt x="14962" y="4134"/>
                    <a:pt x="14727" y="3998"/>
                  </a:cubicBezTo>
                  <a:cubicBezTo>
                    <a:pt x="14493" y="3863"/>
                    <a:pt x="14192" y="3943"/>
                    <a:pt x="14057" y="4178"/>
                  </a:cubicBezTo>
                  <a:cubicBezTo>
                    <a:pt x="13921" y="4412"/>
                    <a:pt x="14001" y="4713"/>
                    <a:pt x="14236" y="4848"/>
                  </a:cubicBezTo>
                  <a:moveTo>
                    <a:pt x="3436" y="10309"/>
                  </a:moveTo>
                  <a:cubicBezTo>
                    <a:pt x="3166" y="10309"/>
                    <a:pt x="2945" y="10529"/>
                    <a:pt x="2945" y="10800"/>
                  </a:cubicBezTo>
                  <a:cubicBezTo>
                    <a:pt x="2945" y="11072"/>
                    <a:pt x="3166" y="11291"/>
                    <a:pt x="3436" y="11291"/>
                  </a:cubicBezTo>
                  <a:cubicBezTo>
                    <a:pt x="3707" y="11291"/>
                    <a:pt x="3927" y="11072"/>
                    <a:pt x="3927" y="10800"/>
                  </a:cubicBezTo>
                  <a:cubicBezTo>
                    <a:pt x="3927" y="10529"/>
                    <a:pt x="3707" y="10309"/>
                    <a:pt x="3436" y="10309"/>
                  </a:cubicBezTo>
                  <a:moveTo>
                    <a:pt x="6873" y="3998"/>
                  </a:moveTo>
                  <a:cubicBezTo>
                    <a:pt x="6638" y="4134"/>
                    <a:pt x="6558" y="4434"/>
                    <a:pt x="6693" y="4669"/>
                  </a:cubicBezTo>
                  <a:cubicBezTo>
                    <a:pt x="6829" y="4903"/>
                    <a:pt x="7129" y="4984"/>
                    <a:pt x="7364" y="4848"/>
                  </a:cubicBezTo>
                  <a:cubicBezTo>
                    <a:pt x="7599" y="4713"/>
                    <a:pt x="7679" y="4412"/>
                    <a:pt x="7543" y="4178"/>
                  </a:cubicBezTo>
                  <a:cubicBezTo>
                    <a:pt x="7408" y="3943"/>
                    <a:pt x="7108" y="3863"/>
                    <a:pt x="6873" y="3998"/>
                  </a:cubicBezTo>
                  <a:moveTo>
                    <a:pt x="4178" y="14057"/>
                  </a:moveTo>
                  <a:cubicBezTo>
                    <a:pt x="3942" y="14192"/>
                    <a:pt x="3863" y="14492"/>
                    <a:pt x="3998" y="14727"/>
                  </a:cubicBezTo>
                  <a:cubicBezTo>
                    <a:pt x="4133" y="14962"/>
                    <a:pt x="4433" y="15043"/>
                    <a:pt x="4668" y="14907"/>
                  </a:cubicBezTo>
                  <a:cubicBezTo>
                    <a:pt x="4903" y="14772"/>
                    <a:pt x="4984" y="14472"/>
                    <a:pt x="4848" y="14236"/>
                  </a:cubicBezTo>
                  <a:cubicBezTo>
                    <a:pt x="4713" y="14001"/>
                    <a:pt x="4412" y="13921"/>
                    <a:pt x="4178" y="14057"/>
                  </a:cubicBezTo>
                  <a:moveTo>
                    <a:pt x="7364" y="16752"/>
                  </a:moveTo>
                  <a:cubicBezTo>
                    <a:pt x="7129" y="16617"/>
                    <a:pt x="6829" y="16697"/>
                    <a:pt x="6693" y="16932"/>
                  </a:cubicBezTo>
                  <a:cubicBezTo>
                    <a:pt x="6558" y="17167"/>
                    <a:pt x="6638" y="17467"/>
                    <a:pt x="6873" y="17602"/>
                  </a:cubicBezTo>
                  <a:cubicBezTo>
                    <a:pt x="7108" y="17738"/>
                    <a:pt x="7408" y="17658"/>
                    <a:pt x="7543" y="17422"/>
                  </a:cubicBezTo>
                  <a:cubicBezTo>
                    <a:pt x="7679" y="17188"/>
                    <a:pt x="7599" y="16887"/>
                    <a:pt x="7364" y="16752"/>
                  </a:cubicBezTo>
                  <a:moveTo>
                    <a:pt x="18164" y="10309"/>
                  </a:moveTo>
                  <a:cubicBezTo>
                    <a:pt x="17893" y="10309"/>
                    <a:pt x="17673" y="10529"/>
                    <a:pt x="17673" y="10800"/>
                  </a:cubicBezTo>
                  <a:cubicBezTo>
                    <a:pt x="17673" y="11072"/>
                    <a:pt x="17893" y="11291"/>
                    <a:pt x="18164" y="11291"/>
                  </a:cubicBezTo>
                  <a:cubicBezTo>
                    <a:pt x="18434" y="11291"/>
                    <a:pt x="18655" y="11072"/>
                    <a:pt x="18655" y="10800"/>
                  </a:cubicBezTo>
                  <a:cubicBezTo>
                    <a:pt x="18655" y="10529"/>
                    <a:pt x="18434" y="10309"/>
                    <a:pt x="18164" y="10309"/>
                  </a:cubicBezTo>
                </a:path>
              </a:pathLst>
            </a:custGeom>
            <a:solidFill>
              <a:schemeClr val="bg1"/>
            </a:solidFill>
            <a:ln w="12700">
              <a:miter lim="400000"/>
            </a:ln>
          </p:spPr>
          <p:txBody>
            <a:bodyPr lIns="19044" tIns="19044" rIns="19044" bIns="19044" anchor="ctr"/>
            <a:lstStyle/>
            <a:p>
              <a:pPr defTabSz="227965">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solidFill>
                  <a:schemeClr val="tx1">
                    <a:lumMod val="75000"/>
                    <a:lumOff val="25000"/>
                  </a:schemeClr>
                </a:solidFill>
                <a:latin typeface="+mn-ea"/>
                <a:cs typeface="Source Sans Pro Light" charset="0"/>
                <a:sym typeface="Arial" panose="020B0604020202020204" pitchFamily="34" charset="0"/>
              </a:endParaRPr>
            </a:p>
          </p:txBody>
        </p:sp>
      </p:grpSp>
      <p:grpSp>
        <p:nvGrpSpPr>
          <p:cNvPr id="15" name="Group 4"/>
          <p:cNvGrpSpPr/>
          <p:nvPr/>
        </p:nvGrpSpPr>
        <p:grpSpPr>
          <a:xfrm>
            <a:off x="3599639" y="3218988"/>
            <a:ext cx="1149109" cy="1149109"/>
            <a:chOff x="3599502" y="3218976"/>
            <a:chExt cx="1149172" cy="1149172"/>
          </a:xfrm>
        </p:grpSpPr>
        <p:sp>
          <p:nvSpPr>
            <p:cNvPr id="16" name="Oval 64"/>
            <p:cNvSpPr>
              <a:spLocks noChangeAspect="1"/>
            </p:cNvSpPr>
            <p:nvPr/>
          </p:nvSpPr>
          <p:spPr>
            <a:xfrm>
              <a:off x="3599502" y="3218976"/>
              <a:ext cx="1149172" cy="1149172"/>
            </a:xfrm>
            <a:prstGeom prst="ellipse">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35" tIns="45718" rIns="91435" bIns="45718" numCol="1" spcCol="0" rtlCol="0" fromWordArt="0" anchor="ctr" anchorCtr="0" forceAA="0" compatLnSpc="1">
              <a:noAutofit/>
            </a:bodyPr>
            <a:lstStyle/>
            <a:p>
              <a:pPr algn="ctr"/>
              <a:endParaRPr lang="en-US" sz="3200" dirty="0">
                <a:solidFill>
                  <a:schemeClr val="tx1">
                    <a:lumMod val="75000"/>
                    <a:lumOff val="25000"/>
                  </a:schemeClr>
                </a:solidFill>
                <a:latin typeface="+mn-ea"/>
                <a:sym typeface="Arial" panose="020B0604020202020204" pitchFamily="34" charset="0"/>
              </a:endParaRPr>
            </a:p>
          </p:txBody>
        </p:sp>
        <p:sp>
          <p:nvSpPr>
            <p:cNvPr id="17" name="Shape 2547"/>
            <p:cNvSpPr/>
            <p:nvPr/>
          </p:nvSpPr>
          <p:spPr>
            <a:xfrm>
              <a:off x="4032639" y="3653898"/>
              <a:ext cx="279328" cy="279328"/>
            </a:xfrm>
            <a:custGeom>
              <a:avLst/>
              <a:gdLst/>
              <a:ahLst/>
              <a:cxnLst>
                <a:cxn ang="0">
                  <a:pos x="wd2" y="hd2"/>
                </a:cxn>
                <a:cxn ang="5400000">
                  <a:pos x="wd2" y="hd2"/>
                </a:cxn>
                <a:cxn ang="10800000">
                  <a:pos x="wd2" y="hd2"/>
                </a:cxn>
                <a:cxn ang="16200000">
                  <a:pos x="wd2" y="hd2"/>
                </a:cxn>
              </a:cxnLst>
              <a:rect l="0" t="0" r="r" b="b"/>
              <a:pathLst>
                <a:path w="21600" h="21600" extrusionOk="0">
                  <a:moveTo>
                    <a:pt x="18073" y="17379"/>
                  </a:moveTo>
                  <a:lnTo>
                    <a:pt x="15643" y="14949"/>
                  </a:lnTo>
                  <a:cubicBezTo>
                    <a:pt x="16600" y="13832"/>
                    <a:pt x="17182" y="12386"/>
                    <a:pt x="17182" y="10800"/>
                  </a:cubicBezTo>
                  <a:cubicBezTo>
                    <a:pt x="17182" y="9214"/>
                    <a:pt x="16600" y="7767"/>
                    <a:pt x="15643" y="6651"/>
                  </a:cubicBezTo>
                  <a:lnTo>
                    <a:pt x="18073" y="4221"/>
                  </a:lnTo>
                  <a:cubicBezTo>
                    <a:pt x="19649" y="5963"/>
                    <a:pt x="20618" y="8266"/>
                    <a:pt x="20618" y="10800"/>
                  </a:cubicBezTo>
                  <a:cubicBezTo>
                    <a:pt x="20618" y="13335"/>
                    <a:pt x="19649" y="15637"/>
                    <a:pt x="18073" y="17379"/>
                  </a:cubicBezTo>
                  <a:moveTo>
                    <a:pt x="10800" y="20619"/>
                  </a:moveTo>
                  <a:cubicBezTo>
                    <a:pt x="8265" y="20619"/>
                    <a:pt x="5963" y="19650"/>
                    <a:pt x="4221" y="18073"/>
                  </a:cubicBezTo>
                  <a:lnTo>
                    <a:pt x="6651" y="15643"/>
                  </a:lnTo>
                  <a:cubicBezTo>
                    <a:pt x="7767" y="16600"/>
                    <a:pt x="9214" y="17182"/>
                    <a:pt x="10800" y="17182"/>
                  </a:cubicBezTo>
                  <a:cubicBezTo>
                    <a:pt x="12386" y="17182"/>
                    <a:pt x="13833" y="16600"/>
                    <a:pt x="14949" y="15643"/>
                  </a:cubicBezTo>
                  <a:lnTo>
                    <a:pt x="17379" y="18073"/>
                  </a:lnTo>
                  <a:cubicBezTo>
                    <a:pt x="15637" y="19650"/>
                    <a:pt x="13334" y="20619"/>
                    <a:pt x="10800" y="20619"/>
                  </a:cubicBezTo>
                  <a:moveTo>
                    <a:pt x="982" y="10800"/>
                  </a:moveTo>
                  <a:cubicBezTo>
                    <a:pt x="982" y="8266"/>
                    <a:pt x="1950" y="5963"/>
                    <a:pt x="3527" y="4221"/>
                  </a:cubicBezTo>
                  <a:lnTo>
                    <a:pt x="5957" y="6651"/>
                  </a:lnTo>
                  <a:cubicBezTo>
                    <a:pt x="4999" y="7767"/>
                    <a:pt x="4418" y="9214"/>
                    <a:pt x="4418" y="10800"/>
                  </a:cubicBezTo>
                  <a:cubicBezTo>
                    <a:pt x="4418" y="12386"/>
                    <a:pt x="4999" y="13832"/>
                    <a:pt x="5957" y="14949"/>
                  </a:cubicBezTo>
                  <a:lnTo>
                    <a:pt x="3527" y="17379"/>
                  </a:lnTo>
                  <a:cubicBezTo>
                    <a:pt x="1950" y="15637"/>
                    <a:pt x="982" y="13335"/>
                    <a:pt x="982" y="10800"/>
                  </a:cubicBezTo>
                  <a:moveTo>
                    <a:pt x="16200" y="10800"/>
                  </a:moveTo>
                  <a:cubicBezTo>
                    <a:pt x="16200" y="13782"/>
                    <a:pt x="13782" y="16200"/>
                    <a:pt x="10800" y="16200"/>
                  </a:cubicBezTo>
                  <a:cubicBezTo>
                    <a:pt x="7817" y="16200"/>
                    <a:pt x="5400" y="13782"/>
                    <a:pt x="5400" y="10800"/>
                  </a:cubicBezTo>
                  <a:cubicBezTo>
                    <a:pt x="5400" y="7817"/>
                    <a:pt x="7817" y="5400"/>
                    <a:pt x="10800" y="5400"/>
                  </a:cubicBezTo>
                  <a:cubicBezTo>
                    <a:pt x="13782" y="5400"/>
                    <a:pt x="16200" y="7817"/>
                    <a:pt x="16200" y="10800"/>
                  </a:cubicBezTo>
                  <a:moveTo>
                    <a:pt x="10800" y="982"/>
                  </a:moveTo>
                  <a:cubicBezTo>
                    <a:pt x="13334" y="982"/>
                    <a:pt x="15637" y="1950"/>
                    <a:pt x="17379" y="3527"/>
                  </a:cubicBezTo>
                  <a:lnTo>
                    <a:pt x="14949" y="5957"/>
                  </a:lnTo>
                  <a:cubicBezTo>
                    <a:pt x="13832" y="4999"/>
                    <a:pt x="12386" y="4418"/>
                    <a:pt x="10800" y="4418"/>
                  </a:cubicBezTo>
                  <a:cubicBezTo>
                    <a:pt x="9214" y="4418"/>
                    <a:pt x="7767" y="4999"/>
                    <a:pt x="6651" y="5957"/>
                  </a:cubicBezTo>
                  <a:lnTo>
                    <a:pt x="4221" y="3527"/>
                  </a:lnTo>
                  <a:cubicBezTo>
                    <a:pt x="5963" y="1950"/>
                    <a:pt x="8265" y="982"/>
                    <a:pt x="10800" y="982"/>
                  </a:cubicBezTo>
                  <a:moveTo>
                    <a:pt x="10800" y="0"/>
                  </a:moveTo>
                  <a:cubicBezTo>
                    <a:pt x="4835" y="0"/>
                    <a:pt x="0" y="4835"/>
                    <a:pt x="0" y="10800"/>
                  </a:cubicBezTo>
                  <a:cubicBezTo>
                    <a:pt x="0" y="16764"/>
                    <a:pt x="4835" y="21600"/>
                    <a:pt x="10800" y="21600"/>
                  </a:cubicBezTo>
                  <a:cubicBezTo>
                    <a:pt x="16764" y="21600"/>
                    <a:pt x="21600" y="16764"/>
                    <a:pt x="21600" y="10800"/>
                  </a:cubicBezTo>
                  <a:cubicBezTo>
                    <a:pt x="21600" y="4835"/>
                    <a:pt x="16764" y="0"/>
                    <a:pt x="10800" y="0"/>
                  </a:cubicBezTo>
                </a:path>
              </a:pathLst>
            </a:custGeom>
            <a:solidFill>
              <a:schemeClr val="bg1"/>
            </a:solidFill>
            <a:ln w="12700">
              <a:miter lim="400000"/>
            </a:ln>
          </p:spPr>
          <p:txBody>
            <a:bodyPr lIns="19044" tIns="19044" rIns="19044" bIns="19044" anchor="ctr"/>
            <a:lstStyle/>
            <a:p>
              <a:pPr defTabSz="227965">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solidFill>
                  <a:schemeClr val="tx1">
                    <a:lumMod val="75000"/>
                    <a:lumOff val="25000"/>
                  </a:schemeClr>
                </a:solidFill>
                <a:latin typeface="+mn-ea"/>
                <a:cs typeface="Source Sans Pro Light" charset="0"/>
                <a:sym typeface="Arial" panose="020B0604020202020204" pitchFamily="34" charset="0"/>
              </a:endParaRPr>
            </a:p>
          </p:txBody>
        </p:sp>
      </p:grpSp>
      <p:grpSp>
        <p:nvGrpSpPr>
          <p:cNvPr id="18" name="Group 5"/>
          <p:cNvGrpSpPr/>
          <p:nvPr/>
        </p:nvGrpSpPr>
        <p:grpSpPr>
          <a:xfrm>
            <a:off x="5533130" y="3218988"/>
            <a:ext cx="1149109" cy="1149109"/>
            <a:chOff x="5533099" y="3218976"/>
            <a:chExt cx="1149172" cy="1149172"/>
          </a:xfrm>
        </p:grpSpPr>
        <p:sp>
          <p:nvSpPr>
            <p:cNvPr id="19" name="Oval 65"/>
            <p:cNvSpPr>
              <a:spLocks noChangeAspect="1"/>
            </p:cNvSpPr>
            <p:nvPr/>
          </p:nvSpPr>
          <p:spPr>
            <a:xfrm>
              <a:off x="5533099" y="3218976"/>
              <a:ext cx="1149172" cy="1149172"/>
            </a:xfrm>
            <a:prstGeom prst="ellipse">
              <a:avLst/>
            </a:prstGeom>
            <a:solidFill>
              <a:schemeClr val="accent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35" tIns="45718" rIns="91435" bIns="45718" numCol="1" spcCol="0" rtlCol="0" fromWordArt="0" anchor="ctr" anchorCtr="0" forceAA="0" compatLnSpc="1">
              <a:noAutofit/>
            </a:bodyPr>
            <a:lstStyle/>
            <a:p>
              <a:pPr algn="ctr"/>
              <a:endParaRPr lang="en-US" sz="3200" dirty="0">
                <a:solidFill>
                  <a:schemeClr val="tx1">
                    <a:lumMod val="75000"/>
                    <a:lumOff val="25000"/>
                  </a:schemeClr>
                </a:solidFill>
                <a:latin typeface="+mn-ea"/>
                <a:sym typeface="Arial" panose="020B0604020202020204" pitchFamily="34" charset="0"/>
              </a:endParaRPr>
            </a:p>
          </p:txBody>
        </p:sp>
        <p:sp>
          <p:nvSpPr>
            <p:cNvPr id="20" name="Shape 2554"/>
            <p:cNvSpPr/>
            <p:nvPr/>
          </p:nvSpPr>
          <p:spPr>
            <a:xfrm>
              <a:off x="5968021" y="3679291"/>
              <a:ext cx="279328" cy="253935"/>
            </a:xfrm>
            <a:custGeom>
              <a:avLst/>
              <a:gdLst/>
              <a:ahLst/>
              <a:cxnLst>
                <a:cxn ang="0">
                  <a:pos x="wd2" y="hd2"/>
                </a:cxn>
                <a:cxn ang="5400000">
                  <a:pos x="wd2" y="hd2"/>
                </a:cxn>
                <a:cxn ang="10800000">
                  <a:pos x="wd2" y="hd2"/>
                </a:cxn>
                <a:cxn ang="16200000">
                  <a:pos x="wd2" y="hd2"/>
                </a:cxn>
              </a:cxnLst>
              <a:rect l="0" t="0" r="r" b="b"/>
              <a:pathLst>
                <a:path w="21600" h="21600" extrusionOk="0">
                  <a:moveTo>
                    <a:pt x="7855" y="18900"/>
                  </a:moveTo>
                  <a:cubicBezTo>
                    <a:pt x="7279" y="18900"/>
                    <a:pt x="6684" y="18827"/>
                    <a:pt x="6086" y="18683"/>
                  </a:cubicBezTo>
                  <a:cubicBezTo>
                    <a:pt x="6017" y="18666"/>
                    <a:pt x="5946" y="18658"/>
                    <a:pt x="5876" y="18658"/>
                  </a:cubicBezTo>
                  <a:cubicBezTo>
                    <a:pt x="5756" y="18658"/>
                    <a:pt x="5636" y="18682"/>
                    <a:pt x="5523" y="18729"/>
                  </a:cubicBezTo>
                  <a:lnTo>
                    <a:pt x="2957" y="19815"/>
                  </a:lnTo>
                  <a:lnTo>
                    <a:pt x="3365" y="18243"/>
                  </a:lnTo>
                  <a:cubicBezTo>
                    <a:pt x="3474" y="17827"/>
                    <a:pt x="3345" y="17380"/>
                    <a:pt x="3039" y="17108"/>
                  </a:cubicBezTo>
                  <a:cubicBezTo>
                    <a:pt x="1712" y="15926"/>
                    <a:pt x="982" y="14358"/>
                    <a:pt x="982" y="12690"/>
                  </a:cubicBezTo>
                  <a:cubicBezTo>
                    <a:pt x="982" y="9266"/>
                    <a:pt x="4065" y="6480"/>
                    <a:pt x="7855" y="6480"/>
                  </a:cubicBezTo>
                  <a:cubicBezTo>
                    <a:pt x="11644" y="6480"/>
                    <a:pt x="14727" y="9266"/>
                    <a:pt x="14727" y="12690"/>
                  </a:cubicBezTo>
                  <a:cubicBezTo>
                    <a:pt x="14727" y="16114"/>
                    <a:pt x="11644" y="18900"/>
                    <a:pt x="7855" y="18900"/>
                  </a:cubicBezTo>
                  <a:moveTo>
                    <a:pt x="7855" y="5400"/>
                  </a:moveTo>
                  <a:cubicBezTo>
                    <a:pt x="3517" y="5400"/>
                    <a:pt x="0" y="8664"/>
                    <a:pt x="0" y="12690"/>
                  </a:cubicBezTo>
                  <a:cubicBezTo>
                    <a:pt x="0" y="14758"/>
                    <a:pt x="932" y="16620"/>
                    <a:pt x="2422" y="17947"/>
                  </a:cubicBezTo>
                  <a:lnTo>
                    <a:pt x="1473" y="21600"/>
                  </a:lnTo>
                  <a:lnTo>
                    <a:pt x="5876" y="19738"/>
                  </a:lnTo>
                  <a:cubicBezTo>
                    <a:pt x="6509" y="19891"/>
                    <a:pt x="7169" y="19980"/>
                    <a:pt x="7855" y="19980"/>
                  </a:cubicBezTo>
                  <a:cubicBezTo>
                    <a:pt x="12192" y="19980"/>
                    <a:pt x="15709" y="16716"/>
                    <a:pt x="15709" y="12690"/>
                  </a:cubicBezTo>
                  <a:cubicBezTo>
                    <a:pt x="15709" y="8664"/>
                    <a:pt x="12192" y="5400"/>
                    <a:pt x="7855" y="5400"/>
                  </a:cubicBezTo>
                  <a:moveTo>
                    <a:pt x="21600" y="7290"/>
                  </a:moveTo>
                  <a:cubicBezTo>
                    <a:pt x="21600" y="3264"/>
                    <a:pt x="18084" y="0"/>
                    <a:pt x="13745" y="0"/>
                  </a:cubicBezTo>
                  <a:cubicBezTo>
                    <a:pt x="10506" y="0"/>
                    <a:pt x="7725" y="1821"/>
                    <a:pt x="6525" y="4422"/>
                  </a:cubicBezTo>
                  <a:cubicBezTo>
                    <a:pt x="6912" y="4367"/>
                    <a:pt x="7306" y="4332"/>
                    <a:pt x="7708" y="4326"/>
                  </a:cubicBezTo>
                  <a:cubicBezTo>
                    <a:pt x="8875" y="2394"/>
                    <a:pt x="11143" y="1080"/>
                    <a:pt x="13745" y="1080"/>
                  </a:cubicBezTo>
                  <a:cubicBezTo>
                    <a:pt x="17535" y="1080"/>
                    <a:pt x="20618" y="3866"/>
                    <a:pt x="20618" y="7290"/>
                  </a:cubicBezTo>
                  <a:cubicBezTo>
                    <a:pt x="20618" y="8958"/>
                    <a:pt x="19888" y="10526"/>
                    <a:pt x="18561" y="11707"/>
                  </a:cubicBezTo>
                  <a:cubicBezTo>
                    <a:pt x="18255" y="11980"/>
                    <a:pt x="18126" y="12428"/>
                    <a:pt x="18234" y="12843"/>
                  </a:cubicBezTo>
                  <a:lnTo>
                    <a:pt x="18643" y="14415"/>
                  </a:lnTo>
                  <a:lnTo>
                    <a:pt x="16613" y="13556"/>
                  </a:lnTo>
                  <a:cubicBezTo>
                    <a:pt x="16573" y="13922"/>
                    <a:pt x="16500" y="14278"/>
                    <a:pt x="16411" y="14628"/>
                  </a:cubicBezTo>
                  <a:lnTo>
                    <a:pt x="20127" y="16200"/>
                  </a:lnTo>
                  <a:lnTo>
                    <a:pt x="19178" y="12547"/>
                  </a:lnTo>
                  <a:cubicBezTo>
                    <a:pt x="20669" y="11220"/>
                    <a:pt x="21600" y="9358"/>
                    <a:pt x="21600" y="7290"/>
                  </a:cubicBezTo>
                </a:path>
              </a:pathLst>
            </a:custGeom>
            <a:solidFill>
              <a:schemeClr val="bg1"/>
            </a:solidFill>
            <a:ln w="12700">
              <a:miter lim="400000"/>
            </a:ln>
          </p:spPr>
          <p:txBody>
            <a:bodyPr lIns="19044" tIns="19044" rIns="19044" bIns="19044" anchor="ctr"/>
            <a:lstStyle/>
            <a:p>
              <a:pPr defTabSz="227965">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solidFill>
                  <a:schemeClr val="tx1">
                    <a:lumMod val="75000"/>
                    <a:lumOff val="25000"/>
                  </a:schemeClr>
                </a:solidFill>
                <a:latin typeface="+mn-ea"/>
                <a:cs typeface="Source Sans Pro Light" charset="0"/>
                <a:sym typeface="Arial" panose="020B0604020202020204" pitchFamily="34" charset="0"/>
              </a:endParaRPr>
            </a:p>
          </p:txBody>
        </p:sp>
      </p:grpSp>
      <p:grpSp>
        <p:nvGrpSpPr>
          <p:cNvPr id="21" name="Group 6"/>
          <p:cNvGrpSpPr/>
          <p:nvPr/>
        </p:nvGrpSpPr>
        <p:grpSpPr>
          <a:xfrm>
            <a:off x="7460386" y="3218988"/>
            <a:ext cx="1149109" cy="1149109"/>
            <a:chOff x="7460460" y="3218976"/>
            <a:chExt cx="1149172" cy="1149172"/>
          </a:xfrm>
        </p:grpSpPr>
        <p:sp>
          <p:nvSpPr>
            <p:cNvPr id="22" name="Oval 66"/>
            <p:cNvSpPr>
              <a:spLocks noChangeAspect="1"/>
            </p:cNvSpPr>
            <p:nvPr/>
          </p:nvSpPr>
          <p:spPr>
            <a:xfrm>
              <a:off x="7460460" y="3218976"/>
              <a:ext cx="1149172" cy="1149172"/>
            </a:xfrm>
            <a:prstGeom prst="ellipse">
              <a:avLst/>
            </a:prstGeom>
            <a:solidFill>
              <a:schemeClr val="accent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35" tIns="45718" rIns="91435" bIns="45718" numCol="1" spcCol="0" rtlCol="0" fromWordArt="0" anchor="ctr" anchorCtr="0" forceAA="0" compatLnSpc="1">
              <a:noAutofit/>
            </a:bodyPr>
            <a:lstStyle/>
            <a:p>
              <a:pPr algn="ctr"/>
              <a:endParaRPr lang="en-US" sz="3200" dirty="0">
                <a:solidFill>
                  <a:schemeClr val="tx1">
                    <a:lumMod val="75000"/>
                    <a:lumOff val="25000"/>
                  </a:schemeClr>
                </a:solidFill>
                <a:latin typeface="+mn-ea"/>
                <a:sym typeface="Arial" panose="020B0604020202020204" pitchFamily="34" charset="0"/>
              </a:endParaRPr>
            </a:p>
          </p:txBody>
        </p:sp>
        <p:sp>
          <p:nvSpPr>
            <p:cNvPr id="23" name="Shape 2587"/>
            <p:cNvSpPr/>
            <p:nvPr/>
          </p:nvSpPr>
          <p:spPr>
            <a:xfrm>
              <a:off x="7895381" y="3653898"/>
              <a:ext cx="279328" cy="279328"/>
            </a:xfrm>
            <a:custGeom>
              <a:avLst/>
              <a:gdLst/>
              <a:ahLst/>
              <a:cxnLst>
                <a:cxn ang="0">
                  <a:pos x="wd2" y="hd2"/>
                </a:cxn>
                <a:cxn ang="5400000">
                  <a:pos x="wd2" y="hd2"/>
                </a:cxn>
                <a:cxn ang="10800000">
                  <a:pos x="wd2" y="hd2"/>
                </a:cxn>
                <a:cxn ang="16200000">
                  <a:pos x="wd2" y="hd2"/>
                </a:cxn>
              </a:cxnLst>
              <a:rect l="0" t="0" r="r" b="b"/>
              <a:pathLst>
                <a:path w="21600" h="21600" extrusionOk="0">
                  <a:moveTo>
                    <a:pt x="12281" y="19846"/>
                  </a:moveTo>
                  <a:lnTo>
                    <a:pt x="9413" y="12882"/>
                  </a:lnTo>
                  <a:lnTo>
                    <a:pt x="19655" y="2640"/>
                  </a:lnTo>
                  <a:cubicBezTo>
                    <a:pt x="19655" y="2640"/>
                    <a:pt x="12281" y="19846"/>
                    <a:pt x="12281" y="19846"/>
                  </a:cubicBezTo>
                  <a:close/>
                  <a:moveTo>
                    <a:pt x="1755" y="9320"/>
                  </a:moveTo>
                  <a:lnTo>
                    <a:pt x="18960" y="1945"/>
                  </a:lnTo>
                  <a:lnTo>
                    <a:pt x="8719" y="12187"/>
                  </a:lnTo>
                  <a:cubicBezTo>
                    <a:pt x="8719" y="12187"/>
                    <a:pt x="1755" y="9320"/>
                    <a:pt x="1755" y="9320"/>
                  </a:cubicBezTo>
                  <a:close/>
                  <a:moveTo>
                    <a:pt x="21600" y="491"/>
                  </a:moveTo>
                  <a:cubicBezTo>
                    <a:pt x="21600" y="220"/>
                    <a:pt x="21380" y="0"/>
                    <a:pt x="21109" y="0"/>
                  </a:cubicBezTo>
                  <a:cubicBezTo>
                    <a:pt x="21034" y="0"/>
                    <a:pt x="20964" y="20"/>
                    <a:pt x="20900" y="52"/>
                  </a:cubicBezTo>
                  <a:lnTo>
                    <a:pt x="20898" y="48"/>
                  </a:lnTo>
                  <a:lnTo>
                    <a:pt x="302" y="8875"/>
                  </a:lnTo>
                  <a:cubicBezTo>
                    <a:pt x="301" y="8875"/>
                    <a:pt x="299" y="8876"/>
                    <a:pt x="297" y="8877"/>
                  </a:cubicBezTo>
                  <a:lnTo>
                    <a:pt x="280" y="8885"/>
                  </a:lnTo>
                  <a:lnTo>
                    <a:pt x="281" y="8887"/>
                  </a:lnTo>
                  <a:cubicBezTo>
                    <a:pt x="116" y="8967"/>
                    <a:pt x="0" y="9132"/>
                    <a:pt x="0" y="9327"/>
                  </a:cubicBezTo>
                  <a:cubicBezTo>
                    <a:pt x="0" y="9550"/>
                    <a:pt x="151" y="9731"/>
                    <a:pt x="355" y="9791"/>
                  </a:cubicBezTo>
                  <a:lnTo>
                    <a:pt x="353" y="9799"/>
                  </a:lnTo>
                  <a:lnTo>
                    <a:pt x="8462" y="13138"/>
                  </a:lnTo>
                  <a:lnTo>
                    <a:pt x="11801" y="21248"/>
                  </a:lnTo>
                  <a:lnTo>
                    <a:pt x="11809" y="21245"/>
                  </a:lnTo>
                  <a:cubicBezTo>
                    <a:pt x="11869" y="21449"/>
                    <a:pt x="12050" y="21600"/>
                    <a:pt x="12273" y="21600"/>
                  </a:cubicBezTo>
                  <a:cubicBezTo>
                    <a:pt x="12468" y="21600"/>
                    <a:pt x="12634" y="21484"/>
                    <a:pt x="12713" y="21319"/>
                  </a:cubicBezTo>
                  <a:lnTo>
                    <a:pt x="12716" y="21320"/>
                  </a:lnTo>
                  <a:lnTo>
                    <a:pt x="12723" y="21303"/>
                  </a:lnTo>
                  <a:cubicBezTo>
                    <a:pt x="12724" y="21301"/>
                    <a:pt x="12725" y="21300"/>
                    <a:pt x="12725" y="21298"/>
                  </a:cubicBezTo>
                  <a:lnTo>
                    <a:pt x="21553" y="702"/>
                  </a:lnTo>
                  <a:lnTo>
                    <a:pt x="21547" y="699"/>
                  </a:lnTo>
                  <a:cubicBezTo>
                    <a:pt x="21578" y="636"/>
                    <a:pt x="21600" y="567"/>
                    <a:pt x="21600" y="491"/>
                  </a:cubicBezTo>
                  <a:moveTo>
                    <a:pt x="7855" y="16200"/>
                  </a:moveTo>
                  <a:cubicBezTo>
                    <a:pt x="7719" y="16200"/>
                    <a:pt x="7596" y="16255"/>
                    <a:pt x="7507" y="16344"/>
                  </a:cubicBezTo>
                  <a:lnTo>
                    <a:pt x="6035" y="17817"/>
                  </a:lnTo>
                  <a:cubicBezTo>
                    <a:pt x="5946" y="17905"/>
                    <a:pt x="5891" y="18029"/>
                    <a:pt x="5891" y="18164"/>
                  </a:cubicBezTo>
                  <a:cubicBezTo>
                    <a:pt x="5891" y="18435"/>
                    <a:pt x="6111" y="18655"/>
                    <a:pt x="6382" y="18655"/>
                  </a:cubicBezTo>
                  <a:cubicBezTo>
                    <a:pt x="6517" y="18655"/>
                    <a:pt x="6640" y="18600"/>
                    <a:pt x="6729" y="18511"/>
                  </a:cubicBezTo>
                  <a:lnTo>
                    <a:pt x="8202" y="17038"/>
                  </a:lnTo>
                  <a:cubicBezTo>
                    <a:pt x="8291" y="16950"/>
                    <a:pt x="8345" y="16827"/>
                    <a:pt x="8345" y="16691"/>
                  </a:cubicBezTo>
                  <a:cubicBezTo>
                    <a:pt x="8345" y="16420"/>
                    <a:pt x="8126" y="16200"/>
                    <a:pt x="7855" y="16200"/>
                  </a:cubicBezTo>
                  <a:moveTo>
                    <a:pt x="7855" y="14237"/>
                  </a:moveTo>
                  <a:cubicBezTo>
                    <a:pt x="7855" y="13966"/>
                    <a:pt x="7635" y="13745"/>
                    <a:pt x="7364" y="13745"/>
                  </a:cubicBezTo>
                  <a:cubicBezTo>
                    <a:pt x="7228" y="13745"/>
                    <a:pt x="7105" y="13801"/>
                    <a:pt x="7017" y="13889"/>
                  </a:cubicBezTo>
                  <a:lnTo>
                    <a:pt x="2107" y="18798"/>
                  </a:lnTo>
                  <a:cubicBezTo>
                    <a:pt x="2019" y="18888"/>
                    <a:pt x="1964" y="19011"/>
                    <a:pt x="1964" y="19145"/>
                  </a:cubicBezTo>
                  <a:cubicBezTo>
                    <a:pt x="1964" y="19417"/>
                    <a:pt x="2184" y="19636"/>
                    <a:pt x="2455" y="19636"/>
                  </a:cubicBezTo>
                  <a:cubicBezTo>
                    <a:pt x="2590" y="19636"/>
                    <a:pt x="2713" y="19582"/>
                    <a:pt x="2802" y="19493"/>
                  </a:cubicBezTo>
                  <a:lnTo>
                    <a:pt x="7711" y="14583"/>
                  </a:lnTo>
                  <a:cubicBezTo>
                    <a:pt x="7800" y="14495"/>
                    <a:pt x="7855" y="14372"/>
                    <a:pt x="7855" y="14237"/>
                  </a:cubicBezTo>
                  <a:moveTo>
                    <a:pt x="4765" y="14583"/>
                  </a:moveTo>
                  <a:lnTo>
                    <a:pt x="5256" y="14093"/>
                  </a:lnTo>
                  <a:cubicBezTo>
                    <a:pt x="5345" y="14004"/>
                    <a:pt x="5400" y="13881"/>
                    <a:pt x="5400" y="13745"/>
                  </a:cubicBezTo>
                  <a:cubicBezTo>
                    <a:pt x="5400" y="13475"/>
                    <a:pt x="5180" y="13255"/>
                    <a:pt x="4909" y="13255"/>
                  </a:cubicBezTo>
                  <a:cubicBezTo>
                    <a:pt x="4774" y="13255"/>
                    <a:pt x="4651" y="13310"/>
                    <a:pt x="4562" y="13398"/>
                  </a:cubicBezTo>
                  <a:lnTo>
                    <a:pt x="4071" y="13889"/>
                  </a:lnTo>
                  <a:cubicBezTo>
                    <a:pt x="3982" y="13979"/>
                    <a:pt x="3927" y="14101"/>
                    <a:pt x="3927" y="14237"/>
                  </a:cubicBezTo>
                  <a:cubicBezTo>
                    <a:pt x="3927" y="14507"/>
                    <a:pt x="4147" y="14727"/>
                    <a:pt x="4418" y="14727"/>
                  </a:cubicBezTo>
                  <a:cubicBezTo>
                    <a:pt x="4554" y="14727"/>
                    <a:pt x="4676" y="14673"/>
                    <a:pt x="4765" y="14583"/>
                  </a:cubicBezTo>
                </a:path>
              </a:pathLst>
            </a:custGeom>
            <a:solidFill>
              <a:schemeClr val="bg1"/>
            </a:solidFill>
            <a:ln w="12700">
              <a:miter lim="400000"/>
            </a:ln>
          </p:spPr>
          <p:txBody>
            <a:bodyPr lIns="19044" tIns="19044" rIns="19044" bIns="19044" anchor="ctr"/>
            <a:lstStyle/>
            <a:p>
              <a:pPr defTabSz="227965">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solidFill>
                  <a:schemeClr val="tx1">
                    <a:lumMod val="75000"/>
                    <a:lumOff val="25000"/>
                  </a:schemeClr>
                </a:solidFill>
                <a:latin typeface="+mn-ea"/>
                <a:cs typeface="Source Sans Pro Light" charset="0"/>
                <a:sym typeface="Arial" panose="020B0604020202020204" pitchFamily="34" charset="0"/>
              </a:endParaRPr>
            </a:p>
          </p:txBody>
        </p:sp>
      </p:grpSp>
      <p:grpSp>
        <p:nvGrpSpPr>
          <p:cNvPr id="24" name="Group 7"/>
          <p:cNvGrpSpPr/>
          <p:nvPr/>
        </p:nvGrpSpPr>
        <p:grpSpPr>
          <a:xfrm>
            <a:off x="9395661" y="3218988"/>
            <a:ext cx="1149109" cy="1149109"/>
            <a:chOff x="9395842" y="3218976"/>
            <a:chExt cx="1149172" cy="1149172"/>
          </a:xfrm>
        </p:grpSpPr>
        <p:sp>
          <p:nvSpPr>
            <p:cNvPr id="25" name="Oval 67"/>
            <p:cNvSpPr>
              <a:spLocks noChangeAspect="1"/>
            </p:cNvSpPr>
            <p:nvPr/>
          </p:nvSpPr>
          <p:spPr>
            <a:xfrm>
              <a:off x="9395842" y="3218976"/>
              <a:ext cx="1149172" cy="1149172"/>
            </a:xfrm>
            <a:prstGeom prst="ellipse">
              <a:avLst/>
            </a:prstGeom>
            <a:solidFill>
              <a:schemeClr val="accent5"/>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35" tIns="45718" rIns="91435" bIns="45718" numCol="1" spcCol="0" rtlCol="0" fromWordArt="0" anchor="ctr" anchorCtr="0" forceAA="0" compatLnSpc="1">
              <a:noAutofit/>
            </a:bodyPr>
            <a:lstStyle/>
            <a:p>
              <a:pPr algn="ctr"/>
              <a:endParaRPr lang="en-US" sz="3200" dirty="0">
                <a:solidFill>
                  <a:schemeClr val="tx1">
                    <a:lumMod val="75000"/>
                    <a:lumOff val="25000"/>
                  </a:schemeClr>
                </a:solidFill>
                <a:latin typeface="+mn-ea"/>
                <a:sym typeface="Arial" panose="020B0604020202020204" pitchFamily="34" charset="0"/>
              </a:endParaRPr>
            </a:p>
          </p:txBody>
        </p:sp>
        <p:sp>
          <p:nvSpPr>
            <p:cNvPr id="26" name="Shape 2613"/>
            <p:cNvSpPr/>
            <p:nvPr/>
          </p:nvSpPr>
          <p:spPr>
            <a:xfrm>
              <a:off x="9823944" y="3679291"/>
              <a:ext cx="279328" cy="279328"/>
            </a:xfrm>
            <a:custGeom>
              <a:avLst/>
              <a:gdLst/>
              <a:ahLst/>
              <a:cxnLst>
                <a:cxn ang="0">
                  <a:pos x="wd2" y="hd2"/>
                </a:cxn>
                <a:cxn ang="5400000">
                  <a:pos x="wd2" y="hd2"/>
                </a:cxn>
                <a:cxn ang="10800000">
                  <a:pos x="wd2" y="hd2"/>
                </a:cxn>
                <a:cxn ang="16200000">
                  <a:pos x="wd2" y="hd2"/>
                </a:cxn>
              </a:cxnLst>
              <a:rect l="0" t="0" r="r" b="b"/>
              <a:pathLst>
                <a:path w="21600" h="21600" extrusionOk="0">
                  <a:moveTo>
                    <a:pt x="19636" y="1964"/>
                  </a:moveTo>
                  <a:lnTo>
                    <a:pt x="10800" y="1964"/>
                  </a:lnTo>
                  <a:cubicBezTo>
                    <a:pt x="8836" y="1964"/>
                    <a:pt x="8836" y="0"/>
                    <a:pt x="6873" y="0"/>
                  </a:cubicBezTo>
                  <a:lnTo>
                    <a:pt x="1964" y="0"/>
                  </a:lnTo>
                  <a:cubicBezTo>
                    <a:pt x="879" y="0"/>
                    <a:pt x="0" y="879"/>
                    <a:pt x="0" y="1964"/>
                  </a:cubicBezTo>
                  <a:lnTo>
                    <a:pt x="0" y="15709"/>
                  </a:lnTo>
                  <a:cubicBezTo>
                    <a:pt x="0" y="16794"/>
                    <a:pt x="879" y="17673"/>
                    <a:pt x="1964" y="17673"/>
                  </a:cubicBezTo>
                  <a:lnTo>
                    <a:pt x="6599" y="17673"/>
                  </a:lnTo>
                  <a:cubicBezTo>
                    <a:pt x="6257" y="17372"/>
                    <a:pt x="5941" y="17046"/>
                    <a:pt x="5656" y="16691"/>
                  </a:cubicBezTo>
                  <a:lnTo>
                    <a:pt x="1964" y="16691"/>
                  </a:lnTo>
                  <a:cubicBezTo>
                    <a:pt x="1422" y="16691"/>
                    <a:pt x="982" y="16252"/>
                    <a:pt x="982" y="15709"/>
                  </a:cubicBezTo>
                  <a:lnTo>
                    <a:pt x="982" y="5891"/>
                  </a:lnTo>
                  <a:lnTo>
                    <a:pt x="6599" y="5891"/>
                  </a:lnTo>
                  <a:cubicBezTo>
                    <a:pt x="7023" y="5517"/>
                    <a:pt x="7484" y="5185"/>
                    <a:pt x="7982" y="4909"/>
                  </a:cubicBezTo>
                  <a:lnTo>
                    <a:pt x="982" y="4909"/>
                  </a:lnTo>
                  <a:lnTo>
                    <a:pt x="982" y="1964"/>
                  </a:lnTo>
                  <a:cubicBezTo>
                    <a:pt x="982" y="1422"/>
                    <a:pt x="1422" y="982"/>
                    <a:pt x="1964" y="982"/>
                  </a:cubicBezTo>
                  <a:lnTo>
                    <a:pt x="6873" y="982"/>
                  </a:lnTo>
                  <a:cubicBezTo>
                    <a:pt x="8345" y="982"/>
                    <a:pt x="8345" y="2946"/>
                    <a:pt x="10800" y="2946"/>
                  </a:cubicBezTo>
                  <a:lnTo>
                    <a:pt x="19636" y="2946"/>
                  </a:lnTo>
                  <a:cubicBezTo>
                    <a:pt x="20178" y="2946"/>
                    <a:pt x="20618" y="3385"/>
                    <a:pt x="20618" y="3927"/>
                  </a:cubicBezTo>
                  <a:lnTo>
                    <a:pt x="20618" y="4909"/>
                  </a:lnTo>
                  <a:lnTo>
                    <a:pt x="15582" y="4909"/>
                  </a:lnTo>
                  <a:cubicBezTo>
                    <a:pt x="16080" y="5185"/>
                    <a:pt x="16541" y="5517"/>
                    <a:pt x="16965" y="5891"/>
                  </a:cubicBezTo>
                  <a:lnTo>
                    <a:pt x="20618" y="5891"/>
                  </a:lnTo>
                  <a:lnTo>
                    <a:pt x="20618" y="15709"/>
                  </a:lnTo>
                  <a:cubicBezTo>
                    <a:pt x="20618" y="16252"/>
                    <a:pt x="20178" y="16691"/>
                    <a:pt x="19636" y="16691"/>
                  </a:cubicBezTo>
                  <a:lnTo>
                    <a:pt x="18766" y="16691"/>
                  </a:lnTo>
                  <a:lnTo>
                    <a:pt x="19738" y="17663"/>
                  </a:lnTo>
                  <a:cubicBezTo>
                    <a:pt x="20774" y="17609"/>
                    <a:pt x="21600" y="16759"/>
                    <a:pt x="21600" y="15709"/>
                  </a:cubicBezTo>
                  <a:lnTo>
                    <a:pt x="21600" y="3927"/>
                  </a:lnTo>
                  <a:cubicBezTo>
                    <a:pt x="21600" y="2843"/>
                    <a:pt x="20721" y="1964"/>
                    <a:pt x="19636" y="1964"/>
                  </a:cubicBezTo>
                  <a:moveTo>
                    <a:pt x="11782" y="17673"/>
                  </a:moveTo>
                  <a:cubicBezTo>
                    <a:pt x="8529" y="17673"/>
                    <a:pt x="5891" y="15036"/>
                    <a:pt x="5891" y="11782"/>
                  </a:cubicBezTo>
                  <a:cubicBezTo>
                    <a:pt x="5891" y="8529"/>
                    <a:pt x="8529" y="5891"/>
                    <a:pt x="11782" y="5891"/>
                  </a:cubicBezTo>
                  <a:cubicBezTo>
                    <a:pt x="15035" y="5891"/>
                    <a:pt x="17673" y="8529"/>
                    <a:pt x="17673" y="11782"/>
                  </a:cubicBezTo>
                  <a:cubicBezTo>
                    <a:pt x="17673" y="15036"/>
                    <a:pt x="15035" y="17673"/>
                    <a:pt x="11782" y="17673"/>
                  </a:cubicBezTo>
                  <a:moveTo>
                    <a:pt x="16972" y="16278"/>
                  </a:moveTo>
                  <a:cubicBezTo>
                    <a:pt x="18018" y="15072"/>
                    <a:pt x="18655" y="13503"/>
                    <a:pt x="18655" y="11782"/>
                  </a:cubicBezTo>
                  <a:cubicBezTo>
                    <a:pt x="18655" y="7987"/>
                    <a:pt x="15578" y="4910"/>
                    <a:pt x="11782" y="4910"/>
                  </a:cubicBezTo>
                  <a:cubicBezTo>
                    <a:pt x="7986" y="4910"/>
                    <a:pt x="4909" y="7987"/>
                    <a:pt x="4909" y="11782"/>
                  </a:cubicBezTo>
                  <a:cubicBezTo>
                    <a:pt x="4909" y="15578"/>
                    <a:pt x="7986" y="18655"/>
                    <a:pt x="11782" y="18655"/>
                  </a:cubicBezTo>
                  <a:cubicBezTo>
                    <a:pt x="13503" y="18655"/>
                    <a:pt x="15072" y="18017"/>
                    <a:pt x="16278" y="16972"/>
                  </a:cubicBezTo>
                  <a:lnTo>
                    <a:pt x="16972" y="17666"/>
                  </a:lnTo>
                  <a:cubicBezTo>
                    <a:pt x="16969" y="17668"/>
                    <a:pt x="16967" y="17671"/>
                    <a:pt x="16965" y="17673"/>
                  </a:cubicBezTo>
                  <a:lnTo>
                    <a:pt x="16979" y="17673"/>
                  </a:lnTo>
                  <a:lnTo>
                    <a:pt x="20762" y="21457"/>
                  </a:lnTo>
                  <a:cubicBezTo>
                    <a:pt x="20851" y="21546"/>
                    <a:pt x="20974" y="21600"/>
                    <a:pt x="21109" y="21600"/>
                  </a:cubicBezTo>
                  <a:cubicBezTo>
                    <a:pt x="21380" y="21600"/>
                    <a:pt x="21600" y="21381"/>
                    <a:pt x="21600" y="21109"/>
                  </a:cubicBezTo>
                  <a:cubicBezTo>
                    <a:pt x="21600" y="20974"/>
                    <a:pt x="21545" y="20851"/>
                    <a:pt x="21456" y="20762"/>
                  </a:cubicBezTo>
                  <a:cubicBezTo>
                    <a:pt x="21456" y="20762"/>
                    <a:pt x="16972" y="16278"/>
                    <a:pt x="16972" y="16278"/>
                  </a:cubicBezTo>
                  <a:close/>
                </a:path>
              </a:pathLst>
            </a:custGeom>
            <a:solidFill>
              <a:schemeClr val="bg1"/>
            </a:solidFill>
            <a:ln w="12700">
              <a:miter lim="400000"/>
            </a:ln>
          </p:spPr>
          <p:txBody>
            <a:bodyPr lIns="19044" tIns="19044" rIns="19044" bIns="19044" anchor="ctr"/>
            <a:lstStyle/>
            <a:p>
              <a:pPr defTabSz="227965">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500">
                <a:solidFill>
                  <a:schemeClr val="tx1">
                    <a:lumMod val="75000"/>
                    <a:lumOff val="25000"/>
                  </a:schemeClr>
                </a:solidFill>
                <a:latin typeface="+mn-ea"/>
                <a:cs typeface="Source Sans Pro Light" charset="0"/>
                <a:sym typeface="Arial" panose="020B0604020202020204" pitchFamily="34" charset="0"/>
              </a:endParaRPr>
            </a:p>
          </p:txBody>
        </p:sp>
      </p:grpSp>
      <p:sp>
        <p:nvSpPr>
          <p:cNvPr id="27" name="Text Placeholder 32"/>
          <p:cNvSpPr txBox="1"/>
          <p:nvPr/>
        </p:nvSpPr>
        <p:spPr>
          <a:xfrm>
            <a:off x="1150807" y="1979493"/>
            <a:ext cx="2172651" cy="430697"/>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lnSpc>
                <a:spcPct val="130000"/>
              </a:lnSpc>
              <a:buNone/>
            </a:pPr>
            <a:r>
              <a:rPr lang="zh-CN" altLang="en-US" sz="1100" dirty="0">
                <a:solidFill>
                  <a:schemeClr val="tx1">
                    <a:lumMod val="75000"/>
                    <a:lumOff val="25000"/>
                  </a:schemeClr>
                </a:solidFill>
                <a:latin typeface="+mn-ea"/>
                <a:sym typeface="Arial" panose="020B0604020202020204" pitchFamily="34" charset="0"/>
              </a:rPr>
              <a:t>请替换文字内容，修改文字内容，也可以直接复制</a:t>
            </a:r>
            <a:endParaRPr lang="en-US" sz="1100" dirty="0">
              <a:solidFill>
                <a:schemeClr val="tx1">
                  <a:lumMod val="75000"/>
                  <a:lumOff val="25000"/>
                </a:schemeClr>
              </a:solidFill>
              <a:latin typeface="+mn-ea"/>
              <a:cs typeface="Open Sans" panose="020B0606030504020204" pitchFamily="34" charset="0"/>
              <a:sym typeface="Arial" panose="020B0604020202020204" pitchFamily="34" charset="0"/>
            </a:endParaRPr>
          </a:p>
        </p:txBody>
      </p:sp>
      <p:sp>
        <p:nvSpPr>
          <p:cNvPr id="28" name="Text Placeholder 32"/>
          <p:cNvSpPr txBox="1"/>
          <p:nvPr/>
        </p:nvSpPr>
        <p:spPr>
          <a:xfrm>
            <a:off x="3086083" y="5222528"/>
            <a:ext cx="2172651" cy="425675"/>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lnSpc>
                <a:spcPct val="130000"/>
              </a:lnSpc>
              <a:buNone/>
            </a:pPr>
            <a:r>
              <a:rPr lang="zh-CN" altLang="en-US" sz="1100" dirty="0">
                <a:solidFill>
                  <a:schemeClr val="tx1">
                    <a:lumMod val="75000"/>
                    <a:lumOff val="25000"/>
                  </a:schemeClr>
                </a:solidFill>
                <a:latin typeface="+mn-ea"/>
                <a:sym typeface="Arial" panose="020B0604020202020204" pitchFamily="34" charset="0"/>
              </a:rPr>
              <a:t>请替换文字内容，修改文字内容，也可以直接复制</a:t>
            </a:r>
            <a:endParaRPr lang="en-US" sz="1100" dirty="0">
              <a:solidFill>
                <a:schemeClr val="tx1">
                  <a:lumMod val="75000"/>
                  <a:lumOff val="25000"/>
                </a:schemeClr>
              </a:solidFill>
              <a:latin typeface="+mn-ea"/>
              <a:cs typeface="Open Sans" panose="020B0606030504020204" pitchFamily="34" charset="0"/>
              <a:sym typeface="Arial" panose="020B0604020202020204" pitchFamily="34" charset="0"/>
            </a:endParaRPr>
          </a:p>
        </p:txBody>
      </p:sp>
      <p:sp>
        <p:nvSpPr>
          <p:cNvPr id="29" name="Text Placeholder 32"/>
          <p:cNvSpPr txBox="1"/>
          <p:nvPr/>
        </p:nvSpPr>
        <p:spPr>
          <a:xfrm>
            <a:off x="5021359" y="1979493"/>
            <a:ext cx="3338870" cy="430696"/>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lnSpc>
                <a:spcPct val="130000"/>
              </a:lnSpc>
              <a:buNone/>
            </a:pPr>
            <a:r>
              <a:rPr lang="zh-CN" altLang="en-US" sz="1100" dirty="0">
                <a:solidFill>
                  <a:schemeClr val="tx1">
                    <a:lumMod val="75000"/>
                    <a:lumOff val="25000"/>
                  </a:schemeClr>
                </a:solidFill>
                <a:latin typeface="+mn-ea"/>
                <a:sym typeface="Arial" panose="020B0604020202020204" pitchFamily="34" charset="0"/>
              </a:rPr>
              <a:t>请替换文字内容，修改文字内容，也可以直接复制  </a:t>
            </a:r>
            <a:endParaRPr lang="en-US" sz="1100" dirty="0">
              <a:solidFill>
                <a:schemeClr val="tx1">
                  <a:lumMod val="75000"/>
                  <a:lumOff val="25000"/>
                </a:schemeClr>
              </a:solidFill>
              <a:latin typeface="+mn-ea"/>
              <a:cs typeface="Open Sans" panose="020B0606030504020204" pitchFamily="34" charset="0"/>
              <a:sym typeface="Arial" panose="020B0604020202020204" pitchFamily="34" charset="0"/>
            </a:endParaRPr>
          </a:p>
        </p:txBody>
      </p:sp>
      <p:sp>
        <p:nvSpPr>
          <p:cNvPr id="30" name="Text Placeholder 32"/>
          <p:cNvSpPr txBox="1"/>
          <p:nvPr/>
        </p:nvSpPr>
        <p:spPr>
          <a:xfrm>
            <a:off x="6948613" y="5222528"/>
            <a:ext cx="2172651" cy="425675"/>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lnSpc>
                <a:spcPct val="130000"/>
              </a:lnSpc>
              <a:buNone/>
            </a:pPr>
            <a:r>
              <a:rPr lang="zh-CN" altLang="en-US" sz="1100" dirty="0">
                <a:solidFill>
                  <a:schemeClr val="tx1">
                    <a:lumMod val="75000"/>
                    <a:lumOff val="25000"/>
                  </a:schemeClr>
                </a:solidFill>
                <a:latin typeface="+mn-ea"/>
                <a:sym typeface="Arial" panose="020B0604020202020204" pitchFamily="34" charset="0"/>
              </a:rPr>
              <a:t>请替换文字内容，修改文字内容，也可以直接复制</a:t>
            </a:r>
            <a:endParaRPr lang="en-US" sz="1100" dirty="0">
              <a:solidFill>
                <a:schemeClr val="tx1">
                  <a:lumMod val="75000"/>
                  <a:lumOff val="25000"/>
                </a:schemeClr>
              </a:solidFill>
              <a:latin typeface="+mn-ea"/>
              <a:cs typeface="Open Sans" panose="020B0606030504020204" pitchFamily="34" charset="0"/>
              <a:sym typeface="Arial" panose="020B0604020202020204" pitchFamily="34" charset="0"/>
            </a:endParaRPr>
          </a:p>
        </p:txBody>
      </p:sp>
      <p:sp>
        <p:nvSpPr>
          <p:cNvPr id="31" name="Text Placeholder 32"/>
          <p:cNvSpPr txBox="1"/>
          <p:nvPr/>
        </p:nvSpPr>
        <p:spPr>
          <a:xfrm>
            <a:off x="8891911" y="1975999"/>
            <a:ext cx="2172651" cy="434189"/>
          </a:xfrm>
          <a:prstGeom prst="rect">
            <a:avLst/>
          </a:prstGeom>
        </p:spPr>
        <p:txBody>
          <a:bodyPr lIns="0" tIns="0" rIns="0" bIns="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Neris Thin" panose="00000300000000000000" pitchFamily="50" charset="0"/>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Neris Thin" panose="00000300000000000000" pitchFamily="50" charset="0"/>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Neris Thin" panose="00000300000000000000" pitchFamily="50" charset="0"/>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Neris Thin" panose="00000300000000000000" pitchFamily="50" charset="0"/>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indent="0" algn="ctr">
              <a:lnSpc>
                <a:spcPct val="130000"/>
              </a:lnSpc>
              <a:buNone/>
            </a:pPr>
            <a:r>
              <a:rPr lang="zh-CN" altLang="en-US" sz="1100" dirty="0">
                <a:solidFill>
                  <a:schemeClr val="tx1">
                    <a:lumMod val="75000"/>
                    <a:lumOff val="25000"/>
                  </a:schemeClr>
                </a:solidFill>
                <a:latin typeface="+mn-ea"/>
                <a:sym typeface="Arial" panose="020B0604020202020204" pitchFamily="34" charset="0"/>
              </a:rPr>
              <a:t>请替换文字内容，修改文字内容，也可以直接复制</a:t>
            </a:r>
            <a:endParaRPr lang="en-US" sz="1100" dirty="0">
              <a:solidFill>
                <a:schemeClr val="tx1">
                  <a:lumMod val="75000"/>
                  <a:lumOff val="25000"/>
                </a:schemeClr>
              </a:solidFill>
              <a:latin typeface="+mn-ea"/>
              <a:cs typeface="Open Sans" panose="020B0606030504020204" pitchFamily="34" charset="0"/>
              <a:sym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900" advClick="0" advTm="5000">
        <p14:warp dir="in"/>
      </p:transition>
    </mc:Choice>
    <mc:Fallback>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500"/>
                                        <p:tgtEl>
                                          <p:spTgt spid="7"/>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ipe(left)">
                                      <p:cBhvr>
                                        <p:cTn id="11" dur="500"/>
                                        <p:tgtEl>
                                          <p:spTgt spid="8"/>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wipe(left)">
                                      <p:cBhvr>
                                        <p:cTn id="15" dur="500"/>
                                        <p:tgtEl>
                                          <p:spTgt spid="9"/>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wipe(left)">
                                      <p:cBhvr>
                                        <p:cTn id="19" dur="500"/>
                                        <p:tgtEl>
                                          <p:spTgt spid="10"/>
                                        </p:tgtEl>
                                      </p:cBhvr>
                                    </p:animEffect>
                                  </p:childTnLst>
                                </p:cTn>
                              </p:par>
                            </p:childTnLst>
                          </p:cTn>
                        </p:par>
                        <p:par>
                          <p:cTn id="20" fill="hold">
                            <p:stCondLst>
                              <p:cond delay="2000"/>
                            </p:stCondLst>
                            <p:childTnLst>
                              <p:par>
                                <p:cTn id="21" presetID="22" presetClass="entr" presetSubtype="8" fill="hold" grpId="0" nodeType="after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wipe(left)">
                                      <p:cBhvr>
                                        <p:cTn id="23" dur="500"/>
                                        <p:tgtEl>
                                          <p:spTgt spid="11"/>
                                        </p:tgtEl>
                                      </p:cBhvr>
                                    </p:animEffect>
                                  </p:childTnLst>
                                </p:cTn>
                              </p:par>
                            </p:childTnLst>
                          </p:cTn>
                        </p:par>
                        <p:par>
                          <p:cTn id="24" fill="hold">
                            <p:stCondLst>
                              <p:cond delay="2500"/>
                            </p:stCondLst>
                            <p:childTnLst>
                              <p:par>
                                <p:cTn id="25" presetID="22" presetClass="entr" presetSubtype="8" fill="hold" grpId="0" nodeType="afterEffect">
                                  <p:stCondLst>
                                    <p:cond delay="0"/>
                                  </p:stCondLst>
                                  <p:childTnLst>
                                    <p:set>
                                      <p:cBhvr>
                                        <p:cTn id="26" dur="1" fill="hold">
                                          <p:stCondLst>
                                            <p:cond delay="0"/>
                                          </p:stCondLst>
                                        </p:cTn>
                                        <p:tgtEl>
                                          <p:spTgt spid="2"/>
                                        </p:tgtEl>
                                        <p:attrNameLst>
                                          <p:attrName>style.visibility</p:attrName>
                                        </p:attrNameLst>
                                      </p:cBhvr>
                                      <p:to>
                                        <p:strVal val="visible"/>
                                      </p:to>
                                    </p:set>
                                    <p:animEffect transition="in" filter="wipe(left)">
                                      <p:cBhvr>
                                        <p:cTn id="27" dur="500"/>
                                        <p:tgtEl>
                                          <p:spTgt spid="2"/>
                                        </p:tgtEl>
                                      </p:cBhvr>
                                    </p:animEffect>
                                  </p:childTnLst>
                                </p:cTn>
                              </p:par>
                            </p:childTnLst>
                          </p:cTn>
                        </p:par>
                        <p:par>
                          <p:cTn id="28" fill="hold">
                            <p:stCondLst>
                              <p:cond delay="3000"/>
                            </p:stCondLst>
                            <p:childTnLst>
                              <p:par>
                                <p:cTn id="29" presetID="53" presetClass="entr" presetSubtype="16" fill="hold" nodeType="afterEffect">
                                  <p:stCondLst>
                                    <p:cond delay="0"/>
                                  </p:stCondLst>
                                  <p:childTnLst>
                                    <p:set>
                                      <p:cBhvr>
                                        <p:cTn id="30" dur="1" fill="hold">
                                          <p:stCondLst>
                                            <p:cond delay="0"/>
                                          </p:stCondLst>
                                        </p:cTn>
                                        <p:tgtEl>
                                          <p:spTgt spid="12"/>
                                        </p:tgtEl>
                                        <p:attrNameLst>
                                          <p:attrName>style.visibility</p:attrName>
                                        </p:attrNameLst>
                                      </p:cBhvr>
                                      <p:to>
                                        <p:strVal val="visible"/>
                                      </p:to>
                                    </p:set>
                                    <p:anim calcmode="lin" valueType="num">
                                      <p:cBhvr>
                                        <p:cTn id="31" dur="500" fill="hold"/>
                                        <p:tgtEl>
                                          <p:spTgt spid="12"/>
                                        </p:tgtEl>
                                        <p:attrNameLst>
                                          <p:attrName>ppt_w</p:attrName>
                                        </p:attrNameLst>
                                      </p:cBhvr>
                                      <p:tavLst>
                                        <p:tav tm="0">
                                          <p:val>
                                            <p:fltVal val="0"/>
                                          </p:val>
                                        </p:tav>
                                        <p:tav tm="100000">
                                          <p:val>
                                            <p:strVal val="#ppt_w"/>
                                          </p:val>
                                        </p:tav>
                                      </p:tavLst>
                                    </p:anim>
                                    <p:anim calcmode="lin" valueType="num">
                                      <p:cBhvr>
                                        <p:cTn id="32" dur="500" fill="hold"/>
                                        <p:tgtEl>
                                          <p:spTgt spid="12"/>
                                        </p:tgtEl>
                                        <p:attrNameLst>
                                          <p:attrName>ppt_h</p:attrName>
                                        </p:attrNameLst>
                                      </p:cBhvr>
                                      <p:tavLst>
                                        <p:tav tm="0">
                                          <p:val>
                                            <p:fltVal val="0"/>
                                          </p:val>
                                        </p:tav>
                                        <p:tav tm="100000">
                                          <p:val>
                                            <p:strVal val="#ppt_h"/>
                                          </p:val>
                                        </p:tav>
                                      </p:tavLst>
                                    </p:anim>
                                    <p:animEffect transition="in" filter="fade">
                                      <p:cBhvr>
                                        <p:cTn id="33" dur="500"/>
                                        <p:tgtEl>
                                          <p:spTgt spid="12"/>
                                        </p:tgtEl>
                                      </p:cBhvr>
                                    </p:animEffect>
                                  </p:childTnLst>
                                </p:cTn>
                              </p:par>
                              <p:par>
                                <p:cTn id="34" presetID="16" presetClass="entr" presetSubtype="21" fill="hold" grpId="0" nodeType="withEffect">
                                  <p:stCondLst>
                                    <p:cond delay="0"/>
                                  </p:stCondLst>
                                  <p:childTnLst>
                                    <p:set>
                                      <p:cBhvr>
                                        <p:cTn id="35" dur="1" fill="hold">
                                          <p:stCondLst>
                                            <p:cond delay="0"/>
                                          </p:stCondLst>
                                        </p:cTn>
                                        <p:tgtEl>
                                          <p:spTgt spid="27"/>
                                        </p:tgtEl>
                                        <p:attrNameLst>
                                          <p:attrName>style.visibility</p:attrName>
                                        </p:attrNameLst>
                                      </p:cBhvr>
                                      <p:to>
                                        <p:strVal val="visible"/>
                                      </p:to>
                                    </p:set>
                                    <p:animEffect transition="in" filter="barn(inVertical)">
                                      <p:cBhvr>
                                        <p:cTn id="36" dur="500"/>
                                        <p:tgtEl>
                                          <p:spTgt spid="27"/>
                                        </p:tgtEl>
                                      </p:cBhvr>
                                    </p:animEffect>
                                  </p:childTnLst>
                                </p:cTn>
                              </p:par>
                            </p:childTnLst>
                          </p:cTn>
                        </p:par>
                        <p:par>
                          <p:cTn id="37" fill="hold">
                            <p:stCondLst>
                              <p:cond delay="3500"/>
                            </p:stCondLst>
                            <p:childTnLst>
                              <p:par>
                                <p:cTn id="38" presetID="22" presetClass="entr" presetSubtype="8" fill="hold" grpId="0" nodeType="afterEffect">
                                  <p:stCondLst>
                                    <p:cond delay="0"/>
                                  </p:stCondLst>
                                  <p:childTnLst>
                                    <p:set>
                                      <p:cBhvr>
                                        <p:cTn id="39" dur="1" fill="hold">
                                          <p:stCondLst>
                                            <p:cond delay="0"/>
                                          </p:stCondLst>
                                        </p:cTn>
                                        <p:tgtEl>
                                          <p:spTgt spid="5"/>
                                        </p:tgtEl>
                                        <p:attrNameLst>
                                          <p:attrName>style.visibility</p:attrName>
                                        </p:attrNameLst>
                                      </p:cBhvr>
                                      <p:to>
                                        <p:strVal val="visible"/>
                                      </p:to>
                                    </p:set>
                                    <p:animEffect transition="in" filter="wipe(left)">
                                      <p:cBhvr>
                                        <p:cTn id="40" dur="500"/>
                                        <p:tgtEl>
                                          <p:spTgt spid="5"/>
                                        </p:tgtEl>
                                      </p:cBhvr>
                                    </p:animEffect>
                                  </p:childTnLst>
                                </p:cTn>
                              </p:par>
                            </p:childTnLst>
                          </p:cTn>
                        </p:par>
                        <p:par>
                          <p:cTn id="41" fill="hold">
                            <p:stCondLst>
                              <p:cond delay="4000"/>
                            </p:stCondLst>
                            <p:childTnLst>
                              <p:par>
                                <p:cTn id="42" presetID="53" presetClass="entr" presetSubtype="16" fill="hold" nodeType="afterEffect">
                                  <p:stCondLst>
                                    <p:cond delay="0"/>
                                  </p:stCondLst>
                                  <p:childTnLst>
                                    <p:set>
                                      <p:cBhvr>
                                        <p:cTn id="43" dur="1" fill="hold">
                                          <p:stCondLst>
                                            <p:cond delay="0"/>
                                          </p:stCondLst>
                                        </p:cTn>
                                        <p:tgtEl>
                                          <p:spTgt spid="15"/>
                                        </p:tgtEl>
                                        <p:attrNameLst>
                                          <p:attrName>style.visibility</p:attrName>
                                        </p:attrNameLst>
                                      </p:cBhvr>
                                      <p:to>
                                        <p:strVal val="visible"/>
                                      </p:to>
                                    </p:set>
                                    <p:anim calcmode="lin" valueType="num">
                                      <p:cBhvr>
                                        <p:cTn id="44" dur="500" fill="hold"/>
                                        <p:tgtEl>
                                          <p:spTgt spid="15"/>
                                        </p:tgtEl>
                                        <p:attrNameLst>
                                          <p:attrName>ppt_w</p:attrName>
                                        </p:attrNameLst>
                                      </p:cBhvr>
                                      <p:tavLst>
                                        <p:tav tm="0">
                                          <p:val>
                                            <p:fltVal val="0"/>
                                          </p:val>
                                        </p:tav>
                                        <p:tav tm="100000">
                                          <p:val>
                                            <p:strVal val="#ppt_w"/>
                                          </p:val>
                                        </p:tav>
                                      </p:tavLst>
                                    </p:anim>
                                    <p:anim calcmode="lin" valueType="num">
                                      <p:cBhvr>
                                        <p:cTn id="45" dur="500" fill="hold"/>
                                        <p:tgtEl>
                                          <p:spTgt spid="15"/>
                                        </p:tgtEl>
                                        <p:attrNameLst>
                                          <p:attrName>ppt_h</p:attrName>
                                        </p:attrNameLst>
                                      </p:cBhvr>
                                      <p:tavLst>
                                        <p:tav tm="0">
                                          <p:val>
                                            <p:fltVal val="0"/>
                                          </p:val>
                                        </p:tav>
                                        <p:tav tm="100000">
                                          <p:val>
                                            <p:strVal val="#ppt_h"/>
                                          </p:val>
                                        </p:tav>
                                      </p:tavLst>
                                    </p:anim>
                                    <p:animEffect transition="in" filter="fade">
                                      <p:cBhvr>
                                        <p:cTn id="46" dur="500"/>
                                        <p:tgtEl>
                                          <p:spTgt spid="15"/>
                                        </p:tgtEl>
                                      </p:cBhvr>
                                    </p:animEffect>
                                  </p:childTnLst>
                                </p:cTn>
                              </p:par>
                              <p:par>
                                <p:cTn id="47" presetID="16" presetClass="entr" presetSubtype="21" fill="hold" grpId="0" nodeType="withEffect">
                                  <p:stCondLst>
                                    <p:cond delay="0"/>
                                  </p:stCondLst>
                                  <p:childTnLst>
                                    <p:set>
                                      <p:cBhvr>
                                        <p:cTn id="48" dur="1" fill="hold">
                                          <p:stCondLst>
                                            <p:cond delay="0"/>
                                          </p:stCondLst>
                                        </p:cTn>
                                        <p:tgtEl>
                                          <p:spTgt spid="28"/>
                                        </p:tgtEl>
                                        <p:attrNameLst>
                                          <p:attrName>style.visibility</p:attrName>
                                        </p:attrNameLst>
                                      </p:cBhvr>
                                      <p:to>
                                        <p:strVal val="visible"/>
                                      </p:to>
                                    </p:set>
                                    <p:animEffect transition="in" filter="barn(inVertical)">
                                      <p:cBhvr>
                                        <p:cTn id="49" dur="500"/>
                                        <p:tgtEl>
                                          <p:spTgt spid="28"/>
                                        </p:tgtEl>
                                      </p:cBhvr>
                                    </p:animEffect>
                                  </p:childTnLst>
                                </p:cTn>
                              </p:par>
                            </p:childTnLst>
                          </p:cTn>
                        </p:par>
                        <p:par>
                          <p:cTn id="50" fill="hold">
                            <p:stCondLst>
                              <p:cond delay="4500"/>
                            </p:stCondLst>
                            <p:childTnLst>
                              <p:par>
                                <p:cTn id="51" presetID="22" presetClass="entr" presetSubtype="8" fill="hold" grpId="0" nodeType="afterEffect">
                                  <p:stCondLst>
                                    <p:cond delay="0"/>
                                  </p:stCondLst>
                                  <p:childTnLst>
                                    <p:set>
                                      <p:cBhvr>
                                        <p:cTn id="52" dur="1" fill="hold">
                                          <p:stCondLst>
                                            <p:cond delay="0"/>
                                          </p:stCondLst>
                                        </p:cTn>
                                        <p:tgtEl>
                                          <p:spTgt spid="3"/>
                                        </p:tgtEl>
                                        <p:attrNameLst>
                                          <p:attrName>style.visibility</p:attrName>
                                        </p:attrNameLst>
                                      </p:cBhvr>
                                      <p:to>
                                        <p:strVal val="visible"/>
                                      </p:to>
                                    </p:set>
                                    <p:animEffect transition="in" filter="wipe(left)">
                                      <p:cBhvr>
                                        <p:cTn id="53" dur="500"/>
                                        <p:tgtEl>
                                          <p:spTgt spid="3"/>
                                        </p:tgtEl>
                                      </p:cBhvr>
                                    </p:animEffect>
                                  </p:childTnLst>
                                </p:cTn>
                              </p:par>
                            </p:childTnLst>
                          </p:cTn>
                        </p:par>
                        <p:par>
                          <p:cTn id="54" fill="hold">
                            <p:stCondLst>
                              <p:cond delay="5000"/>
                            </p:stCondLst>
                            <p:childTnLst>
                              <p:par>
                                <p:cTn id="55" presetID="53" presetClass="entr" presetSubtype="16" fill="hold" nodeType="afterEffect">
                                  <p:stCondLst>
                                    <p:cond delay="0"/>
                                  </p:stCondLst>
                                  <p:childTnLst>
                                    <p:set>
                                      <p:cBhvr>
                                        <p:cTn id="56" dur="1" fill="hold">
                                          <p:stCondLst>
                                            <p:cond delay="0"/>
                                          </p:stCondLst>
                                        </p:cTn>
                                        <p:tgtEl>
                                          <p:spTgt spid="18"/>
                                        </p:tgtEl>
                                        <p:attrNameLst>
                                          <p:attrName>style.visibility</p:attrName>
                                        </p:attrNameLst>
                                      </p:cBhvr>
                                      <p:to>
                                        <p:strVal val="visible"/>
                                      </p:to>
                                    </p:set>
                                    <p:anim calcmode="lin" valueType="num">
                                      <p:cBhvr>
                                        <p:cTn id="57" dur="500" fill="hold"/>
                                        <p:tgtEl>
                                          <p:spTgt spid="18"/>
                                        </p:tgtEl>
                                        <p:attrNameLst>
                                          <p:attrName>ppt_w</p:attrName>
                                        </p:attrNameLst>
                                      </p:cBhvr>
                                      <p:tavLst>
                                        <p:tav tm="0">
                                          <p:val>
                                            <p:fltVal val="0"/>
                                          </p:val>
                                        </p:tav>
                                        <p:tav tm="100000">
                                          <p:val>
                                            <p:strVal val="#ppt_w"/>
                                          </p:val>
                                        </p:tav>
                                      </p:tavLst>
                                    </p:anim>
                                    <p:anim calcmode="lin" valueType="num">
                                      <p:cBhvr>
                                        <p:cTn id="58" dur="500" fill="hold"/>
                                        <p:tgtEl>
                                          <p:spTgt spid="18"/>
                                        </p:tgtEl>
                                        <p:attrNameLst>
                                          <p:attrName>ppt_h</p:attrName>
                                        </p:attrNameLst>
                                      </p:cBhvr>
                                      <p:tavLst>
                                        <p:tav tm="0">
                                          <p:val>
                                            <p:fltVal val="0"/>
                                          </p:val>
                                        </p:tav>
                                        <p:tav tm="100000">
                                          <p:val>
                                            <p:strVal val="#ppt_h"/>
                                          </p:val>
                                        </p:tav>
                                      </p:tavLst>
                                    </p:anim>
                                    <p:animEffect transition="in" filter="fade">
                                      <p:cBhvr>
                                        <p:cTn id="59" dur="500"/>
                                        <p:tgtEl>
                                          <p:spTgt spid="18"/>
                                        </p:tgtEl>
                                      </p:cBhvr>
                                    </p:animEffect>
                                  </p:childTnLst>
                                </p:cTn>
                              </p:par>
                              <p:par>
                                <p:cTn id="60" presetID="16" presetClass="entr" presetSubtype="21" fill="hold" grpId="0" nodeType="withEffect">
                                  <p:stCondLst>
                                    <p:cond delay="0"/>
                                  </p:stCondLst>
                                  <p:childTnLst>
                                    <p:set>
                                      <p:cBhvr>
                                        <p:cTn id="61" dur="1" fill="hold">
                                          <p:stCondLst>
                                            <p:cond delay="0"/>
                                          </p:stCondLst>
                                        </p:cTn>
                                        <p:tgtEl>
                                          <p:spTgt spid="29"/>
                                        </p:tgtEl>
                                        <p:attrNameLst>
                                          <p:attrName>style.visibility</p:attrName>
                                        </p:attrNameLst>
                                      </p:cBhvr>
                                      <p:to>
                                        <p:strVal val="visible"/>
                                      </p:to>
                                    </p:set>
                                    <p:animEffect transition="in" filter="barn(inVertical)">
                                      <p:cBhvr>
                                        <p:cTn id="62" dur="500"/>
                                        <p:tgtEl>
                                          <p:spTgt spid="29"/>
                                        </p:tgtEl>
                                      </p:cBhvr>
                                    </p:animEffect>
                                  </p:childTnLst>
                                </p:cTn>
                              </p:par>
                            </p:childTnLst>
                          </p:cTn>
                        </p:par>
                        <p:par>
                          <p:cTn id="63" fill="hold">
                            <p:stCondLst>
                              <p:cond delay="5500"/>
                            </p:stCondLst>
                            <p:childTnLst>
                              <p:par>
                                <p:cTn id="64" presetID="22" presetClass="entr" presetSubtype="8" fill="hold" grpId="0" nodeType="afterEffect">
                                  <p:stCondLst>
                                    <p:cond delay="0"/>
                                  </p:stCondLst>
                                  <p:childTnLst>
                                    <p:set>
                                      <p:cBhvr>
                                        <p:cTn id="65" dur="1" fill="hold">
                                          <p:stCondLst>
                                            <p:cond delay="0"/>
                                          </p:stCondLst>
                                        </p:cTn>
                                        <p:tgtEl>
                                          <p:spTgt spid="6"/>
                                        </p:tgtEl>
                                        <p:attrNameLst>
                                          <p:attrName>style.visibility</p:attrName>
                                        </p:attrNameLst>
                                      </p:cBhvr>
                                      <p:to>
                                        <p:strVal val="visible"/>
                                      </p:to>
                                    </p:set>
                                    <p:animEffect transition="in" filter="wipe(left)">
                                      <p:cBhvr>
                                        <p:cTn id="66" dur="500"/>
                                        <p:tgtEl>
                                          <p:spTgt spid="6"/>
                                        </p:tgtEl>
                                      </p:cBhvr>
                                    </p:animEffect>
                                  </p:childTnLst>
                                </p:cTn>
                              </p:par>
                            </p:childTnLst>
                          </p:cTn>
                        </p:par>
                        <p:par>
                          <p:cTn id="67" fill="hold">
                            <p:stCondLst>
                              <p:cond delay="6000"/>
                            </p:stCondLst>
                            <p:childTnLst>
                              <p:par>
                                <p:cTn id="68" presetID="53" presetClass="entr" presetSubtype="16" fill="hold" nodeType="afterEffect">
                                  <p:stCondLst>
                                    <p:cond delay="0"/>
                                  </p:stCondLst>
                                  <p:childTnLst>
                                    <p:set>
                                      <p:cBhvr>
                                        <p:cTn id="69" dur="1" fill="hold">
                                          <p:stCondLst>
                                            <p:cond delay="0"/>
                                          </p:stCondLst>
                                        </p:cTn>
                                        <p:tgtEl>
                                          <p:spTgt spid="21"/>
                                        </p:tgtEl>
                                        <p:attrNameLst>
                                          <p:attrName>style.visibility</p:attrName>
                                        </p:attrNameLst>
                                      </p:cBhvr>
                                      <p:to>
                                        <p:strVal val="visible"/>
                                      </p:to>
                                    </p:set>
                                    <p:anim calcmode="lin" valueType="num">
                                      <p:cBhvr>
                                        <p:cTn id="70" dur="500" fill="hold"/>
                                        <p:tgtEl>
                                          <p:spTgt spid="21"/>
                                        </p:tgtEl>
                                        <p:attrNameLst>
                                          <p:attrName>ppt_w</p:attrName>
                                        </p:attrNameLst>
                                      </p:cBhvr>
                                      <p:tavLst>
                                        <p:tav tm="0">
                                          <p:val>
                                            <p:fltVal val="0"/>
                                          </p:val>
                                        </p:tav>
                                        <p:tav tm="100000">
                                          <p:val>
                                            <p:strVal val="#ppt_w"/>
                                          </p:val>
                                        </p:tav>
                                      </p:tavLst>
                                    </p:anim>
                                    <p:anim calcmode="lin" valueType="num">
                                      <p:cBhvr>
                                        <p:cTn id="71" dur="500" fill="hold"/>
                                        <p:tgtEl>
                                          <p:spTgt spid="21"/>
                                        </p:tgtEl>
                                        <p:attrNameLst>
                                          <p:attrName>ppt_h</p:attrName>
                                        </p:attrNameLst>
                                      </p:cBhvr>
                                      <p:tavLst>
                                        <p:tav tm="0">
                                          <p:val>
                                            <p:fltVal val="0"/>
                                          </p:val>
                                        </p:tav>
                                        <p:tav tm="100000">
                                          <p:val>
                                            <p:strVal val="#ppt_h"/>
                                          </p:val>
                                        </p:tav>
                                      </p:tavLst>
                                    </p:anim>
                                    <p:animEffect transition="in" filter="fade">
                                      <p:cBhvr>
                                        <p:cTn id="72" dur="500"/>
                                        <p:tgtEl>
                                          <p:spTgt spid="21"/>
                                        </p:tgtEl>
                                      </p:cBhvr>
                                    </p:animEffect>
                                  </p:childTnLst>
                                </p:cTn>
                              </p:par>
                              <p:par>
                                <p:cTn id="73" presetID="16" presetClass="entr" presetSubtype="21" fill="hold" grpId="0" nodeType="withEffect">
                                  <p:stCondLst>
                                    <p:cond delay="0"/>
                                  </p:stCondLst>
                                  <p:childTnLst>
                                    <p:set>
                                      <p:cBhvr>
                                        <p:cTn id="74" dur="1" fill="hold">
                                          <p:stCondLst>
                                            <p:cond delay="0"/>
                                          </p:stCondLst>
                                        </p:cTn>
                                        <p:tgtEl>
                                          <p:spTgt spid="30"/>
                                        </p:tgtEl>
                                        <p:attrNameLst>
                                          <p:attrName>style.visibility</p:attrName>
                                        </p:attrNameLst>
                                      </p:cBhvr>
                                      <p:to>
                                        <p:strVal val="visible"/>
                                      </p:to>
                                    </p:set>
                                    <p:animEffect transition="in" filter="barn(inVertical)">
                                      <p:cBhvr>
                                        <p:cTn id="75" dur="500"/>
                                        <p:tgtEl>
                                          <p:spTgt spid="30"/>
                                        </p:tgtEl>
                                      </p:cBhvr>
                                    </p:animEffect>
                                  </p:childTnLst>
                                </p:cTn>
                              </p:par>
                            </p:childTnLst>
                          </p:cTn>
                        </p:par>
                        <p:par>
                          <p:cTn id="76" fill="hold">
                            <p:stCondLst>
                              <p:cond delay="6500"/>
                            </p:stCondLst>
                            <p:childTnLst>
                              <p:par>
                                <p:cTn id="77" presetID="22" presetClass="entr" presetSubtype="8" fill="hold" grpId="0" nodeType="afterEffect">
                                  <p:stCondLst>
                                    <p:cond delay="0"/>
                                  </p:stCondLst>
                                  <p:childTnLst>
                                    <p:set>
                                      <p:cBhvr>
                                        <p:cTn id="78" dur="1" fill="hold">
                                          <p:stCondLst>
                                            <p:cond delay="0"/>
                                          </p:stCondLst>
                                        </p:cTn>
                                        <p:tgtEl>
                                          <p:spTgt spid="4"/>
                                        </p:tgtEl>
                                        <p:attrNameLst>
                                          <p:attrName>style.visibility</p:attrName>
                                        </p:attrNameLst>
                                      </p:cBhvr>
                                      <p:to>
                                        <p:strVal val="visible"/>
                                      </p:to>
                                    </p:set>
                                    <p:animEffect transition="in" filter="wipe(left)">
                                      <p:cBhvr>
                                        <p:cTn id="79" dur="500"/>
                                        <p:tgtEl>
                                          <p:spTgt spid="4"/>
                                        </p:tgtEl>
                                      </p:cBhvr>
                                    </p:animEffect>
                                  </p:childTnLst>
                                </p:cTn>
                              </p:par>
                            </p:childTnLst>
                          </p:cTn>
                        </p:par>
                        <p:par>
                          <p:cTn id="80" fill="hold">
                            <p:stCondLst>
                              <p:cond delay="7000"/>
                            </p:stCondLst>
                            <p:childTnLst>
                              <p:par>
                                <p:cTn id="81" presetID="53" presetClass="entr" presetSubtype="16" fill="hold" nodeType="afterEffect">
                                  <p:stCondLst>
                                    <p:cond delay="0"/>
                                  </p:stCondLst>
                                  <p:childTnLst>
                                    <p:set>
                                      <p:cBhvr>
                                        <p:cTn id="82" dur="1" fill="hold">
                                          <p:stCondLst>
                                            <p:cond delay="0"/>
                                          </p:stCondLst>
                                        </p:cTn>
                                        <p:tgtEl>
                                          <p:spTgt spid="24"/>
                                        </p:tgtEl>
                                        <p:attrNameLst>
                                          <p:attrName>style.visibility</p:attrName>
                                        </p:attrNameLst>
                                      </p:cBhvr>
                                      <p:to>
                                        <p:strVal val="visible"/>
                                      </p:to>
                                    </p:set>
                                    <p:anim calcmode="lin" valueType="num">
                                      <p:cBhvr>
                                        <p:cTn id="83" dur="500" fill="hold"/>
                                        <p:tgtEl>
                                          <p:spTgt spid="24"/>
                                        </p:tgtEl>
                                        <p:attrNameLst>
                                          <p:attrName>ppt_w</p:attrName>
                                        </p:attrNameLst>
                                      </p:cBhvr>
                                      <p:tavLst>
                                        <p:tav tm="0">
                                          <p:val>
                                            <p:fltVal val="0"/>
                                          </p:val>
                                        </p:tav>
                                        <p:tav tm="100000">
                                          <p:val>
                                            <p:strVal val="#ppt_w"/>
                                          </p:val>
                                        </p:tav>
                                      </p:tavLst>
                                    </p:anim>
                                    <p:anim calcmode="lin" valueType="num">
                                      <p:cBhvr>
                                        <p:cTn id="84" dur="500" fill="hold"/>
                                        <p:tgtEl>
                                          <p:spTgt spid="24"/>
                                        </p:tgtEl>
                                        <p:attrNameLst>
                                          <p:attrName>ppt_h</p:attrName>
                                        </p:attrNameLst>
                                      </p:cBhvr>
                                      <p:tavLst>
                                        <p:tav tm="0">
                                          <p:val>
                                            <p:fltVal val="0"/>
                                          </p:val>
                                        </p:tav>
                                        <p:tav tm="100000">
                                          <p:val>
                                            <p:strVal val="#ppt_h"/>
                                          </p:val>
                                        </p:tav>
                                      </p:tavLst>
                                    </p:anim>
                                    <p:animEffect transition="in" filter="fade">
                                      <p:cBhvr>
                                        <p:cTn id="85" dur="500"/>
                                        <p:tgtEl>
                                          <p:spTgt spid="24"/>
                                        </p:tgtEl>
                                      </p:cBhvr>
                                    </p:animEffect>
                                  </p:childTnLst>
                                </p:cTn>
                              </p:par>
                              <p:par>
                                <p:cTn id="86" presetID="16" presetClass="entr" presetSubtype="21" fill="hold" grpId="0" nodeType="withEffect">
                                  <p:stCondLst>
                                    <p:cond delay="0"/>
                                  </p:stCondLst>
                                  <p:childTnLst>
                                    <p:set>
                                      <p:cBhvr>
                                        <p:cTn id="87" dur="1" fill="hold">
                                          <p:stCondLst>
                                            <p:cond delay="0"/>
                                          </p:stCondLst>
                                        </p:cTn>
                                        <p:tgtEl>
                                          <p:spTgt spid="31"/>
                                        </p:tgtEl>
                                        <p:attrNameLst>
                                          <p:attrName>style.visibility</p:attrName>
                                        </p:attrNameLst>
                                      </p:cBhvr>
                                      <p:to>
                                        <p:strVal val="visible"/>
                                      </p:to>
                                    </p:set>
                                    <p:animEffect transition="in" filter="barn(inVertical)">
                                      <p:cBhvr>
                                        <p:cTn id="88"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animBg="1"/>
      <p:bldP spid="8" grpId="0" animBg="1"/>
      <p:bldP spid="9" grpId="0" animBg="1"/>
      <p:bldP spid="10" grpId="0" animBg="1"/>
      <p:bldP spid="11" grpId="0" animBg="1"/>
      <p:bldP spid="27" grpId="0"/>
      <p:bldP spid="28" grpId="0"/>
      <p:bldP spid="29" grpId="0"/>
      <p:bldP spid="30" grpId="0"/>
      <p:bldP spid="31"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6542292" y="2347816"/>
            <a:ext cx="2402004" cy="923330"/>
          </a:xfrm>
          <a:prstGeom prst="rect">
            <a:avLst/>
          </a:prstGeom>
          <a:noFill/>
        </p:spPr>
        <p:txBody>
          <a:bodyPr vert="horz" wrap="none" rtlCol="0">
            <a:spAutoFit/>
          </a:bodyPr>
          <a:lstStyle>
            <a:defPPr>
              <a:defRPr lang="zh-CN"/>
            </a:defPPr>
            <a:lvl1pPr algn="ctr">
              <a:defRPr sz="7200" b="1">
                <a:solidFill>
                  <a:schemeClr val="accent5">
                    <a:lumMod val="50000"/>
                  </a:schemeClr>
                </a:solidFill>
                <a:latin typeface="Agency FB" panose="020B0503020202020204" pitchFamily="34" charset="0"/>
              </a:defRPr>
            </a:lvl1pPr>
          </a:lstStyle>
          <a:p>
            <a:pPr algn="l"/>
            <a:r>
              <a:rPr lang="en-US" altLang="zh-CN" sz="5400" dirty="0">
                <a:solidFill>
                  <a:srgbClr val="411E51"/>
                </a:solidFill>
                <a:latin typeface="Impact" panose="020B0806030902050204" pitchFamily="34" charset="0"/>
              </a:rPr>
              <a:t>PART 02</a:t>
            </a:r>
            <a:endParaRPr lang="zh-CN" altLang="en-US" sz="5400" dirty="0">
              <a:solidFill>
                <a:srgbClr val="411E51"/>
              </a:solidFill>
              <a:latin typeface="Impact" panose="020B0806030902050204" pitchFamily="34" charset="0"/>
            </a:endParaRPr>
          </a:p>
        </p:txBody>
      </p:sp>
      <p:sp>
        <p:nvSpPr>
          <p:cNvPr id="3" name="矩形 2"/>
          <p:cNvSpPr/>
          <p:nvPr/>
        </p:nvSpPr>
        <p:spPr>
          <a:xfrm>
            <a:off x="6070400" y="3382057"/>
            <a:ext cx="3262432" cy="707886"/>
          </a:xfrm>
          <a:prstGeom prst="rect">
            <a:avLst/>
          </a:prstGeom>
          <a:noFill/>
        </p:spPr>
        <p:txBody>
          <a:bodyPr wrap="none" rtlCol="0">
            <a:spAutoFit/>
          </a:bodyPr>
          <a:lstStyle/>
          <a:p>
            <a:pPr algn="ctr"/>
            <a:r>
              <a:rPr lang="zh-CN" altLang="en-US" sz="4000" b="1" dirty="0">
                <a:solidFill>
                  <a:srgbClr val="411E51"/>
                </a:solidFill>
                <a:latin typeface="微软雅黑" panose="020B0503020204020204" pitchFamily="34" charset="-122"/>
                <a:ea typeface="微软雅黑" panose="020B0503020204020204" pitchFamily="34" charset="-122"/>
              </a:rPr>
              <a:t>此处添加标题</a:t>
            </a:r>
            <a:endParaRPr lang="zh-CN" altLang="en-US" sz="4000" b="1" dirty="0">
              <a:solidFill>
                <a:srgbClr val="411E51"/>
              </a:solidFill>
              <a:latin typeface="微软雅黑" panose="020B0503020204020204" pitchFamily="34" charset="-122"/>
              <a:ea typeface="微软雅黑" panose="020B0503020204020204" pitchFamily="34" charset="-122"/>
            </a:endParaRPr>
          </a:p>
        </p:txBody>
      </p:sp>
      <p:sp>
        <p:nvSpPr>
          <p:cNvPr id="4" name="矩形 3"/>
          <p:cNvSpPr/>
          <p:nvPr/>
        </p:nvSpPr>
        <p:spPr>
          <a:xfrm>
            <a:off x="5208120" y="4186339"/>
            <a:ext cx="4986993" cy="381258"/>
          </a:xfrm>
          <a:prstGeom prst="rect">
            <a:avLst/>
          </a:prstGeom>
        </p:spPr>
        <p:txBody>
          <a:bodyPr wrap="square">
            <a:spAutoFit/>
          </a:bodyPr>
          <a:lstStyle/>
          <a:p>
            <a:pPr algn="ctr">
              <a:lnSpc>
                <a:spcPct val="130000"/>
              </a:lnSpc>
            </a:pPr>
            <a:r>
              <a:rPr lang="zh-CN" altLang="en-US" sz="1600" b="1" dirty="0">
                <a:solidFill>
                  <a:srgbClr val="411E51"/>
                </a:solidFill>
                <a:latin typeface="微软雅黑" panose="020B0503020204020204" pitchFamily="34" charset="-122"/>
                <a:ea typeface="微软雅黑" panose="020B0503020204020204" pitchFamily="34" charset="-122"/>
              </a:rPr>
              <a:t>点击此处添加文本内容，如关键词、部分简单介绍等</a:t>
            </a:r>
            <a:endParaRPr lang="zh-CN" altLang="en-US" sz="1600" b="1" dirty="0">
              <a:solidFill>
                <a:srgbClr val="411E51"/>
              </a:solidFill>
              <a:latin typeface="微软雅黑" panose="020B0503020204020204" pitchFamily="34" charset="-122"/>
              <a:ea typeface="微软雅黑" panose="020B0503020204020204" pitchFamily="34" charset="-122"/>
            </a:endParaRPr>
          </a:p>
        </p:txBody>
      </p:sp>
      <p:pic>
        <p:nvPicPr>
          <p:cNvPr id="6" name="图片 5"/>
          <p:cNvPicPr>
            <a:picLocks noChangeAspect="1"/>
          </p:cNvPicPr>
          <p:nvPr/>
        </p:nvPicPr>
        <p:blipFill rotWithShape="1">
          <a:blip r:embed="rId1"/>
          <a:srcRect l="64582"/>
          <a:stretch>
            <a:fillRect/>
          </a:stretch>
        </p:blipFill>
        <p:spPr>
          <a:xfrm>
            <a:off x="0" y="-297"/>
            <a:ext cx="4318528" cy="6858594"/>
          </a:xfrm>
          <a:prstGeom prst="rect">
            <a:avLst/>
          </a:prstGeom>
        </p:spPr>
      </p:pic>
    </p:spTree>
  </p:cSld>
  <p:clrMapOvr>
    <a:masterClrMapping/>
  </p:clrMapOvr>
  <p:transition spd="slow" advClick="0" advTm="50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iterate type="lt">
                                    <p:tmPct val="10000"/>
                                  </p:iterate>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800"/>
                            </p:stCondLst>
                            <p:childTnLst>
                              <p:par>
                                <p:cTn id="11" presetID="53" presetClass="entr" presetSubtype="16" fill="hold" grpId="0" nodeType="afterEffect">
                                  <p:stCondLst>
                                    <p:cond delay="0"/>
                                  </p:stCondLst>
                                  <p:iterate type="lt">
                                    <p:tmPct val="10000"/>
                                  </p:iterate>
                                  <p:childTnLst>
                                    <p:set>
                                      <p:cBhvr>
                                        <p:cTn id="12" dur="1" fill="hold">
                                          <p:stCondLst>
                                            <p:cond delay="0"/>
                                          </p:stCondLst>
                                        </p:cTn>
                                        <p:tgtEl>
                                          <p:spTgt spid="3"/>
                                        </p:tgtEl>
                                        <p:attrNameLst>
                                          <p:attrName>style.visibility</p:attrName>
                                        </p:attrNameLst>
                                      </p:cBhvr>
                                      <p:to>
                                        <p:strVal val="visible"/>
                                      </p:to>
                                    </p:set>
                                    <p:anim calcmode="lin" valueType="num">
                                      <p:cBhvr>
                                        <p:cTn id="13" dur="500" fill="hold"/>
                                        <p:tgtEl>
                                          <p:spTgt spid="3"/>
                                        </p:tgtEl>
                                        <p:attrNameLst>
                                          <p:attrName>ppt_w</p:attrName>
                                        </p:attrNameLst>
                                      </p:cBhvr>
                                      <p:tavLst>
                                        <p:tav tm="0">
                                          <p:val>
                                            <p:fltVal val="0"/>
                                          </p:val>
                                        </p:tav>
                                        <p:tav tm="100000">
                                          <p:val>
                                            <p:strVal val="#ppt_w"/>
                                          </p:val>
                                        </p:tav>
                                      </p:tavLst>
                                    </p:anim>
                                    <p:anim calcmode="lin" valueType="num">
                                      <p:cBhvr>
                                        <p:cTn id="14" dur="500" fill="hold"/>
                                        <p:tgtEl>
                                          <p:spTgt spid="3"/>
                                        </p:tgtEl>
                                        <p:attrNameLst>
                                          <p:attrName>ppt_h</p:attrName>
                                        </p:attrNameLst>
                                      </p:cBhvr>
                                      <p:tavLst>
                                        <p:tav tm="0">
                                          <p:val>
                                            <p:fltVal val="0"/>
                                          </p:val>
                                        </p:tav>
                                        <p:tav tm="100000">
                                          <p:val>
                                            <p:strVal val="#ppt_h"/>
                                          </p:val>
                                        </p:tav>
                                      </p:tavLst>
                                    </p:anim>
                                    <p:animEffect transition="in" filter="fade">
                                      <p:cBhvr>
                                        <p:cTn id="15" dur="500"/>
                                        <p:tgtEl>
                                          <p:spTgt spid="3"/>
                                        </p:tgtEl>
                                      </p:cBhvr>
                                    </p:animEffect>
                                  </p:childTnLst>
                                </p:cTn>
                              </p:par>
                            </p:childTnLst>
                          </p:cTn>
                        </p:par>
                        <p:par>
                          <p:cTn id="16" fill="hold">
                            <p:stCondLst>
                              <p:cond delay="1549"/>
                            </p:stCondLst>
                            <p:childTnLst>
                              <p:par>
                                <p:cTn id="17" presetID="41" presetClass="entr" presetSubtype="0" fill="hold" grpId="0" nodeType="afterEffect">
                                  <p:stCondLst>
                                    <p:cond delay="0"/>
                                  </p:stCondLst>
                                  <p:iterate type="lt">
                                    <p:tmPct val="10000"/>
                                  </p:iterate>
                                  <p:childTnLst>
                                    <p:set>
                                      <p:cBhvr>
                                        <p:cTn id="18" dur="1" fill="hold">
                                          <p:stCondLst>
                                            <p:cond delay="0"/>
                                          </p:stCondLst>
                                        </p:cTn>
                                        <p:tgtEl>
                                          <p:spTgt spid="4">
                                            <p:txEl>
                                              <p:pRg st="0" end="0"/>
                                            </p:txEl>
                                          </p:spTgt>
                                        </p:tgtEl>
                                        <p:attrNameLst>
                                          <p:attrName>style.visibility</p:attrName>
                                        </p:attrNameLst>
                                      </p:cBhvr>
                                      <p:to>
                                        <p:strVal val="visible"/>
                                      </p:to>
                                    </p:set>
                                    <p:anim calcmode="lin" valueType="num">
                                      <p:cBhvr>
                                        <p:cTn id="19" dur="500" fill="hold"/>
                                        <p:tgtEl>
                                          <p:spTgt spid="4">
                                            <p:txEl>
                                              <p:pRg st="0" end="0"/>
                                            </p:txEl>
                                          </p:spTgt>
                                        </p:tgtEl>
                                        <p:attrNameLst>
                                          <p:attrName>ppt_x</p:attrName>
                                        </p:attrNameLst>
                                      </p:cBhvr>
                                      <p:tavLst>
                                        <p:tav tm="0">
                                          <p:val>
                                            <p:strVal val="#ppt_x"/>
                                          </p:val>
                                        </p:tav>
                                        <p:tav tm="50000">
                                          <p:val>
                                            <p:strVal val="#ppt_x+.1"/>
                                          </p:val>
                                        </p:tav>
                                        <p:tav tm="100000">
                                          <p:val>
                                            <p:strVal val="#ppt_x"/>
                                          </p:val>
                                        </p:tav>
                                      </p:tavLst>
                                    </p:anim>
                                    <p:anim calcmode="lin" valueType="num">
                                      <p:cBhvr>
                                        <p:cTn id="20" dur="500" fill="hold"/>
                                        <p:tgtEl>
                                          <p:spTgt spid="4">
                                            <p:txEl>
                                              <p:pRg st="0" end="0"/>
                                            </p:txEl>
                                          </p:spTgt>
                                        </p:tgtEl>
                                        <p:attrNameLst>
                                          <p:attrName>ppt_y</p:attrName>
                                        </p:attrNameLst>
                                      </p:cBhvr>
                                      <p:tavLst>
                                        <p:tav tm="0">
                                          <p:val>
                                            <p:strVal val="#ppt_y"/>
                                          </p:val>
                                        </p:tav>
                                        <p:tav tm="100000">
                                          <p:val>
                                            <p:strVal val="#ppt_y"/>
                                          </p:val>
                                        </p:tav>
                                      </p:tavLst>
                                    </p:anim>
                                    <p:anim calcmode="lin" valueType="num">
                                      <p:cBhvr>
                                        <p:cTn id="21" dur="500" fill="hold"/>
                                        <p:tgtEl>
                                          <p:spTgt spid="4">
                                            <p:txEl>
                                              <p:pRg st="0" end="0"/>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22" dur="500" fill="hold"/>
                                        <p:tgtEl>
                                          <p:spTgt spid="4">
                                            <p:txEl>
                                              <p:pRg st="0" end="0"/>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23" dur="500" tmFilter="0,0; .5, 1; 1, 1"/>
                                        <p:tgtEl>
                                          <p:spTgt spid="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图片占位符 21" descr="图片包含 室内, 餐桌&#10;&#10;已生成极高可信度的说明"/>
          <p:cNvPicPr>
            <a:picLocks noGrp="1" noChangeAspect="1"/>
          </p:cNvPicPr>
          <p:nvPr>
            <p:ph type="pic" sz="quarter" idx="13"/>
          </p:nvPr>
        </p:nvPicPr>
        <p:blipFill>
          <a:blip r:embed="rId1">
            <a:extLst>
              <a:ext uri="{28A0092B-C50C-407E-A947-70E740481C1C}">
                <a14:useLocalDpi xmlns:a14="http://schemas.microsoft.com/office/drawing/2010/main" val="0"/>
              </a:ext>
            </a:extLst>
          </a:blip>
          <a:srcRect t="8010" b="8010"/>
          <a:stretch>
            <a:fillRect/>
          </a:stretch>
        </p:blipFill>
        <p:spPr/>
      </p:pic>
      <p:grpSp>
        <p:nvGrpSpPr>
          <p:cNvPr id="2" name="PA_组合 1"/>
          <p:cNvGrpSpPr/>
          <p:nvPr>
            <p:custDataLst>
              <p:tags r:id="rId2"/>
            </p:custDataLst>
          </p:nvPr>
        </p:nvGrpSpPr>
        <p:grpSpPr>
          <a:xfrm>
            <a:off x="863600" y="5550806"/>
            <a:ext cx="857250" cy="857250"/>
            <a:chOff x="863600" y="5449208"/>
            <a:chExt cx="857250" cy="857250"/>
          </a:xfrm>
        </p:grpSpPr>
        <p:sp>
          <p:nvSpPr>
            <p:cNvPr id="3" name="Oval 8"/>
            <p:cNvSpPr>
              <a:spLocks noChangeAspect="1" noChangeArrowheads="1"/>
            </p:cNvSpPr>
            <p:nvPr/>
          </p:nvSpPr>
          <p:spPr bwMode="auto">
            <a:xfrm>
              <a:off x="863600" y="5449208"/>
              <a:ext cx="857250" cy="857250"/>
            </a:xfrm>
            <a:prstGeom prst="ellipse">
              <a:avLst/>
            </a:prstGeom>
            <a:solidFill>
              <a:schemeClr val="accent1"/>
            </a:solidFill>
            <a:ln>
              <a:noFill/>
            </a:ln>
          </p:spPr>
          <p:txBody>
            <a:bodyPr anchor="ctr"/>
            <a:lstStyle>
              <a:lvl1pPr defTabSz="1217295">
                <a:defRPr>
                  <a:solidFill>
                    <a:schemeClr val="tx1"/>
                  </a:solidFill>
                  <a:latin typeface="Calibri" panose="020F0502020204030204" pitchFamily="34" charset="0"/>
                  <a:ea typeface="宋体" panose="02010600030101010101" pitchFamily="2" charset="-122"/>
                </a:defRPr>
              </a:lvl1pPr>
              <a:lvl2pPr marL="742950" indent="-285750" defTabSz="1217295">
                <a:defRPr>
                  <a:solidFill>
                    <a:schemeClr val="tx1"/>
                  </a:solidFill>
                  <a:latin typeface="Calibri" panose="020F0502020204030204" pitchFamily="34" charset="0"/>
                  <a:ea typeface="宋体" panose="02010600030101010101" pitchFamily="2" charset="-122"/>
                </a:defRPr>
              </a:lvl2pPr>
              <a:lvl3pPr marL="1143000" indent="-228600" defTabSz="1217295">
                <a:defRPr>
                  <a:solidFill>
                    <a:schemeClr val="tx1"/>
                  </a:solidFill>
                  <a:latin typeface="Calibri" panose="020F0502020204030204" pitchFamily="34" charset="0"/>
                  <a:ea typeface="宋体" panose="02010600030101010101" pitchFamily="2" charset="-122"/>
                </a:defRPr>
              </a:lvl3pPr>
              <a:lvl4pPr marL="1600200" indent="-228600" defTabSz="1217295">
                <a:defRPr>
                  <a:solidFill>
                    <a:schemeClr val="tx1"/>
                  </a:solidFill>
                  <a:latin typeface="Calibri" panose="020F0502020204030204" pitchFamily="34" charset="0"/>
                  <a:ea typeface="宋体" panose="02010600030101010101" pitchFamily="2" charset="-122"/>
                </a:defRPr>
              </a:lvl4pPr>
              <a:lvl5pPr marL="2057400" indent="-228600" defTabSz="1217295">
                <a:defRPr>
                  <a:solidFill>
                    <a:schemeClr val="tx1"/>
                  </a:solidFill>
                  <a:latin typeface="Calibri" panose="020F0502020204030204" pitchFamily="34" charset="0"/>
                  <a:ea typeface="宋体" panose="02010600030101010101" pitchFamily="2" charset="-122"/>
                </a:defRPr>
              </a:lvl5pPr>
              <a:lvl6pPr marL="2514600" indent="-228600" defTabSz="12172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72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72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72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en-US" altLang="zh-CN" sz="3100" dirty="0">
                <a:solidFill>
                  <a:schemeClr val="tx1">
                    <a:lumMod val="75000"/>
                    <a:lumOff val="25000"/>
                  </a:schemeClr>
                </a:solidFill>
                <a:latin typeface="+mn-ea"/>
                <a:ea typeface="+mn-ea"/>
              </a:endParaRPr>
            </a:p>
          </p:txBody>
        </p:sp>
        <p:sp>
          <p:nvSpPr>
            <p:cNvPr id="4" name="Freeform 101"/>
            <p:cNvSpPr>
              <a:spLocks noChangeAspect="1" noEditPoints="1"/>
            </p:cNvSpPr>
            <p:nvPr/>
          </p:nvSpPr>
          <p:spPr bwMode="auto">
            <a:xfrm>
              <a:off x="1044575" y="5714321"/>
              <a:ext cx="495300" cy="327025"/>
            </a:xfrm>
            <a:custGeom>
              <a:avLst/>
              <a:gdLst>
                <a:gd name="T0" fmla="*/ 2147483647 w 77"/>
                <a:gd name="T1" fmla="*/ 2147483647 h 51"/>
                <a:gd name="T2" fmla="*/ 2147483647 w 77"/>
                <a:gd name="T3" fmla="*/ 2147483647 h 51"/>
                <a:gd name="T4" fmla="*/ 2147483647 w 77"/>
                <a:gd name="T5" fmla="*/ 2147483647 h 51"/>
                <a:gd name="T6" fmla="*/ 2147483647 w 77"/>
                <a:gd name="T7" fmla="*/ 2147483647 h 51"/>
                <a:gd name="T8" fmla="*/ 0 w 77"/>
                <a:gd name="T9" fmla="*/ 2147483647 h 51"/>
                <a:gd name="T10" fmla="*/ 0 w 77"/>
                <a:gd name="T11" fmla="*/ 2147483647 h 51"/>
                <a:gd name="T12" fmla="*/ 2147483647 w 77"/>
                <a:gd name="T13" fmla="*/ 2147483647 h 51"/>
                <a:gd name="T14" fmla="*/ 2147483647 w 77"/>
                <a:gd name="T15" fmla="*/ 2147483647 h 51"/>
                <a:gd name="T16" fmla="*/ 2147483647 w 77"/>
                <a:gd name="T17" fmla="*/ 2147483647 h 51"/>
                <a:gd name="T18" fmla="*/ 2147483647 w 77"/>
                <a:gd name="T19" fmla="*/ 2147483647 h 51"/>
                <a:gd name="T20" fmla="*/ 2147483647 w 77"/>
                <a:gd name="T21" fmla="*/ 2147483647 h 51"/>
                <a:gd name="T22" fmla="*/ 2147483647 w 77"/>
                <a:gd name="T23" fmla="*/ 0 h 51"/>
                <a:gd name="T24" fmla="*/ 2147483647 w 77"/>
                <a:gd name="T25" fmla="*/ 0 h 51"/>
                <a:gd name="T26" fmla="*/ 2147483647 w 77"/>
                <a:gd name="T27" fmla="*/ 2147483647 h 51"/>
                <a:gd name="T28" fmla="*/ 2147483647 w 77"/>
                <a:gd name="T29" fmla="*/ 2147483647 h 51"/>
                <a:gd name="T30" fmla="*/ 2147483647 w 77"/>
                <a:gd name="T31" fmla="*/ 2147483647 h 51"/>
                <a:gd name="T32" fmla="*/ 2147483647 w 77"/>
                <a:gd name="T33" fmla="*/ 2147483647 h 51"/>
                <a:gd name="T34" fmla="*/ 2147483647 w 77"/>
                <a:gd name="T35" fmla="*/ 2147483647 h 51"/>
                <a:gd name="T36" fmla="*/ 2147483647 w 77"/>
                <a:gd name="T37" fmla="*/ 2147483647 h 51"/>
                <a:gd name="T38" fmla="*/ 2147483647 w 77"/>
                <a:gd name="T39" fmla="*/ 2147483647 h 51"/>
                <a:gd name="T40" fmla="*/ 2147483647 w 77"/>
                <a:gd name="T41" fmla="*/ 2147483647 h 51"/>
                <a:gd name="T42" fmla="*/ 2147483647 w 77"/>
                <a:gd name="T43" fmla="*/ 2147483647 h 51"/>
                <a:gd name="T44" fmla="*/ 2147483647 w 77"/>
                <a:gd name="T45" fmla="*/ 2147483647 h 51"/>
                <a:gd name="T46" fmla="*/ 2147483647 w 77"/>
                <a:gd name="T47" fmla="*/ 2147483647 h 51"/>
                <a:gd name="T48" fmla="*/ 2147483647 w 77"/>
                <a:gd name="T49" fmla="*/ 2147483647 h 51"/>
                <a:gd name="T50" fmla="*/ 2147483647 w 77"/>
                <a:gd name="T51" fmla="*/ 2147483647 h 51"/>
                <a:gd name="T52" fmla="*/ 2147483647 w 77"/>
                <a:gd name="T53" fmla="*/ 2147483647 h 51"/>
                <a:gd name="T54" fmla="*/ 2147483647 w 77"/>
                <a:gd name="T55" fmla="*/ 2147483647 h 51"/>
                <a:gd name="T56" fmla="*/ 2147483647 w 77"/>
                <a:gd name="T57" fmla="*/ 2147483647 h 51"/>
                <a:gd name="T58" fmla="*/ 2147483647 w 77"/>
                <a:gd name="T59" fmla="*/ 2147483647 h 51"/>
                <a:gd name="T60" fmla="*/ 2147483647 w 77"/>
                <a:gd name="T61" fmla="*/ 2147483647 h 51"/>
                <a:gd name="T62" fmla="*/ 2147483647 w 77"/>
                <a:gd name="T63" fmla="*/ 2147483647 h 51"/>
                <a:gd name="T64" fmla="*/ 2147483647 w 77"/>
                <a:gd name="T65" fmla="*/ 2147483647 h 51"/>
                <a:gd name="T66" fmla="*/ 2147483647 w 77"/>
                <a:gd name="T67" fmla="*/ 2147483647 h 51"/>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77" h="51">
                  <a:moveTo>
                    <a:pt x="77" y="43"/>
                  </a:moveTo>
                  <a:cubicBezTo>
                    <a:pt x="77" y="47"/>
                    <a:pt x="77" y="47"/>
                    <a:pt x="77" y="47"/>
                  </a:cubicBezTo>
                  <a:cubicBezTo>
                    <a:pt x="77" y="49"/>
                    <a:pt x="74" y="51"/>
                    <a:pt x="70" y="51"/>
                  </a:cubicBezTo>
                  <a:cubicBezTo>
                    <a:pt x="6" y="51"/>
                    <a:pt x="6" y="51"/>
                    <a:pt x="6" y="51"/>
                  </a:cubicBezTo>
                  <a:cubicBezTo>
                    <a:pt x="3" y="51"/>
                    <a:pt x="0" y="49"/>
                    <a:pt x="0" y="47"/>
                  </a:cubicBezTo>
                  <a:cubicBezTo>
                    <a:pt x="0" y="43"/>
                    <a:pt x="0" y="43"/>
                    <a:pt x="0" y="43"/>
                  </a:cubicBezTo>
                  <a:cubicBezTo>
                    <a:pt x="6" y="43"/>
                    <a:pt x="6" y="43"/>
                    <a:pt x="6" y="43"/>
                  </a:cubicBezTo>
                  <a:cubicBezTo>
                    <a:pt x="70" y="43"/>
                    <a:pt x="70" y="43"/>
                    <a:pt x="70" y="43"/>
                  </a:cubicBezTo>
                  <a:lnTo>
                    <a:pt x="77" y="43"/>
                  </a:lnTo>
                  <a:close/>
                  <a:moveTo>
                    <a:pt x="10" y="34"/>
                  </a:moveTo>
                  <a:cubicBezTo>
                    <a:pt x="10" y="6"/>
                    <a:pt x="10" y="6"/>
                    <a:pt x="10" y="6"/>
                  </a:cubicBezTo>
                  <a:cubicBezTo>
                    <a:pt x="10" y="2"/>
                    <a:pt x="13" y="0"/>
                    <a:pt x="16" y="0"/>
                  </a:cubicBezTo>
                  <a:cubicBezTo>
                    <a:pt x="60" y="0"/>
                    <a:pt x="60" y="0"/>
                    <a:pt x="60" y="0"/>
                  </a:cubicBezTo>
                  <a:cubicBezTo>
                    <a:pt x="64" y="0"/>
                    <a:pt x="67" y="2"/>
                    <a:pt x="67" y="6"/>
                  </a:cubicBezTo>
                  <a:cubicBezTo>
                    <a:pt x="67" y="34"/>
                    <a:pt x="67" y="34"/>
                    <a:pt x="67" y="34"/>
                  </a:cubicBezTo>
                  <a:cubicBezTo>
                    <a:pt x="67" y="38"/>
                    <a:pt x="64" y="41"/>
                    <a:pt x="60" y="41"/>
                  </a:cubicBezTo>
                  <a:cubicBezTo>
                    <a:pt x="16" y="41"/>
                    <a:pt x="16" y="41"/>
                    <a:pt x="16" y="41"/>
                  </a:cubicBezTo>
                  <a:cubicBezTo>
                    <a:pt x="13" y="41"/>
                    <a:pt x="10" y="38"/>
                    <a:pt x="10" y="34"/>
                  </a:cubicBezTo>
                  <a:close/>
                  <a:moveTo>
                    <a:pt x="15" y="34"/>
                  </a:moveTo>
                  <a:cubicBezTo>
                    <a:pt x="15" y="35"/>
                    <a:pt x="16" y="36"/>
                    <a:pt x="16" y="36"/>
                  </a:cubicBezTo>
                  <a:cubicBezTo>
                    <a:pt x="60" y="36"/>
                    <a:pt x="60" y="36"/>
                    <a:pt x="60" y="36"/>
                  </a:cubicBezTo>
                  <a:cubicBezTo>
                    <a:pt x="61" y="36"/>
                    <a:pt x="61" y="35"/>
                    <a:pt x="61" y="34"/>
                  </a:cubicBezTo>
                  <a:cubicBezTo>
                    <a:pt x="61" y="6"/>
                    <a:pt x="61" y="6"/>
                    <a:pt x="61" y="6"/>
                  </a:cubicBezTo>
                  <a:cubicBezTo>
                    <a:pt x="61" y="5"/>
                    <a:pt x="61" y="5"/>
                    <a:pt x="60" y="5"/>
                  </a:cubicBezTo>
                  <a:cubicBezTo>
                    <a:pt x="16" y="5"/>
                    <a:pt x="16" y="5"/>
                    <a:pt x="16" y="5"/>
                  </a:cubicBezTo>
                  <a:cubicBezTo>
                    <a:pt x="16" y="5"/>
                    <a:pt x="15" y="5"/>
                    <a:pt x="15" y="6"/>
                  </a:cubicBezTo>
                  <a:lnTo>
                    <a:pt x="15" y="34"/>
                  </a:lnTo>
                  <a:close/>
                  <a:moveTo>
                    <a:pt x="42" y="47"/>
                  </a:moveTo>
                  <a:cubicBezTo>
                    <a:pt x="42" y="46"/>
                    <a:pt x="42" y="46"/>
                    <a:pt x="42" y="46"/>
                  </a:cubicBezTo>
                  <a:cubicBezTo>
                    <a:pt x="35" y="46"/>
                    <a:pt x="35" y="46"/>
                    <a:pt x="35" y="46"/>
                  </a:cubicBezTo>
                  <a:cubicBezTo>
                    <a:pt x="35" y="46"/>
                    <a:pt x="34" y="46"/>
                    <a:pt x="34" y="47"/>
                  </a:cubicBezTo>
                  <a:cubicBezTo>
                    <a:pt x="34" y="47"/>
                    <a:pt x="35" y="47"/>
                    <a:pt x="35" y="47"/>
                  </a:cubicBezTo>
                  <a:cubicBezTo>
                    <a:pt x="42" y="47"/>
                    <a:pt x="42" y="47"/>
                    <a:pt x="42" y="47"/>
                  </a:cubicBezTo>
                  <a:cubicBezTo>
                    <a:pt x="42" y="47"/>
                    <a:pt x="42" y="47"/>
                    <a:pt x="42" y="4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lIns="121682" tIns="60841" rIns="121682" bIns="60841"/>
            <a:lstStyle/>
            <a:p>
              <a:endParaRPr lang="zh-CN" altLang="en-US">
                <a:solidFill>
                  <a:schemeClr val="tx1">
                    <a:lumMod val="75000"/>
                    <a:lumOff val="25000"/>
                  </a:schemeClr>
                </a:solidFill>
                <a:latin typeface="+mn-ea"/>
              </a:endParaRPr>
            </a:p>
          </p:txBody>
        </p:sp>
      </p:grpSp>
      <p:grpSp>
        <p:nvGrpSpPr>
          <p:cNvPr id="5" name="PA_组合 4"/>
          <p:cNvGrpSpPr/>
          <p:nvPr>
            <p:custDataLst>
              <p:tags r:id="rId3"/>
            </p:custDataLst>
          </p:nvPr>
        </p:nvGrpSpPr>
        <p:grpSpPr>
          <a:xfrm>
            <a:off x="4368800" y="5550806"/>
            <a:ext cx="858838" cy="857250"/>
            <a:chOff x="4368800" y="5449208"/>
            <a:chExt cx="858838" cy="857250"/>
          </a:xfrm>
        </p:grpSpPr>
        <p:sp>
          <p:nvSpPr>
            <p:cNvPr id="6" name="Oval 22"/>
            <p:cNvSpPr>
              <a:spLocks noChangeAspect="1" noChangeArrowheads="1"/>
            </p:cNvSpPr>
            <p:nvPr/>
          </p:nvSpPr>
          <p:spPr bwMode="auto">
            <a:xfrm>
              <a:off x="4368800" y="5449208"/>
              <a:ext cx="858838" cy="857250"/>
            </a:xfrm>
            <a:prstGeom prst="ellipse">
              <a:avLst/>
            </a:prstGeom>
            <a:solidFill>
              <a:schemeClr val="accent2"/>
            </a:solidFill>
            <a:ln>
              <a:noFill/>
            </a:ln>
          </p:spPr>
          <p:txBody>
            <a:bodyPr anchor="ctr"/>
            <a:lstStyle>
              <a:lvl1pPr defTabSz="1217295">
                <a:defRPr>
                  <a:solidFill>
                    <a:schemeClr val="tx1"/>
                  </a:solidFill>
                  <a:latin typeface="Calibri" panose="020F0502020204030204" pitchFamily="34" charset="0"/>
                  <a:ea typeface="宋体" panose="02010600030101010101" pitchFamily="2" charset="-122"/>
                </a:defRPr>
              </a:lvl1pPr>
              <a:lvl2pPr marL="742950" indent="-285750" defTabSz="1217295">
                <a:defRPr>
                  <a:solidFill>
                    <a:schemeClr val="tx1"/>
                  </a:solidFill>
                  <a:latin typeface="Calibri" panose="020F0502020204030204" pitchFamily="34" charset="0"/>
                  <a:ea typeface="宋体" panose="02010600030101010101" pitchFamily="2" charset="-122"/>
                </a:defRPr>
              </a:lvl2pPr>
              <a:lvl3pPr marL="1143000" indent="-228600" defTabSz="1217295">
                <a:defRPr>
                  <a:solidFill>
                    <a:schemeClr val="tx1"/>
                  </a:solidFill>
                  <a:latin typeface="Calibri" panose="020F0502020204030204" pitchFamily="34" charset="0"/>
                  <a:ea typeface="宋体" panose="02010600030101010101" pitchFamily="2" charset="-122"/>
                </a:defRPr>
              </a:lvl3pPr>
              <a:lvl4pPr marL="1600200" indent="-228600" defTabSz="1217295">
                <a:defRPr>
                  <a:solidFill>
                    <a:schemeClr val="tx1"/>
                  </a:solidFill>
                  <a:latin typeface="Calibri" panose="020F0502020204030204" pitchFamily="34" charset="0"/>
                  <a:ea typeface="宋体" panose="02010600030101010101" pitchFamily="2" charset="-122"/>
                </a:defRPr>
              </a:lvl4pPr>
              <a:lvl5pPr marL="2057400" indent="-228600" defTabSz="1217295">
                <a:defRPr>
                  <a:solidFill>
                    <a:schemeClr val="tx1"/>
                  </a:solidFill>
                  <a:latin typeface="Calibri" panose="020F0502020204030204" pitchFamily="34" charset="0"/>
                  <a:ea typeface="宋体" panose="02010600030101010101" pitchFamily="2" charset="-122"/>
                </a:defRPr>
              </a:lvl5pPr>
              <a:lvl6pPr marL="2514600" indent="-228600" defTabSz="12172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72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72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72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en-US" altLang="zh-CN" sz="3100">
                <a:solidFill>
                  <a:schemeClr val="tx1">
                    <a:lumMod val="75000"/>
                    <a:lumOff val="25000"/>
                  </a:schemeClr>
                </a:solidFill>
                <a:latin typeface="+mn-ea"/>
                <a:ea typeface="+mn-ea"/>
              </a:endParaRPr>
            </a:p>
          </p:txBody>
        </p:sp>
        <p:sp>
          <p:nvSpPr>
            <p:cNvPr id="7" name="Freeform 157"/>
            <p:cNvSpPr>
              <a:spLocks noChangeAspect="1" noEditPoints="1"/>
            </p:cNvSpPr>
            <p:nvPr/>
          </p:nvSpPr>
          <p:spPr bwMode="auto">
            <a:xfrm>
              <a:off x="4616450" y="5653996"/>
              <a:ext cx="363538" cy="447675"/>
            </a:xfrm>
            <a:custGeom>
              <a:avLst/>
              <a:gdLst>
                <a:gd name="T0" fmla="*/ 2147483647 w 41"/>
                <a:gd name="T1" fmla="*/ 2147483647 h 50"/>
                <a:gd name="T2" fmla="*/ 2147483647 w 41"/>
                <a:gd name="T3" fmla="*/ 2147483647 h 50"/>
                <a:gd name="T4" fmla="*/ 2147483647 w 41"/>
                <a:gd name="T5" fmla="*/ 2147483647 h 50"/>
                <a:gd name="T6" fmla="*/ 0 w 41"/>
                <a:gd name="T7" fmla="*/ 2147483647 h 50"/>
                <a:gd name="T8" fmla="*/ 0 w 41"/>
                <a:gd name="T9" fmla="*/ 2147483647 h 50"/>
                <a:gd name="T10" fmla="*/ 2147483647 w 41"/>
                <a:gd name="T11" fmla="*/ 0 h 50"/>
                <a:gd name="T12" fmla="*/ 2147483647 w 41"/>
                <a:gd name="T13" fmla="*/ 0 h 50"/>
                <a:gd name="T14" fmla="*/ 2147483647 w 41"/>
                <a:gd name="T15" fmla="*/ 2147483647 h 50"/>
                <a:gd name="T16" fmla="*/ 2147483647 w 41"/>
                <a:gd name="T17" fmla="*/ 2147483647 h 50"/>
                <a:gd name="T18" fmla="*/ 2147483647 w 41"/>
                <a:gd name="T19" fmla="*/ 2147483647 h 50"/>
                <a:gd name="T20" fmla="*/ 2147483647 w 41"/>
                <a:gd name="T21" fmla="*/ 2147483647 h 50"/>
                <a:gd name="T22" fmla="*/ 2147483647 w 41"/>
                <a:gd name="T23" fmla="*/ 2147483647 h 50"/>
                <a:gd name="T24" fmla="*/ 2147483647 w 41"/>
                <a:gd name="T25" fmla="*/ 2147483647 h 50"/>
                <a:gd name="T26" fmla="*/ 2147483647 w 41"/>
                <a:gd name="T27" fmla="*/ 2147483647 h 50"/>
                <a:gd name="T28" fmla="*/ 2147483647 w 41"/>
                <a:gd name="T29" fmla="*/ 2147483647 h 50"/>
                <a:gd name="T30" fmla="*/ 2147483647 w 41"/>
                <a:gd name="T31" fmla="*/ 2147483647 h 50"/>
                <a:gd name="T32" fmla="*/ 2147483647 w 41"/>
                <a:gd name="T33" fmla="*/ 2147483647 h 50"/>
                <a:gd name="T34" fmla="*/ 2147483647 w 41"/>
                <a:gd name="T35" fmla="*/ 2147483647 h 50"/>
                <a:gd name="T36" fmla="*/ 2147483647 w 41"/>
                <a:gd name="T37" fmla="*/ 2147483647 h 50"/>
                <a:gd name="T38" fmla="*/ 2147483647 w 41"/>
                <a:gd name="T39" fmla="*/ 2147483647 h 50"/>
                <a:gd name="T40" fmla="*/ 2147483647 w 41"/>
                <a:gd name="T41" fmla="*/ 2147483647 h 50"/>
                <a:gd name="T42" fmla="*/ 2147483647 w 41"/>
                <a:gd name="T43" fmla="*/ 2147483647 h 50"/>
                <a:gd name="T44" fmla="*/ 2147483647 w 41"/>
                <a:gd name="T45" fmla="*/ 2147483647 h 50"/>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41" h="50">
                  <a:moveTo>
                    <a:pt x="41" y="44"/>
                  </a:moveTo>
                  <a:cubicBezTo>
                    <a:pt x="41" y="47"/>
                    <a:pt x="38" y="50"/>
                    <a:pt x="35" y="50"/>
                  </a:cubicBezTo>
                  <a:cubicBezTo>
                    <a:pt x="5" y="50"/>
                    <a:pt x="5" y="50"/>
                    <a:pt x="5" y="50"/>
                  </a:cubicBezTo>
                  <a:cubicBezTo>
                    <a:pt x="2" y="50"/>
                    <a:pt x="0" y="47"/>
                    <a:pt x="0" y="44"/>
                  </a:cubicBezTo>
                  <a:cubicBezTo>
                    <a:pt x="0" y="5"/>
                    <a:pt x="0" y="5"/>
                    <a:pt x="0" y="5"/>
                  </a:cubicBezTo>
                  <a:cubicBezTo>
                    <a:pt x="0" y="2"/>
                    <a:pt x="2" y="0"/>
                    <a:pt x="5" y="0"/>
                  </a:cubicBezTo>
                  <a:cubicBezTo>
                    <a:pt x="35" y="0"/>
                    <a:pt x="35" y="0"/>
                    <a:pt x="35" y="0"/>
                  </a:cubicBezTo>
                  <a:cubicBezTo>
                    <a:pt x="38" y="0"/>
                    <a:pt x="41" y="2"/>
                    <a:pt x="41" y="5"/>
                  </a:cubicBezTo>
                  <a:lnTo>
                    <a:pt x="41" y="44"/>
                  </a:lnTo>
                  <a:close/>
                  <a:moveTo>
                    <a:pt x="36" y="5"/>
                  </a:moveTo>
                  <a:cubicBezTo>
                    <a:pt x="36" y="5"/>
                    <a:pt x="36" y="4"/>
                    <a:pt x="35" y="4"/>
                  </a:cubicBezTo>
                  <a:cubicBezTo>
                    <a:pt x="5" y="4"/>
                    <a:pt x="5" y="4"/>
                    <a:pt x="5" y="4"/>
                  </a:cubicBezTo>
                  <a:cubicBezTo>
                    <a:pt x="5" y="4"/>
                    <a:pt x="4" y="5"/>
                    <a:pt x="4" y="5"/>
                  </a:cubicBezTo>
                  <a:cubicBezTo>
                    <a:pt x="4" y="40"/>
                    <a:pt x="4" y="40"/>
                    <a:pt x="4" y="40"/>
                  </a:cubicBezTo>
                  <a:cubicBezTo>
                    <a:pt x="4" y="40"/>
                    <a:pt x="5" y="41"/>
                    <a:pt x="5" y="41"/>
                  </a:cubicBezTo>
                  <a:cubicBezTo>
                    <a:pt x="35" y="41"/>
                    <a:pt x="35" y="41"/>
                    <a:pt x="35" y="41"/>
                  </a:cubicBezTo>
                  <a:cubicBezTo>
                    <a:pt x="36" y="41"/>
                    <a:pt x="36" y="40"/>
                    <a:pt x="36" y="40"/>
                  </a:cubicBezTo>
                  <a:lnTo>
                    <a:pt x="36" y="5"/>
                  </a:lnTo>
                  <a:close/>
                  <a:moveTo>
                    <a:pt x="20" y="43"/>
                  </a:moveTo>
                  <a:cubicBezTo>
                    <a:pt x="19" y="43"/>
                    <a:pt x="18" y="44"/>
                    <a:pt x="18" y="45"/>
                  </a:cubicBezTo>
                  <a:cubicBezTo>
                    <a:pt x="18" y="46"/>
                    <a:pt x="19" y="48"/>
                    <a:pt x="20" y="48"/>
                  </a:cubicBezTo>
                  <a:cubicBezTo>
                    <a:pt x="22" y="48"/>
                    <a:pt x="23" y="46"/>
                    <a:pt x="23" y="45"/>
                  </a:cubicBezTo>
                  <a:cubicBezTo>
                    <a:pt x="23" y="44"/>
                    <a:pt x="22" y="43"/>
                    <a:pt x="20" y="43"/>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lIns="121682" tIns="60841" rIns="121682" bIns="60841"/>
            <a:lstStyle/>
            <a:p>
              <a:endParaRPr lang="zh-CN" altLang="en-US">
                <a:solidFill>
                  <a:schemeClr val="tx1">
                    <a:lumMod val="75000"/>
                    <a:lumOff val="25000"/>
                  </a:schemeClr>
                </a:solidFill>
                <a:latin typeface="+mn-ea"/>
              </a:endParaRPr>
            </a:p>
          </p:txBody>
        </p:sp>
      </p:grpSp>
      <p:grpSp>
        <p:nvGrpSpPr>
          <p:cNvPr id="8" name="PA_组合 7"/>
          <p:cNvGrpSpPr/>
          <p:nvPr>
            <p:custDataLst>
              <p:tags r:id="rId4"/>
            </p:custDataLst>
          </p:nvPr>
        </p:nvGrpSpPr>
        <p:grpSpPr>
          <a:xfrm>
            <a:off x="7875588" y="5550806"/>
            <a:ext cx="857250" cy="857250"/>
            <a:chOff x="7875588" y="5449208"/>
            <a:chExt cx="857250" cy="857250"/>
          </a:xfrm>
        </p:grpSpPr>
        <p:sp>
          <p:nvSpPr>
            <p:cNvPr id="9" name="Oval 27"/>
            <p:cNvSpPr>
              <a:spLocks noChangeAspect="1" noChangeArrowheads="1"/>
            </p:cNvSpPr>
            <p:nvPr/>
          </p:nvSpPr>
          <p:spPr bwMode="auto">
            <a:xfrm>
              <a:off x="7875588" y="5449208"/>
              <a:ext cx="857250" cy="857250"/>
            </a:xfrm>
            <a:prstGeom prst="ellipse">
              <a:avLst/>
            </a:prstGeom>
            <a:solidFill>
              <a:schemeClr val="accent3"/>
            </a:solidFill>
            <a:ln>
              <a:noFill/>
            </a:ln>
          </p:spPr>
          <p:txBody>
            <a:bodyPr anchor="ctr"/>
            <a:lstStyle>
              <a:lvl1pPr defTabSz="1217295">
                <a:defRPr>
                  <a:solidFill>
                    <a:schemeClr val="tx1"/>
                  </a:solidFill>
                  <a:latin typeface="Calibri" panose="020F0502020204030204" pitchFamily="34" charset="0"/>
                  <a:ea typeface="宋体" panose="02010600030101010101" pitchFamily="2" charset="-122"/>
                </a:defRPr>
              </a:lvl1pPr>
              <a:lvl2pPr marL="742950" indent="-285750" defTabSz="1217295">
                <a:defRPr>
                  <a:solidFill>
                    <a:schemeClr val="tx1"/>
                  </a:solidFill>
                  <a:latin typeface="Calibri" panose="020F0502020204030204" pitchFamily="34" charset="0"/>
                  <a:ea typeface="宋体" panose="02010600030101010101" pitchFamily="2" charset="-122"/>
                </a:defRPr>
              </a:lvl2pPr>
              <a:lvl3pPr marL="1143000" indent="-228600" defTabSz="1217295">
                <a:defRPr>
                  <a:solidFill>
                    <a:schemeClr val="tx1"/>
                  </a:solidFill>
                  <a:latin typeface="Calibri" panose="020F0502020204030204" pitchFamily="34" charset="0"/>
                  <a:ea typeface="宋体" panose="02010600030101010101" pitchFamily="2" charset="-122"/>
                </a:defRPr>
              </a:lvl3pPr>
              <a:lvl4pPr marL="1600200" indent="-228600" defTabSz="1217295">
                <a:defRPr>
                  <a:solidFill>
                    <a:schemeClr val="tx1"/>
                  </a:solidFill>
                  <a:latin typeface="Calibri" panose="020F0502020204030204" pitchFamily="34" charset="0"/>
                  <a:ea typeface="宋体" panose="02010600030101010101" pitchFamily="2" charset="-122"/>
                </a:defRPr>
              </a:lvl4pPr>
              <a:lvl5pPr marL="2057400" indent="-228600" defTabSz="1217295">
                <a:defRPr>
                  <a:solidFill>
                    <a:schemeClr val="tx1"/>
                  </a:solidFill>
                  <a:latin typeface="Calibri" panose="020F0502020204030204" pitchFamily="34" charset="0"/>
                  <a:ea typeface="宋体" panose="02010600030101010101" pitchFamily="2" charset="-122"/>
                </a:defRPr>
              </a:lvl5pPr>
              <a:lvl6pPr marL="2514600" indent="-228600" defTabSz="12172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72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72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729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endParaRPr lang="en-US" altLang="zh-CN" sz="3100">
                <a:solidFill>
                  <a:schemeClr val="tx1">
                    <a:lumMod val="75000"/>
                    <a:lumOff val="25000"/>
                  </a:schemeClr>
                </a:solidFill>
                <a:latin typeface="+mn-ea"/>
                <a:ea typeface="+mn-ea"/>
              </a:endParaRPr>
            </a:p>
          </p:txBody>
        </p:sp>
        <p:sp>
          <p:nvSpPr>
            <p:cNvPr id="10" name="Freeform 52"/>
            <p:cNvSpPr>
              <a:spLocks noEditPoints="1"/>
            </p:cNvSpPr>
            <p:nvPr/>
          </p:nvSpPr>
          <p:spPr bwMode="auto">
            <a:xfrm>
              <a:off x="8115300" y="5674633"/>
              <a:ext cx="377825" cy="406400"/>
            </a:xfrm>
            <a:custGeom>
              <a:avLst/>
              <a:gdLst>
                <a:gd name="T0" fmla="*/ 2147483647 w 67"/>
                <a:gd name="T1" fmla="*/ 2147483647 h 72"/>
                <a:gd name="T2" fmla="*/ 2147483647 w 67"/>
                <a:gd name="T3" fmla="*/ 2147483647 h 72"/>
                <a:gd name="T4" fmla="*/ 2147483647 w 67"/>
                <a:gd name="T5" fmla="*/ 2147483647 h 72"/>
                <a:gd name="T6" fmla="*/ 0 w 67"/>
                <a:gd name="T7" fmla="*/ 2147483647 h 72"/>
                <a:gd name="T8" fmla="*/ 0 w 67"/>
                <a:gd name="T9" fmla="*/ 2147483647 h 72"/>
                <a:gd name="T10" fmla="*/ 2147483647 w 67"/>
                <a:gd name="T11" fmla="*/ 2147483647 h 72"/>
                <a:gd name="T12" fmla="*/ 2147483647 w 67"/>
                <a:gd name="T13" fmla="*/ 2147483647 h 72"/>
                <a:gd name="T14" fmla="*/ 2147483647 w 67"/>
                <a:gd name="T15" fmla="*/ 2147483647 h 72"/>
                <a:gd name="T16" fmla="*/ 2147483647 w 67"/>
                <a:gd name="T17" fmla="*/ 0 h 72"/>
                <a:gd name="T18" fmla="*/ 2147483647 w 67"/>
                <a:gd name="T19" fmla="*/ 0 h 72"/>
                <a:gd name="T20" fmla="*/ 2147483647 w 67"/>
                <a:gd name="T21" fmla="*/ 2147483647 h 72"/>
                <a:gd name="T22" fmla="*/ 2147483647 w 67"/>
                <a:gd name="T23" fmla="*/ 2147483647 h 72"/>
                <a:gd name="T24" fmla="*/ 2147483647 w 67"/>
                <a:gd name="T25" fmla="*/ 2147483647 h 72"/>
                <a:gd name="T26" fmla="*/ 2147483647 w 67"/>
                <a:gd name="T27" fmla="*/ 2147483647 h 72"/>
                <a:gd name="T28" fmla="*/ 2147483647 w 67"/>
                <a:gd name="T29" fmla="*/ 0 h 72"/>
                <a:gd name="T30" fmla="*/ 2147483647 w 67"/>
                <a:gd name="T31" fmla="*/ 0 h 72"/>
                <a:gd name="T32" fmla="*/ 2147483647 w 67"/>
                <a:gd name="T33" fmla="*/ 2147483647 h 72"/>
                <a:gd name="T34" fmla="*/ 2147483647 w 67"/>
                <a:gd name="T35" fmla="*/ 2147483647 h 72"/>
                <a:gd name="T36" fmla="*/ 2147483647 w 67"/>
                <a:gd name="T37" fmla="*/ 2147483647 h 72"/>
                <a:gd name="T38" fmla="*/ 2147483647 w 67"/>
                <a:gd name="T39" fmla="*/ 2147483647 h 72"/>
                <a:gd name="T40" fmla="*/ 2147483647 w 67"/>
                <a:gd name="T41" fmla="*/ 2147483647 h 72"/>
                <a:gd name="T42" fmla="*/ 2147483647 w 67"/>
                <a:gd name="T43" fmla="*/ 2147483647 h 72"/>
                <a:gd name="T44" fmla="*/ 2147483647 w 67"/>
                <a:gd name="T45" fmla="*/ 2147483647 h 72"/>
                <a:gd name="T46" fmla="*/ 2147483647 w 67"/>
                <a:gd name="T47" fmla="*/ 2147483647 h 72"/>
                <a:gd name="T48" fmla="*/ 2147483647 w 67"/>
                <a:gd name="T49" fmla="*/ 2147483647 h 72"/>
                <a:gd name="T50" fmla="*/ 2147483647 w 67"/>
                <a:gd name="T51" fmla="*/ 2147483647 h 72"/>
                <a:gd name="T52" fmla="*/ 2147483647 w 67"/>
                <a:gd name="T53" fmla="*/ 2147483647 h 72"/>
                <a:gd name="T54" fmla="*/ 2147483647 w 67"/>
                <a:gd name="T55" fmla="*/ 2147483647 h 72"/>
                <a:gd name="T56" fmla="*/ 2147483647 w 67"/>
                <a:gd name="T57" fmla="*/ 2147483647 h 72"/>
                <a:gd name="T58" fmla="*/ 2147483647 w 67"/>
                <a:gd name="T59" fmla="*/ 2147483647 h 72"/>
                <a:gd name="T60" fmla="*/ 2147483647 w 67"/>
                <a:gd name="T61" fmla="*/ 2147483647 h 72"/>
                <a:gd name="T62" fmla="*/ 2147483647 w 67"/>
                <a:gd name="T63" fmla="*/ 2147483647 h 72"/>
                <a:gd name="T64" fmla="*/ 2147483647 w 67"/>
                <a:gd name="T65" fmla="*/ 2147483647 h 72"/>
                <a:gd name="T66" fmla="*/ 2147483647 w 67"/>
                <a:gd name="T67" fmla="*/ 2147483647 h 72"/>
                <a:gd name="T68" fmla="*/ 2147483647 w 67"/>
                <a:gd name="T69" fmla="*/ 2147483647 h 72"/>
                <a:gd name="T70" fmla="*/ 2147483647 w 67"/>
                <a:gd name="T71" fmla="*/ 2147483647 h 72"/>
                <a:gd name="T72" fmla="*/ 2147483647 w 67"/>
                <a:gd name="T73" fmla="*/ 2147483647 h 72"/>
                <a:gd name="T74" fmla="*/ 2147483647 w 67"/>
                <a:gd name="T75" fmla="*/ 2147483647 h 72"/>
                <a:gd name="T76" fmla="*/ 2147483647 w 67"/>
                <a:gd name="T77" fmla="*/ 2147483647 h 72"/>
                <a:gd name="T78" fmla="*/ 2147483647 w 67"/>
                <a:gd name="T79" fmla="*/ 2147483647 h 72"/>
                <a:gd name="T80" fmla="*/ 2147483647 w 67"/>
                <a:gd name="T81" fmla="*/ 2147483647 h 72"/>
                <a:gd name="T82" fmla="*/ 2147483647 w 67"/>
                <a:gd name="T83" fmla="*/ 2147483647 h 72"/>
                <a:gd name="T84" fmla="*/ 2147483647 w 67"/>
                <a:gd name="T85" fmla="*/ 2147483647 h 72"/>
                <a:gd name="T86" fmla="*/ 2147483647 w 67"/>
                <a:gd name="T87" fmla="*/ 2147483647 h 72"/>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67" h="72">
                  <a:moveTo>
                    <a:pt x="67" y="67"/>
                  </a:moveTo>
                  <a:cubicBezTo>
                    <a:pt x="67" y="70"/>
                    <a:pt x="64" y="72"/>
                    <a:pt x="61" y="72"/>
                  </a:cubicBezTo>
                  <a:cubicBezTo>
                    <a:pt x="5" y="72"/>
                    <a:pt x="5" y="72"/>
                    <a:pt x="5" y="72"/>
                  </a:cubicBezTo>
                  <a:cubicBezTo>
                    <a:pt x="2" y="72"/>
                    <a:pt x="0" y="70"/>
                    <a:pt x="0" y="67"/>
                  </a:cubicBezTo>
                  <a:cubicBezTo>
                    <a:pt x="0" y="16"/>
                    <a:pt x="0" y="16"/>
                    <a:pt x="0" y="16"/>
                  </a:cubicBezTo>
                  <a:cubicBezTo>
                    <a:pt x="0" y="13"/>
                    <a:pt x="2" y="11"/>
                    <a:pt x="5" y="11"/>
                  </a:cubicBezTo>
                  <a:cubicBezTo>
                    <a:pt x="10" y="11"/>
                    <a:pt x="10" y="11"/>
                    <a:pt x="10" y="11"/>
                  </a:cubicBezTo>
                  <a:cubicBezTo>
                    <a:pt x="10" y="7"/>
                    <a:pt x="10" y="7"/>
                    <a:pt x="10" y="7"/>
                  </a:cubicBezTo>
                  <a:cubicBezTo>
                    <a:pt x="10" y="3"/>
                    <a:pt x="13" y="0"/>
                    <a:pt x="16" y="0"/>
                  </a:cubicBezTo>
                  <a:cubicBezTo>
                    <a:pt x="19" y="0"/>
                    <a:pt x="19" y="0"/>
                    <a:pt x="19" y="0"/>
                  </a:cubicBezTo>
                  <a:cubicBezTo>
                    <a:pt x="23" y="0"/>
                    <a:pt x="25" y="3"/>
                    <a:pt x="25" y="7"/>
                  </a:cubicBezTo>
                  <a:cubicBezTo>
                    <a:pt x="25" y="11"/>
                    <a:pt x="25" y="11"/>
                    <a:pt x="25" y="11"/>
                  </a:cubicBezTo>
                  <a:cubicBezTo>
                    <a:pt x="41" y="11"/>
                    <a:pt x="41" y="11"/>
                    <a:pt x="41" y="11"/>
                  </a:cubicBezTo>
                  <a:cubicBezTo>
                    <a:pt x="41" y="7"/>
                    <a:pt x="41" y="7"/>
                    <a:pt x="41" y="7"/>
                  </a:cubicBezTo>
                  <a:cubicBezTo>
                    <a:pt x="41" y="3"/>
                    <a:pt x="44" y="0"/>
                    <a:pt x="47" y="0"/>
                  </a:cubicBezTo>
                  <a:cubicBezTo>
                    <a:pt x="50" y="0"/>
                    <a:pt x="50" y="0"/>
                    <a:pt x="50" y="0"/>
                  </a:cubicBezTo>
                  <a:cubicBezTo>
                    <a:pt x="53" y="0"/>
                    <a:pt x="56" y="3"/>
                    <a:pt x="56" y="7"/>
                  </a:cubicBezTo>
                  <a:cubicBezTo>
                    <a:pt x="56" y="11"/>
                    <a:pt x="56" y="11"/>
                    <a:pt x="56" y="11"/>
                  </a:cubicBezTo>
                  <a:cubicBezTo>
                    <a:pt x="61" y="11"/>
                    <a:pt x="61" y="11"/>
                    <a:pt x="61" y="11"/>
                  </a:cubicBezTo>
                  <a:cubicBezTo>
                    <a:pt x="64" y="11"/>
                    <a:pt x="67" y="13"/>
                    <a:pt x="67" y="16"/>
                  </a:cubicBezTo>
                  <a:lnTo>
                    <a:pt x="67" y="67"/>
                  </a:lnTo>
                  <a:close/>
                  <a:moveTo>
                    <a:pt x="61" y="67"/>
                  </a:moveTo>
                  <a:cubicBezTo>
                    <a:pt x="61" y="26"/>
                    <a:pt x="61" y="26"/>
                    <a:pt x="61" y="26"/>
                  </a:cubicBezTo>
                  <a:cubicBezTo>
                    <a:pt x="5" y="26"/>
                    <a:pt x="5" y="26"/>
                    <a:pt x="5" y="26"/>
                  </a:cubicBezTo>
                  <a:cubicBezTo>
                    <a:pt x="5" y="67"/>
                    <a:pt x="5" y="67"/>
                    <a:pt x="5" y="67"/>
                  </a:cubicBezTo>
                  <a:lnTo>
                    <a:pt x="61" y="67"/>
                  </a:lnTo>
                  <a:close/>
                  <a:moveTo>
                    <a:pt x="20" y="7"/>
                  </a:moveTo>
                  <a:cubicBezTo>
                    <a:pt x="20" y="6"/>
                    <a:pt x="20" y="5"/>
                    <a:pt x="19" y="5"/>
                  </a:cubicBezTo>
                  <a:cubicBezTo>
                    <a:pt x="16" y="5"/>
                    <a:pt x="16" y="5"/>
                    <a:pt x="16" y="5"/>
                  </a:cubicBezTo>
                  <a:cubicBezTo>
                    <a:pt x="16" y="5"/>
                    <a:pt x="15" y="6"/>
                    <a:pt x="15" y="7"/>
                  </a:cubicBezTo>
                  <a:cubicBezTo>
                    <a:pt x="15" y="18"/>
                    <a:pt x="15" y="18"/>
                    <a:pt x="15" y="18"/>
                  </a:cubicBezTo>
                  <a:cubicBezTo>
                    <a:pt x="15" y="19"/>
                    <a:pt x="16" y="20"/>
                    <a:pt x="16" y="20"/>
                  </a:cubicBezTo>
                  <a:cubicBezTo>
                    <a:pt x="19" y="20"/>
                    <a:pt x="19" y="20"/>
                    <a:pt x="19" y="20"/>
                  </a:cubicBezTo>
                  <a:cubicBezTo>
                    <a:pt x="20" y="20"/>
                    <a:pt x="20" y="19"/>
                    <a:pt x="20" y="18"/>
                  </a:cubicBezTo>
                  <a:lnTo>
                    <a:pt x="20" y="7"/>
                  </a:lnTo>
                  <a:close/>
                  <a:moveTo>
                    <a:pt x="51" y="7"/>
                  </a:moveTo>
                  <a:cubicBezTo>
                    <a:pt x="51" y="6"/>
                    <a:pt x="51" y="5"/>
                    <a:pt x="50" y="5"/>
                  </a:cubicBezTo>
                  <a:cubicBezTo>
                    <a:pt x="47" y="5"/>
                    <a:pt x="47" y="5"/>
                    <a:pt x="47" y="5"/>
                  </a:cubicBezTo>
                  <a:cubicBezTo>
                    <a:pt x="47" y="5"/>
                    <a:pt x="46" y="6"/>
                    <a:pt x="46" y="7"/>
                  </a:cubicBezTo>
                  <a:cubicBezTo>
                    <a:pt x="46" y="18"/>
                    <a:pt x="46" y="18"/>
                    <a:pt x="46" y="18"/>
                  </a:cubicBezTo>
                  <a:cubicBezTo>
                    <a:pt x="46" y="19"/>
                    <a:pt x="47" y="20"/>
                    <a:pt x="47" y="20"/>
                  </a:cubicBezTo>
                  <a:cubicBezTo>
                    <a:pt x="50" y="20"/>
                    <a:pt x="50" y="20"/>
                    <a:pt x="50" y="20"/>
                  </a:cubicBezTo>
                  <a:cubicBezTo>
                    <a:pt x="51" y="20"/>
                    <a:pt x="51" y="19"/>
                    <a:pt x="51" y="18"/>
                  </a:cubicBezTo>
                  <a:lnTo>
                    <a:pt x="51" y="7"/>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lIns="121682" tIns="60841" rIns="121682" bIns="60841"/>
            <a:lstStyle/>
            <a:p>
              <a:endParaRPr lang="zh-CN" altLang="en-US">
                <a:solidFill>
                  <a:schemeClr val="tx1">
                    <a:lumMod val="75000"/>
                    <a:lumOff val="25000"/>
                  </a:schemeClr>
                </a:solidFill>
                <a:latin typeface="+mn-ea"/>
              </a:endParaRPr>
            </a:p>
          </p:txBody>
        </p:sp>
      </p:grpSp>
      <p:sp>
        <p:nvSpPr>
          <p:cNvPr id="11" name="PA_文本框 13"/>
          <p:cNvSpPr txBox="1">
            <a:spLocks noChangeArrowheads="1"/>
          </p:cNvSpPr>
          <p:nvPr>
            <p:custDataLst>
              <p:tags r:id="rId5"/>
            </p:custDataLst>
          </p:nvPr>
        </p:nvSpPr>
        <p:spPr bwMode="auto">
          <a:xfrm>
            <a:off x="1876425" y="5658530"/>
            <a:ext cx="140017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spcBef>
                <a:spcPct val="20000"/>
              </a:spcBef>
            </a:pPr>
            <a:r>
              <a:rPr lang="zh-CN" altLang="en-US" b="1" dirty="0">
                <a:solidFill>
                  <a:schemeClr val="accent1"/>
                </a:solidFill>
                <a:latin typeface="+mn-ea"/>
                <a:ea typeface="+mn-ea"/>
                <a:sym typeface="Arial" panose="020B0604020202020204" pitchFamily="34" charset="0"/>
              </a:rPr>
              <a:t>单击编辑标题</a:t>
            </a:r>
            <a:endParaRPr lang="en-US" altLang="zh-CN" b="1" dirty="0">
              <a:solidFill>
                <a:schemeClr val="accent1"/>
              </a:solidFill>
              <a:latin typeface="+mn-ea"/>
              <a:ea typeface="+mn-ea"/>
              <a:sym typeface="Arial" panose="020B0604020202020204" pitchFamily="34" charset="0"/>
            </a:endParaRPr>
          </a:p>
        </p:txBody>
      </p:sp>
      <p:sp>
        <p:nvSpPr>
          <p:cNvPr id="12" name="PA_文本框 13"/>
          <p:cNvSpPr txBox="1">
            <a:spLocks noChangeArrowheads="1"/>
          </p:cNvSpPr>
          <p:nvPr>
            <p:custDataLst>
              <p:tags r:id="rId6"/>
            </p:custDataLst>
          </p:nvPr>
        </p:nvSpPr>
        <p:spPr bwMode="auto">
          <a:xfrm>
            <a:off x="1879600" y="5958794"/>
            <a:ext cx="2333625"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spcBef>
                <a:spcPct val="20000"/>
              </a:spcBef>
            </a:pPr>
            <a:r>
              <a:rPr lang="zh-CN" altLang="en-US" sz="1400" dirty="0">
                <a:solidFill>
                  <a:schemeClr val="tx1">
                    <a:lumMod val="75000"/>
                    <a:lumOff val="25000"/>
                  </a:schemeClr>
                </a:solidFill>
                <a:latin typeface="+mn-ea"/>
                <a:ea typeface="+mn-ea"/>
                <a:sym typeface="Arial" panose="020B0604020202020204" pitchFamily="34" charset="0"/>
              </a:rPr>
              <a:t>单击此处可编辑内容，根据您的需要自由拉伸文本框大小</a:t>
            </a:r>
            <a:endParaRPr lang="en-US" altLang="zh-CN" sz="1400" dirty="0">
              <a:solidFill>
                <a:schemeClr val="tx1">
                  <a:lumMod val="75000"/>
                  <a:lumOff val="25000"/>
                </a:schemeClr>
              </a:solidFill>
              <a:latin typeface="+mn-ea"/>
              <a:ea typeface="+mn-ea"/>
              <a:sym typeface="Arial" panose="020B0604020202020204" pitchFamily="34" charset="0"/>
            </a:endParaRPr>
          </a:p>
        </p:txBody>
      </p:sp>
      <p:sp>
        <p:nvSpPr>
          <p:cNvPr id="13" name="PA_文本框 13"/>
          <p:cNvSpPr txBox="1">
            <a:spLocks noChangeArrowheads="1"/>
          </p:cNvSpPr>
          <p:nvPr>
            <p:custDataLst>
              <p:tags r:id="rId7"/>
            </p:custDataLst>
          </p:nvPr>
        </p:nvSpPr>
        <p:spPr bwMode="auto">
          <a:xfrm>
            <a:off x="5345113" y="5658530"/>
            <a:ext cx="140017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spcBef>
                <a:spcPct val="20000"/>
              </a:spcBef>
            </a:pPr>
            <a:r>
              <a:rPr lang="zh-CN" altLang="en-US" b="1" dirty="0">
                <a:solidFill>
                  <a:schemeClr val="accent2"/>
                </a:solidFill>
                <a:latin typeface="+mn-ea"/>
                <a:ea typeface="+mn-ea"/>
                <a:sym typeface="Arial" panose="020B0604020202020204" pitchFamily="34" charset="0"/>
              </a:rPr>
              <a:t>单击编辑标题</a:t>
            </a:r>
            <a:endParaRPr lang="en-US" altLang="zh-CN" b="1" dirty="0">
              <a:solidFill>
                <a:schemeClr val="accent2"/>
              </a:solidFill>
              <a:latin typeface="+mn-ea"/>
              <a:ea typeface="+mn-ea"/>
              <a:sym typeface="Arial" panose="020B0604020202020204" pitchFamily="34" charset="0"/>
            </a:endParaRPr>
          </a:p>
        </p:txBody>
      </p:sp>
      <p:sp>
        <p:nvSpPr>
          <p:cNvPr id="14" name="PA_文本框 13"/>
          <p:cNvSpPr txBox="1">
            <a:spLocks noChangeArrowheads="1"/>
          </p:cNvSpPr>
          <p:nvPr>
            <p:custDataLst>
              <p:tags r:id="rId8"/>
            </p:custDataLst>
          </p:nvPr>
        </p:nvSpPr>
        <p:spPr bwMode="auto">
          <a:xfrm>
            <a:off x="5349875" y="5958794"/>
            <a:ext cx="2333625"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spcBef>
                <a:spcPct val="20000"/>
              </a:spcBef>
            </a:pPr>
            <a:r>
              <a:rPr lang="zh-CN" altLang="en-US" sz="1400" dirty="0">
                <a:solidFill>
                  <a:schemeClr val="tx1">
                    <a:lumMod val="75000"/>
                    <a:lumOff val="25000"/>
                  </a:schemeClr>
                </a:solidFill>
                <a:latin typeface="+mn-ea"/>
                <a:ea typeface="+mn-ea"/>
                <a:sym typeface="Arial" panose="020B0604020202020204" pitchFamily="34" charset="0"/>
              </a:rPr>
              <a:t>单击此处可编辑内容，根据您的需要自由拉伸文本框大小</a:t>
            </a:r>
            <a:endParaRPr lang="en-US" altLang="zh-CN" sz="1400" dirty="0">
              <a:solidFill>
                <a:schemeClr val="tx1">
                  <a:lumMod val="75000"/>
                  <a:lumOff val="25000"/>
                </a:schemeClr>
              </a:solidFill>
              <a:latin typeface="+mn-ea"/>
              <a:ea typeface="+mn-ea"/>
              <a:sym typeface="Arial" panose="020B0604020202020204" pitchFamily="34" charset="0"/>
            </a:endParaRPr>
          </a:p>
        </p:txBody>
      </p:sp>
      <p:sp>
        <p:nvSpPr>
          <p:cNvPr id="15" name="PA_文本框 13"/>
          <p:cNvSpPr txBox="1">
            <a:spLocks noChangeArrowheads="1"/>
          </p:cNvSpPr>
          <p:nvPr>
            <p:custDataLst>
              <p:tags r:id="rId9"/>
            </p:custDataLst>
          </p:nvPr>
        </p:nvSpPr>
        <p:spPr bwMode="auto">
          <a:xfrm>
            <a:off x="8920163" y="5644016"/>
            <a:ext cx="140017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spcBef>
                <a:spcPct val="20000"/>
              </a:spcBef>
            </a:pPr>
            <a:r>
              <a:rPr lang="zh-CN" altLang="en-US" b="1" dirty="0">
                <a:solidFill>
                  <a:schemeClr val="accent3"/>
                </a:solidFill>
                <a:latin typeface="+mn-ea"/>
                <a:ea typeface="+mn-ea"/>
                <a:sym typeface="Arial" panose="020B0604020202020204" pitchFamily="34" charset="0"/>
              </a:rPr>
              <a:t>单击编辑标题</a:t>
            </a:r>
            <a:endParaRPr lang="en-US" altLang="zh-CN" b="1" dirty="0">
              <a:solidFill>
                <a:schemeClr val="accent3"/>
              </a:solidFill>
              <a:latin typeface="+mn-ea"/>
              <a:ea typeface="+mn-ea"/>
              <a:sym typeface="Arial" panose="020B0604020202020204" pitchFamily="34" charset="0"/>
            </a:endParaRPr>
          </a:p>
        </p:txBody>
      </p:sp>
      <p:sp>
        <p:nvSpPr>
          <p:cNvPr id="16" name="PA_文本框 13"/>
          <p:cNvSpPr txBox="1">
            <a:spLocks noChangeArrowheads="1"/>
          </p:cNvSpPr>
          <p:nvPr>
            <p:custDataLst>
              <p:tags r:id="rId10"/>
            </p:custDataLst>
          </p:nvPr>
        </p:nvSpPr>
        <p:spPr bwMode="auto">
          <a:xfrm>
            <a:off x="8924925" y="5958794"/>
            <a:ext cx="2333625"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spcBef>
                <a:spcPct val="20000"/>
              </a:spcBef>
            </a:pPr>
            <a:r>
              <a:rPr lang="zh-CN" altLang="en-US" sz="1400">
                <a:solidFill>
                  <a:schemeClr val="tx1">
                    <a:lumMod val="75000"/>
                    <a:lumOff val="25000"/>
                  </a:schemeClr>
                </a:solidFill>
                <a:latin typeface="+mn-ea"/>
                <a:ea typeface="+mn-ea"/>
                <a:sym typeface="Arial" panose="020B0604020202020204" pitchFamily="34" charset="0"/>
              </a:rPr>
              <a:t>单击此处可编辑内容，根据您的需要自由拉伸文本框大小</a:t>
            </a:r>
            <a:endParaRPr lang="en-US" altLang="zh-CN" sz="1400">
              <a:solidFill>
                <a:schemeClr val="tx1">
                  <a:lumMod val="75000"/>
                  <a:lumOff val="25000"/>
                </a:schemeClr>
              </a:solidFill>
              <a:latin typeface="+mn-ea"/>
              <a:ea typeface="+mn-ea"/>
              <a:sym typeface="Arial" panose="020B0604020202020204" pitchFamily="34" charset="0"/>
            </a:endParaRPr>
          </a:p>
        </p:txBody>
      </p:sp>
      <p:pic>
        <p:nvPicPr>
          <p:cNvPr id="17" name="PA_图片 16" hidden="1"/>
          <p:cNvPicPr>
            <a:picLocks noChangeAspect="1"/>
          </p:cNvPicPr>
          <p:nvPr>
            <p:custDataLst>
              <p:tags r:id="rId11"/>
            </p:custDataLst>
          </p:nvPr>
        </p:nvPicPr>
        <p:blipFill rotWithShape="1">
          <a:blip r:embed="rId12" cstate="screen">
            <a:extLst>
              <a:ext uri="{28A0092B-C50C-407E-A947-70E740481C1C}">
                <a14:useLocalDpi xmlns:a14="http://schemas.microsoft.com/office/drawing/2010/main" val="0"/>
              </a:ext>
            </a:extLst>
          </a:blip>
          <a:srcRect t="29206" b="16614"/>
          <a:stretch>
            <a:fillRect/>
          </a:stretch>
        </p:blipFill>
        <p:spPr>
          <a:xfrm>
            <a:off x="952991" y="1123524"/>
            <a:ext cx="10286019" cy="3715658"/>
          </a:xfrm>
          <a:prstGeom prst="rect">
            <a:avLst/>
          </a:prstGeom>
          <a:solidFill>
            <a:srgbClr val="E1301D"/>
          </a:solidFill>
          <a:ln w="12700">
            <a:solidFill>
              <a:schemeClr val="bg1"/>
            </a:solidFill>
          </a:ln>
          <a:effectLst>
            <a:outerShdw blurRad="254000" dist="127000" dir="5400000" algn="t" rotWithShape="0">
              <a:schemeClr val="tx1">
                <a:lumMod val="75000"/>
                <a:lumOff val="25000"/>
                <a:alpha val="40000"/>
              </a:schemeClr>
            </a:outerShdw>
          </a:effectLst>
        </p:spPr>
      </p:pic>
      <p:sp>
        <p:nvSpPr>
          <p:cNvPr id="18" name="PA_矩形 17"/>
          <p:cNvSpPr/>
          <p:nvPr>
            <p:custDataLst>
              <p:tags r:id="rId13"/>
            </p:custDataLst>
          </p:nvPr>
        </p:nvSpPr>
        <p:spPr>
          <a:xfrm>
            <a:off x="3106057" y="2888342"/>
            <a:ext cx="5878286" cy="2322286"/>
          </a:xfrm>
          <a:prstGeom prst="rect">
            <a:avLst/>
          </a:prstGeom>
          <a:solidFill>
            <a:schemeClr val="bg1"/>
          </a:solidFill>
          <a:ln w="12700">
            <a:solidFill>
              <a:schemeClr val="bg1"/>
            </a:solidFill>
          </a:ln>
          <a:effectLst>
            <a:outerShdw blurRad="254000" dist="127000" dir="5400000" algn="t"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600">
              <a:solidFill>
                <a:schemeClr val="tx1">
                  <a:lumMod val="75000"/>
                  <a:lumOff val="25000"/>
                </a:schemeClr>
              </a:solidFill>
              <a:effectLst>
                <a:outerShdw blurRad="38100" dist="38100" dir="2700000" algn="tl">
                  <a:srgbClr val="000000">
                    <a:alpha val="43137"/>
                  </a:srgbClr>
                </a:outerShdw>
              </a:effectLst>
              <a:latin typeface="+mn-ea"/>
            </a:endParaRPr>
          </a:p>
        </p:txBody>
      </p:sp>
      <p:sp>
        <p:nvSpPr>
          <p:cNvPr id="19" name="PA_文本框 18"/>
          <p:cNvSpPr txBox="1"/>
          <p:nvPr>
            <p:custDataLst>
              <p:tags r:id="rId14"/>
            </p:custDataLst>
          </p:nvPr>
        </p:nvSpPr>
        <p:spPr bwMode="auto">
          <a:xfrm>
            <a:off x="3287066" y="3285621"/>
            <a:ext cx="5516267" cy="1532727"/>
          </a:xfrm>
          <a:prstGeom prst="rect">
            <a:avLst/>
          </a:prstGeom>
          <a:noFill/>
        </p:spPr>
        <p:txBody>
          <a:bodyPr wrap="square">
            <a:spAutoFit/>
          </a:bodyPr>
          <a:lstStyle/>
          <a:p>
            <a:pPr>
              <a:lnSpc>
                <a:spcPct val="130000"/>
              </a:lnSpc>
              <a:defRPr/>
            </a:pPr>
            <a:r>
              <a:rPr lang="zh-CN" altLang="en-US" dirty="0">
                <a:solidFill>
                  <a:schemeClr val="tx1">
                    <a:lumMod val="75000"/>
                    <a:lumOff val="25000"/>
                  </a:schemeClr>
                </a:solidFill>
                <a:latin typeface="+mn-ea"/>
              </a:rPr>
              <a:t>       添加标题此处添加标题此处添加标题此处添加标题此处添加标题此处添加标题此处添加标题此处添加标题此处添加标题此处添加添加标题此处添加标题此处添加标题此处添加标题此处添加标题此处添加标题</a:t>
            </a:r>
            <a:endParaRPr lang="zh-CN" altLang="en-US" dirty="0">
              <a:solidFill>
                <a:schemeClr val="tx1">
                  <a:lumMod val="75000"/>
                  <a:lumOff val="25000"/>
                </a:schemeClr>
              </a:solidFill>
              <a:latin typeface="+mn-ea"/>
            </a:endParaRPr>
          </a:p>
        </p:txBody>
      </p:sp>
    </p:spTree>
  </p:cSld>
  <p:clrMapOvr>
    <a:masterClrMapping/>
  </p:clrMapOvr>
  <mc:AlternateContent xmlns:mc="http://schemas.openxmlformats.org/markup-compatibility/2006">
    <mc:Choice xmlns:p14="http://schemas.microsoft.com/office/powerpoint/2010/main" Requires="p14">
      <p:transition spd="slow" p14:dur="900" advClick="0" advTm="5000">
        <p14:warp dir="in"/>
      </p:transition>
    </mc:Choice>
    <mc:Fallback>
      <p:transition spd="slow" advClick="0" advTm="500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14:presetBounceEnd="37000">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14:bounceEnd="37000">
                                          <p:cBhvr additive="base">
                                            <p:cTn id="7" dur="350" fill="hold"/>
                                            <p:tgtEl>
                                              <p:spTgt spid="17"/>
                                            </p:tgtEl>
                                            <p:attrNameLst>
                                              <p:attrName>ppt_x</p:attrName>
                                            </p:attrNameLst>
                                          </p:cBhvr>
                                          <p:tavLst>
                                            <p:tav tm="0">
                                              <p:val>
                                                <p:strVal val="#ppt_x"/>
                                              </p:val>
                                            </p:tav>
                                            <p:tav tm="100000">
                                              <p:val>
                                                <p:strVal val="#ppt_x"/>
                                              </p:val>
                                            </p:tav>
                                          </p:tavLst>
                                        </p:anim>
                                        <p:anim calcmode="lin" valueType="num" p14:bounceEnd="37000">
                                          <p:cBhvr additive="base">
                                            <p:cTn id="8" dur="350" fill="hold"/>
                                            <p:tgtEl>
                                              <p:spTgt spid="17"/>
                                            </p:tgtEl>
                                            <p:attrNameLst>
                                              <p:attrName>ppt_y</p:attrName>
                                            </p:attrNameLst>
                                          </p:cBhvr>
                                          <p:tavLst>
                                            <p:tav tm="0">
                                              <p:val>
                                                <p:strVal val="1+#ppt_h/2"/>
                                              </p:val>
                                            </p:tav>
                                            <p:tav tm="100000">
                                              <p:val>
                                                <p:strVal val="#ppt_y"/>
                                              </p:val>
                                            </p:tav>
                                          </p:tavLst>
                                        </p:anim>
                                      </p:childTnLst>
                                    </p:cTn>
                                  </p:par>
                                  <p:par>
                                    <p:cTn id="9" presetID="47" presetClass="entr" presetSubtype="0" fill="hold" grpId="0" nodeType="withEffect">
                                      <p:stCondLst>
                                        <p:cond delay="0"/>
                                      </p:stCondLst>
                                      <p:childTnLst>
                                        <p:set>
                                          <p:cBhvr>
                                            <p:cTn id="10" dur="1" fill="hold">
                                              <p:stCondLst>
                                                <p:cond delay="0"/>
                                              </p:stCondLst>
                                            </p:cTn>
                                            <p:tgtEl>
                                              <p:spTgt spid="18"/>
                                            </p:tgtEl>
                                            <p:attrNameLst>
                                              <p:attrName>style.visibility</p:attrName>
                                            </p:attrNameLst>
                                          </p:cBhvr>
                                          <p:to>
                                            <p:strVal val="visible"/>
                                          </p:to>
                                        </p:set>
                                        <p:animEffect transition="in" filter="fade">
                                          <p:cBhvr>
                                            <p:cTn id="11" dur="500"/>
                                            <p:tgtEl>
                                              <p:spTgt spid="18"/>
                                            </p:tgtEl>
                                          </p:cBhvr>
                                        </p:animEffect>
                                        <p:anim calcmode="lin" valueType="num">
                                          <p:cBhvr>
                                            <p:cTn id="12" dur="500" fill="hold"/>
                                            <p:tgtEl>
                                              <p:spTgt spid="18"/>
                                            </p:tgtEl>
                                            <p:attrNameLst>
                                              <p:attrName>ppt_x</p:attrName>
                                            </p:attrNameLst>
                                          </p:cBhvr>
                                          <p:tavLst>
                                            <p:tav tm="0">
                                              <p:val>
                                                <p:strVal val="#ppt_x"/>
                                              </p:val>
                                            </p:tav>
                                            <p:tav tm="100000">
                                              <p:val>
                                                <p:strVal val="#ppt_x"/>
                                              </p:val>
                                            </p:tav>
                                          </p:tavLst>
                                        </p:anim>
                                        <p:anim calcmode="lin" valueType="num">
                                          <p:cBhvr>
                                            <p:cTn id="13" dur="500" fill="hold"/>
                                            <p:tgtEl>
                                              <p:spTgt spid="18"/>
                                            </p:tgtEl>
                                            <p:attrNameLst>
                                              <p:attrName>ppt_y</p:attrName>
                                            </p:attrNameLst>
                                          </p:cBhvr>
                                          <p:tavLst>
                                            <p:tav tm="0">
                                              <p:val>
                                                <p:strVal val="#ppt_y-.1"/>
                                              </p:val>
                                            </p:tav>
                                            <p:tav tm="100000">
                                              <p:val>
                                                <p:strVal val="#ppt_y"/>
                                              </p:val>
                                            </p:tav>
                                          </p:tavLst>
                                        </p:anim>
                                      </p:childTnLst>
                                    </p:cTn>
                                  </p:par>
                                  <p:par>
                                    <p:cTn id="14" presetID="53" presetClass="entr" presetSubtype="16" fill="hold" grpId="0" nodeType="withEffect">
                                      <p:stCondLst>
                                        <p:cond delay="250"/>
                                      </p:stCondLst>
                                      <p:iterate type="lt">
                                        <p:tmPct val="5000"/>
                                      </p:iterate>
                                      <p:childTnLst>
                                        <p:set>
                                          <p:cBhvr>
                                            <p:cTn id="15" dur="1" fill="hold">
                                              <p:stCondLst>
                                                <p:cond delay="0"/>
                                              </p:stCondLst>
                                            </p:cTn>
                                            <p:tgtEl>
                                              <p:spTgt spid="19"/>
                                            </p:tgtEl>
                                            <p:attrNameLst>
                                              <p:attrName>style.visibility</p:attrName>
                                            </p:attrNameLst>
                                          </p:cBhvr>
                                          <p:to>
                                            <p:strVal val="visible"/>
                                          </p:to>
                                        </p:set>
                                        <p:anim calcmode="lin" valueType="num">
                                          <p:cBhvr>
                                            <p:cTn id="16" dur="500" fill="hold"/>
                                            <p:tgtEl>
                                              <p:spTgt spid="19"/>
                                            </p:tgtEl>
                                            <p:attrNameLst>
                                              <p:attrName>ppt_w</p:attrName>
                                            </p:attrNameLst>
                                          </p:cBhvr>
                                          <p:tavLst>
                                            <p:tav tm="0">
                                              <p:val>
                                                <p:fltVal val="0"/>
                                              </p:val>
                                            </p:tav>
                                            <p:tav tm="100000">
                                              <p:val>
                                                <p:strVal val="#ppt_w"/>
                                              </p:val>
                                            </p:tav>
                                          </p:tavLst>
                                        </p:anim>
                                        <p:anim calcmode="lin" valueType="num">
                                          <p:cBhvr>
                                            <p:cTn id="17" dur="500" fill="hold"/>
                                            <p:tgtEl>
                                              <p:spTgt spid="19"/>
                                            </p:tgtEl>
                                            <p:attrNameLst>
                                              <p:attrName>ppt_h</p:attrName>
                                            </p:attrNameLst>
                                          </p:cBhvr>
                                          <p:tavLst>
                                            <p:tav tm="0">
                                              <p:val>
                                                <p:fltVal val="0"/>
                                              </p:val>
                                            </p:tav>
                                            <p:tav tm="100000">
                                              <p:val>
                                                <p:strVal val="#ppt_h"/>
                                              </p:val>
                                            </p:tav>
                                          </p:tavLst>
                                        </p:anim>
                                        <p:animEffect transition="in" filter="fade">
                                          <p:cBhvr>
                                            <p:cTn id="18" dur="500"/>
                                            <p:tgtEl>
                                              <p:spTgt spid="19"/>
                                            </p:tgtEl>
                                          </p:cBhvr>
                                        </p:animEffect>
                                      </p:childTnLst>
                                    </p:cTn>
                                  </p:par>
                                  <p:par>
                                    <p:cTn id="19" presetID="31" presetClass="entr" presetSubtype="0" fill="hold" nodeType="withEffect">
                                      <p:stCondLst>
                                        <p:cond delay="750"/>
                                      </p:stCondLst>
                                      <p:childTnLst>
                                        <p:set>
                                          <p:cBhvr>
                                            <p:cTn id="20" dur="1" fill="hold">
                                              <p:stCondLst>
                                                <p:cond delay="0"/>
                                              </p:stCondLst>
                                            </p:cTn>
                                            <p:tgtEl>
                                              <p:spTgt spid="2"/>
                                            </p:tgtEl>
                                            <p:attrNameLst>
                                              <p:attrName>style.visibility</p:attrName>
                                            </p:attrNameLst>
                                          </p:cBhvr>
                                          <p:to>
                                            <p:strVal val="visible"/>
                                          </p:to>
                                        </p:set>
                                        <p:anim calcmode="lin" valueType="num">
                                          <p:cBhvr>
                                            <p:cTn id="21" dur="500" fill="hold"/>
                                            <p:tgtEl>
                                              <p:spTgt spid="2"/>
                                            </p:tgtEl>
                                            <p:attrNameLst>
                                              <p:attrName>ppt_w</p:attrName>
                                            </p:attrNameLst>
                                          </p:cBhvr>
                                          <p:tavLst>
                                            <p:tav tm="0">
                                              <p:val>
                                                <p:fltVal val="0"/>
                                              </p:val>
                                            </p:tav>
                                            <p:tav tm="100000">
                                              <p:val>
                                                <p:strVal val="#ppt_w"/>
                                              </p:val>
                                            </p:tav>
                                          </p:tavLst>
                                        </p:anim>
                                        <p:anim calcmode="lin" valueType="num">
                                          <p:cBhvr>
                                            <p:cTn id="22" dur="500" fill="hold"/>
                                            <p:tgtEl>
                                              <p:spTgt spid="2"/>
                                            </p:tgtEl>
                                            <p:attrNameLst>
                                              <p:attrName>ppt_h</p:attrName>
                                            </p:attrNameLst>
                                          </p:cBhvr>
                                          <p:tavLst>
                                            <p:tav tm="0">
                                              <p:val>
                                                <p:fltVal val="0"/>
                                              </p:val>
                                            </p:tav>
                                            <p:tav tm="100000">
                                              <p:val>
                                                <p:strVal val="#ppt_h"/>
                                              </p:val>
                                            </p:tav>
                                          </p:tavLst>
                                        </p:anim>
                                        <p:anim calcmode="lin" valueType="num">
                                          <p:cBhvr>
                                            <p:cTn id="23" dur="500" fill="hold"/>
                                            <p:tgtEl>
                                              <p:spTgt spid="2"/>
                                            </p:tgtEl>
                                            <p:attrNameLst>
                                              <p:attrName>style.rotation</p:attrName>
                                            </p:attrNameLst>
                                          </p:cBhvr>
                                          <p:tavLst>
                                            <p:tav tm="0">
                                              <p:val>
                                                <p:fltVal val="90"/>
                                              </p:val>
                                            </p:tav>
                                            <p:tav tm="100000">
                                              <p:val>
                                                <p:fltVal val="0"/>
                                              </p:val>
                                            </p:tav>
                                          </p:tavLst>
                                        </p:anim>
                                        <p:animEffect transition="in" filter="fade">
                                          <p:cBhvr>
                                            <p:cTn id="24" dur="500"/>
                                            <p:tgtEl>
                                              <p:spTgt spid="2"/>
                                            </p:tgtEl>
                                          </p:cBhvr>
                                        </p:animEffect>
                                      </p:childTnLst>
                                    </p:cTn>
                                  </p:par>
                                  <p:par>
                                    <p:cTn id="25" presetID="42" presetClass="entr" presetSubtype="0" fill="hold" grpId="0" nodeType="withEffect">
                                      <p:stCondLst>
                                        <p:cond delay="1250"/>
                                      </p:stCondLst>
                                      <p:iterate type="lt">
                                        <p:tmPct val="10000"/>
                                      </p:iterate>
                                      <p:childTnLst>
                                        <p:set>
                                          <p:cBhvr>
                                            <p:cTn id="26" dur="1" fill="hold">
                                              <p:stCondLst>
                                                <p:cond delay="0"/>
                                              </p:stCondLst>
                                            </p:cTn>
                                            <p:tgtEl>
                                              <p:spTgt spid="11"/>
                                            </p:tgtEl>
                                            <p:attrNameLst>
                                              <p:attrName>style.visibility</p:attrName>
                                            </p:attrNameLst>
                                          </p:cBhvr>
                                          <p:to>
                                            <p:strVal val="visible"/>
                                          </p:to>
                                        </p:set>
                                        <p:animEffect transition="in" filter="fade">
                                          <p:cBhvr>
                                            <p:cTn id="27" dur="500"/>
                                            <p:tgtEl>
                                              <p:spTgt spid="11"/>
                                            </p:tgtEl>
                                          </p:cBhvr>
                                        </p:animEffect>
                                        <p:anim calcmode="lin" valueType="num">
                                          <p:cBhvr>
                                            <p:cTn id="28" dur="500" fill="hold"/>
                                            <p:tgtEl>
                                              <p:spTgt spid="11"/>
                                            </p:tgtEl>
                                            <p:attrNameLst>
                                              <p:attrName>ppt_x</p:attrName>
                                            </p:attrNameLst>
                                          </p:cBhvr>
                                          <p:tavLst>
                                            <p:tav tm="0">
                                              <p:val>
                                                <p:strVal val="#ppt_x"/>
                                              </p:val>
                                            </p:tav>
                                            <p:tav tm="100000">
                                              <p:val>
                                                <p:strVal val="#ppt_x"/>
                                              </p:val>
                                            </p:tav>
                                          </p:tavLst>
                                        </p:anim>
                                        <p:anim calcmode="lin" valueType="num">
                                          <p:cBhvr>
                                            <p:cTn id="29" dur="500" fill="hold"/>
                                            <p:tgtEl>
                                              <p:spTgt spid="11"/>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1750"/>
                                      </p:stCondLst>
                                      <p:iterate type="lt">
                                        <p:tmPct val="10000"/>
                                      </p:iterate>
                                      <p:childTnLst>
                                        <p:set>
                                          <p:cBhvr>
                                            <p:cTn id="31" dur="1" fill="hold">
                                              <p:stCondLst>
                                                <p:cond delay="0"/>
                                              </p:stCondLst>
                                            </p:cTn>
                                            <p:tgtEl>
                                              <p:spTgt spid="12"/>
                                            </p:tgtEl>
                                            <p:attrNameLst>
                                              <p:attrName>style.visibility</p:attrName>
                                            </p:attrNameLst>
                                          </p:cBhvr>
                                          <p:to>
                                            <p:strVal val="visible"/>
                                          </p:to>
                                        </p:set>
                                        <p:animEffect transition="in" filter="fade">
                                          <p:cBhvr>
                                            <p:cTn id="32" dur="500"/>
                                            <p:tgtEl>
                                              <p:spTgt spid="12"/>
                                            </p:tgtEl>
                                          </p:cBhvr>
                                        </p:animEffect>
                                        <p:anim calcmode="lin" valueType="num">
                                          <p:cBhvr>
                                            <p:cTn id="33" dur="500" fill="hold"/>
                                            <p:tgtEl>
                                              <p:spTgt spid="12"/>
                                            </p:tgtEl>
                                            <p:attrNameLst>
                                              <p:attrName>ppt_x</p:attrName>
                                            </p:attrNameLst>
                                          </p:cBhvr>
                                          <p:tavLst>
                                            <p:tav tm="0">
                                              <p:val>
                                                <p:strVal val="#ppt_x"/>
                                              </p:val>
                                            </p:tav>
                                            <p:tav tm="100000">
                                              <p:val>
                                                <p:strVal val="#ppt_x"/>
                                              </p:val>
                                            </p:tav>
                                          </p:tavLst>
                                        </p:anim>
                                        <p:anim calcmode="lin" valueType="num">
                                          <p:cBhvr>
                                            <p:cTn id="34" dur="500" fill="hold"/>
                                            <p:tgtEl>
                                              <p:spTgt spid="12"/>
                                            </p:tgtEl>
                                            <p:attrNameLst>
                                              <p:attrName>ppt_y</p:attrName>
                                            </p:attrNameLst>
                                          </p:cBhvr>
                                          <p:tavLst>
                                            <p:tav tm="0">
                                              <p:val>
                                                <p:strVal val="#ppt_y+.1"/>
                                              </p:val>
                                            </p:tav>
                                            <p:tav tm="100000">
                                              <p:val>
                                                <p:strVal val="#ppt_y"/>
                                              </p:val>
                                            </p:tav>
                                          </p:tavLst>
                                        </p:anim>
                                      </p:childTnLst>
                                    </p:cTn>
                                  </p:par>
                                  <p:par>
                                    <p:cTn id="35" presetID="31" presetClass="entr" presetSubtype="0" fill="hold" nodeType="withEffect">
                                      <p:stCondLst>
                                        <p:cond delay="2250"/>
                                      </p:stCondLst>
                                      <p:childTnLst>
                                        <p:set>
                                          <p:cBhvr>
                                            <p:cTn id="36" dur="1" fill="hold">
                                              <p:stCondLst>
                                                <p:cond delay="0"/>
                                              </p:stCondLst>
                                            </p:cTn>
                                            <p:tgtEl>
                                              <p:spTgt spid="5"/>
                                            </p:tgtEl>
                                            <p:attrNameLst>
                                              <p:attrName>style.visibility</p:attrName>
                                            </p:attrNameLst>
                                          </p:cBhvr>
                                          <p:to>
                                            <p:strVal val="visible"/>
                                          </p:to>
                                        </p:set>
                                        <p:anim calcmode="lin" valueType="num">
                                          <p:cBhvr>
                                            <p:cTn id="37" dur="500" fill="hold"/>
                                            <p:tgtEl>
                                              <p:spTgt spid="5"/>
                                            </p:tgtEl>
                                            <p:attrNameLst>
                                              <p:attrName>ppt_w</p:attrName>
                                            </p:attrNameLst>
                                          </p:cBhvr>
                                          <p:tavLst>
                                            <p:tav tm="0">
                                              <p:val>
                                                <p:fltVal val="0"/>
                                              </p:val>
                                            </p:tav>
                                            <p:tav tm="100000">
                                              <p:val>
                                                <p:strVal val="#ppt_w"/>
                                              </p:val>
                                            </p:tav>
                                          </p:tavLst>
                                        </p:anim>
                                        <p:anim calcmode="lin" valueType="num">
                                          <p:cBhvr>
                                            <p:cTn id="38" dur="500" fill="hold"/>
                                            <p:tgtEl>
                                              <p:spTgt spid="5"/>
                                            </p:tgtEl>
                                            <p:attrNameLst>
                                              <p:attrName>ppt_h</p:attrName>
                                            </p:attrNameLst>
                                          </p:cBhvr>
                                          <p:tavLst>
                                            <p:tav tm="0">
                                              <p:val>
                                                <p:fltVal val="0"/>
                                              </p:val>
                                            </p:tav>
                                            <p:tav tm="100000">
                                              <p:val>
                                                <p:strVal val="#ppt_h"/>
                                              </p:val>
                                            </p:tav>
                                          </p:tavLst>
                                        </p:anim>
                                        <p:anim calcmode="lin" valueType="num">
                                          <p:cBhvr>
                                            <p:cTn id="39" dur="500" fill="hold"/>
                                            <p:tgtEl>
                                              <p:spTgt spid="5"/>
                                            </p:tgtEl>
                                            <p:attrNameLst>
                                              <p:attrName>style.rotation</p:attrName>
                                            </p:attrNameLst>
                                          </p:cBhvr>
                                          <p:tavLst>
                                            <p:tav tm="0">
                                              <p:val>
                                                <p:fltVal val="90"/>
                                              </p:val>
                                            </p:tav>
                                            <p:tav tm="100000">
                                              <p:val>
                                                <p:fltVal val="0"/>
                                              </p:val>
                                            </p:tav>
                                          </p:tavLst>
                                        </p:anim>
                                        <p:animEffect transition="in" filter="fade">
                                          <p:cBhvr>
                                            <p:cTn id="40" dur="500"/>
                                            <p:tgtEl>
                                              <p:spTgt spid="5"/>
                                            </p:tgtEl>
                                          </p:cBhvr>
                                        </p:animEffect>
                                      </p:childTnLst>
                                    </p:cTn>
                                  </p:par>
                                  <p:par>
                                    <p:cTn id="41" presetID="42" presetClass="entr" presetSubtype="0" fill="hold" grpId="0" nodeType="withEffect">
                                      <p:stCondLst>
                                        <p:cond delay="2750"/>
                                      </p:stCondLst>
                                      <p:iterate type="lt">
                                        <p:tmPct val="10000"/>
                                      </p:iterate>
                                      <p:childTnLst>
                                        <p:set>
                                          <p:cBhvr>
                                            <p:cTn id="42" dur="1" fill="hold">
                                              <p:stCondLst>
                                                <p:cond delay="0"/>
                                              </p:stCondLst>
                                            </p:cTn>
                                            <p:tgtEl>
                                              <p:spTgt spid="13"/>
                                            </p:tgtEl>
                                            <p:attrNameLst>
                                              <p:attrName>style.visibility</p:attrName>
                                            </p:attrNameLst>
                                          </p:cBhvr>
                                          <p:to>
                                            <p:strVal val="visible"/>
                                          </p:to>
                                        </p:set>
                                        <p:animEffect transition="in" filter="fade">
                                          <p:cBhvr>
                                            <p:cTn id="43" dur="500"/>
                                            <p:tgtEl>
                                              <p:spTgt spid="13"/>
                                            </p:tgtEl>
                                          </p:cBhvr>
                                        </p:animEffect>
                                        <p:anim calcmode="lin" valueType="num">
                                          <p:cBhvr>
                                            <p:cTn id="44" dur="500" fill="hold"/>
                                            <p:tgtEl>
                                              <p:spTgt spid="13"/>
                                            </p:tgtEl>
                                            <p:attrNameLst>
                                              <p:attrName>ppt_x</p:attrName>
                                            </p:attrNameLst>
                                          </p:cBhvr>
                                          <p:tavLst>
                                            <p:tav tm="0">
                                              <p:val>
                                                <p:strVal val="#ppt_x"/>
                                              </p:val>
                                            </p:tav>
                                            <p:tav tm="100000">
                                              <p:val>
                                                <p:strVal val="#ppt_x"/>
                                              </p:val>
                                            </p:tav>
                                          </p:tavLst>
                                        </p:anim>
                                        <p:anim calcmode="lin" valueType="num">
                                          <p:cBhvr>
                                            <p:cTn id="45" dur="500" fill="hold"/>
                                            <p:tgtEl>
                                              <p:spTgt spid="13"/>
                                            </p:tgtEl>
                                            <p:attrNameLst>
                                              <p:attrName>ppt_y</p:attrName>
                                            </p:attrNameLst>
                                          </p:cBhvr>
                                          <p:tavLst>
                                            <p:tav tm="0">
                                              <p:val>
                                                <p:strVal val="#ppt_y+.1"/>
                                              </p:val>
                                            </p:tav>
                                            <p:tav tm="100000">
                                              <p:val>
                                                <p:strVal val="#ppt_y"/>
                                              </p:val>
                                            </p:tav>
                                          </p:tavLst>
                                        </p:anim>
                                      </p:childTnLst>
                                    </p:cTn>
                                  </p:par>
                                  <p:par>
                                    <p:cTn id="46" presetID="42" presetClass="entr" presetSubtype="0" fill="hold" grpId="0" nodeType="withEffect">
                                      <p:stCondLst>
                                        <p:cond delay="3250"/>
                                      </p:stCondLst>
                                      <p:iterate type="lt">
                                        <p:tmPct val="10000"/>
                                      </p:iterate>
                                      <p:childTnLst>
                                        <p:set>
                                          <p:cBhvr>
                                            <p:cTn id="47" dur="1" fill="hold">
                                              <p:stCondLst>
                                                <p:cond delay="0"/>
                                              </p:stCondLst>
                                            </p:cTn>
                                            <p:tgtEl>
                                              <p:spTgt spid="14"/>
                                            </p:tgtEl>
                                            <p:attrNameLst>
                                              <p:attrName>style.visibility</p:attrName>
                                            </p:attrNameLst>
                                          </p:cBhvr>
                                          <p:to>
                                            <p:strVal val="visible"/>
                                          </p:to>
                                        </p:set>
                                        <p:animEffect transition="in" filter="fade">
                                          <p:cBhvr>
                                            <p:cTn id="48" dur="500"/>
                                            <p:tgtEl>
                                              <p:spTgt spid="14"/>
                                            </p:tgtEl>
                                          </p:cBhvr>
                                        </p:animEffect>
                                        <p:anim calcmode="lin" valueType="num">
                                          <p:cBhvr>
                                            <p:cTn id="49" dur="500" fill="hold"/>
                                            <p:tgtEl>
                                              <p:spTgt spid="14"/>
                                            </p:tgtEl>
                                            <p:attrNameLst>
                                              <p:attrName>ppt_x</p:attrName>
                                            </p:attrNameLst>
                                          </p:cBhvr>
                                          <p:tavLst>
                                            <p:tav tm="0">
                                              <p:val>
                                                <p:strVal val="#ppt_x"/>
                                              </p:val>
                                            </p:tav>
                                            <p:tav tm="100000">
                                              <p:val>
                                                <p:strVal val="#ppt_x"/>
                                              </p:val>
                                            </p:tav>
                                          </p:tavLst>
                                        </p:anim>
                                        <p:anim calcmode="lin" valueType="num">
                                          <p:cBhvr>
                                            <p:cTn id="50" dur="500" fill="hold"/>
                                            <p:tgtEl>
                                              <p:spTgt spid="14"/>
                                            </p:tgtEl>
                                            <p:attrNameLst>
                                              <p:attrName>ppt_y</p:attrName>
                                            </p:attrNameLst>
                                          </p:cBhvr>
                                          <p:tavLst>
                                            <p:tav tm="0">
                                              <p:val>
                                                <p:strVal val="#ppt_y+.1"/>
                                              </p:val>
                                            </p:tav>
                                            <p:tav tm="100000">
                                              <p:val>
                                                <p:strVal val="#ppt_y"/>
                                              </p:val>
                                            </p:tav>
                                          </p:tavLst>
                                        </p:anim>
                                      </p:childTnLst>
                                    </p:cTn>
                                  </p:par>
                                  <p:par>
                                    <p:cTn id="51" presetID="31" presetClass="entr" presetSubtype="0" fill="hold" nodeType="withEffect">
                                      <p:stCondLst>
                                        <p:cond delay="3750"/>
                                      </p:stCondLst>
                                      <p:childTnLst>
                                        <p:set>
                                          <p:cBhvr>
                                            <p:cTn id="52" dur="1" fill="hold">
                                              <p:stCondLst>
                                                <p:cond delay="0"/>
                                              </p:stCondLst>
                                            </p:cTn>
                                            <p:tgtEl>
                                              <p:spTgt spid="8"/>
                                            </p:tgtEl>
                                            <p:attrNameLst>
                                              <p:attrName>style.visibility</p:attrName>
                                            </p:attrNameLst>
                                          </p:cBhvr>
                                          <p:to>
                                            <p:strVal val="visible"/>
                                          </p:to>
                                        </p:set>
                                        <p:anim calcmode="lin" valueType="num">
                                          <p:cBhvr>
                                            <p:cTn id="53" dur="500" fill="hold"/>
                                            <p:tgtEl>
                                              <p:spTgt spid="8"/>
                                            </p:tgtEl>
                                            <p:attrNameLst>
                                              <p:attrName>ppt_w</p:attrName>
                                            </p:attrNameLst>
                                          </p:cBhvr>
                                          <p:tavLst>
                                            <p:tav tm="0">
                                              <p:val>
                                                <p:fltVal val="0"/>
                                              </p:val>
                                            </p:tav>
                                            <p:tav tm="100000">
                                              <p:val>
                                                <p:strVal val="#ppt_w"/>
                                              </p:val>
                                            </p:tav>
                                          </p:tavLst>
                                        </p:anim>
                                        <p:anim calcmode="lin" valueType="num">
                                          <p:cBhvr>
                                            <p:cTn id="54" dur="500" fill="hold"/>
                                            <p:tgtEl>
                                              <p:spTgt spid="8"/>
                                            </p:tgtEl>
                                            <p:attrNameLst>
                                              <p:attrName>ppt_h</p:attrName>
                                            </p:attrNameLst>
                                          </p:cBhvr>
                                          <p:tavLst>
                                            <p:tav tm="0">
                                              <p:val>
                                                <p:fltVal val="0"/>
                                              </p:val>
                                            </p:tav>
                                            <p:tav tm="100000">
                                              <p:val>
                                                <p:strVal val="#ppt_h"/>
                                              </p:val>
                                            </p:tav>
                                          </p:tavLst>
                                        </p:anim>
                                        <p:anim calcmode="lin" valueType="num">
                                          <p:cBhvr>
                                            <p:cTn id="55" dur="500" fill="hold"/>
                                            <p:tgtEl>
                                              <p:spTgt spid="8"/>
                                            </p:tgtEl>
                                            <p:attrNameLst>
                                              <p:attrName>style.rotation</p:attrName>
                                            </p:attrNameLst>
                                          </p:cBhvr>
                                          <p:tavLst>
                                            <p:tav tm="0">
                                              <p:val>
                                                <p:fltVal val="90"/>
                                              </p:val>
                                            </p:tav>
                                            <p:tav tm="100000">
                                              <p:val>
                                                <p:fltVal val="0"/>
                                              </p:val>
                                            </p:tav>
                                          </p:tavLst>
                                        </p:anim>
                                        <p:animEffect transition="in" filter="fade">
                                          <p:cBhvr>
                                            <p:cTn id="56" dur="500"/>
                                            <p:tgtEl>
                                              <p:spTgt spid="8"/>
                                            </p:tgtEl>
                                          </p:cBhvr>
                                        </p:animEffect>
                                      </p:childTnLst>
                                    </p:cTn>
                                  </p:par>
                                  <p:par>
                                    <p:cTn id="57" presetID="42" presetClass="entr" presetSubtype="0" fill="hold" grpId="0" nodeType="withEffect">
                                      <p:stCondLst>
                                        <p:cond delay="4250"/>
                                      </p:stCondLst>
                                      <p:iterate type="lt">
                                        <p:tmPct val="10000"/>
                                      </p:iterate>
                                      <p:childTnLst>
                                        <p:set>
                                          <p:cBhvr>
                                            <p:cTn id="58" dur="1" fill="hold">
                                              <p:stCondLst>
                                                <p:cond delay="0"/>
                                              </p:stCondLst>
                                            </p:cTn>
                                            <p:tgtEl>
                                              <p:spTgt spid="15"/>
                                            </p:tgtEl>
                                            <p:attrNameLst>
                                              <p:attrName>style.visibility</p:attrName>
                                            </p:attrNameLst>
                                          </p:cBhvr>
                                          <p:to>
                                            <p:strVal val="visible"/>
                                          </p:to>
                                        </p:set>
                                        <p:animEffect transition="in" filter="fade">
                                          <p:cBhvr>
                                            <p:cTn id="59" dur="500"/>
                                            <p:tgtEl>
                                              <p:spTgt spid="15"/>
                                            </p:tgtEl>
                                          </p:cBhvr>
                                        </p:animEffect>
                                        <p:anim calcmode="lin" valueType="num">
                                          <p:cBhvr>
                                            <p:cTn id="60" dur="500" fill="hold"/>
                                            <p:tgtEl>
                                              <p:spTgt spid="15"/>
                                            </p:tgtEl>
                                            <p:attrNameLst>
                                              <p:attrName>ppt_x</p:attrName>
                                            </p:attrNameLst>
                                          </p:cBhvr>
                                          <p:tavLst>
                                            <p:tav tm="0">
                                              <p:val>
                                                <p:strVal val="#ppt_x"/>
                                              </p:val>
                                            </p:tav>
                                            <p:tav tm="100000">
                                              <p:val>
                                                <p:strVal val="#ppt_x"/>
                                              </p:val>
                                            </p:tav>
                                          </p:tavLst>
                                        </p:anim>
                                        <p:anim calcmode="lin" valueType="num">
                                          <p:cBhvr>
                                            <p:cTn id="61" dur="500" fill="hold"/>
                                            <p:tgtEl>
                                              <p:spTgt spid="15"/>
                                            </p:tgtEl>
                                            <p:attrNameLst>
                                              <p:attrName>ppt_y</p:attrName>
                                            </p:attrNameLst>
                                          </p:cBhvr>
                                          <p:tavLst>
                                            <p:tav tm="0">
                                              <p:val>
                                                <p:strVal val="#ppt_y+.1"/>
                                              </p:val>
                                            </p:tav>
                                            <p:tav tm="100000">
                                              <p:val>
                                                <p:strVal val="#ppt_y"/>
                                              </p:val>
                                            </p:tav>
                                          </p:tavLst>
                                        </p:anim>
                                      </p:childTnLst>
                                    </p:cTn>
                                  </p:par>
                                  <p:par>
                                    <p:cTn id="62" presetID="42" presetClass="entr" presetSubtype="0" fill="hold" grpId="0" nodeType="withEffect">
                                      <p:stCondLst>
                                        <p:cond delay="4750"/>
                                      </p:stCondLst>
                                      <p:iterate type="lt">
                                        <p:tmPct val="10000"/>
                                      </p:iterate>
                                      <p:childTnLst>
                                        <p:set>
                                          <p:cBhvr>
                                            <p:cTn id="63" dur="1" fill="hold">
                                              <p:stCondLst>
                                                <p:cond delay="0"/>
                                              </p:stCondLst>
                                            </p:cTn>
                                            <p:tgtEl>
                                              <p:spTgt spid="16"/>
                                            </p:tgtEl>
                                            <p:attrNameLst>
                                              <p:attrName>style.visibility</p:attrName>
                                            </p:attrNameLst>
                                          </p:cBhvr>
                                          <p:to>
                                            <p:strVal val="visible"/>
                                          </p:to>
                                        </p:set>
                                        <p:animEffect transition="in" filter="fade">
                                          <p:cBhvr>
                                            <p:cTn id="64" dur="500"/>
                                            <p:tgtEl>
                                              <p:spTgt spid="16"/>
                                            </p:tgtEl>
                                          </p:cBhvr>
                                        </p:animEffect>
                                        <p:anim calcmode="lin" valueType="num">
                                          <p:cBhvr>
                                            <p:cTn id="65" dur="500" fill="hold"/>
                                            <p:tgtEl>
                                              <p:spTgt spid="16"/>
                                            </p:tgtEl>
                                            <p:attrNameLst>
                                              <p:attrName>ppt_x</p:attrName>
                                            </p:attrNameLst>
                                          </p:cBhvr>
                                          <p:tavLst>
                                            <p:tav tm="0">
                                              <p:val>
                                                <p:strVal val="#ppt_x"/>
                                              </p:val>
                                            </p:tav>
                                            <p:tav tm="100000">
                                              <p:val>
                                                <p:strVal val="#ppt_x"/>
                                              </p:val>
                                            </p:tav>
                                          </p:tavLst>
                                        </p:anim>
                                        <p:anim calcmode="lin" valueType="num">
                                          <p:cBhvr>
                                            <p:cTn id="66" dur="500" fill="hold"/>
                                            <p:tgtEl>
                                              <p:spTgt spid="1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P spid="13" grpId="0"/>
          <p:bldP spid="14" grpId="0"/>
          <p:bldP spid="15" grpId="0"/>
          <p:bldP spid="16" grpId="0"/>
          <p:bldP spid="18" grpId="0" animBg="1"/>
          <p:bldP spid="19"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additive="base">
                                            <p:cTn id="7" dur="350" fill="hold"/>
                                            <p:tgtEl>
                                              <p:spTgt spid="17"/>
                                            </p:tgtEl>
                                            <p:attrNameLst>
                                              <p:attrName>ppt_x</p:attrName>
                                            </p:attrNameLst>
                                          </p:cBhvr>
                                          <p:tavLst>
                                            <p:tav tm="0">
                                              <p:val>
                                                <p:strVal val="#ppt_x"/>
                                              </p:val>
                                            </p:tav>
                                            <p:tav tm="100000">
                                              <p:val>
                                                <p:strVal val="#ppt_x"/>
                                              </p:val>
                                            </p:tav>
                                          </p:tavLst>
                                        </p:anim>
                                        <p:anim calcmode="lin" valueType="num">
                                          <p:cBhvr additive="base">
                                            <p:cTn id="8" dur="350" fill="hold"/>
                                            <p:tgtEl>
                                              <p:spTgt spid="17"/>
                                            </p:tgtEl>
                                            <p:attrNameLst>
                                              <p:attrName>ppt_y</p:attrName>
                                            </p:attrNameLst>
                                          </p:cBhvr>
                                          <p:tavLst>
                                            <p:tav tm="0">
                                              <p:val>
                                                <p:strVal val="1+#ppt_h/2"/>
                                              </p:val>
                                            </p:tav>
                                            <p:tav tm="100000">
                                              <p:val>
                                                <p:strVal val="#ppt_y"/>
                                              </p:val>
                                            </p:tav>
                                          </p:tavLst>
                                        </p:anim>
                                      </p:childTnLst>
                                    </p:cTn>
                                  </p:par>
                                  <p:par>
                                    <p:cTn id="9" presetID="47" presetClass="entr" presetSubtype="0" fill="hold" grpId="0" nodeType="withEffect">
                                      <p:stCondLst>
                                        <p:cond delay="0"/>
                                      </p:stCondLst>
                                      <p:childTnLst>
                                        <p:set>
                                          <p:cBhvr>
                                            <p:cTn id="10" dur="1" fill="hold">
                                              <p:stCondLst>
                                                <p:cond delay="0"/>
                                              </p:stCondLst>
                                            </p:cTn>
                                            <p:tgtEl>
                                              <p:spTgt spid="18"/>
                                            </p:tgtEl>
                                            <p:attrNameLst>
                                              <p:attrName>style.visibility</p:attrName>
                                            </p:attrNameLst>
                                          </p:cBhvr>
                                          <p:to>
                                            <p:strVal val="visible"/>
                                          </p:to>
                                        </p:set>
                                        <p:animEffect transition="in" filter="fade">
                                          <p:cBhvr>
                                            <p:cTn id="11" dur="500"/>
                                            <p:tgtEl>
                                              <p:spTgt spid="18"/>
                                            </p:tgtEl>
                                          </p:cBhvr>
                                        </p:animEffect>
                                        <p:anim calcmode="lin" valueType="num">
                                          <p:cBhvr>
                                            <p:cTn id="12" dur="500" fill="hold"/>
                                            <p:tgtEl>
                                              <p:spTgt spid="18"/>
                                            </p:tgtEl>
                                            <p:attrNameLst>
                                              <p:attrName>ppt_x</p:attrName>
                                            </p:attrNameLst>
                                          </p:cBhvr>
                                          <p:tavLst>
                                            <p:tav tm="0">
                                              <p:val>
                                                <p:strVal val="#ppt_x"/>
                                              </p:val>
                                            </p:tav>
                                            <p:tav tm="100000">
                                              <p:val>
                                                <p:strVal val="#ppt_x"/>
                                              </p:val>
                                            </p:tav>
                                          </p:tavLst>
                                        </p:anim>
                                        <p:anim calcmode="lin" valueType="num">
                                          <p:cBhvr>
                                            <p:cTn id="13" dur="500" fill="hold"/>
                                            <p:tgtEl>
                                              <p:spTgt spid="18"/>
                                            </p:tgtEl>
                                            <p:attrNameLst>
                                              <p:attrName>ppt_y</p:attrName>
                                            </p:attrNameLst>
                                          </p:cBhvr>
                                          <p:tavLst>
                                            <p:tav tm="0">
                                              <p:val>
                                                <p:strVal val="#ppt_y-.1"/>
                                              </p:val>
                                            </p:tav>
                                            <p:tav tm="100000">
                                              <p:val>
                                                <p:strVal val="#ppt_y"/>
                                              </p:val>
                                            </p:tav>
                                          </p:tavLst>
                                        </p:anim>
                                      </p:childTnLst>
                                    </p:cTn>
                                  </p:par>
                                  <p:par>
                                    <p:cTn id="14" presetID="53" presetClass="entr" presetSubtype="16" fill="hold" grpId="0" nodeType="withEffect">
                                      <p:stCondLst>
                                        <p:cond delay="250"/>
                                      </p:stCondLst>
                                      <p:iterate type="lt">
                                        <p:tmPct val="5000"/>
                                      </p:iterate>
                                      <p:childTnLst>
                                        <p:set>
                                          <p:cBhvr>
                                            <p:cTn id="15" dur="1" fill="hold">
                                              <p:stCondLst>
                                                <p:cond delay="0"/>
                                              </p:stCondLst>
                                            </p:cTn>
                                            <p:tgtEl>
                                              <p:spTgt spid="19"/>
                                            </p:tgtEl>
                                            <p:attrNameLst>
                                              <p:attrName>style.visibility</p:attrName>
                                            </p:attrNameLst>
                                          </p:cBhvr>
                                          <p:to>
                                            <p:strVal val="visible"/>
                                          </p:to>
                                        </p:set>
                                        <p:anim calcmode="lin" valueType="num">
                                          <p:cBhvr>
                                            <p:cTn id="16" dur="500" fill="hold"/>
                                            <p:tgtEl>
                                              <p:spTgt spid="19"/>
                                            </p:tgtEl>
                                            <p:attrNameLst>
                                              <p:attrName>ppt_w</p:attrName>
                                            </p:attrNameLst>
                                          </p:cBhvr>
                                          <p:tavLst>
                                            <p:tav tm="0">
                                              <p:val>
                                                <p:fltVal val="0"/>
                                              </p:val>
                                            </p:tav>
                                            <p:tav tm="100000">
                                              <p:val>
                                                <p:strVal val="#ppt_w"/>
                                              </p:val>
                                            </p:tav>
                                          </p:tavLst>
                                        </p:anim>
                                        <p:anim calcmode="lin" valueType="num">
                                          <p:cBhvr>
                                            <p:cTn id="17" dur="500" fill="hold"/>
                                            <p:tgtEl>
                                              <p:spTgt spid="19"/>
                                            </p:tgtEl>
                                            <p:attrNameLst>
                                              <p:attrName>ppt_h</p:attrName>
                                            </p:attrNameLst>
                                          </p:cBhvr>
                                          <p:tavLst>
                                            <p:tav tm="0">
                                              <p:val>
                                                <p:fltVal val="0"/>
                                              </p:val>
                                            </p:tav>
                                            <p:tav tm="100000">
                                              <p:val>
                                                <p:strVal val="#ppt_h"/>
                                              </p:val>
                                            </p:tav>
                                          </p:tavLst>
                                        </p:anim>
                                        <p:animEffect transition="in" filter="fade">
                                          <p:cBhvr>
                                            <p:cTn id="18" dur="500"/>
                                            <p:tgtEl>
                                              <p:spTgt spid="19"/>
                                            </p:tgtEl>
                                          </p:cBhvr>
                                        </p:animEffect>
                                      </p:childTnLst>
                                    </p:cTn>
                                  </p:par>
                                  <p:par>
                                    <p:cTn id="19" presetID="31" presetClass="entr" presetSubtype="0" fill="hold" nodeType="withEffect">
                                      <p:stCondLst>
                                        <p:cond delay="750"/>
                                      </p:stCondLst>
                                      <p:childTnLst>
                                        <p:set>
                                          <p:cBhvr>
                                            <p:cTn id="20" dur="1" fill="hold">
                                              <p:stCondLst>
                                                <p:cond delay="0"/>
                                              </p:stCondLst>
                                            </p:cTn>
                                            <p:tgtEl>
                                              <p:spTgt spid="2"/>
                                            </p:tgtEl>
                                            <p:attrNameLst>
                                              <p:attrName>style.visibility</p:attrName>
                                            </p:attrNameLst>
                                          </p:cBhvr>
                                          <p:to>
                                            <p:strVal val="visible"/>
                                          </p:to>
                                        </p:set>
                                        <p:anim calcmode="lin" valueType="num">
                                          <p:cBhvr>
                                            <p:cTn id="21" dur="500" fill="hold"/>
                                            <p:tgtEl>
                                              <p:spTgt spid="2"/>
                                            </p:tgtEl>
                                            <p:attrNameLst>
                                              <p:attrName>ppt_w</p:attrName>
                                            </p:attrNameLst>
                                          </p:cBhvr>
                                          <p:tavLst>
                                            <p:tav tm="0">
                                              <p:val>
                                                <p:fltVal val="0"/>
                                              </p:val>
                                            </p:tav>
                                            <p:tav tm="100000">
                                              <p:val>
                                                <p:strVal val="#ppt_w"/>
                                              </p:val>
                                            </p:tav>
                                          </p:tavLst>
                                        </p:anim>
                                        <p:anim calcmode="lin" valueType="num">
                                          <p:cBhvr>
                                            <p:cTn id="22" dur="500" fill="hold"/>
                                            <p:tgtEl>
                                              <p:spTgt spid="2"/>
                                            </p:tgtEl>
                                            <p:attrNameLst>
                                              <p:attrName>ppt_h</p:attrName>
                                            </p:attrNameLst>
                                          </p:cBhvr>
                                          <p:tavLst>
                                            <p:tav tm="0">
                                              <p:val>
                                                <p:fltVal val="0"/>
                                              </p:val>
                                            </p:tav>
                                            <p:tav tm="100000">
                                              <p:val>
                                                <p:strVal val="#ppt_h"/>
                                              </p:val>
                                            </p:tav>
                                          </p:tavLst>
                                        </p:anim>
                                        <p:anim calcmode="lin" valueType="num">
                                          <p:cBhvr>
                                            <p:cTn id="23" dur="500" fill="hold"/>
                                            <p:tgtEl>
                                              <p:spTgt spid="2"/>
                                            </p:tgtEl>
                                            <p:attrNameLst>
                                              <p:attrName>style.rotation</p:attrName>
                                            </p:attrNameLst>
                                          </p:cBhvr>
                                          <p:tavLst>
                                            <p:tav tm="0">
                                              <p:val>
                                                <p:fltVal val="90"/>
                                              </p:val>
                                            </p:tav>
                                            <p:tav tm="100000">
                                              <p:val>
                                                <p:fltVal val="0"/>
                                              </p:val>
                                            </p:tav>
                                          </p:tavLst>
                                        </p:anim>
                                        <p:animEffect transition="in" filter="fade">
                                          <p:cBhvr>
                                            <p:cTn id="24" dur="500"/>
                                            <p:tgtEl>
                                              <p:spTgt spid="2"/>
                                            </p:tgtEl>
                                          </p:cBhvr>
                                        </p:animEffect>
                                      </p:childTnLst>
                                    </p:cTn>
                                  </p:par>
                                  <p:par>
                                    <p:cTn id="25" presetID="42" presetClass="entr" presetSubtype="0" fill="hold" grpId="0" nodeType="withEffect">
                                      <p:stCondLst>
                                        <p:cond delay="1250"/>
                                      </p:stCondLst>
                                      <p:iterate type="lt">
                                        <p:tmPct val="10000"/>
                                      </p:iterate>
                                      <p:childTnLst>
                                        <p:set>
                                          <p:cBhvr>
                                            <p:cTn id="26" dur="1" fill="hold">
                                              <p:stCondLst>
                                                <p:cond delay="0"/>
                                              </p:stCondLst>
                                            </p:cTn>
                                            <p:tgtEl>
                                              <p:spTgt spid="11"/>
                                            </p:tgtEl>
                                            <p:attrNameLst>
                                              <p:attrName>style.visibility</p:attrName>
                                            </p:attrNameLst>
                                          </p:cBhvr>
                                          <p:to>
                                            <p:strVal val="visible"/>
                                          </p:to>
                                        </p:set>
                                        <p:animEffect transition="in" filter="fade">
                                          <p:cBhvr>
                                            <p:cTn id="27" dur="500"/>
                                            <p:tgtEl>
                                              <p:spTgt spid="11"/>
                                            </p:tgtEl>
                                          </p:cBhvr>
                                        </p:animEffect>
                                        <p:anim calcmode="lin" valueType="num">
                                          <p:cBhvr>
                                            <p:cTn id="28" dur="500" fill="hold"/>
                                            <p:tgtEl>
                                              <p:spTgt spid="11"/>
                                            </p:tgtEl>
                                            <p:attrNameLst>
                                              <p:attrName>ppt_x</p:attrName>
                                            </p:attrNameLst>
                                          </p:cBhvr>
                                          <p:tavLst>
                                            <p:tav tm="0">
                                              <p:val>
                                                <p:strVal val="#ppt_x"/>
                                              </p:val>
                                            </p:tav>
                                            <p:tav tm="100000">
                                              <p:val>
                                                <p:strVal val="#ppt_x"/>
                                              </p:val>
                                            </p:tav>
                                          </p:tavLst>
                                        </p:anim>
                                        <p:anim calcmode="lin" valueType="num">
                                          <p:cBhvr>
                                            <p:cTn id="29" dur="500" fill="hold"/>
                                            <p:tgtEl>
                                              <p:spTgt spid="11"/>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1750"/>
                                      </p:stCondLst>
                                      <p:iterate type="lt">
                                        <p:tmPct val="10000"/>
                                      </p:iterate>
                                      <p:childTnLst>
                                        <p:set>
                                          <p:cBhvr>
                                            <p:cTn id="31" dur="1" fill="hold">
                                              <p:stCondLst>
                                                <p:cond delay="0"/>
                                              </p:stCondLst>
                                            </p:cTn>
                                            <p:tgtEl>
                                              <p:spTgt spid="12"/>
                                            </p:tgtEl>
                                            <p:attrNameLst>
                                              <p:attrName>style.visibility</p:attrName>
                                            </p:attrNameLst>
                                          </p:cBhvr>
                                          <p:to>
                                            <p:strVal val="visible"/>
                                          </p:to>
                                        </p:set>
                                        <p:animEffect transition="in" filter="fade">
                                          <p:cBhvr>
                                            <p:cTn id="32" dur="500"/>
                                            <p:tgtEl>
                                              <p:spTgt spid="12"/>
                                            </p:tgtEl>
                                          </p:cBhvr>
                                        </p:animEffect>
                                        <p:anim calcmode="lin" valueType="num">
                                          <p:cBhvr>
                                            <p:cTn id="33" dur="500" fill="hold"/>
                                            <p:tgtEl>
                                              <p:spTgt spid="12"/>
                                            </p:tgtEl>
                                            <p:attrNameLst>
                                              <p:attrName>ppt_x</p:attrName>
                                            </p:attrNameLst>
                                          </p:cBhvr>
                                          <p:tavLst>
                                            <p:tav tm="0">
                                              <p:val>
                                                <p:strVal val="#ppt_x"/>
                                              </p:val>
                                            </p:tav>
                                            <p:tav tm="100000">
                                              <p:val>
                                                <p:strVal val="#ppt_x"/>
                                              </p:val>
                                            </p:tav>
                                          </p:tavLst>
                                        </p:anim>
                                        <p:anim calcmode="lin" valueType="num">
                                          <p:cBhvr>
                                            <p:cTn id="34" dur="500" fill="hold"/>
                                            <p:tgtEl>
                                              <p:spTgt spid="12"/>
                                            </p:tgtEl>
                                            <p:attrNameLst>
                                              <p:attrName>ppt_y</p:attrName>
                                            </p:attrNameLst>
                                          </p:cBhvr>
                                          <p:tavLst>
                                            <p:tav tm="0">
                                              <p:val>
                                                <p:strVal val="#ppt_y+.1"/>
                                              </p:val>
                                            </p:tav>
                                            <p:tav tm="100000">
                                              <p:val>
                                                <p:strVal val="#ppt_y"/>
                                              </p:val>
                                            </p:tav>
                                          </p:tavLst>
                                        </p:anim>
                                      </p:childTnLst>
                                    </p:cTn>
                                  </p:par>
                                  <p:par>
                                    <p:cTn id="35" presetID="31" presetClass="entr" presetSubtype="0" fill="hold" nodeType="withEffect">
                                      <p:stCondLst>
                                        <p:cond delay="2250"/>
                                      </p:stCondLst>
                                      <p:childTnLst>
                                        <p:set>
                                          <p:cBhvr>
                                            <p:cTn id="36" dur="1" fill="hold">
                                              <p:stCondLst>
                                                <p:cond delay="0"/>
                                              </p:stCondLst>
                                            </p:cTn>
                                            <p:tgtEl>
                                              <p:spTgt spid="5"/>
                                            </p:tgtEl>
                                            <p:attrNameLst>
                                              <p:attrName>style.visibility</p:attrName>
                                            </p:attrNameLst>
                                          </p:cBhvr>
                                          <p:to>
                                            <p:strVal val="visible"/>
                                          </p:to>
                                        </p:set>
                                        <p:anim calcmode="lin" valueType="num">
                                          <p:cBhvr>
                                            <p:cTn id="37" dur="500" fill="hold"/>
                                            <p:tgtEl>
                                              <p:spTgt spid="5"/>
                                            </p:tgtEl>
                                            <p:attrNameLst>
                                              <p:attrName>ppt_w</p:attrName>
                                            </p:attrNameLst>
                                          </p:cBhvr>
                                          <p:tavLst>
                                            <p:tav tm="0">
                                              <p:val>
                                                <p:fltVal val="0"/>
                                              </p:val>
                                            </p:tav>
                                            <p:tav tm="100000">
                                              <p:val>
                                                <p:strVal val="#ppt_w"/>
                                              </p:val>
                                            </p:tav>
                                          </p:tavLst>
                                        </p:anim>
                                        <p:anim calcmode="lin" valueType="num">
                                          <p:cBhvr>
                                            <p:cTn id="38" dur="500" fill="hold"/>
                                            <p:tgtEl>
                                              <p:spTgt spid="5"/>
                                            </p:tgtEl>
                                            <p:attrNameLst>
                                              <p:attrName>ppt_h</p:attrName>
                                            </p:attrNameLst>
                                          </p:cBhvr>
                                          <p:tavLst>
                                            <p:tav tm="0">
                                              <p:val>
                                                <p:fltVal val="0"/>
                                              </p:val>
                                            </p:tav>
                                            <p:tav tm="100000">
                                              <p:val>
                                                <p:strVal val="#ppt_h"/>
                                              </p:val>
                                            </p:tav>
                                          </p:tavLst>
                                        </p:anim>
                                        <p:anim calcmode="lin" valueType="num">
                                          <p:cBhvr>
                                            <p:cTn id="39" dur="500" fill="hold"/>
                                            <p:tgtEl>
                                              <p:spTgt spid="5"/>
                                            </p:tgtEl>
                                            <p:attrNameLst>
                                              <p:attrName>style.rotation</p:attrName>
                                            </p:attrNameLst>
                                          </p:cBhvr>
                                          <p:tavLst>
                                            <p:tav tm="0">
                                              <p:val>
                                                <p:fltVal val="90"/>
                                              </p:val>
                                            </p:tav>
                                            <p:tav tm="100000">
                                              <p:val>
                                                <p:fltVal val="0"/>
                                              </p:val>
                                            </p:tav>
                                          </p:tavLst>
                                        </p:anim>
                                        <p:animEffect transition="in" filter="fade">
                                          <p:cBhvr>
                                            <p:cTn id="40" dur="500"/>
                                            <p:tgtEl>
                                              <p:spTgt spid="5"/>
                                            </p:tgtEl>
                                          </p:cBhvr>
                                        </p:animEffect>
                                      </p:childTnLst>
                                    </p:cTn>
                                  </p:par>
                                  <p:par>
                                    <p:cTn id="41" presetID="42" presetClass="entr" presetSubtype="0" fill="hold" grpId="0" nodeType="withEffect">
                                      <p:stCondLst>
                                        <p:cond delay="2750"/>
                                      </p:stCondLst>
                                      <p:iterate type="lt">
                                        <p:tmPct val="10000"/>
                                      </p:iterate>
                                      <p:childTnLst>
                                        <p:set>
                                          <p:cBhvr>
                                            <p:cTn id="42" dur="1" fill="hold">
                                              <p:stCondLst>
                                                <p:cond delay="0"/>
                                              </p:stCondLst>
                                            </p:cTn>
                                            <p:tgtEl>
                                              <p:spTgt spid="13"/>
                                            </p:tgtEl>
                                            <p:attrNameLst>
                                              <p:attrName>style.visibility</p:attrName>
                                            </p:attrNameLst>
                                          </p:cBhvr>
                                          <p:to>
                                            <p:strVal val="visible"/>
                                          </p:to>
                                        </p:set>
                                        <p:animEffect transition="in" filter="fade">
                                          <p:cBhvr>
                                            <p:cTn id="43" dur="500"/>
                                            <p:tgtEl>
                                              <p:spTgt spid="13"/>
                                            </p:tgtEl>
                                          </p:cBhvr>
                                        </p:animEffect>
                                        <p:anim calcmode="lin" valueType="num">
                                          <p:cBhvr>
                                            <p:cTn id="44" dur="500" fill="hold"/>
                                            <p:tgtEl>
                                              <p:spTgt spid="13"/>
                                            </p:tgtEl>
                                            <p:attrNameLst>
                                              <p:attrName>ppt_x</p:attrName>
                                            </p:attrNameLst>
                                          </p:cBhvr>
                                          <p:tavLst>
                                            <p:tav tm="0">
                                              <p:val>
                                                <p:strVal val="#ppt_x"/>
                                              </p:val>
                                            </p:tav>
                                            <p:tav tm="100000">
                                              <p:val>
                                                <p:strVal val="#ppt_x"/>
                                              </p:val>
                                            </p:tav>
                                          </p:tavLst>
                                        </p:anim>
                                        <p:anim calcmode="lin" valueType="num">
                                          <p:cBhvr>
                                            <p:cTn id="45" dur="500" fill="hold"/>
                                            <p:tgtEl>
                                              <p:spTgt spid="13"/>
                                            </p:tgtEl>
                                            <p:attrNameLst>
                                              <p:attrName>ppt_y</p:attrName>
                                            </p:attrNameLst>
                                          </p:cBhvr>
                                          <p:tavLst>
                                            <p:tav tm="0">
                                              <p:val>
                                                <p:strVal val="#ppt_y+.1"/>
                                              </p:val>
                                            </p:tav>
                                            <p:tav tm="100000">
                                              <p:val>
                                                <p:strVal val="#ppt_y"/>
                                              </p:val>
                                            </p:tav>
                                          </p:tavLst>
                                        </p:anim>
                                      </p:childTnLst>
                                    </p:cTn>
                                  </p:par>
                                  <p:par>
                                    <p:cTn id="46" presetID="42" presetClass="entr" presetSubtype="0" fill="hold" grpId="0" nodeType="withEffect">
                                      <p:stCondLst>
                                        <p:cond delay="3250"/>
                                      </p:stCondLst>
                                      <p:iterate type="lt">
                                        <p:tmPct val="10000"/>
                                      </p:iterate>
                                      <p:childTnLst>
                                        <p:set>
                                          <p:cBhvr>
                                            <p:cTn id="47" dur="1" fill="hold">
                                              <p:stCondLst>
                                                <p:cond delay="0"/>
                                              </p:stCondLst>
                                            </p:cTn>
                                            <p:tgtEl>
                                              <p:spTgt spid="14"/>
                                            </p:tgtEl>
                                            <p:attrNameLst>
                                              <p:attrName>style.visibility</p:attrName>
                                            </p:attrNameLst>
                                          </p:cBhvr>
                                          <p:to>
                                            <p:strVal val="visible"/>
                                          </p:to>
                                        </p:set>
                                        <p:animEffect transition="in" filter="fade">
                                          <p:cBhvr>
                                            <p:cTn id="48" dur="500"/>
                                            <p:tgtEl>
                                              <p:spTgt spid="14"/>
                                            </p:tgtEl>
                                          </p:cBhvr>
                                        </p:animEffect>
                                        <p:anim calcmode="lin" valueType="num">
                                          <p:cBhvr>
                                            <p:cTn id="49" dur="500" fill="hold"/>
                                            <p:tgtEl>
                                              <p:spTgt spid="14"/>
                                            </p:tgtEl>
                                            <p:attrNameLst>
                                              <p:attrName>ppt_x</p:attrName>
                                            </p:attrNameLst>
                                          </p:cBhvr>
                                          <p:tavLst>
                                            <p:tav tm="0">
                                              <p:val>
                                                <p:strVal val="#ppt_x"/>
                                              </p:val>
                                            </p:tav>
                                            <p:tav tm="100000">
                                              <p:val>
                                                <p:strVal val="#ppt_x"/>
                                              </p:val>
                                            </p:tav>
                                          </p:tavLst>
                                        </p:anim>
                                        <p:anim calcmode="lin" valueType="num">
                                          <p:cBhvr>
                                            <p:cTn id="50" dur="500" fill="hold"/>
                                            <p:tgtEl>
                                              <p:spTgt spid="14"/>
                                            </p:tgtEl>
                                            <p:attrNameLst>
                                              <p:attrName>ppt_y</p:attrName>
                                            </p:attrNameLst>
                                          </p:cBhvr>
                                          <p:tavLst>
                                            <p:tav tm="0">
                                              <p:val>
                                                <p:strVal val="#ppt_y+.1"/>
                                              </p:val>
                                            </p:tav>
                                            <p:tav tm="100000">
                                              <p:val>
                                                <p:strVal val="#ppt_y"/>
                                              </p:val>
                                            </p:tav>
                                          </p:tavLst>
                                        </p:anim>
                                      </p:childTnLst>
                                    </p:cTn>
                                  </p:par>
                                  <p:par>
                                    <p:cTn id="51" presetID="31" presetClass="entr" presetSubtype="0" fill="hold" nodeType="withEffect">
                                      <p:stCondLst>
                                        <p:cond delay="3750"/>
                                      </p:stCondLst>
                                      <p:childTnLst>
                                        <p:set>
                                          <p:cBhvr>
                                            <p:cTn id="52" dur="1" fill="hold">
                                              <p:stCondLst>
                                                <p:cond delay="0"/>
                                              </p:stCondLst>
                                            </p:cTn>
                                            <p:tgtEl>
                                              <p:spTgt spid="8"/>
                                            </p:tgtEl>
                                            <p:attrNameLst>
                                              <p:attrName>style.visibility</p:attrName>
                                            </p:attrNameLst>
                                          </p:cBhvr>
                                          <p:to>
                                            <p:strVal val="visible"/>
                                          </p:to>
                                        </p:set>
                                        <p:anim calcmode="lin" valueType="num">
                                          <p:cBhvr>
                                            <p:cTn id="53" dur="500" fill="hold"/>
                                            <p:tgtEl>
                                              <p:spTgt spid="8"/>
                                            </p:tgtEl>
                                            <p:attrNameLst>
                                              <p:attrName>ppt_w</p:attrName>
                                            </p:attrNameLst>
                                          </p:cBhvr>
                                          <p:tavLst>
                                            <p:tav tm="0">
                                              <p:val>
                                                <p:fltVal val="0"/>
                                              </p:val>
                                            </p:tav>
                                            <p:tav tm="100000">
                                              <p:val>
                                                <p:strVal val="#ppt_w"/>
                                              </p:val>
                                            </p:tav>
                                          </p:tavLst>
                                        </p:anim>
                                        <p:anim calcmode="lin" valueType="num">
                                          <p:cBhvr>
                                            <p:cTn id="54" dur="500" fill="hold"/>
                                            <p:tgtEl>
                                              <p:spTgt spid="8"/>
                                            </p:tgtEl>
                                            <p:attrNameLst>
                                              <p:attrName>ppt_h</p:attrName>
                                            </p:attrNameLst>
                                          </p:cBhvr>
                                          <p:tavLst>
                                            <p:tav tm="0">
                                              <p:val>
                                                <p:fltVal val="0"/>
                                              </p:val>
                                            </p:tav>
                                            <p:tav tm="100000">
                                              <p:val>
                                                <p:strVal val="#ppt_h"/>
                                              </p:val>
                                            </p:tav>
                                          </p:tavLst>
                                        </p:anim>
                                        <p:anim calcmode="lin" valueType="num">
                                          <p:cBhvr>
                                            <p:cTn id="55" dur="500" fill="hold"/>
                                            <p:tgtEl>
                                              <p:spTgt spid="8"/>
                                            </p:tgtEl>
                                            <p:attrNameLst>
                                              <p:attrName>style.rotation</p:attrName>
                                            </p:attrNameLst>
                                          </p:cBhvr>
                                          <p:tavLst>
                                            <p:tav tm="0">
                                              <p:val>
                                                <p:fltVal val="90"/>
                                              </p:val>
                                            </p:tav>
                                            <p:tav tm="100000">
                                              <p:val>
                                                <p:fltVal val="0"/>
                                              </p:val>
                                            </p:tav>
                                          </p:tavLst>
                                        </p:anim>
                                        <p:animEffect transition="in" filter="fade">
                                          <p:cBhvr>
                                            <p:cTn id="56" dur="500"/>
                                            <p:tgtEl>
                                              <p:spTgt spid="8"/>
                                            </p:tgtEl>
                                          </p:cBhvr>
                                        </p:animEffect>
                                      </p:childTnLst>
                                    </p:cTn>
                                  </p:par>
                                  <p:par>
                                    <p:cTn id="57" presetID="42" presetClass="entr" presetSubtype="0" fill="hold" grpId="0" nodeType="withEffect">
                                      <p:stCondLst>
                                        <p:cond delay="4250"/>
                                      </p:stCondLst>
                                      <p:iterate type="lt">
                                        <p:tmPct val="10000"/>
                                      </p:iterate>
                                      <p:childTnLst>
                                        <p:set>
                                          <p:cBhvr>
                                            <p:cTn id="58" dur="1" fill="hold">
                                              <p:stCondLst>
                                                <p:cond delay="0"/>
                                              </p:stCondLst>
                                            </p:cTn>
                                            <p:tgtEl>
                                              <p:spTgt spid="15"/>
                                            </p:tgtEl>
                                            <p:attrNameLst>
                                              <p:attrName>style.visibility</p:attrName>
                                            </p:attrNameLst>
                                          </p:cBhvr>
                                          <p:to>
                                            <p:strVal val="visible"/>
                                          </p:to>
                                        </p:set>
                                        <p:animEffect transition="in" filter="fade">
                                          <p:cBhvr>
                                            <p:cTn id="59" dur="500"/>
                                            <p:tgtEl>
                                              <p:spTgt spid="15"/>
                                            </p:tgtEl>
                                          </p:cBhvr>
                                        </p:animEffect>
                                        <p:anim calcmode="lin" valueType="num">
                                          <p:cBhvr>
                                            <p:cTn id="60" dur="500" fill="hold"/>
                                            <p:tgtEl>
                                              <p:spTgt spid="15"/>
                                            </p:tgtEl>
                                            <p:attrNameLst>
                                              <p:attrName>ppt_x</p:attrName>
                                            </p:attrNameLst>
                                          </p:cBhvr>
                                          <p:tavLst>
                                            <p:tav tm="0">
                                              <p:val>
                                                <p:strVal val="#ppt_x"/>
                                              </p:val>
                                            </p:tav>
                                            <p:tav tm="100000">
                                              <p:val>
                                                <p:strVal val="#ppt_x"/>
                                              </p:val>
                                            </p:tav>
                                          </p:tavLst>
                                        </p:anim>
                                        <p:anim calcmode="lin" valueType="num">
                                          <p:cBhvr>
                                            <p:cTn id="61" dur="500" fill="hold"/>
                                            <p:tgtEl>
                                              <p:spTgt spid="15"/>
                                            </p:tgtEl>
                                            <p:attrNameLst>
                                              <p:attrName>ppt_y</p:attrName>
                                            </p:attrNameLst>
                                          </p:cBhvr>
                                          <p:tavLst>
                                            <p:tav tm="0">
                                              <p:val>
                                                <p:strVal val="#ppt_y+.1"/>
                                              </p:val>
                                            </p:tav>
                                            <p:tav tm="100000">
                                              <p:val>
                                                <p:strVal val="#ppt_y"/>
                                              </p:val>
                                            </p:tav>
                                          </p:tavLst>
                                        </p:anim>
                                      </p:childTnLst>
                                    </p:cTn>
                                  </p:par>
                                  <p:par>
                                    <p:cTn id="62" presetID="42" presetClass="entr" presetSubtype="0" fill="hold" grpId="0" nodeType="withEffect">
                                      <p:stCondLst>
                                        <p:cond delay="4750"/>
                                      </p:stCondLst>
                                      <p:iterate type="lt">
                                        <p:tmPct val="10000"/>
                                      </p:iterate>
                                      <p:childTnLst>
                                        <p:set>
                                          <p:cBhvr>
                                            <p:cTn id="63" dur="1" fill="hold">
                                              <p:stCondLst>
                                                <p:cond delay="0"/>
                                              </p:stCondLst>
                                            </p:cTn>
                                            <p:tgtEl>
                                              <p:spTgt spid="16"/>
                                            </p:tgtEl>
                                            <p:attrNameLst>
                                              <p:attrName>style.visibility</p:attrName>
                                            </p:attrNameLst>
                                          </p:cBhvr>
                                          <p:to>
                                            <p:strVal val="visible"/>
                                          </p:to>
                                        </p:set>
                                        <p:animEffect transition="in" filter="fade">
                                          <p:cBhvr>
                                            <p:cTn id="64" dur="500"/>
                                            <p:tgtEl>
                                              <p:spTgt spid="16"/>
                                            </p:tgtEl>
                                          </p:cBhvr>
                                        </p:animEffect>
                                        <p:anim calcmode="lin" valueType="num">
                                          <p:cBhvr>
                                            <p:cTn id="65" dur="500" fill="hold"/>
                                            <p:tgtEl>
                                              <p:spTgt spid="16"/>
                                            </p:tgtEl>
                                            <p:attrNameLst>
                                              <p:attrName>ppt_x</p:attrName>
                                            </p:attrNameLst>
                                          </p:cBhvr>
                                          <p:tavLst>
                                            <p:tav tm="0">
                                              <p:val>
                                                <p:strVal val="#ppt_x"/>
                                              </p:val>
                                            </p:tav>
                                            <p:tav tm="100000">
                                              <p:val>
                                                <p:strVal val="#ppt_x"/>
                                              </p:val>
                                            </p:tav>
                                          </p:tavLst>
                                        </p:anim>
                                        <p:anim calcmode="lin" valueType="num">
                                          <p:cBhvr>
                                            <p:cTn id="66" dur="500" fill="hold"/>
                                            <p:tgtEl>
                                              <p:spTgt spid="1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P spid="13" grpId="0"/>
          <p:bldP spid="14" grpId="0"/>
          <p:bldP spid="15" grpId="0"/>
          <p:bldP spid="16" grpId="0"/>
          <p:bldP spid="18" grpId="0" animBg="1"/>
          <p:bldP spid="19" grpId="0"/>
        </p:bldLst>
      </p:timing>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val 17"/>
          <p:cNvSpPr>
            <a:spLocks noChangeArrowheads="1"/>
          </p:cNvSpPr>
          <p:nvPr/>
        </p:nvSpPr>
        <p:spPr bwMode="auto">
          <a:xfrm>
            <a:off x="1399574" y="3827173"/>
            <a:ext cx="744580" cy="746571"/>
          </a:xfrm>
          <a:prstGeom prst="ellipse">
            <a:avLst/>
          </a:prstGeom>
          <a:solidFill>
            <a:schemeClr val="accent3"/>
          </a:solidFill>
          <a:ln w="9525">
            <a:noFill/>
            <a:round/>
          </a:ln>
        </p:spPr>
        <p:txBody>
          <a:bodyPr wrap="none" anchor="ctr"/>
          <a:lstStyle/>
          <a:p>
            <a:endParaRPr lang="zh-CN" altLang="en-US">
              <a:solidFill>
                <a:schemeClr val="bg1"/>
              </a:solidFill>
              <a:latin typeface="+mn-ea"/>
              <a:sym typeface="Arial" panose="020B0604020202020204" pitchFamily="34" charset="0"/>
            </a:endParaRPr>
          </a:p>
        </p:txBody>
      </p:sp>
      <p:sp>
        <p:nvSpPr>
          <p:cNvPr id="3" name="Oval 18"/>
          <p:cNvSpPr>
            <a:spLocks noChangeArrowheads="1"/>
          </p:cNvSpPr>
          <p:nvPr/>
        </p:nvSpPr>
        <p:spPr bwMode="auto">
          <a:xfrm>
            <a:off x="4879589" y="1921923"/>
            <a:ext cx="662955" cy="662956"/>
          </a:xfrm>
          <a:prstGeom prst="ellipse">
            <a:avLst/>
          </a:prstGeom>
          <a:solidFill>
            <a:schemeClr val="accent3"/>
          </a:solidFill>
          <a:ln w="9525">
            <a:noFill/>
            <a:round/>
          </a:ln>
        </p:spPr>
        <p:txBody>
          <a:bodyPr wrap="none" anchor="ctr"/>
          <a:lstStyle/>
          <a:p>
            <a:endParaRPr lang="zh-CN" altLang="en-US">
              <a:solidFill>
                <a:schemeClr val="bg1"/>
              </a:solidFill>
              <a:latin typeface="+mn-ea"/>
              <a:sym typeface="Arial" panose="020B0604020202020204" pitchFamily="34" charset="0"/>
            </a:endParaRPr>
          </a:p>
        </p:txBody>
      </p:sp>
      <p:sp>
        <p:nvSpPr>
          <p:cNvPr id="4" name="Oval 19"/>
          <p:cNvSpPr>
            <a:spLocks noChangeArrowheads="1"/>
          </p:cNvSpPr>
          <p:nvPr/>
        </p:nvSpPr>
        <p:spPr bwMode="auto">
          <a:xfrm>
            <a:off x="6786829" y="5650796"/>
            <a:ext cx="577348" cy="579339"/>
          </a:xfrm>
          <a:prstGeom prst="ellipse">
            <a:avLst/>
          </a:prstGeom>
          <a:solidFill>
            <a:schemeClr val="accent4"/>
          </a:solidFill>
          <a:ln w="9525">
            <a:noFill/>
            <a:round/>
          </a:ln>
        </p:spPr>
        <p:txBody>
          <a:bodyPr wrap="none" anchor="ctr"/>
          <a:lstStyle/>
          <a:p>
            <a:endParaRPr lang="zh-CN" altLang="en-US">
              <a:solidFill>
                <a:schemeClr val="bg1"/>
              </a:solidFill>
              <a:latin typeface="+mn-ea"/>
              <a:sym typeface="Arial" panose="020B0604020202020204" pitchFamily="34" charset="0"/>
            </a:endParaRPr>
          </a:p>
        </p:txBody>
      </p:sp>
      <p:sp>
        <p:nvSpPr>
          <p:cNvPr id="5" name="Oval 20"/>
          <p:cNvSpPr>
            <a:spLocks noChangeArrowheads="1"/>
          </p:cNvSpPr>
          <p:nvPr/>
        </p:nvSpPr>
        <p:spPr bwMode="auto">
          <a:xfrm>
            <a:off x="9932380" y="4655369"/>
            <a:ext cx="497715" cy="497715"/>
          </a:xfrm>
          <a:prstGeom prst="ellipse">
            <a:avLst/>
          </a:prstGeom>
          <a:solidFill>
            <a:schemeClr val="accent4"/>
          </a:solidFill>
          <a:ln w="9525">
            <a:noFill/>
            <a:round/>
          </a:ln>
        </p:spPr>
        <p:txBody>
          <a:bodyPr wrap="none" anchor="ctr"/>
          <a:lstStyle/>
          <a:p>
            <a:endParaRPr lang="zh-CN" altLang="en-US">
              <a:solidFill>
                <a:schemeClr val="bg1"/>
              </a:solidFill>
              <a:latin typeface="+mn-ea"/>
              <a:sym typeface="Arial" panose="020B0604020202020204" pitchFamily="34" charset="0"/>
            </a:endParaRPr>
          </a:p>
        </p:txBody>
      </p:sp>
      <p:sp>
        <p:nvSpPr>
          <p:cNvPr id="6" name="Oval 21"/>
          <p:cNvSpPr>
            <a:spLocks noChangeArrowheads="1"/>
          </p:cNvSpPr>
          <p:nvPr/>
        </p:nvSpPr>
        <p:spPr bwMode="auto">
          <a:xfrm>
            <a:off x="9104184" y="2334031"/>
            <a:ext cx="746571" cy="746571"/>
          </a:xfrm>
          <a:prstGeom prst="ellipse">
            <a:avLst/>
          </a:prstGeom>
          <a:solidFill>
            <a:schemeClr val="accent1"/>
          </a:solidFill>
          <a:ln w="9525">
            <a:noFill/>
            <a:round/>
          </a:ln>
        </p:spPr>
        <p:txBody>
          <a:bodyPr wrap="none" anchor="ctr"/>
          <a:lstStyle/>
          <a:p>
            <a:endParaRPr lang="zh-CN" altLang="en-US">
              <a:solidFill>
                <a:schemeClr val="bg1"/>
              </a:solidFill>
              <a:latin typeface="+mn-ea"/>
              <a:sym typeface="Arial" panose="020B0604020202020204" pitchFamily="34" charset="0"/>
            </a:endParaRPr>
          </a:p>
        </p:txBody>
      </p:sp>
      <p:grpSp>
        <p:nvGrpSpPr>
          <p:cNvPr id="7" name="Group 27"/>
          <p:cNvGrpSpPr/>
          <p:nvPr/>
        </p:nvGrpSpPr>
        <p:grpSpPr bwMode="auto">
          <a:xfrm>
            <a:off x="2560242" y="2087166"/>
            <a:ext cx="1909231" cy="1491151"/>
            <a:chOff x="1286" y="1027"/>
            <a:chExt cx="959" cy="749"/>
          </a:xfrm>
        </p:grpSpPr>
        <p:sp>
          <p:nvSpPr>
            <p:cNvPr id="8" name="Oval 16"/>
            <p:cNvSpPr>
              <a:spLocks noChangeArrowheads="1"/>
            </p:cNvSpPr>
            <p:nvPr/>
          </p:nvSpPr>
          <p:spPr bwMode="auto">
            <a:xfrm>
              <a:off x="1286" y="1027"/>
              <a:ext cx="748" cy="749"/>
            </a:xfrm>
            <a:prstGeom prst="ellipse">
              <a:avLst/>
            </a:prstGeom>
            <a:solidFill>
              <a:schemeClr val="accent1"/>
            </a:solidFill>
            <a:ln w="9525">
              <a:noFill/>
              <a:round/>
            </a:ln>
          </p:spPr>
          <p:txBody>
            <a:bodyPr wrap="none" anchor="ctr"/>
            <a:lstStyle/>
            <a:p>
              <a:endParaRPr lang="zh-CN" altLang="en-US" sz="2255">
                <a:solidFill>
                  <a:schemeClr val="bg1"/>
                </a:solidFill>
                <a:latin typeface="+mn-ea"/>
                <a:sym typeface="Arial" panose="020B0604020202020204" pitchFamily="34" charset="0"/>
              </a:endParaRPr>
            </a:p>
          </p:txBody>
        </p:sp>
        <p:sp>
          <p:nvSpPr>
            <p:cNvPr id="9" name="Text Box 27"/>
            <p:cNvSpPr txBox="1">
              <a:spLocks noChangeArrowheads="1"/>
            </p:cNvSpPr>
            <p:nvPr/>
          </p:nvSpPr>
          <p:spPr bwMode="auto">
            <a:xfrm>
              <a:off x="1293" y="1293"/>
              <a:ext cx="952" cy="221"/>
            </a:xfrm>
            <a:prstGeom prst="rect">
              <a:avLst/>
            </a:prstGeom>
            <a:noFill/>
            <a:ln w="9525">
              <a:noFill/>
              <a:miter lim="800000"/>
            </a:ln>
          </p:spPr>
          <p:txBody>
            <a:bodyPr>
              <a:spAutoFit/>
            </a:bodyPr>
            <a:lstStyle/>
            <a:p>
              <a:pPr defTabSz="1146175">
                <a:spcBef>
                  <a:spcPct val="50000"/>
                </a:spcBef>
              </a:pPr>
              <a:r>
                <a:rPr lang="zh-CN" altLang="en-US" sz="2255">
                  <a:solidFill>
                    <a:schemeClr val="bg1"/>
                  </a:solidFill>
                  <a:latin typeface="+mn-ea"/>
                  <a:sym typeface="Arial" panose="020B0604020202020204" pitchFamily="34" charset="0"/>
                </a:rPr>
                <a:t>添加标题</a:t>
              </a:r>
              <a:endParaRPr lang="zh-CN" altLang="en-US" sz="2255">
                <a:solidFill>
                  <a:schemeClr val="bg1"/>
                </a:solidFill>
                <a:latin typeface="+mn-ea"/>
                <a:sym typeface="Arial" panose="020B0604020202020204" pitchFamily="34" charset="0"/>
              </a:endParaRPr>
            </a:p>
          </p:txBody>
        </p:sp>
      </p:grpSp>
      <p:grpSp>
        <p:nvGrpSpPr>
          <p:cNvPr id="10" name="Group 28"/>
          <p:cNvGrpSpPr/>
          <p:nvPr/>
        </p:nvGrpSpPr>
        <p:grpSpPr bwMode="auto">
          <a:xfrm>
            <a:off x="6701222" y="1756683"/>
            <a:ext cx="2012756" cy="1738016"/>
            <a:chOff x="3366" y="861"/>
            <a:chExt cx="1011" cy="873"/>
          </a:xfrm>
        </p:grpSpPr>
        <p:sp>
          <p:nvSpPr>
            <p:cNvPr id="11" name="Oval 22"/>
            <p:cNvSpPr>
              <a:spLocks noChangeArrowheads="1"/>
            </p:cNvSpPr>
            <p:nvPr/>
          </p:nvSpPr>
          <p:spPr bwMode="auto">
            <a:xfrm>
              <a:off x="3366" y="861"/>
              <a:ext cx="874" cy="873"/>
            </a:xfrm>
            <a:prstGeom prst="ellipse">
              <a:avLst/>
            </a:prstGeom>
            <a:solidFill>
              <a:schemeClr val="accent2"/>
            </a:solidFill>
            <a:ln w="9525">
              <a:noFill/>
              <a:round/>
            </a:ln>
          </p:spPr>
          <p:txBody>
            <a:bodyPr wrap="none" anchor="ctr"/>
            <a:lstStyle/>
            <a:p>
              <a:endParaRPr lang="zh-CN" altLang="en-US" sz="2255" dirty="0">
                <a:solidFill>
                  <a:schemeClr val="bg1"/>
                </a:solidFill>
                <a:latin typeface="+mn-ea"/>
                <a:sym typeface="Arial" panose="020B0604020202020204" pitchFamily="34" charset="0"/>
              </a:endParaRPr>
            </a:p>
          </p:txBody>
        </p:sp>
        <p:sp>
          <p:nvSpPr>
            <p:cNvPr id="12" name="Text Box 28"/>
            <p:cNvSpPr txBox="1">
              <a:spLocks noChangeArrowheads="1"/>
            </p:cNvSpPr>
            <p:nvPr/>
          </p:nvSpPr>
          <p:spPr bwMode="auto">
            <a:xfrm>
              <a:off x="3425" y="1189"/>
              <a:ext cx="952" cy="221"/>
            </a:xfrm>
            <a:prstGeom prst="rect">
              <a:avLst/>
            </a:prstGeom>
            <a:noFill/>
            <a:ln w="9525">
              <a:noFill/>
              <a:miter lim="800000"/>
            </a:ln>
          </p:spPr>
          <p:txBody>
            <a:bodyPr>
              <a:spAutoFit/>
            </a:bodyPr>
            <a:lstStyle/>
            <a:p>
              <a:pPr defTabSz="1146175">
                <a:spcBef>
                  <a:spcPct val="50000"/>
                </a:spcBef>
              </a:pPr>
              <a:r>
                <a:rPr lang="zh-CN" altLang="en-US" sz="2255">
                  <a:solidFill>
                    <a:schemeClr val="bg1"/>
                  </a:solidFill>
                  <a:latin typeface="+mn-ea"/>
                  <a:sym typeface="Arial" panose="020B0604020202020204" pitchFamily="34" charset="0"/>
                </a:rPr>
                <a:t>添加标题</a:t>
              </a:r>
              <a:endParaRPr lang="zh-CN" altLang="en-US" sz="2255">
                <a:solidFill>
                  <a:schemeClr val="bg1"/>
                </a:solidFill>
                <a:latin typeface="+mn-ea"/>
                <a:sym typeface="Arial" panose="020B0604020202020204" pitchFamily="34" charset="0"/>
              </a:endParaRPr>
            </a:p>
          </p:txBody>
        </p:sp>
      </p:grpSp>
      <p:grpSp>
        <p:nvGrpSpPr>
          <p:cNvPr id="13" name="Group 30"/>
          <p:cNvGrpSpPr/>
          <p:nvPr/>
        </p:nvGrpSpPr>
        <p:grpSpPr bwMode="auto">
          <a:xfrm>
            <a:off x="2476626" y="4406514"/>
            <a:ext cx="1992847" cy="1574767"/>
            <a:chOff x="1244" y="2192"/>
            <a:chExt cx="1001" cy="791"/>
          </a:xfrm>
        </p:grpSpPr>
        <p:sp>
          <p:nvSpPr>
            <p:cNvPr id="14" name="Oval 23"/>
            <p:cNvSpPr>
              <a:spLocks noChangeArrowheads="1"/>
            </p:cNvSpPr>
            <p:nvPr/>
          </p:nvSpPr>
          <p:spPr bwMode="auto">
            <a:xfrm>
              <a:off x="1244" y="2192"/>
              <a:ext cx="791" cy="791"/>
            </a:xfrm>
            <a:prstGeom prst="ellipse">
              <a:avLst/>
            </a:prstGeom>
            <a:solidFill>
              <a:schemeClr val="accent2"/>
            </a:solidFill>
            <a:ln w="9525">
              <a:noFill/>
              <a:round/>
            </a:ln>
          </p:spPr>
          <p:txBody>
            <a:bodyPr wrap="none" anchor="ctr"/>
            <a:lstStyle/>
            <a:p>
              <a:endParaRPr lang="zh-CN" altLang="en-US" sz="2255" dirty="0">
                <a:solidFill>
                  <a:schemeClr val="bg1"/>
                </a:solidFill>
                <a:latin typeface="+mn-ea"/>
                <a:sym typeface="Arial" panose="020B0604020202020204" pitchFamily="34" charset="0"/>
              </a:endParaRPr>
            </a:p>
          </p:txBody>
        </p:sp>
        <p:sp>
          <p:nvSpPr>
            <p:cNvPr id="15" name="Text Box 29"/>
            <p:cNvSpPr txBox="1">
              <a:spLocks noChangeArrowheads="1"/>
            </p:cNvSpPr>
            <p:nvPr/>
          </p:nvSpPr>
          <p:spPr bwMode="auto">
            <a:xfrm>
              <a:off x="1293" y="2472"/>
              <a:ext cx="952" cy="221"/>
            </a:xfrm>
            <a:prstGeom prst="rect">
              <a:avLst/>
            </a:prstGeom>
            <a:noFill/>
            <a:ln w="9525">
              <a:noFill/>
              <a:miter lim="800000"/>
            </a:ln>
          </p:spPr>
          <p:txBody>
            <a:bodyPr>
              <a:spAutoFit/>
            </a:bodyPr>
            <a:lstStyle/>
            <a:p>
              <a:pPr defTabSz="1146175">
                <a:spcBef>
                  <a:spcPct val="50000"/>
                </a:spcBef>
              </a:pPr>
              <a:r>
                <a:rPr lang="zh-CN" altLang="en-US" sz="2255">
                  <a:solidFill>
                    <a:schemeClr val="bg1"/>
                  </a:solidFill>
                  <a:latin typeface="+mn-ea"/>
                  <a:sym typeface="Arial" panose="020B0604020202020204" pitchFamily="34" charset="0"/>
                </a:rPr>
                <a:t>添加标题</a:t>
              </a:r>
              <a:endParaRPr lang="zh-CN" altLang="en-US" sz="2255">
                <a:solidFill>
                  <a:schemeClr val="bg1"/>
                </a:solidFill>
                <a:latin typeface="+mn-ea"/>
                <a:sym typeface="Arial" panose="020B0604020202020204" pitchFamily="34" charset="0"/>
              </a:endParaRPr>
            </a:p>
          </p:txBody>
        </p:sp>
      </p:grpSp>
      <p:grpSp>
        <p:nvGrpSpPr>
          <p:cNvPr id="16" name="Group 31"/>
          <p:cNvGrpSpPr/>
          <p:nvPr/>
        </p:nvGrpSpPr>
        <p:grpSpPr bwMode="auto">
          <a:xfrm>
            <a:off x="7696650" y="4324887"/>
            <a:ext cx="2010764" cy="1740008"/>
            <a:chOff x="3866" y="2151"/>
            <a:chExt cx="1010" cy="874"/>
          </a:xfrm>
        </p:grpSpPr>
        <p:sp>
          <p:nvSpPr>
            <p:cNvPr id="17" name="Oval 24"/>
            <p:cNvSpPr>
              <a:spLocks noChangeArrowheads="1"/>
            </p:cNvSpPr>
            <p:nvPr/>
          </p:nvSpPr>
          <p:spPr bwMode="auto">
            <a:xfrm>
              <a:off x="3866" y="2151"/>
              <a:ext cx="874" cy="874"/>
            </a:xfrm>
            <a:prstGeom prst="ellipse">
              <a:avLst/>
            </a:prstGeom>
            <a:solidFill>
              <a:schemeClr val="accent1"/>
            </a:solidFill>
            <a:ln w="9525">
              <a:noFill/>
              <a:round/>
            </a:ln>
          </p:spPr>
          <p:txBody>
            <a:bodyPr wrap="none" anchor="ctr"/>
            <a:lstStyle/>
            <a:p>
              <a:endParaRPr lang="zh-CN" altLang="en-US" sz="2255">
                <a:solidFill>
                  <a:schemeClr val="bg1"/>
                </a:solidFill>
                <a:latin typeface="+mn-ea"/>
                <a:sym typeface="Arial" panose="020B0604020202020204" pitchFamily="34" charset="0"/>
              </a:endParaRPr>
            </a:p>
          </p:txBody>
        </p:sp>
        <p:sp>
          <p:nvSpPr>
            <p:cNvPr id="18" name="Text Box 30"/>
            <p:cNvSpPr txBox="1">
              <a:spLocks noChangeArrowheads="1"/>
            </p:cNvSpPr>
            <p:nvPr/>
          </p:nvSpPr>
          <p:spPr bwMode="auto">
            <a:xfrm>
              <a:off x="3924" y="2472"/>
              <a:ext cx="952" cy="221"/>
            </a:xfrm>
            <a:prstGeom prst="rect">
              <a:avLst/>
            </a:prstGeom>
            <a:noFill/>
            <a:ln w="9525">
              <a:noFill/>
              <a:miter lim="800000"/>
            </a:ln>
          </p:spPr>
          <p:txBody>
            <a:bodyPr>
              <a:spAutoFit/>
            </a:bodyPr>
            <a:lstStyle/>
            <a:p>
              <a:pPr defTabSz="1146175">
                <a:spcBef>
                  <a:spcPct val="50000"/>
                </a:spcBef>
              </a:pPr>
              <a:r>
                <a:rPr lang="zh-CN" altLang="en-US" sz="2255">
                  <a:solidFill>
                    <a:schemeClr val="bg1"/>
                  </a:solidFill>
                  <a:latin typeface="+mn-ea"/>
                  <a:sym typeface="Arial" panose="020B0604020202020204" pitchFamily="34" charset="0"/>
                </a:rPr>
                <a:t>添加标题</a:t>
              </a:r>
              <a:endParaRPr lang="zh-CN" altLang="en-US" sz="2255">
                <a:solidFill>
                  <a:schemeClr val="bg1"/>
                </a:solidFill>
                <a:latin typeface="+mn-ea"/>
                <a:sym typeface="Arial" panose="020B0604020202020204" pitchFamily="34" charset="0"/>
              </a:endParaRPr>
            </a:p>
          </p:txBody>
        </p:sp>
      </p:grpSp>
      <p:grpSp>
        <p:nvGrpSpPr>
          <p:cNvPr id="19" name="Group 29"/>
          <p:cNvGrpSpPr/>
          <p:nvPr/>
        </p:nvGrpSpPr>
        <p:grpSpPr bwMode="auto">
          <a:xfrm>
            <a:off x="4714347" y="3247833"/>
            <a:ext cx="2319347" cy="2319347"/>
            <a:chOff x="2368" y="1610"/>
            <a:chExt cx="1165" cy="1165"/>
          </a:xfrm>
        </p:grpSpPr>
        <p:sp>
          <p:nvSpPr>
            <p:cNvPr id="20" name="Oval 25"/>
            <p:cNvSpPr>
              <a:spLocks noChangeArrowheads="1"/>
            </p:cNvSpPr>
            <p:nvPr/>
          </p:nvSpPr>
          <p:spPr bwMode="auto">
            <a:xfrm>
              <a:off x="2368" y="1610"/>
              <a:ext cx="1165" cy="1165"/>
            </a:xfrm>
            <a:prstGeom prst="ellipse">
              <a:avLst/>
            </a:prstGeom>
            <a:solidFill>
              <a:schemeClr val="accent1"/>
            </a:solidFill>
            <a:ln w="9525">
              <a:noFill/>
              <a:round/>
            </a:ln>
          </p:spPr>
          <p:txBody>
            <a:bodyPr wrap="none" anchor="ctr"/>
            <a:lstStyle/>
            <a:p>
              <a:endParaRPr lang="zh-CN" altLang="en-US" sz="2255">
                <a:solidFill>
                  <a:schemeClr val="bg1"/>
                </a:solidFill>
                <a:latin typeface="+mn-ea"/>
                <a:sym typeface="Arial" panose="020B0604020202020204" pitchFamily="34" charset="0"/>
              </a:endParaRPr>
            </a:p>
          </p:txBody>
        </p:sp>
        <p:sp>
          <p:nvSpPr>
            <p:cNvPr id="21" name="Text Box 31"/>
            <p:cNvSpPr txBox="1">
              <a:spLocks noChangeArrowheads="1"/>
            </p:cNvSpPr>
            <p:nvPr/>
          </p:nvSpPr>
          <p:spPr bwMode="auto">
            <a:xfrm>
              <a:off x="2472" y="1928"/>
              <a:ext cx="952" cy="667"/>
            </a:xfrm>
            <a:prstGeom prst="rect">
              <a:avLst/>
            </a:prstGeom>
            <a:noFill/>
            <a:ln w="9525">
              <a:noFill/>
              <a:miter lim="800000"/>
            </a:ln>
          </p:spPr>
          <p:txBody>
            <a:bodyPr>
              <a:spAutoFit/>
            </a:bodyPr>
            <a:lstStyle/>
            <a:p>
              <a:pPr algn="ctr" defTabSz="1146175">
                <a:spcBef>
                  <a:spcPct val="50000"/>
                </a:spcBef>
              </a:pPr>
              <a:r>
                <a:rPr lang="zh-CN" altLang="en-US" sz="4015">
                  <a:solidFill>
                    <a:schemeClr val="bg1"/>
                  </a:solidFill>
                  <a:latin typeface="+mn-ea"/>
                  <a:sym typeface="Arial" panose="020B0604020202020204" pitchFamily="34" charset="0"/>
                </a:rPr>
                <a:t>添加标题</a:t>
              </a:r>
              <a:endParaRPr lang="zh-CN" altLang="en-US" sz="4015">
                <a:solidFill>
                  <a:schemeClr val="bg1"/>
                </a:solidFill>
                <a:latin typeface="+mn-ea"/>
                <a:sym typeface="Arial" panose="020B0604020202020204" pitchFamily="34" charset="0"/>
              </a:endParaRPr>
            </a:p>
          </p:txBody>
        </p:sp>
      </p:grpSp>
      <p:sp>
        <p:nvSpPr>
          <p:cNvPr id="22" name="Line 32"/>
          <p:cNvSpPr>
            <a:spLocks noChangeShapeType="1"/>
          </p:cNvSpPr>
          <p:nvPr/>
        </p:nvSpPr>
        <p:spPr bwMode="auto">
          <a:xfrm flipV="1">
            <a:off x="2032666" y="3339413"/>
            <a:ext cx="631101" cy="541513"/>
          </a:xfrm>
          <a:prstGeom prst="line">
            <a:avLst/>
          </a:prstGeom>
          <a:noFill/>
          <a:ln w="9525">
            <a:solidFill>
              <a:schemeClr val="accent2">
                <a:lumMod val="50000"/>
              </a:schemeClr>
            </a:solidFill>
            <a:prstDash val="dash"/>
            <a:round/>
          </a:ln>
        </p:spPr>
        <p:txBody>
          <a:bodyPr/>
          <a:lstStyle/>
          <a:p>
            <a:endParaRPr lang="zh-CN" altLang="en-US">
              <a:solidFill>
                <a:schemeClr val="bg1"/>
              </a:solidFill>
              <a:latin typeface="+mn-ea"/>
              <a:sym typeface="Arial" panose="020B0604020202020204" pitchFamily="34" charset="0"/>
            </a:endParaRPr>
          </a:p>
        </p:txBody>
      </p:sp>
      <p:sp>
        <p:nvSpPr>
          <p:cNvPr id="23" name="Line 33"/>
          <p:cNvSpPr>
            <a:spLocks noChangeShapeType="1"/>
          </p:cNvSpPr>
          <p:nvPr/>
        </p:nvSpPr>
        <p:spPr bwMode="auto">
          <a:xfrm flipV="1">
            <a:off x="4109129" y="2435565"/>
            <a:ext cx="722681" cy="181168"/>
          </a:xfrm>
          <a:prstGeom prst="line">
            <a:avLst/>
          </a:prstGeom>
          <a:noFill/>
          <a:ln w="9525">
            <a:solidFill>
              <a:schemeClr val="accent2">
                <a:lumMod val="50000"/>
              </a:schemeClr>
            </a:solidFill>
            <a:prstDash val="dash"/>
            <a:round/>
          </a:ln>
        </p:spPr>
        <p:txBody>
          <a:bodyPr/>
          <a:lstStyle/>
          <a:p>
            <a:endParaRPr lang="zh-CN" altLang="en-US">
              <a:solidFill>
                <a:schemeClr val="bg1"/>
              </a:solidFill>
              <a:latin typeface="+mn-ea"/>
              <a:sym typeface="Arial" panose="020B0604020202020204" pitchFamily="34" charset="0"/>
            </a:endParaRPr>
          </a:p>
        </p:txBody>
      </p:sp>
      <p:sp>
        <p:nvSpPr>
          <p:cNvPr id="24" name="Line 34"/>
          <p:cNvSpPr>
            <a:spLocks noChangeShapeType="1"/>
          </p:cNvSpPr>
          <p:nvPr/>
        </p:nvSpPr>
        <p:spPr bwMode="auto">
          <a:xfrm>
            <a:off x="5644078" y="2254398"/>
            <a:ext cx="993436" cy="179177"/>
          </a:xfrm>
          <a:prstGeom prst="line">
            <a:avLst/>
          </a:prstGeom>
          <a:noFill/>
          <a:ln w="9525">
            <a:solidFill>
              <a:schemeClr val="accent2">
                <a:lumMod val="50000"/>
              </a:schemeClr>
            </a:solidFill>
            <a:prstDash val="dash"/>
            <a:round/>
          </a:ln>
        </p:spPr>
        <p:txBody>
          <a:bodyPr/>
          <a:lstStyle/>
          <a:p>
            <a:endParaRPr lang="zh-CN" altLang="en-US">
              <a:solidFill>
                <a:schemeClr val="bg1"/>
              </a:solidFill>
              <a:latin typeface="+mn-ea"/>
              <a:sym typeface="Arial" panose="020B0604020202020204" pitchFamily="34" charset="0"/>
            </a:endParaRPr>
          </a:p>
        </p:txBody>
      </p:sp>
      <p:sp>
        <p:nvSpPr>
          <p:cNvPr id="25" name="Line 35"/>
          <p:cNvSpPr>
            <a:spLocks noChangeShapeType="1"/>
          </p:cNvSpPr>
          <p:nvPr/>
        </p:nvSpPr>
        <p:spPr bwMode="auto">
          <a:xfrm>
            <a:off x="8445212" y="2525155"/>
            <a:ext cx="541513" cy="97551"/>
          </a:xfrm>
          <a:prstGeom prst="line">
            <a:avLst/>
          </a:prstGeom>
          <a:noFill/>
          <a:ln w="9525">
            <a:solidFill>
              <a:schemeClr val="accent2">
                <a:lumMod val="50000"/>
              </a:schemeClr>
            </a:solidFill>
            <a:prstDash val="dash"/>
            <a:round/>
          </a:ln>
        </p:spPr>
        <p:txBody>
          <a:bodyPr/>
          <a:lstStyle/>
          <a:p>
            <a:endParaRPr lang="zh-CN" altLang="en-US">
              <a:solidFill>
                <a:schemeClr val="bg1"/>
              </a:solidFill>
              <a:latin typeface="+mn-ea"/>
              <a:sym typeface="Arial" panose="020B0604020202020204" pitchFamily="34" charset="0"/>
            </a:endParaRPr>
          </a:p>
        </p:txBody>
      </p:sp>
      <p:sp>
        <p:nvSpPr>
          <p:cNvPr id="26" name="Line 36"/>
          <p:cNvSpPr>
            <a:spLocks noChangeShapeType="1"/>
          </p:cNvSpPr>
          <p:nvPr/>
        </p:nvSpPr>
        <p:spPr bwMode="auto">
          <a:xfrm>
            <a:off x="9617825" y="3158248"/>
            <a:ext cx="541513" cy="1445361"/>
          </a:xfrm>
          <a:prstGeom prst="line">
            <a:avLst/>
          </a:prstGeom>
          <a:noFill/>
          <a:ln w="9525">
            <a:solidFill>
              <a:schemeClr val="accent2">
                <a:lumMod val="50000"/>
              </a:schemeClr>
            </a:solidFill>
            <a:prstDash val="dash"/>
            <a:round/>
          </a:ln>
        </p:spPr>
        <p:txBody>
          <a:bodyPr/>
          <a:lstStyle/>
          <a:p>
            <a:endParaRPr lang="zh-CN" altLang="en-US">
              <a:solidFill>
                <a:schemeClr val="bg1"/>
              </a:solidFill>
              <a:latin typeface="+mn-ea"/>
              <a:sym typeface="Arial" panose="020B0604020202020204" pitchFamily="34" charset="0"/>
            </a:endParaRPr>
          </a:p>
        </p:txBody>
      </p:sp>
      <p:sp>
        <p:nvSpPr>
          <p:cNvPr id="27" name="Line 37"/>
          <p:cNvSpPr>
            <a:spLocks noChangeShapeType="1"/>
          </p:cNvSpPr>
          <p:nvPr/>
        </p:nvSpPr>
        <p:spPr bwMode="auto">
          <a:xfrm flipH="1">
            <a:off x="9528237" y="5053541"/>
            <a:ext cx="360345" cy="91579"/>
          </a:xfrm>
          <a:prstGeom prst="line">
            <a:avLst/>
          </a:prstGeom>
          <a:noFill/>
          <a:ln w="9525">
            <a:solidFill>
              <a:schemeClr val="accent2">
                <a:lumMod val="50000"/>
              </a:schemeClr>
            </a:solidFill>
            <a:prstDash val="dash"/>
            <a:round/>
          </a:ln>
        </p:spPr>
        <p:txBody>
          <a:bodyPr/>
          <a:lstStyle/>
          <a:p>
            <a:endParaRPr lang="zh-CN" altLang="en-US">
              <a:solidFill>
                <a:schemeClr val="bg1"/>
              </a:solidFill>
              <a:latin typeface="+mn-ea"/>
              <a:sym typeface="Arial" panose="020B0604020202020204" pitchFamily="34" charset="0"/>
            </a:endParaRPr>
          </a:p>
        </p:txBody>
      </p:sp>
      <p:sp>
        <p:nvSpPr>
          <p:cNvPr id="28" name="Line 38"/>
          <p:cNvSpPr>
            <a:spLocks noChangeShapeType="1"/>
          </p:cNvSpPr>
          <p:nvPr/>
        </p:nvSpPr>
        <p:spPr bwMode="auto">
          <a:xfrm flipH="1">
            <a:off x="7360195" y="5776221"/>
            <a:ext cx="451924" cy="91579"/>
          </a:xfrm>
          <a:prstGeom prst="line">
            <a:avLst/>
          </a:prstGeom>
          <a:noFill/>
          <a:ln w="9525">
            <a:solidFill>
              <a:schemeClr val="accent2">
                <a:lumMod val="50000"/>
              </a:schemeClr>
            </a:solidFill>
            <a:prstDash val="dash"/>
            <a:round/>
          </a:ln>
        </p:spPr>
        <p:txBody>
          <a:bodyPr/>
          <a:lstStyle/>
          <a:p>
            <a:endParaRPr lang="zh-CN" altLang="en-US">
              <a:solidFill>
                <a:schemeClr val="bg1"/>
              </a:solidFill>
              <a:latin typeface="+mn-ea"/>
              <a:sym typeface="Arial" panose="020B0604020202020204" pitchFamily="34" charset="0"/>
            </a:endParaRPr>
          </a:p>
        </p:txBody>
      </p:sp>
      <p:sp>
        <p:nvSpPr>
          <p:cNvPr id="29" name="Line 39"/>
          <p:cNvSpPr>
            <a:spLocks noChangeShapeType="1"/>
          </p:cNvSpPr>
          <p:nvPr/>
        </p:nvSpPr>
        <p:spPr bwMode="auto">
          <a:xfrm flipH="1" flipV="1">
            <a:off x="6729094" y="5326287"/>
            <a:ext cx="179177" cy="270756"/>
          </a:xfrm>
          <a:prstGeom prst="line">
            <a:avLst/>
          </a:prstGeom>
          <a:noFill/>
          <a:ln w="9525">
            <a:solidFill>
              <a:schemeClr val="accent2">
                <a:lumMod val="50000"/>
              </a:schemeClr>
            </a:solidFill>
            <a:prstDash val="dash"/>
            <a:round/>
          </a:ln>
        </p:spPr>
        <p:txBody>
          <a:bodyPr/>
          <a:lstStyle/>
          <a:p>
            <a:endParaRPr lang="zh-CN" altLang="en-US">
              <a:solidFill>
                <a:schemeClr val="bg1"/>
              </a:solidFill>
              <a:latin typeface="+mn-ea"/>
              <a:sym typeface="Arial" panose="020B0604020202020204" pitchFamily="34" charset="0"/>
            </a:endParaRPr>
          </a:p>
        </p:txBody>
      </p:sp>
      <p:sp>
        <p:nvSpPr>
          <p:cNvPr id="30" name="Line 40"/>
          <p:cNvSpPr>
            <a:spLocks noChangeShapeType="1"/>
          </p:cNvSpPr>
          <p:nvPr/>
        </p:nvSpPr>
        <p:spPr bwMode="auto">
          <a:xfrm flipH="1">
            <a:off x="4109127" y="4874363"/>
            <a:ext cx="633092" cy="89588"/>
          </a:xfrm>
          <a:prstGeom prst="line">
            <a:avLst/>
          </a:prstGeom>
          <a:noFill/>
          <a:ln w="9525">
            <a:solidFill>
              <a:schemeClr val="accent2">
                <a:lumMod val="50000"/>
              </a:schemeClr>
            </a:solidFill>
            <a:prstDash val="dash"/>
            <a:round/>
          </a:ln>
        </p:spPr>
        <p:txBody>
          <a:bodyPr/>
          <a:lstStyle/>
          <a:p>
            <a:endParaRPr lang="zh-CN" altLang="en-US">
              <a:solidFill>
                <a:schemeClr val="bg1"/>
              </a:solidFill>
              <a:latin typeface="+mn-ea"/>
              <a:sym typeface="Arial" panose="020B0604020202020204" pitchFamily="34" charset="0"/>
            </a:endParaRPr>
          </a:p>
        </p:txBody>
      </p:sp>
      <p:sp>
        <p:nvSpPr>
          <p:cNvPr id="31" name="Line 41"/>
          <p:cNvSpPr>
            <a:spLocks noChangeShapeType="1"/>
          </p:cNvSpPr>
          <p:nvPr/>
        </p:nvSpPr>
        <p:spPr bwMode="auto">
          <a:xfrm flipH="1" flipV="1">
            <a:off x="2211843" y="4422439"/>
            <a:ext cx="362336" cy="270756"/>
          </a:xfrm>
          <a:prstGeom prst="line">
            <a:avLst/>
          </a:prstGeom>
          <a:noFill/>
          <a:ln w="9525">
            <a:solidFill>
              <a:schemeClr val="accent2">
                <a:lumMod val="50000"/>
              </a:schemeClr>
            </a:solidFill>
            <a:prstDash val="dash"/>
            <a:round/>
          </a:ln>
        </p:spPr>
        <p:txBody>
          <a:bodyPr/>
          <a:lstStyle/>
          <a:p>
            <a:endParaRPr lang="zh-CN" altLang="en-US">
              <a:solidFill>
                <a:schemeClr val="bg1"/>
              </a:solidFill>
              <a:latin typeface="+mn-ea"/>
              <a:sym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900" advClick="0" advTm="5000">
        <p14:warp dir="in"/>
      </p:transition>
    </mc:Choice>
    <mc:Fallback>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p:cTn id="12" dur="500" fill="hold"/>
                                        <p:tgtEl>
                                          <p:spTgt spid="3"/>
                                        </p:tgtEl>
                                        <p:attrNameLst>
                                          <p:attrName>ppt_w</p:attrName>
                                        </p:attrNameLst>
                                      </p:cBhvr>
                                      <p:tavLst>
                                        <p:tav tm="0">
                                          <p:val>
                                            <p:fltVal val="0"/>
                                          </p:val>
                                        </p:tav>
                                        <p:tav tm="100000">
                                          <p:val>
                                            <p:strVal val="#ppt_w"/>
                                          </p:val>
                                        </p:tav>
                                      </p:tavLst>
                                    </p:anim>
                                    <p:anim calcmode="lin" valueType="num">
                                      <p:cBhvr>
                                        <p:cTn id="13" dur="500" fill="hold"/>
                                        <p:tgtEl>
                                          <p:spTgt spid="3"/>
                                        </p:tgtEl>
                                        <p:attrNameLst>
                                          <p:attrName>ppt_h</p:attrName>
                                        </p:attrNameLst>
                                      </p:cBhvr>
                                      <p:tavLst>
                                        <p:tav tm="0">
                                          <p:val>
                                            <p:fltVal val="0"/>
                                          </p:val>
                                        </p:tav>
                                        <p:tav tm="100000">
                                          <p:val>
                                            <p:strVal val="#ppt_h"/>
                                          </p:val>
                                        </p:tav>
                                      </p:tavLst>
                                    </p:anim>
                                    <p:animEffect transition="in" filter="fade">
                                      <p:cBhvr>
                                        <p:cTn id="14" dur="500"/>
                                        <p:tgtEl>
                                          <p:spTgt spid="3"/>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6"/>
                                        </p:tgtEl>
                                        <p:attrNameLst>
                                          <p:attrName>style.visibility</p:attrName>
                                        </p:attrNameLst>
                                      </p:cBhvr>
                                      <p:to>
                                        <p:strVal val="visible"/>
                                      </p:to>
                                    </p:set>
                                    <p:anim calcmode="lin" valueType="num">
                                      <p:cBhvr>
                                        <p:cTn id="17" dur="500" fill="hold"/>
                                        <p:tgtEl>
                                          <p:spTgt spid="6"/>
                                        </p:tgtEl>
                                        <p:attrNameLst>
                                          <p:attrName>ppt_w</p:attrName>
                                        </p:attrNameLst>
                                      </p:cBhvr>
                                      <p:tavLst>
                                        <p:tav tm="0">
                                          <p:val>
                                            <p:fltVal val="0"/>
                                          </p:val>
                                        </p:tav>
                                        <p:tav tm="100000">
                                          <p:val>
                                            <p:strVal val="#ppt_w"/>
                                          </p:val>
                                        </p:tav>
                                      </p:tavLst>
                                    </p:anim>
                                    <p:anim calcmode="lin" valueType="num">
                                      <p:cBhvr>
                                        <p:cTn id="18" dur="500" fill="hold"/>
                                        <p:tgtEl>
                                          <p:spTgt spid="6"/>
                                        </p:tgtEl>
                                        <p:attrNameLst>
                                          <p:attrName>ppt_h</p:attrName>
                                        </p:attrNameLst>
                                      </p:cBhvr>
                                      <p:tavLst>
                                        <p:tav tm="0">
                                          <p:val>
                                            <p:fltVal val="0"/>
                                          </p:val>
                                        </p:tav>
                                        <p:tav tm="100000">
                                          <p:val>
                                            <p:strVal val="#ppt_h"/>
                                          </p:val>
                                        </p:tav>
                                      </p:tavLst>
                                    </p:anim>
                                    <p:animEffect transition="in" filter="fade">
                                      <p:cBhvr>
                                        <p:cTn id="19" dur="500"/>
                                        <p:tgtEl>
                                          <p:spTgt spid="6"/>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5"/>
                                        </p:tgtEl>
                                        <p:attrNameLst>
                                          <p:attrName>style.visibility</p:attrName>
                                        </p:attrNameLst>
                                      </p:cBhvr>
                                      <p:to>
                                        <p:strVal val="visible"/>
                                      </p:to>
                                    </p:set>
                                    <p:anim calcmode="lin" valueType="num">
                                      <p:cBhvr>
                                        <p:cTn id="22" dur="500" fill="hold"/>
                                        <p:tgtEl>
                                          <p:spTgt spid="5"/>
                                        </p:tgtEl>
                                        <p:attrNameLst>
                                          <p:attrName>ppt_w</p:attrName>
                                        </p:attrNameLst>
                                      </p:cBhvr>
                                      <p:tavLst>
                                        <p:tav tm="0">
                                          <p:val>
                                            <p:fltVal val="0"/>
                                          </p:val>
                                        </p:tav>
                                        <p:tav tm="100000">
                                          <p:val>
                                            <p:strVal val="#ppt_w"/>
                                          </p:val>
                                        </p:tav>
                                      </p:tavLst>
                                    </p:anim>
                                    <p:anim calcmode="lin" valueType="num">
                                      <p:cBhvr>
                                        <p:cTn id="23" dur="500" fill="hold"/>
                                        <p:tgtEl>
                                          <p:spTgt spid="5"/>
                                        </p:tgtEl>
                                        <p:attrNameLst>
                                          <p:attrName>ppt_h</p:attrName>
                                        </p:attrNameLst>
                                      </p:cBhvr>
                                      <p:tavLst>
                                        <p:tav tm="0">
                                          <p:val>
                                            <p:fltVal val="0"/>
                                          </p:val>
                                        </p:tav>
                                        <p:tav tm="100000">
                                          <p:val>
                                            <p:strVal val="#ppt_h"/>
                                          </p:val>
                                        </p:tav>
                                      </p:tavLst>
                                    </p:anim>
                                    <p:animEffect transition="in" filter="fade">
                                      <p:cBhvr>
                                        <p:cTn id="24" dur="500"/>
                                        <p:tgtEl>
                                          <p:spTgt spid="5"/>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4"/>
                                        </p:tgtEl>
                                        <p:attrNameLst>
                                          <p:attrName>style.visibility</p:attrName>
                                        </p:attrNameLst>
                                      </p:cBhvr>
                                      <p:to>
                                        <p:strVal val="visible"/>
                                      </p:to>
                                    </p:set>
                                    <p:anim calcmode="lin" valueType="num">
                                      <p:cBhvr>
                                        <p:cTn id="27" dur="500" fill="hold"/>
                                        <p:tgtEl>
                                          <p:spTgt spid="4"/>
                                        </p:tgtEl>
                                        <p:attrNameLst>
                                          <p:attrName>ppt_w</p:attrName>
                                        </p:attrNameLst>
                                      </p:cBhvr>
                                      <p:tavLst>
                                        <p:tav tm="0">
                                          <p:val>
                                            <p:fltVal val="0"/>
                                          </p:val>
                                        </p:tav>
                                        <p:tav tm="100000">
                                          <p:val>
                                            <p:strVal val="#ppt_w"/>
                                          </p:val>
                                        </p:tav>
                                      </p:tavLst>
                                    </p:anim>
                                    <p:anim calcmode="lin" valueType="num">
                                      <p:cBhvr>
                                        <p:cTn id="28" dur="500" fill="hold"/>
                                        <p:tgtEl>
                                          <p:spTgt spid="4"/>
                                        </p:tgtEl>
                                        <p:attrNameLst>
                                          <p:attrName>ppt_h</p:attrName>
                                        </p:attrNameLst>
                                      </p:cBhvr>
                                      <p:tavLst>
                                        <p:tav tm="0">
                                          <p:val>
                                            <p:fltVal val="0"/>
                                          </p:val>
                                        </p:tav>
                                        <p:tav tm="100000">
                                          <p:val>
                                            <p:strVal val="#ppt_h"/>
                                          </p:val>
                                        </p:tav>
                                      </p:tavLst>
                                    </p:anim>
                                    <p:animEffect transition="in" filter="fade">
                                      <p:cBhvr>
                                        <p:cTn id="29" dur="500"/>
                                        <p:tgtEl>
                                          <p:spTgt spid="4"/>
                                        </p:tgtEl>
                                      </p:cBhvr>
                                    </p:animEffect>
                                  </p:childTnLst>
                                </p:cTn>
                              </p:par>
                            </p:childTnLst>
                          </p:cTn>
                        </p:par>
                        <p:par>
                          <p:cTn id="30" fill="hold">
                            <p:stCondLst>
                              <p:cond delay="500"/>
                            </p:stCondLst>
                            <p:childTnLst>
                              <p:par>
                                <p:cTn id="31" presetID="53" presetClass="entr" presetSubtype="16" fill="hold" nodeType="afterEffect">
                                  <p:stCondLst>
                                    <p:cond delay="0"/>
                                  </p:stCondLst>
                                  <p:childTnLst>
                                    <p:set>
                                      <p:cBhvr>
                                        <p:cTn id="32" dur="1" fill="hold">
                                          <p:stCondLst>
                                            <p:cond delay="0"/>
                                          </p:stCondLst>
                                        </p:cTn>
                                        <p:tgtEl>
                                          <p:spTgt spid="7"/>
                                        </p:tgtEl>
                                        <p:attrNameLst>
                                          <p:attrName>style.visibility</p:attrName>
                                        </p:attrNameLst>
                                      </p:cBhvr>
                                      <p:to>
                                        <p:strVal val="visible"/>
                                      </p:to>
                                    </p:set>
                                    <p:anim calcmode="lin" valueType="num">
                                      <p:cBhvr>
                                        <p:cTn id="33" dur="500" fill="hold"/>
                                        <p:tgtEl>
                                          <p:spTgt spid="7"/>
                                        </p:tgtEl>
                                        <p:attrNameLst>
                                          <p:attrName>ppt_w</p:attrName>
                                        </p:attrNameLst>
                                      </p:cBhvr>
                                      <p:tavLst>
                                        <p:tav tm="0">
                                          <p:val>
                                            <p:fltVal val="0"/>
                                          </p:val>
                                        </p:tav>
                                        <p:tav tm="100000">
                                          <p:val>
                                            <p:strVal val="#ppt_w"/>
                                          </p:val>
                                        </p:tav>
                                      </p:tavLst>
                                    </p:anim>
                                    <p:anim calcmode="lin" valueType="num">
                                      <p:cBhvr>
                                        <p:cTn id="34" dur="500" fill="hold"/>
                                        <p:tgtEl>
                                          <p:spTgt spid="7"/>
                                        </p:tgtEl>
                                        <p:attrNameLst>
                                          <p:attrName>ppt_h</p:attrName>
                                        </p:attrNameLst>
                                      </p:cBhvr>
                                      <p:tavLst>
                                        <p:tav tm="0">
                                          <p:val>
                                            <p:fltVal val="0"/>
                                          </p:val>
                                        </p:tav>
                                        <p:tav tm="100000">
                                          <p:val>
                                            <p:strVal val="#ppt_h"/>
                                          </p:val>
                                        </p:tav>
                                      </p:tavLst>
                                    </p:anim>
                                    <p:animEffect transition="in" filter="fade">
                                      <p:cBhvr>
                                        <p:cTn id="35" dur="500"/>
                                        <p:tgtEl>
                                          <p:spTgt spid="7"/>
                                        </p:tgtEl>
                                      </p:cBhvr>
                                    </p:animEffect>
                                  </p:childTnLst>
                                </p:cTn>
                              </p:par>
                              <p:par>
                                <p:cTn id="36" presetID="53" presetClass="entr" presetSubtype="16" fill="hold" nodeType="withEffect">
                                  <p:stCondLst>
                                    <p:cond delay="0"/>
                                  </p:stCondLst>
                                  <p:childTnLst>
                                    <p:set>
                                      <p:cBhvr>
                                        <p:cTn id="37" dur="1" fill="hold">
                                          <p:stCondLst>
                                            <p:cond delay="0"/>
                                          </p:stCondLst>
                                        </p:cTn>
                                        <p:tgtEl>
                                          <p:spTgt spid="10"/>
                                        </p:tgtEl>
                                        <p:attrNameLst>
                                          <p:attrName>style.visibility</p:attrName>
                                        </p:attrNameLst>
                                      </p:cBhvr>
                                      <p:to>
                                        <p:strVal val="visible"/>
                                      </p:to>
                                    </p:set>
                                    <p:anim calcmode="lin" valueType="num">
                                      <p:cBhvr>
                                        <p:cTn id="38" dur="500" fill="hold"/>
                                        <p:tgtEl>
                                          <p:spTgt spid="10"/>
                                        </p:tgtEl>
                                        <p:attrNameLst>
                                          <p:attrName>ppt_w</p:attrName>
                                        </p:attrNameLst>
                                      </p:cBhvr>
                                      <p:tavLst>
                                        <p:tav tm="0">
                                          <p:val>
                                            <p:fltVal val="0"/>
                                          </p:val>
                                        </p:tav>
                                        <p:tav tm="100000">
                                          <p:val>
                                            <p:strVal val="#ppt_w"/>
                                          </p:val>
                                        </p:tav>
                                      </p:tavLst>
                                    </p:anim>
                                    <p:anim calcmode="lin" valueType="num">
                                      <p:cBhvr>
                                        <p:cTn id="39" dur="500" fill="hold"/>
                                        <p:tgtEl>
                                          <p:spTgt spid="10"/>
                                        </p:tgtEl>
                                        <p:attrNameLst>
                                          <p:attrName>ppt_h</p:attrName>
                                        </p:attrNameLst>
                                      </p:cBhvr>
                                      <p:tavLst>
                                        <p:tav tm="0">
                                          <p:val>
                                            <p:fltVal val="0"/>
                                          </p:val>
                                        </p:tav>
                                        <p:tav tm="100000">
                                          <p:val>
                                            <p:strVal val="#ppt_h"/>
                                          </p:val>
                                        </p:tav>
                                      </p:tavLst>
                                    </p:anim>
                                    <p:animEffect transition="in" filter="fade">
                                      <p:cBhvr>
                                        <p:cTn id="40" dur="500"/>
                                        <p:tgtEl>
                                          <p:spTgt spid="10"/>
                                        </p:tgtEl>
                                      </p:cBhvr>
                                    </p:animEffect>
                                  </p:childTnLst>
                                </p:cTn>
                              </p:par>
                              <p:par>
                                <p:cTn id="41" presetID="53" presetClass="entr" presetSubtype="16" fill="hold" nodeType="withEffect">
                                  <p:stCondLst>
                                    <p:cond delay="0"/>
                                  </p:stCondLst>
                                  <p:childTnLst>
                                    <p:set>
                                      <p:cBhvr>
                                        <p:cTn id="42" dur="1" fill="hold">
                                          <p:stCondLst>
                                            <p:cond delay="0"/>
                                          </p:stCondLst>
                                        </p:cTn>
                                        <p:tgtEl>
                                          <p:spTgt spid="13"/>
                                        </p:tgtEl>
                                        <p:attrNameLst>
                                          <p:attrName>style.visibility</p:attrName>
                                        </p:attrNameLst>
                                      </p:cBhvr>
                                      <p:to>
                                        <p:strVal val="visible"/>
                                      </p:to>
                                    </p:set>
                                    <p:anim calcmode="lin" valueType="num">
                                      <p:cBhvr>
                                        <p:cTn id="43" dur="500" fill="hold"/>
                                        <p:tgtEl>
                                          <p:spTgt spid="13"/>
                                        </p:tgtEl>
                                        <p:attrNameLst>
                                          <p:attrName>ppt_w</p:attrName>
                                        </p:attrNameLst>
                                      </p:cBhvr>
                                      <p:tavLst>
                                        <p:tav tm="0">
                                          <p:val>
                                            <p:fltVal val="0"/>
                                          </p:val>
                                        </p:tav>
                                        <p:tav tm="100000">
                                          <p:val>
                                            <p:strVal val="#ppt_w"/>
                                          </p:val>
                                        </p:tav>
                                      </p:tavLst>
                                    </p:anim>
                                    <p:anim calcmode="lin" valueType="num">
                                      <p:cBhvr>
                                        <p:cTn id="44" dur="500" fill="hold"/>
                                        <p:tgtEl>
                                          <p:spTgt spid="13"/>
                                        </p:tgtEl>
                                        <p:attrNameLst>
                                          <p:attrName>ppt_h</p:attrName>
                                        </p:attrNameLst>
                                      </p:cBhvr>
                                      <p:tavLst>
                                        <p:tav tm="0">
                                          <p:val>
                                            <p:fltVal val="0"/>
                                          </p:val>
                                        </p:tav>
                                        <p:tav tm="100000">
                                          <p:val>
                                            <p:strVal val="#ppt_h"/>
                                          </p:val>
                                        </p:tav>
                                      </p:tavLst>
                                    </p:anim>
                                    <p:animEffect transition="in" filter="fade">
                                      <p:cBhvr>
                                        <p:cTn id="45" dur="500"/>
                                        <p:tgtEl>
                                          <p:spTgt spid="13"/>
                                        </p:tgtEl>
                                      </p:cBhvr>
                                    </p:animEffect>
                                  </p:childTnLst>
                                </p:cTn>
                              </p:par>
                              <p:par>
                                <p:cTn id="46" presetID="53" presetClass="entr" presetSubtype="16" fill="hold" nodeType="withEffect">
                                  <p:stCondLst>
                                    <p:cond delay="0"/>
                                  </p:stCondLst>
                                  <p:childTnLst>
                                    <p:set>
                                      <p:cBhvr>
                                        <p:cTn id="47" dur="1" fill="hold">
                                          <p:stCondLst>
                                            <p:cond delay="0"/>
                                          </p:stCondLst>
                                        </p:cTn>
                                        <p:tgtEl>
                                          <p:spTgt spid="16"/>
                                        </p:tgtEl>
                                        <p:attrNameLst>
                                          <p:attrName>style.visibility</p:attrName>
                                        </p:attrNameLst>
                                      </p:cBhvr>
                                      <p:to>
                                        <p:strVal val="visible"/>
                                      </p:to>
                                    </p:set>
                                    <p:anim calcmode="lin" valueType="num">
                                      <p:cBhvr>
                                        <p:cTn id="48" dur="500" fill="hold"/>
                                        <p:tgtEl>
                                          <p:spTgt spid="16"/>
                                        </p:tgtEl>
                                        <p:attrNameLst>
                                          <p:attrName>ppt_w</p:attrName>
                                        </p:attrNameLst>
                                      </p:cBhvr>
                                      <p:tavLst>
                                        <p:tav tm="0">
                                          <p:val>
                                            <p:fltVal val="0"/>
                                          </p:val>
                                        </p:tav>
                                        <p:tav tm="100000">
                                          <p:val>
                                            <p:strVal val="#ppt_w"/>
                                          </p:val>
                                        </p:tav>
                                      </p:tavLst>
                                    </p:anim>
                                    <p:anim calcmode="lin" valueType="num">
                                      <p:cBhvr>
                                        <p:cTn id="49" dur="500" fill="hold"/>
                                        <p:tgtEl>
                                          <p:spTgt spid="16"/>
                                        </p:tgtEl>
                                        <p:attrNameLst>
                                          <p:attrName>ppt_h</p:attrName>
                                        </p:attrNameLst>
                                      </p:cBhvr>
                                      <p:tavLst>
                                        <p:tav tm="0">
                                          <p:val>
                                            <p:fltVal val="0"/>
                                          </p:val>
                                        </p:tav>
                                        <p:tav tm="100000">
                                          <p:val>
                                            <p:strVal val="#ppt_h"/>
                                          </p:val>
                                        </p:tav>
                                      </p:tavLst>
                                    </p:anim>
                                    <p:animEffect transition="in" filter="fade">
                                      <p:cBhvr>
                                        <p:cTn id="50" dur="500"/>
                                        <p:tgtEl>
                                          <p:spTgt spid="16"/>
                                        </p:tgtEl>
                                      </p:cBhvr>
                                    </p:animEffect>
                                  </p:childTnLst>
                                </p:cTn>
                              </p:par>
                              <p:par>
                                <p:cTn id="51" presetID="53" presetClass="entr" presetSubtype="16" fill="hold" nodeType="withEffect">
                                  <p:stCondLst>
                                    <p:cond delay="0"/>
                                  </p:stCondLst>
                                  <p:childTnLst>
                                    <p:set>
                                      <p:cBhvr>
                                        <p:cTn id="52" dur="1" fill="hold">
                                          <p:stCondLst>
                                            <p:cond delay="0"/>
                                          </p:stCondLst>
                                        </p:cTn>
                                        <p:tgtEl>
                                          <p:spTgt spid="19"/>
                                        </p:tgtEl>
                                        <p:attrNameLst>
                                          <p:attrName>style.visibility</p:attrName>
                                        </p:attrNameLst>
                                      </p:cBhvr>
                                      <p:to>
                                        <p:strVal val="visible"/>
                                      </p:to>
                                    </p:set>
                                    <p:anim calcmode="lin" valueType="num">
                                      <p:cBhvr>
                                        <p:cTn id="53" dur="500" fill="hold"/>
                                        <p:tgtEl>
                                          <p:spTgt spid="19"/>
                                        </p:tgtEl>
                                        <p:attrNameLst>
                                          <p:attrName>ppt_w</p:attrName>
                                        </p:attrNameLst>
                                      </p:cBhvr>
                                      <p:tavLst>
                                        <p:tav tm="0">
                                          <p:val>
                                            <p:fltVal val="0"/>
                                          </p:val>
                                        </p:tav>
                                        <p:tav tm="100000">
                                          <p:val>
                                            <p:strVal val="#ppt_w"/>
                                          </p:val>
                                        </p:tav>
                                      </p:tavLst>
                                    </p:anim>
                                    <p:anim calcmode="lin" valueType="num">
                                      <p:cBhvr>
                                        <p:cTn id="54" dur="500" fill="hold"/>
                                        <p:tgtEl>
                                          <p:spTgt spid="19"/>
                                        </p:tgtEl>
                                        <p:attrNameLst>
                                          <p:attrName>ppt_h</p:attrName>
                                        </p:attrNameLst>
                                      </p:cBhvr>
                                      <p:tavLst>
                                        <p:tav tm="0">
                                          <p:val>
                                            <p:fltVal val="0"/>
                                          </p:val>
                                        </p:tav>
                                        <p:tav tm="100000">
                                          <p:val>
                                            <p:strVal val="#ppt_h"/>
                                          </p:val>
                                        </p:tav>
                                      </p:tavLst>
                                    </p:anim>
                                    <p:animEffect transition="in" filter="fade">
                                      <p:cBhvr>
                                        <p:cTn id="55" dur="500"/>
                                        <p:tgtEl>
                                          <p:spTgt spid="19"/>
                                        </p:tgtEl>
                                      </p:cBhvr>
                                    </p:animEffect>
                                  </p:childTnLst>
                                </p:cTn>
                              </p:par>
                            </p:childTnLst>
                          </p:cTn>
                        </p:par>
                        <p:par>
                          <p:cTn id="56" fill="hold">
                            <p:stCondLst>
                              <p:cond delay="1000"/>
                            </p:stCondLst>
                            <p:childTnLst>
                              <p:par>
                                <p:cTn id="57" presetID="22" presetClass="entr" presetSubtype="4" fill="hold" grpId="0" nodeType="afterEffect">
                                  <p:stCondLst>
                                    <p:cond delay="0"/>
                                  </p:stCondLst>
                                  <p:childTnLst>
                                    <p:set>
                                      <p:cBhvr>
                                        <p:cTn id="58" dur="1" fill="hold">
                                          <p:stCondLst>
                                            <p:cond delay="0"/>
                                          </p:stCondLst>
                                        </p:cTn>
                                        <p:tgtEl>
                                          <p:spTgt spid="22"/>
                                        </p:tgtEl>
                                        <p:attrNameLst>
                                          <p:attrName>style.visibility</p:attrName>
                                        </p:attrNameLst>
                                      </p:cBhvr>
                                      <p:to>
                                        <p:strVal val="visible"/>
                                      </p:to>
                                    </p:set>
                                    <p:animEffect transition="in" filter="wipe(down)">
                                      <p:cBhvr>
                                        <p:cTn id="59" dur="500"/>
                                        <p:tgtEl>
                                          <p:spTgt spid="22"/>
                                        </p:tgtEl>
                                      </p:cBhvr>
                                    </p:animEffect>
                                  </p:childTnLst>
                                </p:cTn>
                              </p:par>
                              <p:par>
                                <p:cTn id="60" presetID="22" presetClass="entr" presetSubtype="4" fill="hold" grpId="0" nodeType="withEffect">
                                  <p:stCondLst>
                                    <p:cond delay="0"/>
                                  </p:stCondLst>
                                  <p:childTnLst>
                                    <p:set>
                                      <p:cBhvr>
                                        <p:cTn id="61" dur="1" fill="hold">
                                          <p:stCondLst>
                                            <p:cond delay="0"/>
                                          </p:stCondLst>
                                        </p:cTn>
                                        <p:tgtEl>
                                          <p:spTgt spid="23"/>
                                        </p:tgtEl>
                                        <p:attrNameLst>
                                          <p:attrName>style.visibility</p:attrName>
                                        </p:attrNameLst>
                                      </p:cBhvr>
                                      <p:to>
                                        <p:strVal val="visible"/>
                                      </p:to>
                                    </p:set>
                                    <p:animEffect transition="in" filter="wipe(down)">
                                      <p:cBhvr>
                                        <p:cTn id="62" dur="500"/>
                                        <p:tgtEl>
                                          <p:spTgt spid="23"/>
                                        </p:tgtEl>
                                      </p:cBhvr>
                                    </p:animEffect>
                                  </p:childTnLst>
                                </p:cTn>
                              </p:par>
                              <p:par>
                                <p:cTn id="63" presetID="22" presetClass="entr" presetSubtype="4" fill="hold" grpId="0" nodeType="withEffect">
                                  <p:stCondLst>
                                    <p:cond delay="0"/>
                                  </p:stCondLst>
                                  <p:childTnLst>
                                    <p:set>
                                      <p:cBhvr>
                                        <p:cTn id="64" dur="1" fill="hold">
                                          <p:stCondLst>
                                            <p:cond delay="0"/>
                                          </p:stCondLst>
                                        </p:cTn>
                                        <p:tgtEl>
                                          <p:spTgt spid="24"/>
                                        </p:tgtEl>
                                        <p:attrNameLst>
                                          <p:attrName>style.visibility</p:attrName>
                                        </p:attrNameLst>
                                      </p:cBhvr>
                                      <p:to>
                                        <p:strVal val="visible"/>
                                      </p:to>
                                    </p:set>
                                    <p:animEffect transition="in" filter="wipe(down)">
                                      <p:cBhvr>
                                        <p:cTn id="65" dur="500"/>
                                        <p:tgtEl>
                                          <p:spTgt spid="24"/>
                                        </p:tgtEl>
                                      </p:cBhvr>
                                    </p:animEffect>
                                  </p:childTnLst>
                                </p:cTn>
                              </p:par>
                              <p:par>
                                <p:cTn id="66" presetID="22" presetClass="entr" presetSubtype="4" fill="hold" grpId="0" nodeType="withEffect">
                                  <p:stCondLst>
                                    <p:cond delay="0"/>
                                  </p:stCondLst>
                                  <p:childTnLst>
                                    <p:set>
                                      <p:cBhvr>
                                        <p:cTn id="67" dur="1" fill="hold">
                                          <p:stCondLst>
                                            <p:cond delay="0"/>
                                          </p:stCondLst>
                                        </p:cTn>
                                        <p:tgtEl>
                                          <p:spTgt spid="25"/>
                                        </p:tgtEl>
                                        <p:attrNameLst>
                                          <p:attrName>style.visibility</p:attrName>
                                        </p:attrNameLst>
                                      </p:cBhvr>
                                      <p:to>
                                        <p:strVal val="visible"/>
                                      </p:to>
                                    </p:set>
                                    <p:animEffect transition="in" filter="wipe(down)">
                                      <p:cBhvr>
                                        <p:cTn id="68" dur="500"/>
                                        <p:tgtEl>
                                          <p:spTgt spid="25"/>
                                        </p:tgtEl>
                                      </p:cBhvr>
                                    </p:animEffect>
                                  </p:childTnLst>
                                </p:cTn>
                              </p:par>
                              <p:par>
                                <p:cTn id="69" presetID="22" presetClass="entr" presetSubtype="4" fill="hold" grpId="0" nodeType="withEffect">
                                  <p:stCondLst>
                                    <p:cond delay="0"/>
                                  </p:stCondLst>
                                  <p:childTnLst>
                                    <p:set>
                                      <p:cBhvr>
                                        <p:cTn id="70" dur="1" fill="hold">
                                          <p:stCondLst>
                                            <p:cond delay="0"/>
                                          </p:stCondLst>
                                        </p:cTn>
                                        <p:tgtEl>
                                          <p:spTgt spid="26"/>
                                        </p:tgtEl>
                                        <p:attrNameLst>
                                          <p:attrName>style.visibility</p:attrName>
                                        </p:attrNameLst>
                                      </p:cBhvr>
                                      <p:to>
                                        <p:strVal val="visible"/>
                                      </p:to>
                                    </p:set>
                                    <p:animEffect transition="in" filter="wipe(down)">
                                      <p:cBhvr>
                                        <p:cTn id="71" dur="500"/>
                                        <p:tgtEl>
                                          <p:spTgt spid="26"/>
                                        </p:tgtEl>
                                      </p:cBhvr>
                                    </p:animEffect>
                                  </p:childTnLst>
                                </p:cTn>
                              </p:par>
                              <p:par>
                                <p:cTn id="72" presetID="22" presetClass="entr" presetSubtype="4" fill="hold" grpId="0" nodeType="withEffect">
                                  <p:stCondLst>
                                    <p:cond delay="0"/>
                                  </p:stCondLst>
                                  <p:childTnLst>
                                    <p:set>
                                      <p:cBhvr>
                                        <p:cTn id="73" dur="1" fill="hold">
                                          <p:stCondLst>
                                            <p:cond delay="0"/>
                                          </p:stCondLst>
                                        </p:cTn>
                                        <p:tgtEl>
                                          <p:spTgt spid="27"/>
                                        </p:tgtEl>
                                        <p:attrNameLst>
                                          <p:attrName>style.visibility</p:attrName>
                                        </p:attrNameLst>
                                      </p:cBhvr>
                                      <p:to>
                                        <p:strVal val="visible"/>
                                      </p:to>
                                    </p:set>
                                    <p:animEffect transition="in" filter="wipe(down)">
                                      <p:cBhvr>
                                        <p:cTn id="74" dur="500"/>
                                        <p:tgtEl>
                                          <p:spTgt spid="27"/>
                                        </p:tgtEl>
                                      </p:cBhvr>
                                    </p:animEffect>
                                  </p:childTnLst>
                                </p:cTn>
                              </p:par>
                              <p:par>
                                <p:cTn id="75" presetID="22" presetClass="entr" presetSubtype="4" fill="hold" grpId="0" nodeType="withEffect">
                                  <p:stCondLst>
                                    <p:cond delay="0"/>
                                  </p:stCondLst>
                                  <p:childTnLst>
                                    <p:set>
                                      <p:cBhvr>
                                        <p:cTn id="76" dur="1" fill="hold">
                                          <p:stCondLst>
                                            <p:cond delay="0"/>
                                          </p:stCondLst>
                                        </p:cTn>
                                        <p:tgtEl>
                                          <p:spTgt spid="28"/>
                                        </p:tgtEl>
                                        <p:attrNameLst>
                                          <p:attrName>style.visibility</p:attrName>
                                        </p:attrNameLst>
                                      </p:cBhvr>
                                      <p:to>
                                        <p:strVal val="visible"/>
                                      </p:to>
                                    </p:set>
                                    <p:animEffect transition="in" filter="wipe(down)">
                                      <p:cBhvr>
                                        <p:cTn id="77" dur="500"/>
                                        <p:tgtEl>
                                          <p:spTgt spid="28"/>
                                        </p:tgtEl>
                                      </p:cBhvr>
                                    </p:animEffect>
                                  </p:childTnLst>
                                </p:cTn>
                              </p:par>
                              <p:par>
                                <p:cTn id="78" presetID="22" presetClass="entr" presetSubtype="4" fill="hold" grpId="0" nodeType="withEffect">
                                  <p:stCondLst>
                                    <p:cond delay="0"/>
                                  </p:stCondLst>
                                  <p:childTnLst>
                                    <p:set>
                                      <p:cBhvr>
                                        <p:cTn id="79" dur="1" fill="hold">
                                          <p:stCondLst>
                                            <p:cond delay="0"/>
                                          </p:stCondLst>
                                        </p:cTn>
                                        <p:tgtEl>
                                          <p:spTgt spid="29"/>
                                        </p:tgtEl>
                                        <p:attrNameLst>
                                          <p:attrName>style.visibility</p:attrName>
                                        </p:attrNameLst>
                                      </p:cBhvr>
                                      <p:to>
                                        <p:strVal val="visible"/>
                                      </p:to>
                                    </p:set>
                                    <p:animEffect transition="in" filter="wipe(down)">
                                      <p:cBhvr>
                                        <p:cTn id="80" dur="500"/>
                                        <p:tgtEl>
                                          <p:spTgt spid="29"/>
                                        </p:tgtEl>
                                      </p:cBhvr>
                                    </p:animEffect>
                                  </p:childTnLst>
                                </p:cTn>
                              </p:par>
                              <p:par>
                                <p:cTn id="81" presetID="22" presetClass="entr" presetSubtype="4" fill="hold" grpId="0" nodeType="withEffect">
                                  <p:stCondLst>
                                    <p:cond delay="0"/>
                                  </p:stCondLst>
                                  <p:childTnLst>
                                    <p:set>
                                      <p:cBhvr>
                                        <p:cTn id="82" dur="1" fill="hold">
                                          <p:stCondLst>
                                            <p:cond delay="0"/>
                                          </p:stCondLst>
                                        </p:cTn>
                                        <p:tgtEl>
                                          <p:spTgt spid="30"/>
                                        </p:tgtEl>
                                        <p:attrNameLst>
                                          <p:attrName>style.visibility</p:attrName>
                                        </p:attrNameLst>
                                      </p:cBhvr>
                                      <p:to>
                                        <p:strVal val="visible"/>
                                      </p:to>
                                    </p:set>
                                    <p:animEffect transition="in" filter="wipe(down)">
                                      <p:cBhvr>
                                        <p:cTn id="83" dur="500"/>
                                        <p:tgtEl>
                                          <p:spTgt spid="30"/>
                                        </p:tgtEl>
                                      </p:cBhvr>
                                    </p:animEffect>
                                  </p:childTnLst>
                                </p:cTn>
                              </p:par>
                              <p:par>
                                <p:cTn id="84" presetID="22" presetClass="entr" presetSubtype="4" fill="hold" grpId="0" nodeType="withEffect">
                                  <p:stCondLst>
                                    <p:cond delay="0"/>
                                  </p:stCondLst>
                                  <p:childTnLst>
                                    <p:set>
                                      <p:cBhvr>
                                        <p:cTn id="85" dur="1" fill="hold">
                                          <p:stCondLst>
                                            <p:cond delay="0"/>
                                          </p:stCondLst>
                                        </p:cTn>
                                        <p:tgtEl>
                                          <p:spTgt spid="31"/>
                                        </p:tgtEl>
                                        <p:attrNameLst>
                                          <p:attrName>style.visibility</p:attrName>
                                        </p:attrNameLst>
                                      </p:cBhvr>
                                      <p:to>
                                        <p:strVal val="visible"/>
                                      </p:to>
                                    </p:set>
                                    <p:animEffect transition="in" filter="wipe(down)">
                                      <p:cBhvr>
                                        <p:cTn id="86"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22" grpId="0" animBg="1"/>
      <p:bldP spid="23" grpId="0" animBg="1"/>
      <p:bldP spid="24" grpId="0" animBg="1"/>
      <p:bldP spid="25" grpId="0" animBg="1"/>
      <p:bldP spid="26" grpId="0" animBg="1"/>
      <p:bldP spid="27" grpId="0" animBg="1"/>
      <p:bldP spid="28" grpId="0" animBg="1"/>
      <p:bldP spid="29" grpId="0" animBg="1"/>
      <p:bldP spid="30" grpId="0" animBg="1"/>
      <p:bldP spid="31"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直接连接符 1"/>
          <p:cNvCxnSpPr>
            <a:stCxn id="36" idx="0"/>
            <a:endCxn id="39" idx="7"/>
          </p:cNvCxnSpPr>
          <p:nvPr/>
        </p:nvCxnSpPr>
        <p:spPr>
          <a:xfrm>
            <a:off x="8147263" y="3319458"/>
            <a:ext cx="2166606" cy="1010574"/>
          </a:xfrm>
          <a:prstGeom prst="line">
            <a:avLst/>
          </a:prstGeom>
          <a:ln w="25400">
            <a:solidFill>
              <a:schemeClr val="bg1">
                <a:lumMod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3" name="直接连接符 2"/>
          <p:cNvCxnSpPr>
            <a:stCxn id="33" idx="4"/>
            <a:endCxn id="36" idx="0"/>
          </p:cNvCxnSpPr>
          <p:nvPr/>
        </p:nvCxnSpPr>
        <p:spPr>
          <a:xfrm flipV="1">
            <a:off x="6169648" y="3319458"/>
            <a:ext cx="1977615" cy="1466839"/>
          </a:xfrm>
          <a:prstGeom prst="line">
            <a:avLst/>
          </a:prstGeom>
          <a:ln w="25400">
            <a:solidFill>
              <a:schemeClr val="bg1">
                <a:lumMod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4" name="直接连接符 3"/>
          <p:cNvCxnSpPr>
            <a:endCxn id="30" idx="0"/>
          </p:cNvCxnSpPr>
          <p:nvPr/>
        </p:nvCxnSpPr>
        <p:spPr>
          <a:xfrm flipV="1">
            <a:off x="2214416" y="3319458"/>
            <a:ext cx="1977616" cy="923346"/>
          </a:xfrm>
          <a:prstGeom prst="line">
            <a:avLst/>
          </a:prstGeom>
          <a:ln w="25400">
            <a:solidFill>
              <a:schemeClr val="bg1">
                <a:lumMod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5" name="直接连接符 4"/>
          <p:cNvCxnSpPr>
            <a:stCxn id="30" idx="7"/>
            <a:endCxn id="33" idx="3"/>
          </p:cNvCxnSpPr>
          <p:nvPr/>
        </p:nvCxnSpPr>
        <p:spPr>
          <a:xfrm>
            <a:off x="4381023" y="3397741"/>
            <a:ext cx="1599634" cy="1310273"/>
          </a:xfrm>
          <a:prstGeom prst="line">
            <a:avLst/>
          </a:prstGeom>
          <a:ln w="25400">
            <a:solidFill>
              <a:schemeClr val="bg1">
                <a:lumMod val="50000"/>
              </a:schemeClr>
            </a:solidFill>
            <a:prstDash val="dash"/>
          </a:ln>
        </p:spPr>
        <p:style>
          <a:lnRef idx="1">
            <a:schemeClr val="accent1"/>
          </a:lnRef>
          <a:fillRef idx="0">
            <a:schemeClr val="accent1"/>
          </a:fillRef>
          <a:effectRef idx="0">
            <a:schemeClr val="accent1"/>
          </a:effectRef>
          <a:fontRef idx="minor">
            <a:schemeClr val="tx1"/>
          </a:fontRef>
        </p:style>
      </p:cxnSp>
      <p:grpSp>
        <p:nvGrpSpPr>
          <p:cNvPr id="6" name="组合 5"/>
          <p:cNvGrpSpPr/>
          <p:nvPr/>
        </p:nvGrpSpPr>
        <p:grpSpPr>
          <a:xfrm>
            <a:off x="1277156" y="4902335"/>
            <a:ext cx="1874520" cy="1571038"/>
            <a:chOff x="1277156" y="4902335"/>
            <a:chExt cx="1874520" cy="1571038"/>
          </a:xfrm>
        </p:grpSpPr>
        <p:sp>
          <p:nvSpPr>
            <p:cNvPr id="7" name="矩形标注 39"/>
            <p:cNvSpPr/>
            <p:nvPr/>
          </p:nvSpPr>
          <p:spPr>
            <a:xfrm rot="10800000">
              <a:off x="1277156" y="4902335"/>
              <a:ext cx="1874520" cy="1571038"/>
            </a:xfrm>
            <a:custGeom>
              <a:avLst/>
              <a:gdLst>
                <a:gd name="connsiteX0" fmla="*/ 0 w 1874520"/>
                <a:gd name="connsiteY0" fmla="*/ 0 h 746760"/>
                <a:gd name="connsiteX1" fmla="*/ 312420 w 1874520"/>
                <a:gd name="connsiteY1" fmla="*/ 0 h 746760"/>
                <a:gd name="connsiteX2" fmla="*/ 312420 w 1874520"/>
                <a:gd name="connsiteY2" fmla="*/ 0 h 746760"/>
                <a:gd name="connsiteX3" fmla="*/ 781050 w 1874520"/>
                <a:gd name="connsiteY3" fmla="*/ 0 h 746760"/>
                <a:gd name="connsiteX4" fmla="*/ 1874520 w 1874520"/>
                <a:gd name="connsiteY4" fmla="*/ 0 h 746760"/>
                <a:gd name="connsiteX5" fmla="*/ 1874520 w 1874520"/>
                <a:gd name="connsiteY5" fmla="*/ 435610 h 746760"/>
                <a:gd name="connsiteX6" fmla="*/ 1874520 w 1874520"/>
                <a:gd name="connsiteY6" fmla="*/ 435610 h 746760"/>
                <a:gd name="connsiteX7" fmla="*/ 1874520 w 1874520"/>
                <a:gd name="connsiteY7" fmla="*/ 622300 h 746760"/>
                <a:gd name="connsiteX8" fmla="*/ 1874520 w 1874520"/>
                <a:gd name="connsiteY8" fmla="*/ 746760 h 746760"/>
                <a:gd name="connsiteX9" fmla="*/ 781050 w 1874520"/>
                <a:gd name="connsiteY9" fmla="*/ 746760 h 746760"/>
                <a:gd name="connsiteX10" fmla="*/ 546741 w 1874520"/>
                <a:gd name="connsiteY10" fmla="*/ 840105 h 746760"/>
                <a:gd name="connsiteX11" fmla="*/ 312420 w 1874520"/>
                <a:gd name="connsiteY11" fmla="*/ 746760 h 746760"/>
                <a:gd name="connsiteX12" fmla="*/ 0 w 1874520"/>
                <a:gd name="connsiteY12" fmla="*/ 746760 h 746760"/>
                <a:gd name="connsiteX13" fmla="*/ 0 w 1874520"/>
                <a:gd name="connsiteY13" fmla="*/ 622300 h 746760"/>
                <a:gd name="connsiteX14" fmla="*/ 0 w 1874520"/>
                <a:gd name="connsiteY14" fmla="*/ 435610 h 746760"/>
                <a:gd name="connsiteX15" fmla="*/ 0 w 1874520"/>
                <a:gd name="connsiteY15" fmla="*/ 435610 h 746760"/>
                <a:gd name="connsiteX16" fmla="*/ 0 w 1874520"/>
                <a:gd name="connsiteY16" fmla="*/ 0 h 746760"/>
                <a:gd name="connsiteX0-1" fmla="*/ 0 w 1874520"/>
                <a:gd name="connsiteY0-2" fmla="*/ 0 h 840105"/>
                <a:gd name="connsiteX1-3" fmla="*/ 312420 w 1874520"/>
                <a:gd name="connsiteY1-4" fmla="*/ 0 h 840105"/>
                <a:gd name="connsiteX2-5" fmla="*/ 312420 w 1874520"/>
                <a:gd name="connsiteY2-6" fmla="*/ 0 h 840105"/>
                <a:gd name="connsiteX3-7" fmla="*/ 781050 w 1874520"/>
                <a:gd name="connsiteY3-8" fmla="*/ 0 h 840105"/>
                <a:gd name="connsiteX4-9" fmla="*/ 1874520 w 1874520"/>
                <a:gd name="connsiteY4-10" fmla="*/ 0 h 840105"/>
                <a:gd name="connsiteX5-11" fmla="*/ 1874520 w 1874520"/>
                <a:gd name="connsiteY5-12" fmla="*/ 435610 h 840105"/>
                <a:gd name="connsiteX6-13" fmla="*/ 1874520 w 1874520"/>
                <a:gd name="connsiteY6-14" fmla="*/ 435610 h 840105"/>
                <a:gd name="connsiteX7-15" fmla="*/ 1874520 w 1874520"/>
                <a:gd name="connsiteY7-16" fmla="*/ 622300 h 840105"/>
                <a:gd name="connsiteX8-17" fmla="*/ 1874520 w 1874520"/>
                <a:gd name="connsiteY8-18" fmla="*/ 746760 h 840105"/>
                <a:gd name="connsiteX9-19" fmla="*/ 1223010 w 1874520"/>
                <a:gd name="connsiteY9-20" fmla="*/ 746760 h 840105"/>
                <a:gd name="connsiteX10-21" fmla="*/ 546741 w 1874520"/>
                <a:gd name="connsiteY10-22" fmla="*/ 840105 h 840105"/>
                <a:gd name="connsiteX11-23" fmla="*/ 312420 w 1874520"/>
                <a:gd name="connsiteY11-24" fmla="*/ 746760 h 840105"/>
                <a:gd name="connsiteX12-25" fmla="*/ 0 w 1874520"/>
                <a:gd name="connsiteY12-26" fmla="*/ 746760 h 840105"/>
                <a:gd name="connsiteX13-27" fmla="*/ 0 w 1874520"/>
                <a:gd name="connsiteY13-28" fmla="*/ 622300 h 840105"/>
                <a:gd name="connsiteX14-29" fmla="*/ 0 w 1874520"/>
                <a:gd name="connsiteY14-30" fmla="*/ 435610 h 840105"/>
                <a:gd name="connsiteX15-31" fmla="*/ 0 w 1874520"/>
                <a:gd name="connsiteY15-32" fmla="*/ 435610 h 840105"/>
                <a:gd name="connsiteX16-33" fmla="*/ 0 w 1874520"/>
                <a:gd name="connsiteY16-34" fmla="*/ 0 h 840105"/>
                <a:gd name="connsiteX0-35" fmla="*/ 0 w 1874520"/>
                <a:gd name="connsiteY0-36" fmla="*/ 0 h 840105"/>
                <a:gd name="connsiteX1-37" fmla="*/ 312420 w 1874520"/>
                <a:gd name="connsiteY1-38" fmla="*/ 0 h 840105"/>
                <a:gd name="connsiteX2-39" fmla="*/ 312420 w 1874520"/>
                <a:gd name="connsiteY2-40" fmla="*/ 0 h 840105"/>
                <a:gd name="connsiteX3-41" fmla="*/ 781050 w 1874520"/>
                <a:gd name="connsiteY3-42" fmla="*/ 0 h 840105"/>
                <a:gd name="connsiteX4-43" fmla="*/ 1874520 w 1874520"/>
                <a:gd name="connsiteY4-44" fmla="*/ 0 h 840105"/>
                <a:gd name="connsiteX5-45" fmla="*/ 1874520 w 1874520"/>
                <a:gd name="connsiteY5-46" fmla="*/ 435610 h 840105"/>
                <a:gd name="connsiteX6-47" fmla="*/ 1874520 w 1874520"/>
                <a:gd name="connsiteY6-48" fmla="*/ 435610 h 840105"/>
                <a:gd name="connsiteX7-49" fmla="*/ 1874520 w 1874520"/>
                <a:gd name="connsiteY7-50" fmla="*/ 622300 h 840105"/>
                <a:gd name="connsiteX8-51" fmla="*/ 1874520 w 1874520"/>
                <a:gd name="connsiteY8-52" fmla="*/ 746760 h 840105"/>
                <a:gd name="connsiteX9-53" fmla="*/ 1223010 w 1874520"/>
                <a:gd name="connsiteY9-54" fmla="*/ 746760 h 840105"/>
                <a:gd name="connsiteX10-55" fmla="*/ 546741 w 1874520"/>
                <a:gd name="connsiteY10-56" fmla="*/ 840105 h 840105"/>
                <a:gd name="connsiteX11-57" fmla="*/ 922020 w 1874520"/>
                <a:gd name="connsiteY11-58" fmla="*/ 777240 h 840105"/>
                <a:gd name="connsiteX12-59" fmla="*/ 0 w 1874520"/>
                <a:gd name="connsiteY12-60" fmla="*/ 746760 h 840105"/>
                <a:gd name="connsiteX13-61" fmla="*/ 0 w 1874520"/>
                <a:gd name="connsiteY13-62" fmla="*/ 622300 h 840105"/>
                <a:gd name="connsiteX14-63" fmla="*/ 0 w 1874520"/>
                <a:gd name="connsiteY14-64" fmla="*/ 435610 h 840105"/>
                <a:gd name="connsiteX15-65" fmla="*/ 0 w 1874520"/>
                <a:gd name="connsiteY15-66" fmla="*/ 435610 h 840105"/>
                <a:gd name="connsiteX16-67" fmla="*/ 0 w 1874520"/>
                <a:gd name="connsiteY16-68" fmla="*/ 0 h 840105"/>
                <a:gd name="connsiteX0-69" fmla="*/ 0 w 1874520"/>
                <a:gd name="connsiteY0-70" fmla="*/ 0 h 1007745"/>
                <a:gd name="connsiteX1-71" fmla="*/ 312420 w 1874520"/>
                <a:gd name="connsiteY1-72" fmla="*/ 0 h 1007745"/>
                <a:gd name="connsiteX2-73" fmla="*/ 312420 w 1874520"/>
                <a:gd name="connsiteY2-74" fmla="*/ 0 h 1007745"/>
                <a:gd name="connsiteX3-75" fmla="*/ 781050 w 1874520"/>
                <a:gd name="connsiteY3-76" fmla="*/ 0 h 1007745"/>
                <a:gd name="connsiteX4-77" fmla="*/ 1874520 w 1874520"/>
                <a:gd name="connsiteY4-78" fmla="*/ 0 h 1007745"/>
                <a:gd name="connsiteX5-79" fmla="*/ 1874520 w 1874520"/>
                <a:gd name="connsiteY5-80" fmla="*/ 435610 h 1007745"/>
                <a:gd name="connsiteX6-81" fmla="*/ 1874520 w 1874520"/>
                <a:gd name="connsiteY6-82" fmla="*/ 435610 h 1007745"/>
                <a:gd name="connsiteX7-83" fmla="*/ 1874520 w 1874520"/>
                <a:gd name="connsiteY7-84" fmla="*/ 622300 h 1007745"/>
                <a:gd name="connsiteX8-85" fmla="*/ 1874520 w 1874520"/>
                <a:gd name="connsiteY8-86" fmla="*/ 746760 h 1007745"/>
                <a:gd name="connsiteX9-87" fmla="*/ 1223010 w 1874520"/>
                <a:gd name="connsiteY9-88" fmla="*/ 746760 h 1007745"/>
                <a:gd name="connsiteX10-89" fmla="*/ 1080141 w 1874520"/>
                <a:gd name="connsiteY10-90" fmla="*/ 1007745 h 1007745"/>
                <a:gd name="connsiteX11-91" fmla="*/ 922020 w 1874520"/>
                <a:gd name="connsiteY11-92" fmla="*/ 777240 h 1007745"/>
                <a:gd name="connsiteX12-93" fmla="*/ 0 w 1874520"/>
                <a:gd name="connsiteY12-94" fmla="*/ 746760 h 1007745"/>
                <a:gd name="connsiteX13-95" fmla="*/ 0 w 1874520"/>
                <a:gd name="connsiteY13-96" fmla="*/ 622300 h 1007745"/>
                <a:gd name="connsiteX14-97" fmla="*/ 0 w 1874520"/>
                <a:gd name="connsiteY14-98" fmla="*/ 435610 h 1007745"/>
                <a:gd name="connsiteX15-99" fmla="*/ 0 w 1874520"/>
                <a:gd name="connsiteY15-100" fmla="*/ 435610 h 1007745"/>
                <a:gd name="connsiteX16-101" fmla="*/ 0 w 1874520"/>
                <a:gd name="connsiteY16-102" fmla="*/ 0 h 1007745"/>
                <a:gd name="connsiteX0-103" fmla="*/ 0 w 1874520"/>
                <a:gd name="connsiteY0-104" fmla="*/ 0 h 1007745"/>
                <a:gd name="connsiteX1-105" fmla="*/ 312420 w 1874520"/>
                <a:gd name="connsiteY1-106" fmla="*/ 0 h 1007745"/>
                <a:gd name="connsiteX2-107" fmla="*/ 312420 w 1874520"/>
                <a:gd name="connsiteY2-108" fmla="*/ 0 h 1007745"/>
                <a:gd name="connsiteX3-109" fmla="*/ 781050 w 1874520"/>
                <a:gd name="connsiteY3-110" fmla="*/ 0 h 1007745"/>
                <a:gd name="connsiteX4-111" fmla="*/ 1874520 w 1874520"/>
                <a:gd name="connsiteY4-112" fmla="*/ 0 h 1007745"/>
                <a:gd name="connsiteX5-113" fmla="*/ 1874520 w 1874520"/>
                <a:gd name="connsiteY5-114" fmla="*/ 435610 h 1007745"/>
                <a:gd name="connsiteX6-115" fmla="*/ 1874520 w 1874520"/>
                <a:gd name="connsiteY6-116" fmla="*/ 435610 h 1007745"/>
                <a:gd name="connsiteX7-117" fmla="*/ 1874520 w 1874520"/>
                <a:gd name="connsiteY7-118" fmla="*/ 622300 h 1007745"/>
                <a:gd name="connsiteX8-119" fmla="*/ 1874520 w 1874520"/>
                <a:gd name="connsiteY8-120" fmla="*/ 746760 h 1007745"/>
                <a:gd name="connsiteX9-121" fmla="*/ 1223010 w 1874520"/>
                <a:gd name="connsiteY9-122" fmla="*/ 746760 h 1007745"/>
                <a:gd name="connsiteX10-123" fmla="*/ 1080141 w 1874520"/>
                <a:gd name="connsiteY10-124" fmla="*/ 1007745 h 1007745"/>
                <a:gd name="connsiteX11-125" fmla="*/ 784860 w 1874520"/>
                <a:gd name="connsiteY11-126" fmla="*/ 777240 h 1007745"/>
                <a:gd name="connsiteX12-127" fmla="*/ 0 w 1874520"/>
                <a:gd name="connsiteY12-128" fmla="*/ 746760 h 1007745"/>
                <a:gd name="connsiteX13-129" fmla="*/ 0 w 1874520"/>
                <a:gd name="connsiteY13-130" fmla="*/ 622300 h 1007745"/>
                <a:gd name="connsiteX14-131" fmla="*/ 0 w 1874520"/>
                <a:gd name="connsiteY14-132" fmla="*/ 435610 h 1007745"/>
                <a:gd name="connsiteX15-133" fmla="*/ 0 w 1874520"/>
                <a:gd name="connsiteY15-134" fmla="*/ 435610 h 1007745"/>
                <a:gd name="connsiteX16-135" fmla="*/ 0 w 1874520"/>
                <a:gd name="connsiteY16-136" fmla="*/ 0 h 1007745"/>
                <a:gd name="connsiteX0-137" fmla="*/ 0 w 1874520"/>
                <a:gd name="connsiteY0-138" fmla="*/ 0 h 1007745"/>
                <a:gd name="connsiteX1-139" fmla="*/ 312420 w 1874520"/>
                <a:gd name="connsiteY1-140" fmla="*/ 0 h 1007745"/>
                <a:gd name="connsiteX2-141" fmla="*/ 312420 w 1874520"/>
                <a:gd name="connsiteY2-142" fmla="*/ 0 h 1007745"/>
                <a:gd name="connsiteX3-143" fmla="*/ 781050 w 1874520"/>
                <a:gd name="connsiteY3-144" fmla="*/ 0 h 1007745"/>
                <a:gd name="connsiteX4-145" fmla="*/ 1874520 w 1874520"/>
                <a:gd name="connsiteY4-146" fmla="*/ 0 h 1007745"/>
                <a:gd name="connsiteX5-147" fmla="*/ 1874520 w 1874520"/>
                <a:gd name="connsiteY5-148" fmla="*/ 435610 h 1007745"/>
                <a:gd name="connsiteX6-149" fmla="*/ 1874520 w 1874520"/>
                <a:gd name="connsiteY6-150" fmla="*/ 435610 h 1007745"/>
                <a:gd name="connsiteX7-151" fmla="*/ 1874520 w 1874520"/>
                <a:gd name="connsiteY7-152" fmla="*/ 622300 h 1007745"/>
                <a:gd name="connsiteX8-153" fmla="*/ 1874520 w 1874520"/>
                <a:gd name="connsiteY8-154" fmla="*/ 746760 h 1007745"/>
                <a:gd name="connsiteX9-155" fmla="*/ 1131570 w 1874520"/>
                <a:gd name="connsiteY9-156" fmla="*/ 746760 h 1007745"/>
                <a:gd name="connsiteX10-157" fmla="*/ 1080141 w 1874520"/>
                <a:gd name="connsiteY10-158" fmla="*/ 1007745 h 1007745"/>
                <a:gd name="connsiteX11-159" fmla="*/ 784860 w 1874520"/>
                <a:gd name="connsiteY11-160" fmla="*/ 777240 h 1007745"/>
                <a:gd name="connsiteX12-161" fmla="*/ 0 w 1874520"/>
                <a:gd name="connsiteY12-162" fmla="*/ 746760 h 1007745"/>
                <a:gd name="connsiteX13-163" fmla="*/ 0 w 1874520"/>
                <a:gd name="connsiteY13-164" fmla="*/ 622300 h 1007745"/>
                <a:gd name="connsiteX14-165" fmla="*/ 0 w 1874520"/>
                <a:gd name="connsiteY14-166" fmla="*/ 435610 h 1007745"/>
                <a:gd name="connsiteX15-167" fmla="*/ 0 w 1874520"/>
                <a:gd name="connsiteY15-168" fmla="*/ 435610 h 1007745"/>
                <a:gd name="connsiteX16-169" fmla="*/ 0 w 1874520"/>
                <a:gd name="connsiteY16-170" fmla="*/ 0 h 1007745"/>
                <a:gd name="connsiteX0-171" fmla="*/ 0 w 1874520"/>
                <a:gd name="connsiteY0-172" fmla="*/ 0 h 1007745"/>
                <a:gd name="connsiteX1-173" fmla="*/ 312420 w 1874520"/>
                <a:gd name="connsiteY1-174" fmla="*/ 0 h 1007745"/>
                <a:gd name="connsiteX2-175" fmla="*/ 312420 w 1874520"/>
                <a:gd name="connsiteY2-176" fmla="*/ 0 h 1007745"/>
                <a:gd name="connsiteX3-177" fmla="*/ 781050 w 1874520"/>
                <a:gd name="connsiteY3-178" fmla="*/ 0 h 1007745"/>
                <a:gd name="connsiteX4-179" fmla="*/ 1874520 w 1874520"/>
                <a:gd name="connsiteY4-180" fmla="*/ 0 h 1007745"/>
                <a:gd name="connsiteX5-181" fmla="*/ 1874520 w 1874520"/>
                <a:gd name="connsiteY5-182" fmla="*/ 435610 h 1007745"/>
                <a:gd name="connsiteX6-183" fmla="*/ 1874520 w 1874520"/>
                <a:gd name="connsiteY6-184" fmla="*/ 435610 h 1007745"/>
                <a:gd name="connsiteX7-185" fmla="*/ 1874520 w 1874520"/>
                <a:gd name="connsiteY7-186" fmla="*/ 622300 h 1007745"/>
                <a:gd name="connsiteX8-187" fmla="*/ 1874520 w 1874520"/>
                <a:gd name="connsiteY8-188" fmla="*/ 746760 h 1007745"/>
                <a:gd name="connsiteX9-189" fmla="*/ 1131570 w 1874520"/>
                <a:gd name="connsiteY9-190" fmla="*/ 746760 h 1007745"/>
                <a:gd name="connsiteX10-191" fmla="*/ 973461 w 1874520"/>
                <a:gd name="connsiteY10-192" fmla="*/ 1007745 h 1007745"/>
                <a:gd name="connsiteX11-193" fmla="*/ 784860 w 1874520"/>
                <a:gd name="connsiteY11-194" fmla="*/ 777240 h 1007745"/>
                <a:gd name="connsiteX12-195" fmla="*/ 0 w 1874520"/>
                <a:gd name="connsiteY12-196" fmla="*/ 746760 h 1007745"/>
                <a:gd name="connsiteX13-197" fmla="*/ 0 w 1874520"/>
                <a:gd name="connsiteY13-198" fmla="*/ 622300 h 1007745"/>
                <a:gd name="connsiteX14-199" fmla="*/ 0 w 1874520"/>
                <a:gd name="connsiteY14-200" fmla="*/ 435610 h 1007745"/>
                <a:gd name="connsiteX15-201" fmla="*/ 0 w 1874520"/>
                <a:gd name="connsiteY15-202" fmla="*/ 435610 h 1007745"/>
                <a:gd name="connsiteX16-203" fmla="*/ 0 w 1874520"/>
                <a:gd name="connsiteY16-204" fmla="*/ 0 h 1007745"/>
                <a:gd name="connsiteX0-205" fmla="*/ 0 w 1874520"/>
                <a:gd name="connsiteY0-206" fmla="*/ 0 h 1007745"/>
                <a:gd name="connsiteX1-207" fmla="*/ 312420 w 1874520"/>
                <a:gd name="connsiteY1-208" fmla="*/ 0 h 1007745"/>
                <a:gd name="connsiteX2-209" fmla="*/ 312420 w 1874520"/>
                <a:gd name="connsiteY2-210" fmla="*/ 0 h 1007745"/>
                <a:gd name="connsiteX3-211" fmla="*/ 781050 w 1874520"/>
                <a:gd name="connsiteY3-212" fmla="*/ 0 h 1007745"/>
                <a:gd name="connsiteX4-213" fmla="*/ 1874520 w 1874520"/>
                <a:gd name="connsiteY4-214" fmla="*/ 0 h 1007745"/>
                <a:gd name="connsiteX5-215" fmla="*/ 1874520 w 1874520"/>
                <a:gd name="connsiteY5-216" fmla="*/ 435610 h 1007745"/>
                <a:gd name="connsiteX6-217" fmla="*/ 1874520 w 1874520"/>
                <a:gd name="connsiteY6-218" fmla="*/ 435610 h 1007745"/>
                <a:gd name="connsiteX7-219" fmla="*/ 1874520 w 1874520"/>
                <a:gd name="connsiteY7-220" fmla="*/ 622300 h 1007745"/>
                <a:gd name="connsiteX8-221" fmla="*/ 1874520 w 1874520"/>
                <a:gd name="connsiteY8-222" fmla="*/ 746760 h 1007745"/>
                <a:gd name="connsiteX9-223" fmla="*/ 1131570 w 1874520"/>
                <a:gd name="connsiteY9-224" fmla="*/ 746760 h 1007745"/>
                <a:gd name="connsiteX10-225" fmla="*/ 973461 w 1874520"/>
                <a:gd name="connsiteY10-226" fmla="*/ 1007745 h 1007745"/>
                <a:gd name="connsiteX11-227" fmla="*/ 784860 w 1874520"/>
                <a:gd name="connsiteY11-228" fmla="*/ 751840 h 1007745"/>
                <a:gd name="connsiteX12-229" fmla="*/ 0 w 1874520"/>
                <a:gd name="connsiteY12-230" fmla="*/ 746760 h 1007745"/>
                <a:gd name="connsiteX13-231" fmla="*/ 0 w 1874520"/>
                <a:gd name="connsiteY13-232" fmla="*/ 622300 h 1007745"/>
                <a:gd name="connsiteX14-233" fmla="*/ 0 w 1874520"/>
                <a:gd name="connsiteY14-234" fmla="*/ 435610 h 1007745"/>
                <a:gd name="connsiteX15-235" fmla="*/ 0 w 1874520"/>
                <a:gd name="connsiteY15-236" fmla="*/ 435610 h 1007745"/>
                <a:gd name="connsiteX16-237" fmla="*/ 0 w 1874520"/>
                <a:gd name="connsiteY16-238" fmla="*/ 0 h 1007745"/>
                <a:gd name="connsiteX0-239" fmla="*/ 0 w 1874520"/>
                <a:gd name="connsiteY0-240" fmla="*/ 0 h 1007745"/>
                <a:gd name="connsiteX1-241" fmla="*/ 312420 w 1874520"/>
                <a:gd name="connsiteY1-242" fmla="*/ 0 h 1007745"/>
                <a:gd name="connsiteX2-243" fmla="*/ 312420 w 1874520"/>
                <a:gd name="connsiteY2-244" fmla="*/ 0 h 1007745"/>
                <a:gd name="connsiteX3-245" fmla="*/ 781050 w 1874520"/>
                <a:gd name="connsiteY3-246" fmla="*/ 0 h 1007745"/>
                <a:gd name="connsiteX4-247" fmla="*/ 1874520 w 1874520"/>
                <a:gd name="connsiteY4-248" fmla="*/ 0 h 1007745"/>
                <a:gd name="connsiteX5-249" fmla="*/ 1874520 w 1874520"/>
                <a:gd name="connsiteY5-250" fmla="*/ 435610 h 1007745"/>
                <a:gd name="connsiteX6-251" fmla="*/ 1874520 w 1874520"/>
                <a:gd name="connsiteY6-252" fmla="*/ 435610 h 1007745"/>
                <a:gd name="connsiteX7-253" fmla="*/ 1874520 w 1874520"/>
                <a:gd name="connsiteY7-254" fmla="*/ 622300 h 1007745"/>
                <a:gd name="connsiteX8-255" fmla="*/ 1874520 w 1874520"/>
                <a:gd name="connsiteY8-256" fmla="*/ 746760 h 1007745"/>
                <a:gd name="connsiteX9-257" fmla="*/ 1131570 w 1874520"/>
                <a:gd name="connsiteY9-258" fmla="*/ 746760 h 1007745"/>
                <a:gd name="connsiteX10-259" fmla="*/ 973461 w 1874520"/>
                <a:gd name="connsiteY10-260" fmla="*/ 1007745 h 1007745"/>
                <a:gd name="connsiteX11-261" fmla="*/ 784860 w 1874520"/>
                <a:gd name="connsiteY11-262" fmla="*/ 751840 h 1007745"/>
                <a:gd name="connsiteX12-263" fmla="*/ 0 w 1874520"/>
                <a:gd name="connsiteY12-264" fmla="*/ 746760 h 1007745"/>
                <a:gd name="connsiteX13-265" fmla="*/ 0 w 1874520"/>
                <a:gd name="connsiteY13-266" fmla="*/ 622300 h 1007745"/>
                <a:gd name="connsiteX14-267" fmla="*/ 0 w 1874520"/>
                <a:gd name="connsiteY14-268" fmla="*/ 435610 h 1007745"/>
                <a:gd name="connsiteX15-269" fmla="*/ 0 w 1874520"/>
                <a:gd name="connsiteY15-270" fmla="*/ 435610 h 1007745"/>
                <a:gd name="connsiteX16-271" fmla="*/ 0 w 1874520"/>
                <a:gd name="connsiteY16-272" fmla="*/ 0 h 1007745"/>
                <a:gd name="connsiteX0-273" fmla="*/ 0 w 1874520"/>
                <a:gd name="connsiteY0-274" fmla="*/ 0 h 802462"/>
                <a:gd name="connsiteX1-275" fmla="*/ 312420 w 1874520"/>
                <a:gd name="connsiteY1-276" fmla="*/ 0 h 802462"/>
                <a:gd name="connsiteX2-277" fmla="*/ 312420 w 1874520"/>
                <a:gd name="connsiteY2-278" fmla="*/ 0 h 802462"/>
                <a:gd name="connsiteX3-279" fmla="*/ 781050 w 1874520"/>
                <a:gd name="connsiteY3-280" fmla="*/ 0 h 802462"/>
                <a:gd name="connsiteX4-281" fmla="*/ 1874520 w 1874520"/>
                <a:gd name="connsiteY4-282" fmla="*/ 0 h 802462"/>
                <a:gd name="connsiteX5-283" fmla="*/ 1874520 w 1874520"/>
                <a:gd name="connsiteY5-284" fmla="*/ 435610 h 802462"/>
                <a:gd name="connsiteX6-285" fmla="*/ 1874520 w 1874520"/>
                <a:gd name="connsiteY6-286" fmla="*/ 435610 h 802462"/>
                <a:gd name="connsiteX7-287" fmla="*/ 1874520 w 1874520"/>
                <a:gd name="connsiteY7-288" fmla="*/ 622300 h 802462"/>
                <a:gd name="connsiteX8-289" fmla="*/ 1874520 w 1874520"/>
                <a:gd name="connsiteY8-290" fmla="*/ 746760 h 802462"/>
                <a:gd name="connsiteX9-291" fmla="*/ 1131570 w 1874520"/>
                <a:gd name="connsiteY9-292" fmla="*/ 746760 h 802462"/>
                <a:gd name="connsiteX10-293" fmla="*/ 958221 w 1874520"/>
                <a:gd name="connsiteY10-294" fmla="*/ 802462 h 802462"/>
                <a:gd name="connsiteX11-295" fmla="*/ 784860 w 1874520"/>
                <a:gd name="connsiteY11-296" fmla="*/ 751840 h 802462"/>
                <a:gd name="connsiteX12-297" fmla="*/ 0 w 1874520"/>
                <a:gd name="connsiteY12-298" fmla="*/ 746760 h 802462"/>
                <a:gd name="connsiteX13-299" fmla="*/ 0 w 1874520"/>
                <a:gd name="connsiteY13-300" fmla="*/ 622300 h 802462"/>
                <a:gd name="connsiteX14-301" fmla="*/ 0 w 1874520"/>
                <a:gd name="connsiteY14-302" fmla="*/ 435610 h 802462"/>
                <a:gd name="connsiteX15-303" fmla="*/ 0 w 1874520"/>
                <a:gd name="connsiteY15-304" fmla="*/ 435610 h 802462"/>
                <a:gd name="connsiteX16-305" fmla="*/ 0 w 1874520"/>
                <a:gd name="connsiteY16-306" fmla="*/ 0 h 802462"/>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 ang="0">
                  <a:pos x="connsiteX15-31" y="connsiteY15-32"/>
                </a:cxn>
                <a:cxn ang="0">
                  <a:pos x="connsiteX16-33" y="connsiteY16-34"/>
                </a:cxn>
              </a:cxnLst>
              <a:rect l="l" t="t" r="r" b="b"/>
              <a:pathLst>
                <a:path w="1874520" h="802462">
                  <a:moveTo>
                    <a:pt x="0" y="0"/>
                  </a:moveTo>
                  <a:lnTo>
                    <a:pt x="312420" y="0"/>
                  </a:lnTo>
                  <a:lnTo>
                    <a:pt x="312420" y="0"/>
                  </a:lnTo>
                  <a:lnTo>
                    <a:pt x="781050" y="0"/>
                  </a:lnTo>
                  <a:lnTo>
                    <a:pt x="1874520" y="0"/>
                  </a:lnTo>
                  <a:lnTo>
                    <a:pt x="1874520" y="435610"/>
                  </a:lnTo>
                  <a:lnTo>
                    <a:pt x="1874520" y="435610"/>
                  </a:lnTo>
                  <a:lnTo>
                    <a:pt x="1874520" y="622300"/>
                  </a:lnTo>
                  <a:lnTo>
                    <a:pt x="1874520" y="746760"/>
                  </a:lnTo>
                  <a:lnTo>
                    <a:pt x="1131570" y="746760"/>
                  </a:lnTo>
                  <a:lnTo>
                    <a:pt x="958221" y="802462"/>
                  </a:lnTo>
                  <a:lnTo>
                    <a:pt x="784860" y="751840"/>
                  </a:lnTo>
                  <a:lnTo>
                    <a:pt x="0" y="746760"/>
                  </a:lnTo>
                  <a:lnTo>
                    <a:pt x="0" y="622300"/>
                  </a:lnTo>
                  <a:lnTo>
                    <a:pt x="0" y="435610"/>
                  </a:lnTo>
                  <a:lnTo>
                    <a:pt x="0" y="435610"/>
                  </a:lnTo>
                  <a:lnTo>
                    <a:pt x="0" y="0"/>
                  </a:lnTo>
                  <a:close/>
                </a:path>
              </a:pathLst>
            </a:custGeom>
            <a:solidFill>
              <a:schemeClr val="accent1"/>
            </a:solidFill>
            <a:ln w="25400">
              <a:solidFill>
                <a:schemeClr val="accent1">
                  <a:lumMod val="20000"/>
                  <a:lumOff val="80000"/>
                </a:schemeClr>
              </a:solid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4800" dirty="0">
                <a:solidFill>
                  <a:schemeClr val="bg1"/>
                </a:solidFill>
                <a:latin typeface="+mn-ea"/>
              </a:endParaRPr>
            </a:p>
          </p:txBody>
        </p:sp>
        <p:sp>
          <p:nvSpPr>
            <p:cNvPr id="8" name="文本框 7"/>
            <p:cNvSpPr txBox="1"/>
            <p:nvPr/>
          </p:nvSpPr>
          <p:spPr>
            <a:xfrm>
              <a:off x="1331756" y="5474856"/>
              <a:ext cx="1765317" cy="923330"/>
            </a:xfrm>
            <a:prstGeom prst="rect">
              <a:avLst/>
            </a:prstGeom>
            <a:noFill/>
          </p:spPr>
          <p:txBody>
            <a:bodyPr wrap="square" rtlCol="0">
              <a:spAutoFit/>
            </a:bodyPr>
            <a:lstStyle/>
            <a:p>
              <a:pPr algn="just">
                <a:lnSpc>
                  <a:spcPct val="150000"/>
                </a:lnSpc>
              </a:pPr>
              <a:r>
                <a:rPr lang="zh-CN" altLang="en-US" sz="1200" dirty="0">
                  <a:solidFill>
                    <a:schemeClr val="bg1"/>
                  </a:solidFill>
                  <a:latin typeface="+mn-ea"/>
                </a:rPr>
                <a:t>添加标题此处添加标题此处添加标题此处添加标题此处添加标题。</a:t>
              </a:r>
              <a:endParaRPr lang="zh-CN" altLang="en-US" sz="1200" dirty="0">
                <a:solidFill>
                  <a:schemeClr val="bg1"/>
                </a:solidFill>
                <a:latin typeface="+mn-ea"/>
              </a:endParaRPr>
            </a:p>
          </p:txBody>
        </p:sp>
        <p:sp>
          <p:nvSpPr>
            <p:cNvPr id="9" name="矩形 8"/>
            <p:cNvSpPr/>
            <p:nvPr/>
          </p:nvSpPr>
          <p:spPr>
            <a:xfrm>
              <a:off x="1331756" y="5136302"/>
              <a:ext cx="1706997" cy="338554"/>
            </a:xfrm>
            <a:prstGeom prst="rect">
              <a:avLst/>
            </a:prstGeom>
            <a:effectLst>
              <a:outerShdw blurRad="50800" dist="38100" dir="8100000" algn="tr" rotWithShape="0">
                <a:prstClr val="black">
                  <a:alpha val="40000"/>
                </a:prstClr>
              </a:outerShdw>
            </a:effectLst>
          </p:spPr>
          <p:txBody>
            <a:bodyPr wrap="square">
              <a:spAutoFit/>
            </a:bodyPr>
            <a:lstStyle/>
            <a:p>
              <a:pPr algn="ctr"/>
              <a:r>
                <a:rPr lang="zh-CN" altLang="en-US" sz="1600" b="1" dirty="0">
                  <a:solidFill>
                    <a:schemeClr val="bg1"/>
                  </a:solidFill>
                </a:rPr>
                <a:t>替换文字</a:t>
              </a:r>
              <a:endParaRPr lang="zh-CN" altLang="en-US" sz="1600" b="1" dirty="0">
                <a:solidFill>
                  <a:schemeClr val="bg1"/>
                </a:solidFill>
              </a:endParaRPr>
            </a:p>
          </p:txBody>
        </p:sp>
      </p:grpSp>
      <p:grpSp>
        <p:nvGrpSpPr>
          <p:cNvPr id="10" name="组合 9"/>
          <p:cNvGrpSpPr/>
          <p:nvPr/>
        </p:nvGrpSpPr>
        <p:grpSpPr>
          <a:xfrm>
            <a:off x="3254772" y="1675356"/>
            <a:ext cx="1874520" cy="1571038"/>
            <a:chOff x="3254772" y="1675356"/>
            <a:chExt cx="1874520" cy="1571038"/>
          </a:xfrm>
        </p:grpSpPr>
        <p:sp>
          <p:nvSpPr>
            <p:cNvPr id="11" name="矩形标注 39"/>
            <p:cNvSpPr/>
            <p:nvPr/>
          </p:nvSpPr>
          <p:spPr>
            <a:xfrm>
              <a:off x="3254772" y="1675356"/>
              <a:ext cx="1874520" cy="1571038"/>
            </a:xfrm>
            <a:custGeom>
              <a:avLst/>
              <a:gdLst>
                <a:gd name="connsiteX0" fmla="*/ 0 w 1874520"/>
                <a:gd name="connsiteY0" fmla="*/ 0 h 746760"/>
                <a:gd name="connsiteX1" fmla="*/ 312420 w 1874520"/>
                <a:gd name="connsiteY1" fmla="*/ 0 h 746760"/>
                <a:gd name="connsiteX2" fmla="*/ 312420 w 1874520"/>
                <a:gd name="connsiteY2" fmla="*/ 0 h 746760"/>
                <a:gd name="connsiteX3" fmla="*/ 781050 w 1874520"/>
                <a:gd name="connsiteY3" fmla="*/ 0 h 746760"/>
                <a:gd name="connsiteX4" fmla="*/ 1874520 w 1874520"/>
                <a:gd name="connsiteY4" fmla="*/ 0 h 746760"/>
                <a:gd name="connsiteX5" fmla="*/ 1874520 w 1874520"/>
                <a:gd name="connsiteY5" fmla="*/ 435610 h 746760"/>
                <a:gd name="connsiteX6" fmla="*/ 1874520 w 1874520"/>
                <a:gd name="connsiteY6" fmla="*/ 435610 h 746760"/>
                <a:gd name="connsiteX7" fmla="*/ 1874520 w 1874520"/>
                <a:gd name="connsiteY7" fmla="*/ 622300 h 746760"/>
                <a:gd name="connsiteX8" fmla="*/ 1874520 w 1874520"/>
                <a:gd name="connsiteY8" fmla="*/ 746760 h 746760"/>
                <a:gd name="connsiteX9" fmla="*/ 781050 w 1874520"/>
                <a:gd name="connsiteY9" fmla="*/ 746760 h 746760"/>
                <a:gd name="connsiteX10" fmla="*/ 546741 w 1874520"/>
                <a:gd name="connsiteY10" fmla="*/ 840105 h 746760"/>
                <a:gd name="connsiteX11" fmla="*/ 312420 w 1874520"/>
                <a:gd name="connsiteY11" fmla="*/ 746760 h 746760"/>
                <a:gd name="connsiteX12" fmla="*/ 0 w 1874520"/>
                <a:gd name="connsiteY12" fmla="*/ 746760 h 746760"/>
                <a:gd name="connsiteX13" fmla="*/ 0 w 1874520"/>
                <a:gd name="connsiteY13" fmla="*/ 622300 h 746760"/>
                <a:gd name="connsiteX14" fmla="*/ 0 w 1874520"/>
                <a:gd name="connsiteY14" fmla="*/ 435610 h 746760"/>
                <a:gd name="connsiteX15" fmla="*/ 0 w 1874520"/>
                <a:gd name="connsiteY15" fmla="*/ 435610 h 746760"/>
                <a:gd name="connsiteX16" fmla="*/ 0 w 1874520"/>
                <a:gd name="connsiteY16" fmla="*/ 0 h 746760"/>
                <a:gd name="connsiteX0-1" fmla="*/ 0 w 1874520"/>
                <a:gd name="connsiteY0-2" fmla="*/ 0 h 840105"/>
                <a:gd name="connsiteX1-3" fmla="*/ 312420 w 1874520"/>
                <a:gd name="connsiteY1-4" fmla="*/ 0 h 840105"/>
                <a:gd name="connsiteX2-5" fmla="*/ 312420 w 1874520"/>
                <a:gd name="connsiteY2-6" fmla="*/ 0 h 840105"/>
                <a:gd name="connsiteX3-7" fmla="*/ 781050 w 1874520"/>
                <a:gd name="connsiteY3-8" fmla="*/ 0 h 840105"/>
                <a:gd name="connsiteX4-9" fmla="*/ 1874520 w 1874520"/>
                <a:gd name="connsiteY4-10" fmla="*/ 0 h 840105"/>
                <a:gd name="connsiteX5-11" fmla="*/ 1874520 w 1874520"/>
                <a:gd name="connsiteY5-12" fmla="*/ 435610 h 840105"/>
                <a:gd name="connsiteX6-13" fmla="*/ 1874520 w 1874520"/>
                <a:gd name="connsiteY6-14" fmla="*/ 435610 h 840105"/>
                <a:gd name="connsiteX7-15" fmla="*/ 1874520 w 1874520"/>
                <a:gd name="connsiteY7-16" fmla="*/ 622300 h 840105"/>
                <a:gd name="connsiteX8-17" fmla="*/ 1874520 w 1874520"/>
                <a:gd name="connsiteY8-18" fmla="*/ 746760 h 840105"/>
                <a:gd name="connsiteX9-19" fmla="*/ 1223010 w 1874520"/>
                <a:gd name="connsiteY9-20" fmla="*/ 746760 h 840105"/>
                <a:gd name="connsiteX10-21" fmla="*/ 546741 w 1874520"/>
                <a:gd name="connsiteY10-22" fmla="*/ 840105 h 840105"/>
                <a:gd name="connsiteX11-23" fmla="*/ 312420 w 1874520"/>
                <a:gd name="connsiteY11-24" fmla="*/ 746760 h 840105"/>
                <a:gd name="connsiteX12-25" fmla="*/ 0 w 1874520"/>
                <a:gd name="connsiteY12-26" fmla="*/ 746760 h 840105"/>
                <a:gd name="connsiteX13-27" fmla="*/ 0 w 1874520"/>
                <a:gd name="connsiteY13-28" fmla="*/ 622300 h 840105"/>
                <a:gd name="connsiteX14-29" fmla="*/ 0 w 1874520"/>
                <a:gd name="connsiteY14-30" fmla="*/ 435610 h 840105"/>
                <a:gd name="connsiteX15-31" fmla="*/ 0 w 1874520"/>
                <a:gd name="connsiteY15-32" fmla="*/ 435610 h 840105"/>
                <a:gd name="connsiteX16-33" fmla="*/ 0 w 1874520"/>
                <a:gd name="connsiteY16-34" fmla="*/ 0 h 840105"/>
                <a:gd name="connsiteX0-35" fmla="*/ 0 w 1874520"/>
                <a:gd name="connsiteY0-36" fmla="*/ 0 h 840105"/>
                <a:gd name="connsiteX1-37" fmla="*/ 312420 w 1874520"/>
                <a:gd name="connsiteY1-38" fmla="*/ 0 h 840105"/>
                <a:gd name="connsiteX2-39" fmla="*/ 312420 w 1874520"/>
                <a:gd name="connsiteY2-40" fmla="*/ 0 h 840105"/>
                <a:gd name="connsiteX3-41" fmla="*/ 781050 w 1874520"/>
                <a:gd name="connsiteY3-42" fmla="*/ 0 h 840105"/>
                <a:gd name="connsiteX4-43" fmla="*/ 1874520 w 1874520"/>
                <a:gd name="connsiteY4-44" fmla="*/ 0 h 840105"/>
                <a:gd name="connsiteX5-45" fmla="*/ 1874520 w 1874520"/>
                <a:gd name="connsiteY5-46" fmla="*/ 435610 h 840105"/>
                <a:gd name="connsiteX6-47" fmla="*/ 1874520 w 1874520"/>
                <a:gd name="connsiteY6-48" fmla="*/ 435610 h 840105"/>
                <a:gd name="connsiteX7-49" fmla="*/ 1874520 w 1874520"/>
                <a:gd name="connsiteY7-50" fmla="*/ 622300 h 840105"/>
                <a:gd name="connsiteX8-51" fmla="*/ 1874520 w 1874520"/>
                <a:gd name="connsiteY8-52" fmla="*/ 746760 h 840105"/>
                <a:gd name="connsiteX9-53" fmla="*/ 1223010 w 1874520"/>
                <a:gd name="connsiteY9-54" fmla="*/ 746760 h 840105"/>
                <a:gd name="connsiteX10-55" fmla="*/ 546741 w 1874520"/>
                <a:gd name="connsiteY10-56" fmla="*/ 840105 h 840105"/>
                <a:gd name="connsiteX11-57" fmla="*/ 922020 w 1874520"/>
                <a:gd name="connsiteY11-58" fmla="*/ 777240 h 840105"/>
                <a:gd name="connsiteX12-59" fmla="*/ 0 w 1874520"/>
                <a:gd name="connsiteY12-60" fmla="*/ 746760 h 840105"/>
                <a:gd name="connsiteX13-61" fmla="*/ 0 w 1874520"/>
                <a:gd name="connsiteY13-62" fmla="*/ 622300 h 840105"/>
                <a:gd name="connsiteX14-63" fmla="*/ 0 w 1874520"/>
                <a:gd name="connsiteY14-64" fmla="*/ 435610 h 840105"/>
                <a:gd name="connsiteX15-65" fmla="*/ 0 w 1874520"/>
                <a:gd name="connsiteY15-66" fmla="*/ 435610 h 840105"/>
                <a:gd name="connsiteX16-67" fmla="*/ 0 w 1874520"/>
                <a:gd name="connsiteY16-68" fmla="*/ 0 h 840105"/>
                <a:gd name="connsiteX0-69" fmla="*/ 0 w 1874520"/>
                <a:gd name="connsiteY0-70" fmla="*/ 0 h 1007745"/>
                <a:gd name="connsiteX1-71" fmla="*/ 312420 w 1874520"/>
                <a:gd name="connsiteY1-72" fmla="*/ 0 h 1007745"/>
                <a:gd name="connsiteX2-73" fmla="*/ 312420 w 1874520"/>
                <a:gd name="connsiteY2-74" fmla="*/ 0 h 1007745"/>
                <a:gd name="connsiteX3-75" fmla="*/ 781050 w 1874520"/>
                <a:gd name="connsiteY3-76" fmla="*/ 0 h 1007745"/>
                <a:gd name="connsiteX4-77" fmla="*/ 1874520 w 1874520"/>
                <a:gd name="connsiteY4-78" fmla="*/ 0 h 1007745"/>
                <a:gd name="connsiteX5-79" fmla="*/ 1874520 w 1874520"/>
                <a:gd name="connsiteY5-80" fmla="*/ 435610 h 1007745"/>
                <a:gd name="connsiteX6-81" fmla="*/ 1874520 w 1874520"/>
                <a:gd name="connsiteY6-82" fmla="*/ 435610 h 1007745"/>
                <a:gd name="connsiteX7-83" fmla="*/ 1874520 w 1874520"/>
                <a:gd name="connsiteY7-84" fmla="*/ 622300 h 1007745"/>
                <a:gd name="connsiteX8-85" fmla="*/ 1874520 w 1874520"/>
                <a:gd name="connsiteY8-86" fmla="*/ 746760 h 1007745"/>
                <a:gd name="connsiteX9-87" fmla="*/ 1223010 w 1874520"/>
                <a:gd name="connsiteY9-88" fmla="*/ 746760 h 1007745"/>
                <a:gd name="connsiteX10-89" fmla="*/ 1080141 w 1874520"/>
                <a:gd name="connsiteY10-90" fmla="*/ 1007745 h 1007745"/>
                <a:gd name="connsiteX11-91" fmla="*/ 922020 w 1874520"/>
                <a:gd name="connsiteY11-92" fmla="*/ 777240 h 1007745"/>
                <a:gd name="connsiteX12-93" fmla="*/ 0 w 1874520"/>
                <a:gd name="connsiteY12-94" fmla="*/ 746760 h 1007745"/>
                <a:gd name="connsiteX13-95" fmla="*/ 0 w 1874520"/>
                <a:gd name="connsiteY13-96" fmla="*/ 622300 h 1007745"/>
                <a:gd name="connsiteX14-97" fmla="*/ 0 w 1874520"/>
                <a:gd name="connsiteY14-98" fmla="*/ 435610 h 1007745"/>
                <a:gd name="connsiteX15-99" fmla="*/ 0 w 1874520"/>
                <a:gd name="connsiteY15-100" fmla="*/ 435610 h 1007745"/>
                <a:gd name="connsiteX16-101" fmla="*/ 0 w 1874520"/>
                <a:gd name="connsiteY16-102" fmla="*/ 0 h 1007745"/>
                <a:gd name="connsiteX0-103" fmla="*/ 0 w 1874520"/>
                <a:gd name="connsiteY0-104" fmla="*/ 0 h 1007745"/>
                <a:gd name="connsiteX1-105" fmla="*/ 312420 w 1874520"/>
                <a:gd name="connsiteY1-106" fmla="*/ 0 h 1007745"/>
                <a:gd name="connsiteX2-107" fmla="*/ 312420 w 1874520"/>
                <a:gd name="connsiteY2-108" fmla="*/ 0 h 1007745"/>
                <a:gd name="connsiteX3-109" fmla="*/ 781050 w 1874520"/>
                <a:gd name="connsiteY3-110" fmla="*/ 0 h 1007745"/>
                <a:gd name="connsiteX4-111" fmla="*/ 1874520 w 1874520"/>
                <a:gd name="connsiteY4-112" fmla="*/ 0 h 1007745"/>
                <a:gd name="connsiteX5-113" fmla="*/ 1874520 w 1874520"/>
                <a:gd name="connsiteY5-114" fmla="*/ 435610 h 1007745"/>
                <a:gd name="connsiteX6-115" fmla="*/ 1874520 w 1874520"/>
                <a:gd name="connsiteY6-116" fmla="*/ 435610 h 1007745"/>
                <a:gd name="connsiteX7-117" fmla="*/ 1874520 w 1874520"/>
                <a:gd name="connsiteY7-118" fmla="*/ 622300 h 1007745"/>
                <a:gd name="connsiteX8-119" fmla="*/ 1874520 w 1874520"/>
                <a:gd name="connsiteY8-120" fmla="*/ 746760 h 1007745"/>
                <a:gd name="connsiteX9-121" fmla="*/ 1223010 w 1874520"/>
                <a:gd name="connsiteY9-122" fmla="*/ 746760 h 1007745"/>
                <a:gd name="connsiteX10-123" fmla="*/ 1080141 w 1874520"/>
                <a:gd name="connsiteY10-124" fmla="*/ 1007745 h 1007745"/>
                <a:gd name="connsiteX11-125" fmla="*/ 784860 w 1874520"/>
                <a:gd name="connsiteY11-126" fmla="*/ 777240 h 1007745"/>
                <a:gd name="connsiteX12-127" fmla="*/ 0 w 1874520"/>
                <a:gd name="connsiteY12-128" fmla="*/ 746760 h 1007745"/>
                <a:gd name="connsiteX13-129" fmla="*/ 0 w 1874520"/>
                <a:gd name="connsiteY13-130" fmla="*/ 622300 h 1007745"/>
                <a:gd name="connsiteX14-131" fmla="*/ 0 w 1874520"/>
                <a:gd name="connsiteY14-132" fmla="*/ 435610 h 1007745"/>
                <a:gd name="connsiteX15-133" fmla="*/ 0 w 1874520"/>
                <a:gd name="connsiteY15-134" fmla="*/ 435610 h 1007745"/>
                <a:gd name="connsiteX16-135" fmla="*/ 0 w 1874520"/>
                <a:gd name="connsiteY16-136" fmla="*/ 0 h 1007745"/>
                <a:gd name="connsiteX0-137" fmla="*/ 0 w 1874520"/>
                <a:gd name="connsiteY0-138" fmla="*/ 0 h 1007745"/>
                <a:gd name="connsiteX1-139" fmla="*/ 312420 w 1874520"/>
                <a:gd name="connsiteY1-140" fmla="*/ 0 h 1007745"/>
                <a:gd name="connsiteX2-141" fmla="*/ 312420 w 1874520"/>
                <a:gd name="connsiteY2-142" fmla="*/ 0 h 1007745"/>
                <a:gd name="connsiteX3-143" fmla="*/ 781050 w 1874520"/>
                <a:gd name="connsiteY3-144" fmla="*/ 0 h 1007745"/>
                <a:gd name="connsiteX4-145" fmla="*/ 1874520 w 1874520"/>
                <a:gd name="connsiteY4-146" fmla="*/ 0 h 1007745"/>
                <a:gd name="connsiteX5-147" fmla="*/ 1874520 w 1874520"/>
                <a:gd name="connsiteY5-148" fmla="*/ 435610 h 1007745"/>
                <a:gd name="connsiteX6-149" fmla="*/ 1874520 w 1874520"/>
                <a:gd name="connsiteY6-150" fmla="*/ 435610 h 1007745"/>
                <a:gd name="connsiteX7-151" fmla="*/ 1874520 w 1874520"/>
                <a:gd name="connsiteY7-152" fmla="*/ 622300 h 1007745"/>
                <a:gd name="connsiteX8-153" fmla="*/ 1874520 w 1874520"/>
                <a:gd name="connsiteY8-154" fmla="*/ 746760 h 1007745"/>
                <a:gd name="connsiteX9-155" fmla="*/ 1131570 w 1874520"/>
                <a:gd name="connsiteY9-156" fmla="*/ 746760 h 1007745"/>
                <a:gd name="connsiteX10-157" fmla="*/ 1080141 w 1874520"/>
                <a:gd name="connsiteY10-158" fmla="*/ 1007745 h 1007745"/>
                <a:gd name="connsiteX11-159" fmla="*/ 784860 w 1874520"/>
                <a:gd name="connsiteY11-160" fmla="*/ 777240 h 1007745"/>
                <a:gd name="connsiteX12-161" fmla="*/ 0 w 1874520"/>
                <a:gd name="connsiteY12-162" fmla="*/ 746760 h 1007745"/>
                <a:gd name="connsiteX13-163" fmla="*/ 0 w 1874520"/>
                <a:gd name="connsiteY13-164" fmla="*/ 622300 h 1007745"/>
                <a:gd name="connsiteX14-165" fmla="*/ 0 w 1874520"/>
                <a:gd name="connsiteY14-166" fmla="*/ 435610 h 1007745"/>
                <a:gd name="connsiteX15-167" fmla="*/ 0 w 1874520"/>
                <a:gd name="connsiteY15-168" fmla="*/ 435610 h 1007745"/>
                <a:gd name="connsiteX16-169" fmla="*/ 0 w 1874520"/>
                <a:gd name="connsiteY16-170" fmla="*/ 0 h 1007745"/>
                <a:gd name="connsiteX0-171" fmla="*/ 0 w 1874520"/>
                <a:gd name="connsiteY0-172" fmla="*/ 0 h 1007745"/>
                <a:gd name="connsiteX1-173" fmla="*/ 312420 w 1874520"/>
                <a:gd name="connsiteY1-174" fmla="*/ 0 h 1007745"/>
                <a:gd name="connsiteX2-175" fmla="*/ 312420 w 1874520"/>
                <a:gd name="connsiteY2-176" fmla="*/ 0 h 1007745"/>
                <a:gd name="connsiteX3-177" fmla="*/ 781050 w 1874520"/>
                <a:gd name="connsiteY3-178" fmla="*/ 0 h 1007745"/>
                <a:gd name="connsiteX4-179" fmla="*/ 1874520 w 1874520"/>
                <a:gd name="connsiteY4-180" fmla="*/ 0 h 1007745"/>
                <a:gd name="connsiteX5-181" fmla="*/ 1874520 w 1874520"/>
                <a:gd name="connsiteY5-182" fmla="*/ 435610 h 1007745"/>
                <a:gd name="connsiteX6-183" fmla="*/ 1874520 w 1874520"/>
                <a:gd name="connsiteY6-184" fmla="*/ 435610 h 1007745"/>
                <a:gd name="connsiteX7-185" fmla="*/ 1874520 w 1874520"/>
                <a:gd name="connsiteY7-186" fmla="*/ 622300 h 1007745"/>
                <a:gd name="connsiteX8-187" fmla="*/ 1874520 w 1874520"/>
                <a:gd name="connsiteY8-188" fmla="*/ 746760 h 1007745"/>
                <a:gd name="connsiteX9-189" fmla="*/ 1131570 w 1874520"/>
                <a:gd name="connsiteY9-190" fmla="*/ 746760 h 1007745"/>
                <a:gd name="connsiteX10-191" fmla="*/ 973461 w 1874520"/>
                <a:gd name="connsiteY10-192" fmla="*/ 1007745 h 1007745"/>
                <a:gd name="connsiteX11-193" fmla="*/ 784860 w 1874520"/>
                <a:gd name="connsiteY11-194" fmla="*/ 777240 h 1007745"/>
                <a:gd name="connsiteX12-195" fmla="*/ 0 w 1874520"/>
                <a:gd name="connsiteY12-196" fmla="*/ 746760 h 1007745"/>
                <a:gd name="connsiteX13-197" fmla="*/ 0 w 1874520"/>
                <a:gd name="connsiteY13-198" fmla="*/ 622300 h 1007745"/>
                <a:gd name="connsiteX14-199" fmla="*/ 0 w 1874520"/>
                <a:gd name="connsiteY14-200" fmla="*/ 435610 h 1007745"/>
                <a:gd name="connsiteX15-201" fmla="*/ 0 w 1874520"/>
                <a:gd name="connsiteY15-202" fmla="*/ 435610 h 1007745"/>
                <a:gd name="connsiteX16-203" fmla="*/ 0 w 1874520"/>
                <a:gd name="connsiteY16-204" fmla="*/ 0 h 1007745"/>
                <a:gd name="connsiteX0-205" fmla="*/ 0 w 1874520"/>
                <a:gd name="connsiteY0-206" fmla="*/ 0 h 1007745"/>
                <a:gd name="connsiteX1-207" fmla="*/ 312420 w 1874520"/>
                <a:gd name="connsiteY1-208" fmla="*/ 0 h 1007745"/>
                <a:gd name="connsiteX2-209" fmla="*/ 312420 w 1874520"/>
                <a:gd name="connsiteY2-210" fmla="*/ 0 h 1007745"/>
                <a:gd name="connsiteX3-211" fmla="*/ 781050 w 1874520"/>
                <a:gd name="connsiteY3-212" fmla="*/ 0 h 1007745"/>
                <a:gd name="connsiteX4-213" fmla="*/ 1874520 w 1874520"/>
                <a:gd name="connsiteY4-214" fmla="*/ 0 h 1007745"/>
                <a:gd name="connsiteX5-215" fmla="*/ 1874520 w 1874520"/>
                <a:gd name="connsiteY5-216" fmla="*/ 435610 h 1007745"/>
                <a:gd name="connsiteX6-217" fmla="*/ 1874520 w 1874520"/>
                <a:gd name="connsiteY6-218" fmla="*/ 435610 h 1007745"/>
                <a:gd name="connsiteX7-219" fmla="*/ 1874520 w 1874520"/>
                <a:gd name="connsiteY7-220" fmla="*/ 622300 h 1007745"/>
                <a:gd name="connsiteX8-221" fmla="*/ 1874520 w 1874520"/>
                <a:gd name="connsiteY8-222" fmla="*/ 746760 h 1007745"/>
                <a:gd name="connsiteX9-223" fmla="*/ 1131570 w 1874520"/>
                <a:gd name="connsiteY9-224" fmla="*/ 746760 h 1007745"/>
                <a:gd name="connsiteX10-225" fmla="*/ 973461 w 1874520"/>
                <a:gd name="connsiteY10-226" fmla="*/ 1007745 h 1007745"/>
                <a:gd name="connsiteX11-227" fmla="*/ 784860 w 1874520"/>
                <a:gd name="connsiteY11-228" fmla="*/ 751840 h 1007745"/>
                <a:gd name="connsiteX12-229" fmla="*/ 0 w 1874520"/>
                <a:gd name="connsiteY12-230" fmla="*/ 746760 h 1007745"/>
                <a:gd name="connsiteX13-231" fmla="*/ 0 w 1874520"/>
                <a:gd name="connsiteY13-232" fmla="*/ 622300 h 1007745"/>
                <a:gd name="connsiteX14-233" fmla="*/ 0 w 1874520"/>
                <a:gd name="connsiteY14-234" fmla="*/ 435610 h 1007745"/>
                <a:gd name="connsiteX15-235" fmla="*/ 0 w 1874520"/>
                <a:gd name="connsiteY15-236" fmla="*/ 435610 h 1007745"/>
                <a:gd name="connsiteX16-237" fmla="*/ 0 w 1874520"/>
                <a:gd name="connsiteY16-238" fmla="*/ 0 h 1007745"/>
                <a:gd name="connsiteX0-239" fmla="*/ 0 w 1874520"/>
                <a:gd name="connsiteY0-240" fmla="*/ 0 h 1007745"/>
                <a:gd name="connsiteX1-241" fmla="*/ 312420 w 1874520"/>
                <a:gd name="connsiteY1-242" fmla="*/ 0 h 1007745"/>
                <a:gd name="connsiteX2-243" fmla="*/ 312420 w 1874520"/>
                <a:gd name="connsiteY2-244" fmla="*/ 0 h 1007745"/>
                <a:gd name="connsiteX3-245" fmla="*/ 781050 w 1874520"/>
                <a:gd name="connsiteY3-246" fmla="*/ 0 h 1007745"/>
                <a:gd name="connsiteX4-247" fmla="*/ 1874520 w 1874520"/>
                <a:gd name="connsiteY4-248" fmla="*/ 0 h 1007745"/>
                <a:gd name="connsiteX5-249" fmla="*/ 1874520 w 1874520"/>
                <a:gd name="connsiteY5-250" fmla="*/ 435610 h 1007745"/>
                <a:gd name="connsiteX6-251" fmla="*/ 1874520 w 1874520"/>
                <a:gd name="connsiteY6-252" fmla="*/ 435610 h 1007745"/>
                <a:gd name="connsiteX7-253" fmla="*/ 1874520 w 1874520"/>
                <a:gd name="connsiteY7-254" fmla="*/ 622300 h 1007745"/>
                <a:gd name="connsiteX8-255" fmla="*/ 1874520 w 1874520"/>
                <a:gd name="connsiteY8-256" fmla="*/ 746760 h 1007745"/>
                <a:gd name="connsiteX9-257" fmla="*/ 1131570 w 1874520"/>
                <a:gd name="connsiteY9-258" fmla="*/ 746760 h 1007745"/>
                <a:gd name="connsiteX10-259" fmla="*/ 973461 w 1874520"/>
                <a:gd name="connsiteY10-260" fmla="*/ 1007745 h 1007745"/>
                <a:gd name="connsiteX11-261" fmla="*/ 784860 w 1874520"/>
                <a:gd name="connsiteY11-262" fmla="*/ 751840 h 1007745"/>
                <a:gd name="connsiteX12-263" fmla="*/ 0 w 1874520"/>
                <a:gd name="connsiteY12-264" fmla="*/ 746760 h 1007745"/>
                <a:gd name="connsiteX13-265" fmla="*/ 0 w 1874520"/>
                <a:gd name="connsiteY13-266" fmla="*/ 622300 h 1007745"/>
                <a:gd name="connsiteX14-267" fmla="*/ 0 w 1874520"/>
                <a:gd name="connsiteY14-268" fmla="*/ 435610 h 1007745"/>
                <a:gd name="connsiteX15-269" fmla="*/ 0 w 1874520"/>
                <a:gd name="connsiteY15-270" fmla="*/ 435610 h 1007745"/>
                <a:gd name="connsiteX16-271" fmla="*/ 0 w 1874520"/>
                <a:gd name="connsiteY16-272" fmla="*/ 0 h 1007745"/>
                <a:gd name="connsiteX0-273" fmla="*/ 0 w 1874520"/>
                <a:gd name="connsiteY0-274" fmla="*/ 0 h 802462"/>
                <a:gd name="connsiteX1-275" fmla="*/ 312420 w 1874520"/>
                <a:gd name="connsiteY1-276" fmla="*/ 0 h 802462"/>
                <a:gd name="connsiteX2-277" fmla="*/ 312420 w 1874520"/>
                <a:gd name="connsiteY2-278" fmla="*/ 0 h 802462"/>
                <a:gd name="connsiteX3-279" fmla="*/ 781050 w 1874520"/>
                <a:gd name="connsiteY3-280" fmla="*/ 0 h 802462"/>
                <a:gd name="connsiteX4-281" fmla="*/ 1874520 w 1874520"/>
                <a:gd name="connsiteY4-282" fmla="*/ 0 h 802462"/>
                <a:gd name="connsiteX5-283" fmla="*/ 1874520 w 1874520"/>
                <a:gd name="connsiteY5-284" fmla="*/ 435610 h 802462"/>
                <a:gd name="connsiteX6-285" fmla="*/ 1874520 w 1874520"/>
                <a:gd name="connsiteY6-286" fmla="*/ 435610 h 802462"/>
                <a:gd name="connsiteX7-287" fmla="*/ 1874520 w 1874520"/>
                <a:gd name="connsiteY7-288" fmla="*/ 622300 h 802462"/>
                <a:gd name="connsiteX8-289" fmla="*/ 1874520 w 1874520"/>
                <a:gd name="connsiteY8-290" fmla="*/ 746760 h 802462"/>
                <a:gd name="connsiteX9-291" fmla="*/ 1131570 w 1874520"/>
                <a:gd name="connsiteY9-292" fmla="*/ 746760 h 802462"/>
                <a:gd name="connsiteX10-293" fmla="*/ 958221 w 1874520"/>
                <a:gd name="connsiteY10-294" fmla="*/ 802462 h 802462"/>
                <a:gd name="connsiteX11-295" fmla="*/ 784860 w 1874520"/>
                <a:gd name="connsiteY11-296" fmla="*/ 751840 h 802462"/>
                <a:gd name="connsiteX12-297" fmla="*/ 0 w 1874520"/>
                <a:gd name="connsiteY12-298" fmla="*/ 746760 h 802462"/>
                <a:gd name="connsiteX13-299" fmla="*/ 0 w 1874520"/>
                <a:gd name="connsiteY13-300" fmla="*/ 622300 h 802462"/>
                <a:gd name="connsiteX14-301" fmla="*/ 0 w 1874520"/>
                <a:gd name="connsiteY14-302" fmla="*/ 435610 h 802462"/>
                <a:gd name="connsiteX15-303" fmla="*/ 0 w 1874520"/>
                <a:gd name="connsiteY15-304" fmla="*/ 435610 h 802462"/>
                <a:gd name="connsiteX16-305" fmla="*/ 0 w 1874520"/>
                <a:gd name="connsiteY16-306" fmla="*/ 0 h 802462"/>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 ang="0">
                  <a:pos x="connsiteX15-31" y="connsiteY15-32"/>
                </a:cxn>
                <a:cxn ang="0">
                  <a:pos x="connsiteX16-33" y="connsiteY16-34"/>
                </a:cxn>
              </a:cxnLst>
              <a:rect l="l" t="t" r="r" b="b"/>
              <a:pathLst>
                <a:path w="1874520" h="802462">
                  <a:moveTo>
                    <a:pt x="0" y="0"/>
                  </a:moveTo>
                  <a:lnTo>
                    <a:pt x="312420" y="0"/>
                  </a:lnTo>
                  <a:lnTo>
                    <a:pt x="312420" y="0"/>
                  </a:lnTo>
                  <a:lnTo>
                    <a:pt x="781050" y="0"/>
                  </a:lnTo>
                  <a:lnTo>
                    <a:pt x="1874520" y="0"/>
                  </a:lnTo>
                  <a:lnTo>
                    <a:pt x="1874520" y="435610"/>
                  </a:lnTo>
                  <a:lnTo>
                    <a:pt x="1874520" y="435610"/>
                  </a:lnTo>
                  <a:lnTo>
                    <a:pt x="1874520" y="622300"/>
                  </a:lnTo>
                  <a:lnTo>
                    <a:pt x="1874520" y="746760"/>
                  </a:lnTo>
                  <a:lnTo>
                    <a:pt x="1131570" y="746760"/>
                  </a:lnTo>
                  <a:lnTo>
                    <a:pt x="958221" y="802462"/>
                  </a:lnTo>
                  <a:lnTo>
                    <a:pt x="784860" y="751840"/>
                  </a:lnTo>
                  <a:lnTo>
                    <a:pt x="0" y="746760"/>
                  </a:lnTo>
                  <a:lnTo>
                    <a:pt x="0" y="622300"/>
                  </a:lnTo>
                  <a:lnTo>
                    <a:pt x="0" y="435610"/>
                  </a:lnTo>
                  <a:lnTo>
                    <a:pt x="0" y="435610"/>
                  </a:lnTo>
                  <a:lnTo>
                    <a:pt x="0" y="0"/>
                  </a:lnTo>
                  <a:close/>
                </a:path>
              </a:pathLst>
            </a:custGeom>
            <a:solidFill>
              <a:schemeClr val="accent2"/>
            </a:solidFill>
            <a:ln w="25400">
              <a:solidFill>
                <a:schemeClr val="accent2">
                  <a:lumMod val="20000"/>
                  <a:lumOff val="80000"/>
                </a:schemeClr>
              </a:solid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4800">
                <a:solidFill>
                  <a:schemeClr val="bg1"/>
                </a:solidFill>
                <a:latin typeface="+mn-ea"/>
              </a:endParaRPr>
            </a:p>
          </p:txBody>
        </p:sp>
        <p:sp>
          <p:nvSpPr>
            <p:cNvPr id="12" name="文本框 11"/>
            <p:cNvSpPr txBox="1"/>
            <p:nvPr/>
          </p:nvSpPr>
          <p:spPr>
            <a:xfrm>
              <a:off x="3280310" y="2136455"/>
              <a:ext cx="1765317" cy="923330"/>
            </a:xfrm>
            <a:prstGeom prst="rect">
              <a:avLst/>
            </a:prstGeom>
            <a:noFill/>
          </p:spPr>
          <p:txBody>
            <a:bodyPr wrap="square" rtlCol="0">
              <a:spAutoFit/>
            </a:bodyPr>
            <a:lstStyle/>
            <a:p>
              <a:pPr algn="just">
                <a:lnSpc>
                  <a:spcPct val="150000"/>
                </a:lnSpc>
              </a:pPr>
              <a:r>
                <a:rPr lang="zh-CN" altLang="en-US" sz="1200" dirty="0">
                  <a:solidFill>
                    <a:schemeClr val="bg1"/>
                  </a:solidFill>
                  <a:latin typeface="+mn-ea"/>
                </a:rPr>
                <a:t>添加标题此处添加标题此处添加标题此处添加标题此处添加标题。</a:t>
              </a:r>
              <a:endParaRPr lang="zh-CN" altLang="en-US" sz="1200" dirty="0">
                <a:solidFill>
                  <a:schemeClr val="bg1"/>
                </a:solidFill>
                <a:latin typeface="+mn-ea"/>
              </a:endParaRPr>
            </a:p>
          </p:txBody>
        </p:sp>
        <p:sp>
          <p:nvSpPr>
            <p:cNvPr id="13" name="矩形 12"/>
            <p:cNvSpPr/>
            <p:nvPr/>
          </p:nvSpPr>
          <p:spPr>
            <a:xfrm>
              <a:off x="3343972" y="1797901"/>
              <a:ext cx="1765317" cy="338554"/>
            </a:xfrm>
            <a:prstGeom prst="rect">
              <a:avLst/>
            </a:prstGeom>
            <a:effectLst>
              <a:outerShdw blurRad="50800" dist="38100" dir="8100000" algn="tr" rotWithShape="0">
                <a:prstClr val="black">
                  <a:alpha val="40000"/>
                </a:prstClr>
              </a:outerShdw>
            </a:effectLst>
          </p:spPr>
          <p:txBody>
            <a:bodyPr wrap="square">
              <a:spAutoFit/>
            </a:bodyPr>
            <a:lstStyle/>
            <a:p>
              <a:pPr algn="ctr"/>
              <a:r>
                <a:rPr lang="zh-CN" altLang="en-US" sz="1600" b="1" dirty="0">
                  <a:solidFill>
                    <a:schemeClr val="bg1"/>
                  </a:solidFill>
                  <a:latin typeface="+mj-lt"/>
                </a:rPr>
                <a:t>替换文字</a:t>
              </a:r>
              <a:endParaRPr lang="zh-CN" altLang="en-US" sz="1600" b="1" dirty="0">
                <a:solidFill>
                  <a:schemeClr val="bg1"/>
                </a:solidFill>
                <a:latin typeface="+mj-lt"/>
              </a:endParaRPr>
            </a:p>
          </p:txBody>
        </p:sp>
      </p:grpSp>
      <p:grpSp>
        <p:nvGrpSpPr>
          <p:cNvPr id="14" name="组合 13"/>
          <p:cNvGrpSpPr/>
          <p:nvPr/>
        </p:nvGrpSpPr>
        <p:grpSpPr>
          <a:xfrm>
            <a:off x="9187619" y="4902335"/>
            <a:ext cx="1874520" cy="1571038"/>
            <a:chOff x="9187619" y="4902335"/>
            <a:chExt cx="1874520" cy="1571038"/>
          </a:xfrm>
        </p:grpSpPr>
        <p:sp>
          <p:nvSpPr>
            <p:cNvPr id="15" name="矩形标注 39"/>
            <p:cNvSpPr/>
            <p:nvPr/>
          </p:nvSpPr>
          <p:spPr>
            <a:xfrm rot="10800000">
              <a:off x="9187619" y="4902335"/>
              <a:ext cx="1874520" cy="1571038"/>
            </a:xfrm>
            <a:custGeom>
              <a:avLst/>
              <a:gdLst>
                <a:gd name="connsiteX0" fmla="*/ 0 w 1874520"/>
                <a:gd name="connsiteY0" fmla="*/ 0 h 746760"/>
                <a:gd name="connsiteX1" fmla="*/ 312420 w 1874520"/>
                <a:gd name="connsiteY1" fmla="*/ 0 h 746760"/>
                <a:gd name="connsiteX2" fmla="*/ 312420 w 1874520"/>
                <a:gd name="connsiteY2" fmla="*/ 0 h 746760"/>
                <a:gd name="connsiteX3" fmla="*/ 781050 w 1874520"/>
                <a:gd name="connsiteY3" fmla="*/ 0 h 746760"/>
                <a:gd name="connsiteX4" fmla="*/ 1874520 w 1874520"/>
                <a:gd name="connsiteY4" fmla="*/ 0 h 746760"/>
                <a:gd name="connsiteX5" fmla="*/ 1874520 w 1874520"/>
                <a:gd name="connsiteY5" fmla="*/ 435610 h 746760"/>
                <a:gd name="connsiteX6" fmla="*/ 1874520 w 1874520"/>
                <a:gd name="connsiteY6" fmla="*/ 435610 h 746760"/>
                <a:gd name="connsiteX7" fmla="*/ 1874520 w 1874520"/>
                <a:gd name="connsiteY7" fmla="*/ 622300 h 746760"/>
                <a:gd name="connsiteX8" fmla="*/ 1874520 w 1874520"/>
                <a:gd name="connsiteY8" fmla="*/ 746760 h 746760"/>
                <a:gd name="connsiteX9" fmla="*/ 781050 w 1874520"/>
                <a:gd name="connsiteY9" fmla="*/ 746760 h 746760"/>
                <a:gd name="connsiteX10" fmla="*/ 546741 w 1874520"/>
                <a:gd name="connsiteY10" fmla="*/ 840105 h 746760"/>
                <a:gd name="connsiteX11" fmla="*/ 312420 w 1874520"/>
                <a:gd name="connsiteY11" fmla="*/ 746760 h 746760"/>
                <a:gd name="connsiteX12" fmla="*/ 0 w 1874520"/>
                <a:gd name="connsiteY12" fmla="*/ 746760 h 746760"/>
                <a:gd name="connsiteX13" fmla="*/ 0 w 1874520"/>
                <a:gd name="connsiteY13" fmla="*/ 622300 h 746760"/>
                <a:gd name="connsiteX14" fmla="*/ 0 w 1874520"/>
                <a:gd name="connsiteY14" fmla="*/ 435610 h 746760"/>
                <a:gd name="connsiteX15" fmla="*/ 0 w 1874520"/>
                <a:gd name="connsiteY15" fmla="*/ 435610 h 746760"/>
                <a:gd name="connsiteX16" fmla="*/ 0 w 1874520"/>
                <a:gd name="connsiteY16" fmla="*/ 0 h 746760"/>
                <a:gd name="connsiteX0-1" fmla="*/ 0 w 1874520"/>
                <a:gd name="connsiteY0-2" fmla="*/ 0 h 840105"/>
                <a:gd name="connsiteX1-3" fmla="*/ 312420 w 1874520"/>
                <a:gd name="connsiteY1-4" fmla="*/ 0 h 840105"/>
                <a:gd name="connsiteX2-5" fmla="*/ 312420 w 1874520"/>
                <a:gd name="connsiteY2-6" fmla="*/ 0 h 840105"/>
                <a:gd name="connsiteX3-7" fmla="*/ 781050 w 1874520"/>
                <a:gd name="connsiteY3-8" fmla="*/ 0 h 840105"/>
                <a:gd name="connsiteX4-9" fmla="*/ 1874520 w 1874520"/>
                <a:gd name="connsiteY4-10" fmla="*/ 0 h 840105"/>
                <a:gd name="connsiteX5-11" fmla="*/ 1874520 w 1874520"/>
                <a:gd name="connsiteY5-12" fmla="*/ 435610 h 840105"/>
                <a:gd name="connsiteX6-13" fmla="*/ 1874520 w 1874520"/>
                <a:gd name="connsiteY6-14" fmla="*/ 435610 h 840105"/>
                <a:gd name="connsiteX7-15" fmla="*/ 1874520 w 1874520"/>
                <a:gd name="connsiteY7-16" fmla="*/ 622300 h 840105"/>
                <a:gd name="connsiteX8-17" fmla="*/ 1874520 w 1874520"/>
                <a:gd name="connsiteY8-18" fmla="*/ 746760 h 840105"/>
                <a:gd name="connsiteX9-19" fmla="*/ 1223010 w 1874520"/>
                <a:gd name="connsiteY9-20" fmla="*/ 746760 h 840105"/>
                <a:gd name="connsiteX10-21" fmla="*/ 546741 w 1874520"/>
                <a:gd name="connsiteY10-22" fmla="*/ 840105 h 840105"/>
                <a:gd name="connsiteX11-23" fmla="*/ 312420 w 1874520"/>
                <a:gd name="connsiteY11-24" fmla="*/ 746760 h 840105"/>
                <a:gd name="connsiteX12-25" fmla="*/ 0 w 1874520"/>
                <a:gd name="connsiteY12-26" fmla="*/ 746760 h 840105"/>
                <a:gd name="connsiteX13-27" fmla="*/ 0 w 1874520"/>
                <a:gd name="connsiteY13-28" fmla="*/ 622300 h 840105"/>
                <a:gd name="connsiteX14-29" fmla="*/ 0 w 1874520"/>
                <a:gd name="connsiteY14-30" fmla="*/ 435610 h 840105"/>
                <a:gd name="connsiteX15-31" fmla="*/ 0 w 1874520"/>
                <a:gd name="connsiteY15-32" fmla="*/ 435610 h 840105"/>
                <a:gd name="connsiteX16-33" fmla="*/ 0 w 1874520"/>
                <a:gd name="connsiteY16-34" fmla="*/ 0 h 840105"/>
                <a:gd name="connsiteX0-35" fmla="*/ 0 w 1874520"/>
                <a:gd name="connsiteY0-36" fmla="*/ 0 h 840105"/>
                <a:gd name="connsiteX1-37" fmla="*/ 312420 w 1874520"/>
                <a:gd name="connsiteY1-38" fmla="*/ 0 h 840105"/>
                <a:gd name="connsiteX2-39" fmla="*/ 312420 w 1874520"/>
                <a:gd name="connsiteY2-40" fmla="*/ 0 h 840105"/>
                <a:gd name="connsiteX3-41" fmla="*/ 781050 w 1874520"/>
                <a:gd name="connsiteY3-42" fmla="*/ 0 h 840105"/>
                <a:gd name="connsiteX4-43" fmla="*/ 1874520 w 1874520"/>
                <a:gd name="connsiteY4-44" fmla="*/ 0 h 840105"/>
                <a:gd name="connsiteX5-45" fmla="*/ 1874520 w 1874520"/>
                <a:gd name="connsiteY5-46" fmla="*/ 435610 h 840105"/>
                <a:gd name="connsiteX6-47" fmla="*/ 1874520 w 1874520"/>
                <a:gd name="connsiteY6-48" fmla="*/ 435610 h 840105"/>
                <a:gd name="connsiteX7-49" fmla="*/ 1874520 w 1874520"/>
                <a:gd name="connsiteY7-50" fmla="*/ 622300 h 840105"/>
                <a:gd name="connsiteX8-51" fmla="*/ 1874520 w 1874520"/>
                <a:gd name="connsiteY8-52" fmla="*/ 746760 h 840105"/>
                <a:gd name="connsiteX9-53" fmla="*/ 1223010 w 1874520"/>
                <a:gd name="connsiteY9-54" fmla="*/ 746760 h 840105"/>
                <a:gd name="connsiteX10-55" fmla="*/ 546741 w 1874520"/>
                <a:gd name="connsiteY10-56" fmla="*/ 840105 h 840105"/>
                <a:gd name="connsiteX11-57" fmla="*/ 922020 w 1874520"/>
                <a:gd name="connsiteY11-58" fmla="*/ 777240 h 840105"/>
                <a:gd name="connsiteX12-59" fmla="*/ 0 w 1874520"/>
                <a:gd name="connsiteY12-60" fmla="*/ 746760 h 840105"/>
                <a:gd name="connsiteX13-61" fmla="*/ 0 w 1874520"/>
                <a:gd name="connsiteY13-62" fmla="*/ 622300 h 840105"/>
                <a:gd name="connsiteX14-63" fmla="*/ 0 w 1874520"/>
                <a:gd name="connsiteY14-64" fmla="*/ 435610 h 840105"/>
                <a:gd name="connsiteX15-65" fmla="*/ 0 w 1874520"/>
                <a:gd name="connsiteY15-66" fmla="*/ 435610 h 840105"/>
                <a:gd name="connsiteX16-67" fmla="*/ 0 w 1874520"/>
                <a:gd name="connsiteY16-68" fmla="*/ 0 h 840105"/>
                <a:gd name="connsiteX0-69" fmla="*/ 0 w 1874520"/>
                <a:gd name="connsiteY0-70" fmla="*/ 0 h 1007745"/>
                <a:gd name="connsiteX1-71" fmla="*/ 312420 w 1874520"/>
                <a:gd name="connsiteY1-72" fmla="*/ 0 h 1007745"/>
                <a:gd name="connsiteX2-73" fmla="*/ 312420 w 1874520"/>
                <a:gd name="connsiteY2-74" fmla="*/ 0 h 1007745"/>
                <a:gd name="connsiteX3-75" fmla="*/ 781050 w 1874520"/>
                <a:gd name="connsiteY3-76" fmla="*/ 0 h 1007745"/>
                <a:gd name="connsiteX4-77" fmla="*/ 1874520 w 1874520"/>
                <a:gd name="connsiteY4-78" fmla="*/ 0 h 1007745"/>
                <a:gd name="connsiteX5-79" fmla="*/ 1874520 w 1874520"/>
                <a:gd name="connsiteY5-80" fmla="*/ 435610 h 1007745"/>
                <a:gd name="connsiteX6-81" fmla="*/ 1874520 w 1874520"/>
                <a:gd name="connsiteY6-82" fmla="*/ 435610 h 1007745"/>
                <a:gd name="connsiteX7-83" fmla="*/ 1874520 w 1874520"/>
                <a:gd name="connsiteY7-84" fmla="*/ 622300 h 1007745"/>
                <a:gd name="connsiteX8-85" fmla="*/ 1874520 w 1874520"/>
                <a:gd name="connsiteY8-86" fmla="*/ 746760 h 1007745"/>
                <a:gd name="connsiteX9-87" fmla="*/ 1223010 w 1874520"/>
                <a:gd name="connsiteY9-88" fmla="*/ 746760 h 1007745"/>
                <a:gd name="connsiteX10-89" fmla="*/ 1080141 w 1874520"/>
                <a:gd name="connsiteY10-90" fmla="*/ 1007745 h 1007745"/>
                <a:gd name="connsiteX11-91" fmla="*/ 922020 w 1874520"/>
                <a:gd name="connsiteY11-92" fmla="*/ 777240 h 1007745"/>
                <a:gd name="connsiteX12-93" fmla="*/ 0 w 1874520"/>
                <a:gd name="connsiteY12-94" fmla="*/ 746760 h 1007745"/>
                <a:gd name="connsiteX13-95" fmla="*/ 0 w 1874520"/>
                <a:gd name="connsiteY13-96" fmla="*/ 622300 h 1007745"/>
                <a:gd name="connsiteX14-97" fmla="*/ 0 w 1874520"/>
                <a:gd name="connsiteY14-98" fmla="*/ 435610 h 1007745"/>
                <a:gd name="connsiteX15-99" fmla="*/ 0 w 1874520"/>
                <a:gd name="connsiteY15-100" fmla="*/ 435610 h 1007745"/>
                <a:gd name="connsiteX16-101" fmla="*/ 0 w 1874520"/>
                <a:gd name="connsiteY16-102" fmla="*/ 0 h 1007745"/>
                <a:gd name="connsiteX0-103" fmla="*/ 0 w 1874520"/>
                <a:gd name="connsiteY0-104" fmla="*/ 0 h 1007745"/>
                <a:gd name="connsiteX1-105" fmla="*/ 312420 w 1874520"/>
                <a:gd name="connsiteY1-106" fmla="*/ 0 h 1007745"/>
                <a:gd name="connsiteX2-107" fmla="*/ 312420 w 1874520"/>
                <a:gd name="connsiteY2-108" fmla="*/ 0 h 1007745"/>
                <a:gd name="connsiteX3-109" fmla="*/ 781050 w 1874520"/>
                <a:gd name="connsiteY3-110" fmla="*/ 0 h 1007745"/>
                <a:gd name="connsiteX4-111" fmla="*/ 1874520 w 1874520"/>
                <a:gd name="connsiteY4-112" fmla="*/ 0 h 1007745"/>
                <a:gd name="connsiteX5-113" fmla="*/ 1874520 w 1874520"/>
                <a:gd name="connsiteY5-114" fmla="*/ 435610 h 1007745"/>
                <a:gd name="connsiteX6-115" fmla="*/ 1874520 w 1874520"/>
                <a:gd name="connsiteY6-116" fmla="*/ 435610 h 1007745"/>
                <a:gd name="connsiteX7-117" fmla="*/ 1874520 w 1874520"/>
                <a:gd name="connsiteY7-118" fmla="*/ 622300 h 1007745"/>
                <a:gd name="connsiteX8-119" fmla="*/ 1874520 w 1874520"/>
                <a:gd name="connsiteY8-120" fmla="*/ 746760 h 1007745"/>
                <a:gd name="connsiteX9-121" fmla="*/ 1223010 w 1874520"/>
                <a:gd name="connsiteY9-122" fmla="*/ 746760 h 1007745"/>
                <a:gd name="connsiteX10-123" fmla="*/ 1080141 w 1874520"/>
                <a:gd name="connsiteY10-124" fmla="*/ 1007745 h 1007745"/>
                <a:gd name="connsiteX11-125" fmla="*/ 784860 w 1874520"/>
                <a:gd name="connsiteY11-126" fmla="*/ 777240 h 1007745"/>
                <a:gd name="connsiteX12-127" fmla="*/ 0 w 1874520"/>
                <a:gd name="connsiteY12-128" fmla="*/ 746760 h 1007745"/>
                <a:gd name="connsiteX13-129" fmla="*/ 0 w 1874520"/>
                <a:gd name="connsiteY13-130" fmla="*/ 622300 h 1007745"/>
                <a:gd name="connsiteX14-131" fmla="*/ 0 w 1874520"/>
                <a:gd name="connsiteY14-132" fmla="*/ 435610 h 1007745"/>
                <a:gd name="connsiteX15-133" fmla="*/ 0 w 1874520"/>
                <a:gd name="connsiteY15-134" fmla="*/ 435610 h 1007745"/>
                <a:gd name="connsiteX16-135" fmla="*/ 0 w 1874520"/>
                <a:gd name="connsiteY16-136" fmla="*/ 0 h 1007745"/>
                <a:gd name="connsiteX0-137" fmla="*/ 0 w 1874520"/>
                <a:gd name="connsiteY0-138" fmla="*/ 0 h 1007745"/>
                <a:gd name="connsiteX1-139" fmla="*/ 312420 w 1874520"/>
                <a:gd name="connsiteY1-140" fmla="*/ 0 h 1007745"/>
                <a:gd name="connsiteX2-141" fmla="*/ 312420 w 1874520"/>
                <a:gd name="connsiteY2-142" fmla="*/ 0 h 1007745"/>
                <a:gd name="connsiteX3-143" fmla="*/ 781050 w 1874520"/>
                <a:gd name="connsiteY3-144" fmla="*/ 0 h 1007745"/>
                <a:gd name="connsiteX4-145" fmla="*/ 1874520 w 1874520"/>
                <a:gd name="connsiteY4-146" fmla="*/ 0 h 1007745"/>
                <a:gd name="connsiteX5-147" fmla="*/ 1874520 w 1874520"/>
                <a:gd name="connsiteY5-148" fmla="*/ 435610 h 1007745"/>
                <a:gd name="connsiteX6-149" fmla="*/ 1874520 w 1874520"/>
                <a:gd name="connsiteY6-150" fmla="*/ 435610 h 1007745"/>
                <a:gd name="connsiteX7-151" fmla="*/ 1874520 w 1874520"/>
                <a:gd name="connsiteY7-152" fmla="*/ 622300 h 1007745"/>
                <a:gd name="connsiteX8-153" fmla="*/ 1874520 w 1874520"/>
                <a:gd name="connsiteY8-154" fmla="*/ 746760 h 1007745"/>
                <a:gd name="connsiteX9-155" fmla="*/ 1131570 w 1874520"/>
                <a:gd name="connsiteY9-156" fmla="*/ 746760 h 1007745"/>
                <a:gd name="connsiteX10-157" fmla="*/ 1080141 w 1874520"/>
                <a:gd name="connsiteY10-158" fmla="*/ 1007745 h 1007745"/>
                <a:gd name="connsiteX11-159" fmla="*/ 784860 w 1874520"/>
                <a:gd name="connsiteY11-160" fmla="*/ 777240 h 1007745"/>
                <a:gd name="connsiteX12-161" fmla="*/ 0 w 1874520"/>
                <a:gd name="connsiteY12-162" fmla="*/ 746760 h 1007745"/>
                <a:gd name="connsiteX13-163" fmla="*/ 0 w 1874520"/>
                <a:gd name="connsiteY13-164" fmla="*/ 622300 h 1007745"/>
                <a:gd name="connsiteX14-165" fmla="*/ 0 w 1874520"/>
                <a:gd name="connsiteY14-166" fmla="*/ 435610 h 1007745"/>
                <a:gd name="connsiteX15-167" fmla="*/ 0 w 1874520"/>
                <a:gd name="connsiteY15-168" fmla="*/ 435610 h 1007745"/>
                <a:gd name="connsiteX16-169" fmla="*/ 0 w 1874520"/>
                <a:gd name="connsiteY16-170" fmla="*/ 0 h 1007745"/>
                <a:gd name="connsiteX0-171" fmla="*/ 0 w 1874520"/>
                <a:gd name="connsiteY0-172" fmla="*/ 0 h 1007745"/>
                <a:gd name="connsiteX1-173" fmla="*/ 312420 w 1874520"/>
                <a:gd name="connsiteY1-174" fmla="*/ 0 h 1007745"/>
                <a:gd name="connsiteX2-175" fmla="*/ 312420 w 1874520"/>
                <a:gd name="connsiteY2-176" fmla="*/ 0 h 1007745"/>
                <a:gd name="connsiteX3-177" fmla="*/ 781050 w 1874520"/>
                <a:gd name="connsiteY3-178" fmla="*/ 0 h 1007745"/>
                <a:gd name="connsiteX4-179" fmla="*/ 1874520 w 1874520"/>
                <a:gd name="connsiteY4-180" fmla="*/ 0 h 1007745"/>
                <a:gd name="connsiteX5-181" fmla="*/ 1874520 w 1874520"/>
                <a:gd name="connsiteY5-182" fmla="*/ 435610 h 1007745"/>
                <a:gd name="connsiteX6-183" fmla="*/ 1874520 w 1874520"/>
                <a:gd name="connsiteY6-184" fmla="*/ 435610 h 1007745"/>
                <a:gd name="connsiteX7-185" fmla="*/ 1874520 w 1874520"/>
                <a:gd name="connsiteY7-186" fmla="*/ 622300 h 1007745"/>
                <a:gd name="connsiteX8-187" fmla="*/ 1874520 w 1874520"/>
                <a:gd name="connsiteY8-188" fmla="*/ 746760 h 1007745"/>
                <a:gd name="connsiteX9-189" fmla="*/ 1131570 w 1874520"/>
                <a:gd name="connsiteY9-190" fmla="*/ 746760 h 1007745"/>
                <a:gd name="connsiteX10-191" fmla="*/ 973461 w 1874520"/>
                <a:gd name="connsiteY10-192" fmla="*/ 1007745 h 1007745"/>
                <a:gd name="connsiteX11-193" fmla="*/ 784860 w 1874520"/>
                <a:gd name="connsiteY11-194" fmla="*/ 777240 h 1007745"/>
                <a:gd name="connsiteX12-195" fmla="*/ 0 w 1874520"/>
                <a:gd name="connsiteY12-196" fmla="*/ 746760 h 1007745"/>
                <a:gd name="connsiteX13-197" fmla="*/ 0 w 1874520"/>
                <a:gd name="connsiteY13-198" fmla="*/ 622300 h 1007745"/>
                <a:gd name="connsiteX14-199" fmla="*/ 0 w 1874520"/>
                <a:gd name="connsiteY14-200" fmla="*/ 435610 h 1007745"/>
                <a:gd name="connsiteX15-201" fmla="*/ 0 w 1874520"/>
                <a:gd name="connsiteY15-202" fmla="*/ 435610 h 1007745"/>
                <a:gd name="connsiteX16-203" fmla="*/ 0 w 1874520"/>
                <a:gd name="connsiteY16-204" fmla="*/ 0 h 1007745"/>
                <a:gd name="connsiteX0-205" fmla="*/ 0 w 1874520"/>
                <a:gd name="connsiteY0-206" fmla="*/ 0 h 1007745"/>
                <a:gd name="connsiteX1-207" fmla="*/ 312420 w 1874520"/>
                <a:gd name="connsiteY1-208" fmla="*/ 0 h 1007745"/>
                <a:gd name="connsiteX2-209" fmla="*/ 312420 w 1874520"/>
                <a:gd name="connsiteY2-210" fmla="*/ 0 h 1007745"/>
                <a:gd name="connsiteX3-211" fmla="*/ 781050 w 1874520"/>
                <a:gd name="connsiteY3-212" fmla="*/ 0 h 1007745"/>
                <a:gd name="connsiteX4-213" fmla="*/ 1874520 w 1874520"/>
                <a:gd name="connsiteY4-214" fmla="*/ 0 h 1007745"/>
                <a:gd name="connsiteX5-215" fmla="*/ 1874520 w 1874520"/>
                <a:gd name="connsiteY5-216" fmla="*/ 435610 h 1007745"/>
                <a:gd name="connsiteX6-217" fmla="*/ 1874520 w 1874520"/>
                <a:gd name="connsiteY6-218" fmla="*/ 435610 h 1007745"/>
                <a:gd name="connsiteX7-219" fmla="*/ 1874520 w 1874520"/>
                <a:gd name="connsiteY7-220" fmla="*/ 622300 h 1007745"/>
                <a:gd name="connsiteX8-221" fmla="*/ 1874520 w 1874520"/>
                <a:gd name="connsiteY8-222" fmla="*/ 746760 h 1007745"/>
                <a:gd name="connsiteX9-223" fmla="*/ 1131570 w 1874520"/>
                <a:gd name="connsiteY9-224" fmla="*/ 746760 h 1007745"/>
                <a:gd name="connsiteX10-225" fmla="*/ 973461 w 1874520"/>
                <a:gd name="connsiteY10-226" fmla="*/ 1007745 h 1007745"/>
                <a:gd name="connsiteX11-227" fmla="*/ 784860 w 1874520"/>
                <a:gd name="connsiteY11-228" fmla="*/ 751840 h 1007745"/>
                <a:gd name="connsiteX12-229" fmla="*/ 0 w 1874520"/>
                <a:gd name="connsiteY12-230" fmla="*/ 746760 h 1007745"/>
                <a:gd name="connsiteX13-231" fmla="*/ 0 w 1874520"/>
                <a:gd name="connsiteY13-232" fmla="*/ 622300 h 1007745"/>
                <a:gd name="connsiteX14-233" fmla="*/ 0 w 1874520"/>
                <a:gd name="connsiteY14-234" fmla="*/ 435610 h 1007745"/>
                <a:gd name="connsiteX15-235" fmla="*/ 0 w 1874520"/>
                <a:gd name="connsiteY15-236" fmla="*/ 435610 h 1007745"/>
                <a:gd name="connsiteX16-237" fmla="*/ 0 w 1874520"/>
                <a:gd name="connsiteY16-238" fmla="*/ 0 h 1007745"/>
                <a:gd name="connsiteX0-239" fmla="*/ 0 w 1874520"/>
                <a:gd name="connsiteY0-240" fmla="*/ 0 h 1007745"/>
                <a:gd name="connsiteX1-241" fmla="*/ 312420 w 1874520"/>
                <a:gd name="connsiteY1-242" fmla="*/ 0 h 1007745"/>
                <a:gd name="connsiteX2-243" fmla="*/ 312420 w 1874520"/>
                <a:gd name="connsiteY2-244" fmla="*/ 0 h 1007745"/>
                <a:gd name="connsiteX3-245" fmla="*/ 781050 w 1874520"/>
                <a:gd name="connsiteY3-246" fmla="*/ 0 h 1007745"/>
                <a:gd name="connsiteX4-247" fmla="*/ 1874520 w 1874520"/>
                <a:gd name="connsiteY4-248" fmla="*/ 0 h 1007745"/>
                <a:gd name="connsiteX5-249" fmla="*/ 1874520 w 1874520"/>
                <a:gd name="connsiteY5-250" fmla="*/ 435610 h 1007745"/>
                <a:gd name="connsiteX6-251" fmla="*/ 1874520 w 1874520"/>
                <a:gd name="connsiteY6-252" fmla="*/ 435610 h 1007745"/>
                <a:gd name="connsiteX7-253" fmla="*/ 1874520 w 1874520"/>
                <a:gd name="connsiteY7-254" fmla="*/ 622300 h 1007745"/>
                <a:gd name="connsiteX8-255" fmla="*/ 1874520 w 1874520"/>
                <a:gd name="connsiteY8-256" fmla="*/ 746760 h 1007745"/>
                <a:gd name="connsiteX9-257" fmla="*/ 1131570 w 1874520"/>
                <a:gd name="connsiteY9-258" fmla="*/ 746760 h 1007745"/>
                <a:gd name="connsiteX10-259" fmla="*/ 973461 w 1874520"/>
                <a:gd name="connsiteY10-260" fmla="*/ 1007745 h 1007745"/>
                <a:gd name="connsiteX11-261" fmla="*/ 784860 w 1874520"/>
                <a:gd name="connsiteY11-262" fmla="*/ 751840 h 1007745"/>
                <a:gd name="connsiteX12-263" fmla="*/ 0 w 1874520"/>
                <a:gd name="connsiteY12-264" fmla="*/ 746760 h 1007745"/>
                <a:gd name="connsiteX13-265" fmla="*/ 0 w 1874520"/>
                <a:gd name="connsiteY13-266" fmla="*/ 622300 h 1007745"/>
                <a:gd name="connsiteX14-267" fmla="*/ 0 w 1874520"/>
                <a:gd name="connsiteY14-268" fmla="*/ 435610 h 1007745"/>
                <a:gd name="connsiteX15-269" fmla="*/ 0 w 1874520"/>
                <a:gd name="connsiteY15-270" fmla="*/ 435610 h 1007745"/>
                <a:gd name="connsiteX16-271" fmla="*/ 0 w 1874520"/>
                <a:gd name="connsiteY16-272" fmla="*/ 0 h 1007745"/>
                <a:gd name="connsiteX0-273" fmla="*/ 0 w 1874520"/>
                <a:gd name="connsiteY0-274" fmla="*/ 0 h 802462"/>
                <a:gd name="connsiteX1-275" fmla="*/ 312420 w 1874520"/>
                <a:gd name="connsiteY1-276" fmla="*/ 0 h 802462"/>
                <a:gd name="connsiteX2-277" fmla="*/ 312420 w 1874520"/>
                <a:gd name="connsiteY2-278" fmla="*/ 0 h 802462"/>
                <a:gd name="connsiteX3-279" fmla="*/ 781050 w 1874520"/>
                <a:gd name="connsiteY3-280" fmla="*/ 0 h 802462"/>
                <a:gd name="connsiteX4-281" fmla="*/ 1874520 w 1874520"/>
                <a:gd name="connsiteY4-282" fmla="*/ 0 h 802462"/>
                <a:gd name="connsiteX5-283" fmla="*/ 1874520 w 1874520"/>
                <a:gd name="connsiteY5-284" fmla="*/ 435610 h 802462"/>
                <a:gd name="connsiteX6-285" fmla="*/ 1874520 w 1874520"/>
                <a:gd name="connsiteY6-286" fmla="*/ 435610 h 802462"/>
                <a:gd name="connsiteX7-287" fmla="*/ 1874520 w 1874520"/>
                <a:gd name="connsiteY7-288" fmla="*/ 622300 h 802462"/>
                <a:gd name="connsiteX8-289" fmla="*/ 1874520 w 1874520"/>
                <a:gd name="connsiteY8-290" fmla="*/ 746760 h 802462"/>
                <a:gd name="connsiteX9-291" fmla="*/ 1131570 w 1874520"/>
                <a:gd name="connsiteY9-292" fmla="*/ 746760 h 802462"/>
                <a:gd name="connsiteX10-293" fmla="*/ 958221 w 1874520"/>
                <a:gd name="connsiteY10-294" fmla="*/ 802462 h 802462"/>
                <a:gd name="connsiteX11-295" fmla="*/ 784860 w 1874520"/>
                <a:gd name="connsiteY11-296" fmla="*/ 751840 h 802462"/>
                <a:gd name="connsiteX12-297" fmla="*/ 0 w 1874520"/>
                <a:gd name="connsiteY12-298" fmla="*/ 746760 h 802462"/>
                <a:gd name="connsiteX13-299" fmla="*/ 0 w 1874520"/>
                <a:gd name="connsiteY13-300" fmla="*/ 622300 h 802462"/>
                <a:gd name="connsiteX14-301" fmla="*/ 0 w 1874520"/>
                <a:gd name="connsiteY14-302" fmla="*/ 435610 h 802462"/>
                <a:gd name="connsiteX15-303" fmla="*/ 0 w 1874520"/>
                <a:gd name="connsiteY15-304" fmla="*/ 435610 h 802462"/>
                <a:gd name="connsiteX16-305" fmla="*/ 0 w 1874520"/>
                <a:gd name="connsiteY16-306" fmla="*/ 0 h 802462"/>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 ang="0">
                  <a:pos x="connsiteX15-31" y="connsiteY15-32"/>
                </a:cxn>
                <a:cxn ang="0">
                  <a:pos x="connsiteX16-33" y="connsiteY16-34"/>
                </a:cxn>
              </a:cxnLst>
              <a:rect l="l" t="t" r="r" b="b"/>
              <a:pathLst>
                <a:path w="1874520" h="802462">
                  <a:moveTo>
                    <a:pt x="0" y="0"/>
                  </a:moveTo>
                  <a:lnTo>
                    <a:pt x="312420" y="0"/>
                  </a:lnTo>
                  <a:lnTo>
                    <a:pt x="312420" y="0"/>
                  </a:lnTo>
                  <a:lnTo>
                    <a:pt x="781050" y="0"/>
                  </a:lnTo>
                  <a:lnTo>
                    <a:pt x="1874520" y="0"/>
                  </a:lnTo>
                  <a:lnTo>
                    <a:pt x="1874520" y="435610"/>
                  </a:lnTo>
                  <a:lnTo>
                    <a:pt x="1874520" y="435610"/>
                  </a:lnTo>
                  <a:lnTo>
                    <a:pt x="1874520" y="622300"/>
                  </a:lnTo>
                  <a:lnTo>
                    <a:pt x="1874520" y="746760"/>
                  </a:lnTo>
                  <a:lnTo>
                    <a:pt x="1131570" y="746760"/>
                  </a:lnTo>
                  <a:lnTo>
                    <a:pt x="958221" y="802462"/>
                  </a:lnTo>
                  <a:lnTo>
                    <a:pt x="784860" y="751840"/>
                  </a:lnTo>
                  <a:lnTo>
                    <a:pt x="0" y="746760"/>
                  </a:lnTo>
                  <a:lnTo>
                    <a:pt x="0" y="622300"/>
                  </a:lnTo>
                  <a:lnTo>
                    <a:pt x="0" y="435610"/>
                  </a:lnTo>
                  <a:lnTo>
                    <a:pt x="0" y="435610"/>
                  </a:lnTo>
                  <a:lnTo>
                    <a:pt x="0" y="0"/>
                  </a:lnTo>
                  <a:close/>
                </a:path>
              </a:pathLst>
            </a:custGeom>
            <a:solidFill>
              <a:schemeClr val="accent1"/>
            </a:solidFill>
            <a:ln w="25400">
              <a:solidFill>
                <a:schemeClr val="accent1">
                  <a:lumMod val="20000"/>
                  <a:lumOff val="80000"/>
                </a:schemeClr>
              </a:solid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4800">
                <a:solidFill>
                  <a:schemeClr val="bg1"/>
                </a:solidFill>
                <a:latin typeface="+mn-ea"/>
              </a:endParaRPr>
            </a:p>
          </p:txBody>
        </p:sp>
        <p:sp>
          <p:nvSpPr>
            <p:cNvPr id="16" name="文本框 15"/>
            <p:cNvSpPr txBox="1"/>
            <p:nvPr/>
          </p:nvSpPr>
          <p:spPr>
            <a:xfrm>
              <a:off x="9242219" y="5474856"/>
              <a:ext cx="1765317" cy="923330"/>
            </a:xfrm>
            <a:prstGeom prst="rect">
              <a:avLst/>
            </a:prstGeom>
            <a:noFill/>
          </p:spPr>
          <p:txBody>
            <a:bodyPr wrap="square" rtlCol="0">
              <a:spAutoFit/>
            </a:bodyPr>
            <a:lstStyle/>
            <a:p>
              <a:pPr algn="just">
                <a:lnSpc>
                  <a:spcPct val="150000"/>
                </a:lnSpc>
              </a:pPr>
              <a:r>
                <a:rPr lang="zh-CN" altLang="en-US" sz="1200" dirty="0">
                  <a:solidFill>
                    <a:schemeClr val="bg1"/>
                  </a:solidFill>
                  <a:latin typeface="+mn-ea"/>
                </a:rPr>
                <a:t>添加标题此处添加标题此处添加标题此处添加标题此处添加标题。</a:t>
              </a:r>
              <a:endParaRPr lang="zh-CN" altLang="en-US" sz="1200" dirty="0">
                <a:solidFill>
                  <a:schemeClr val="bg1"/>
                </a:solidFill>
                <a:latin typeface="+mn-ea"/>
              </a:endParaRPr>
            </a:p>
          </p:txBody>
        </p:sp>
        <p:sp>
          <p:nvSpPr>
            <p:cNvPr id="17" name="矩形 16"/>
            <p:cNvSpPr/>
            <p:nvPr/>
          </p:nvSpPr>
          <p:spPr>
            <a:xfrm>
              <a:off x="9305882" y="5136302"/>
              <a:ext cx="1701654" cy="338554"/>
            </a:xfrm>
            <a:prstGeom prst="rect">
              <a:avLst/>
            </a:prstGeom>
            <a:effectLst>
              <a:outerShdw blurRad="50800" dist="38100" dir="8100000" algn="tr" rotWithShape="0">
                <a:prstClr val="black">
                  <a:alpha val="40000"/>
                </a:prstClr>
              </a:outerShdw>
            </a:effectLst>
          </p:spPr>
          <p:txBody>
            <a:bodyPr wrap="square">
              <a:spAutoFit/>
            </a:bodyPr>
            <a:lstStyle/>
            <a:p>
              <a:pPr algn="ctr"/>
              <a:r>
                <a:rPr lang="zh-CN" altLang="en-US" sz="1600" b="1" dirty="0">
                  <a:solidFill>
                    <a:schemeClr val="bg1"/>
                  </a:solidFill>
                </a:rPr>
                <a:t>替换文字</a:t>
              </a:r>
              <a:endParaRPr lang="zh-CN" altLang="en-US" sz="1600" b="1" dirty="0">
                <a:solidFill>
                  <a:schemeClr val="bg1"/>
                </a:solidFill>
              </a:endParaRPr>
            </a:p>
          </p:txBody>
        </p:sp>
      </p:grpSp>
      <p:grpSp>
        <p:nvGrpSpPr>
          <p:cNvPr id="18" name="组合 17"/>
          <p:cNvGrpSpPr/>
          <p:nvPr/>
        </p:nvGrpSpPr>
        <p:grpSpPr>
          <a:xfrm>
            <a:off x="7164964" y="1676928"/>
            <a:ext cx="1874520" cy="1571038"/>
            <a:chOff x="7164964" y="1676928"/>
            <a:chExt cx="1874520" cy="1571038"/>
          </a:xfrm>
        </p:grpSpPr>
        <p:sp>
          <p:nvSpPr>
            <p:cNvPr id="19" name="矩形标注 39"/>
            <p:cNvSpPr/>
            <p:nvPr/>
          </p:nvSpPr>
          <p:spPr>
            <a:xfrm>
              <a:off x="7164964" y="1676928"/>
              <a:ext cx="1874520" cy="1571038"/>
            </a:xfrm>
            <a:custGeom>
              <a:avLst/>
              <a:gdLst>
                <a:gd name="connsiteX0" fmla="*/ 0 w 1874520"/>
                <a:gd name="connsiteY0" fmla="*/ 0 h 746760"/>
                <a:gd name="connsiteX1" fmla="*/ 312420 w 1874520"/>
                <a:gd name="connsiteY1" fmla="*/ 0 h 746760"/>
                <a:gd name="connsiteX2" fmla="*/ 312420 w 1874520"/>
                <a:gd name="connsiteY2" fmla="*/ 0 h 746760"/>
                <a:gd name="connsiteX3" fmla="*/ 781050 w 1874520"/>
                <a:gd name="connsiteY3" fmla="*/ 0 h 746760"/>
                <a:gd name="connsiteX4" fmla="*/ 1874520 w 1874520"/>
                <a:gd name="connsiteY4" fmla="*/ 0 h 746760"/>
                <a:gd name="connsiteX5" fmla="*/ 1874520 w 1874520"/>
                <a:gd name="connsiteY5" fmla="*/ 435610 h 746760"/>
                <a:gd name="connsiteX6" fmla="*/ 1874520 w 1874520"/>
                <a:gd name="connsiteY6" fmla="*/ 435610 h 746760"/>
                <a:gd name="connsiteX7" fmla="*/ 1874520 w 1874520"/>
                <a:gd name="connsiteY7" fmla="*/ 622300 h 746760"/>
                <a:gd name="connsiteX8" fmla="*/ 1874520 w 1874520"/>
                <a:gd name="connsiteY8" fmla="*/ 746760 h 746760"/>
                <a:gd name="connsiteX9" fmla="*/ 781050 w 1874520"/>
                <a:gd name="connsiteY9" fmla="*/ 746760 h 746760"/>
                <a:gd name="connsiteX10" fmla="*/ 546741 w 1874520"/>
                <a:gd name="connsiteY10" fmla="*/ 840105 h 746760"/>
                <a:gd name="connsiteX11" fmla="*/ 312420 w 1874520"/>
                <a:gd name="connsiteY11" fmla="*/ 746760 h 746760"/>
                <a:gd name="connsiteX12" fmla="*/ 0 w 1874520"/>
                <a:gd name="connsiteY12" fmla="*/ 746760 h 746760"/>
                <a:gd name="connsiteX13" fmla="*/ 0 w 1874520"/>
                <a:gd name="connsiteY13" fmla="*/ 622300 h 746760"/>
                <a:gd name="connsiteX14" fmla="*/ 0 w 1874520"/>
                <a:gd name="connsiteY14" fmla="*/ 435610 h 746760"/>
                <a:gd name="connsiteX15" fmla="*/ 0 w 1874520"/>
                <a:gd name="connsiteY15" fmla="*/ 435610 h 746760"/>
                <a:gd name="connsiteX16" fmla="*/ 0 w 1874520"/>
                <a:gd name="connsiteY16" fmla="*/ 0 h 746760"/>
                <a:gd name="connsiteX0-1" fmla="*/ 0 w 1874520"/>
                <a:gd name="connsiteY0-2" fmla="*/ 0 h 840105"/>
                <a:gd name="connsiteX1-3" fmla="*/ 312420 w 1874520"/>
                <a:gd name="connsiteY1-4" fmla="*/ 0 h 840105"/>
                <a:gd name="connsiteX2-5" fmla="*/ 312420 w 1874520"/>
                <a:gd name="connsiteY2-6" fmla="*/ 0 h 840105"/>
                <a:gd name="connsiteX3-7" fmla="*/ 781050 w 1874520"/>
                <a:gd name="connsiteY3-8" fmla="*/ 0 h 840105"/>
                <a:gd name="connsiteX4-9" fmla="*/ 1874520 w 1874520"/>
                <a:gd name="connsiteY4-10" fmla="*/ 0 h 840105"/>
                <a:gd name="connsiteX5-11" fmla="*/ 1874520 w 1874520"/>
                <a:gd name="connsiteY5-12" fmla="*/ 435610 h 840105"/>
                <a:gd name="connsiteX6-13" fmla="*/ 1874520 w 1874520"/>
                <a:gd name="connsiteY6-14" fmla="*/ 435610 h 840105"/>
                <a:gd name="connsiteX7-15" fmla="*/ 1874520 w 1874520"/>
                <a:gd name="connsiteY7-16" fmla="*/ 622300 h 840105"/>
                <a:gd name="connsiteX8-17" fmla="*/ 1874520 w 1874520"/>
                <a:gd name="connsiteY8-18" fmla="*/ 746760 h 840105"/>
                <a:gd name="connsiteX9-19" fmla="*/ 1223010 w 1874520"/>
                <a:gd name="connsiteY9-20" fmla="*/ 746760 h 840105"/>
                <a:gd name="connsiteX10-21" fmla="*/ 546741 w 1874520"/>
                <a:gd name="connsiteY10-22" fmla="*/ 840105 h 840105"/>
                <a:gd name="connsiteX11-23" fmla="*/ 312420 w 1874520"/>
                <a:gd name="connsiteY11-24" fmla="*/ 746760 h 840105"/>
                <a:gd name="connsiteX12-25" fmla="*/ 0 w 1874520"/>
                <a:gd name="connsiteY12-26" fmla="*/ 746760 h 840105"/>
                <a:gd name="connsiteX13-27" fmla="*/ 0 w 1874520"/>
                <a:gd name="connsiteY13-28" fmla="*/ 622300 h 840105"/>
                <a:gd name="connsiteX14-29" fmla="*/ 0 w 1874520"/>
                <a:gd name="connsiteY14-30" fmla="*/ 435610 h 840105"/>
                <a:gd name="connsiteX15-31" fmla="*/ 0 w 1874520"/>
                <a:gd name="connsiteY15-32" fmla="*/ 435610 h 840105"/>
                <a:gd name="connsiteX16-33" fmla="*/ 0 w 1874520"/>
                <a:gd name="connsiteY16-34" fmla="*/ 0 h 840105"/>
                <a:gd name="connsiteX0-35" fmla="*/ 0 w 1874520"/>
                <a:gd name="connsiteY0-36" fmla="*/ 0 h 840105"/>
                <a:gd name="connsiteX1-37" fmla="*/ 312420 w 1874520"/>
                <a:gd name="connsiteY1-38" fmla="*/ 0 h 840105"/>
                <a:gd name="connsiteX2-39" fmla="*/ 312420 w 1874520"/>
                <a:gd name="connsiteY2-40" fmla="*/ 0 h 840105"/>
                <a:gd name="connsiteX3-41" fmla="*/ 781050 w 1874520"/>
                <a:gd name="connsiteY3-42" fmla="*/ 0 h 840105"/>
                <a:gd name="connsiteX4-43" fmla="*/ 1874520 w 1874520"/>
                <a:gd name="connsiteY4-44" fmla="*/ 0 h 840105"/>
                <a:gd name="connsiteX5-45" fmla="*/ 1874520 w 1874520"/>
                <a:gd name="connsiteY5-46" fmla="*/ 435610 h 840105"/>
                <a:gd name="connsiteX6-47" fmla="*/ 1874520 w 1874520"/>
                <a:gd name="connsiteY6-48" fmla="*/ 435610 h 840105"/>
                <a:gd name="connsiteX7-49" fmla="*/ 1874520 w 1874520"/>
                <a:gd name="connsiteY7-50" fmla="*/ 622300 h 840105"/>
                <a:gd name="connsiteX8-51" fmla="*/ 1874520 w 1874520"/>
                <a:gd name="connsiteY8-52" fmla="*/ 746760 h 840105"/>
                <a:gd name="connsiteX9-53" fmla="*/ 1223010 w 1874520"/>
                <a:gd name="connsiteY9-54" fmla="*/ 746760 h 840105"/>
                <a:gd name="connsiteX10-55" fmla="*/ 546741 w 1874520"/>
                <a:gd name="connsiteY10-56" fmla="*/ 840105 h 840105"/>
                <a:gd name="connsiteX11-57" fmla="*/ 922020 w 1874520"/>
                <a:gd name="connsiteY11-58" fmla="*/ 777240 h 840105"/>
                <a:gd name="connsiteX12-59" fmla="*/ 0 w 1874520"/>
                <a:gd name="connsiteY12-60" fmla="*/ 746760 h 840105"/>
                <a:gd name="connsiteX13-61" fmla="*/ 0 w 1874520"/>
                <a:gd name="connsiteY13-62" fmla="*/ 622300 h 840105"/>
                <a:gd name="connsiteX14-63" fmla="*/ 0 w 1874520"/>
                <a:gd name="connsiteY14-64" fmla="*/ 435610 h 840105"/>
                <a:gd name="connsiteX15-65" fmla="*/ 0 w 1874520"/>
                <a:gd name="connsiteY15-66" fmla="*/ 435610 h 840105"/>
                <a:gd name="connsiteX16-67" fmla="*/ 0 w 1874520"/>
                <a:gd name="connsiteY16-68" fmla="*/ 0 h 840105"/>
                <a:gd name="connsiteX0-69" fmla="*/ 0 w 1874520"/>
                <a:gd name="connsiteY0-70" fmla="*/ 0 h 1007745"/>
                <a:gd name="connsiteX1-71" fmla="*/ 312420 w 1874520"/>
                <a:gd name="connsiteY1-72" fmla="*/ 0 h 1007745"/>
                <a:gd name="connsiteX2-73" fmla="*/ 312420 w 1874520"/>
                <a:gd name="connsiteY2-74" fmla="*/ 0 h 1007745"/>
                <a:gd name="connsiteX3-75" fmla="*/ 781050 w 1874520"/>
                <a:gd name="connsiteY3-76" fmla="*/ 0 h 1007745"/>
                <a:gd name="connsiteX4-77" fmla="*/ 1874520 w 1874520"/>
                <a:gd name="connsiteY4-78" fmla="*/ 0 h 1007745"/>
                <a:gd name="connsiteX5-79" fmla="*/ 1874520 w 1874520"/>
                <a:gd name="connsiteY5-80" fmla="*/ 435610 h 1007745"/>
                <a:gd name="connsiteX6-81" fmla="*/ 1874520 w 1874520"/>
                <a:gd name="connsiteY6-82" fmla="*/ 435610 h 1007745"/>
                <a:gd name="connsiteX7-83" fmla="*/ 1874520 w 1874520"/>
                <a:gd name="connsiteY7-84" fmla="*/ 622300 h 1007745"/>
                <a:gd name="connsiteX8-85" fmla="*/ 1874520 w 1874520"/>
                <a:gd name="connsiteY8-86" fmla="*/ 746760 h 1007745"/>
                <a:gd name="connsiteX9-87" fmla="*/ 1223010 w 1874520"/>
                <a:gd name="connsiteY9-88" fmla="*/ 746760 h 1007745"/>
                <a:gd name="connsiteX10-89" fmla="*/ 1080141 w 1874520"/>
                <a:gd name="connsiteY10-90" fmla="*/ 1007745 h 1007745"/>
                <a:gd name="connsiteX11-91" fmla="*/ 922020 w 1874520"/>
                <a:gd name="connsiteY11-92" fmla="*/ 777240 h 1007745"/>
                <a:gd name="connsiteX12-93" fmla="*/ 0 w 1874520"/>
                <a:gd name="connsiteY12-94" fmla="*/ 746760 h 1007745"/>
                <a:gd name="connsiteX13-95" fmla="*/ 0 w 1874520"/>
                <a:gd name="connsiteY13-96" fmla="*/ 622300 h 1007745"/>
                <a:gd name="connsiteX14-97" fmla="*/ 0 w 1874520"/>
                <a:gd name="connsiteY14-98" fmla="*/ 435610 h 1007745"/>
                <a:gd name="connsiteX15-99" fmla="*/ 0 w 1874520"/>
                <a:gd name="connsiteY15-100" fmla="*/ 435610 h 1007745"/>
                <a:gd name="connsiteX16-101" fmla="*/ 0 w 1874520"/>
                <a:gd name="connsiteY16-102" fmla="*/ 0 h 1007745"/>
                <a:gd name="connsiteX0-103" fmla="*/ 0 w 1874520"/>
                <a:gd name="connsiteY0-104" fmla="*/ 0 h 1007745"/>
                <a:gd name="connsiteX1-105" fmla="*/ 312420 w 1874520"/>
                <a:gd name="connsiteY1-106" fmla="*/ 0 h 1007745"/>
                <a:gd name="connsiteX2-107" fmla="*/ 312420 w 1874520"/>
                <a:gd name="connsiteY2-108" fmla="*/ 0 h 1007745"/>
                <a:gd name="connsiteX3-109" fmla="*/ 781050 w 1874520"/>
                <a:gd name="connsiteY3-110" fmla="*/ 0 h 1007745"/>
                <a:gd name="connsiteX4-111" fmla="*/ 1874520 w 1874520"/>
                <a:gd name="connsiteY4-112" fmla="*/ 0 h 1007745"/>
                <a:gd name="connsiteX5-113" fmla="*/ 1874520 w 1874520"/>
                <a:gd name="connsiteY5-114" fmla="*/ 435610 h 1007745"/>
                <a:gd name="connsiteX6-115" fmla="*/ 1874520 w 1874520"/>
                <a:gd name="connsiteY6-116" fmla="*/ 435610 h 1007745"/>
                <a:gd name="connsiteX7-117" fmla="*/ 1874520 w 1874520"/>
                <a:gd name="connsiteY7-118" fmla="*/ 622300 h 1007745"/>
                <a:gd name="connsiteX8-119" fmla="*/ 1874520 w 1874520"/>
                <a:gd name="connsiteY8-120" fmla="*/ 746760 h 1007745"/>
                <a:gd name="connsiteX9-121" fmla="*/ 1223010 w 1874520"/>
                <a:gd name="connsiteY9-122" fmla="*/ 746760 h 1007745"/>
                <a:gd name="connsiteX10-123" fmla="*/ 1080141 w 1874520"/>
                <a:gd name="connsiteY10-124" fmla="*/ 1007745 h 1007745"/>
                <a:gd name="connsiteX11-125" fmla="*/ 784860 w 1874520"/>
                <a:gd name="connsiteY11-126" fmla="*/ 777240 h 1007745"/>
                <a:gd name="connsiteX12-127" fmla="*/ 0 w 1874520"/>
                <a:gd name="connsiteY12-128" fmla="*/ 746760 h 1007745"/>
                <a:gd name="connsiteX13-129" fmla="*/ 0 w 1874520"/>
                <a:gd name="connsiteY13-130" fmla="*/ 622300 h 1007745"/>
                <a:gd name="connsiteX14-131" fmla="*/ 0 w 1874520"/>
                <a:gd name="connsiteY14-132" fmla="*/ 435610 h 1007745"/>
                <a:gd name="connsiteX15-133" fmla="*/ 0 w 1874520"/>
                <a:gd name="connsiteY15-134" fmla="*/ 435610 h 1007745"/>
                <a:gd name="connsiteX16-135" fmla="*/ 0 w 1874520"/>
                <a:gd name="connsiteY16-136" fmla="*/ 0 h 1007745"/>
                <a:gd name="connsiteX0-137" fmla="*/ 0 w 1874520"/>
                <a:gd name="connsiteY0-138" fmla="*/ 0 h 1007745"/>
                <a:gd name="connsiteX1-139" fmla="*/ 312420 w 1874520"/>
                <a:gd name="connsiteY1-140" fmla="*/ 0 h 1007745"/>
                <a:gd name="connsiteX2-141" fmla="*/ 312420 w 1874520"/>
                <a:gd name="connsiteY2-142" fmla="*/ 0 h 1007745"/>
                <a:gd name="connsiteX3-143" fmla="*/ 781050 w 1874520"/>
                <a:gd name="connsiteY3-144" fmla="*/ 0 h 1007745"/>
                <a:gd name="connsiteX4-145" fmla="*/ 1874520 w 1874520"/>
                <a:gd name="connsiteY4-146" fmla="*/ 0 h 1007745"/>
                <a:gd name="connsiteX5-147" fmla="*/ 1874520 w 1874520"/>
                <a:gd name="connsiteY5-148" fmla="*/ 435610 h 1007745"/>
                <a:gd name="connsiteX6-149" fmla="*/ 1874520 w 1874520"/>
                <a:gd name="connsiteY6-150" fmla="*/ 435610 h 1007745"/>
                <a:gd name="connsiteX7-151" fmla="*/ 1874520 w 1874520"/>
                <a:gd name="connsiteY7-152" fmla="*/ 622300 h 1007745"/>
                <a:gd name="connsiteX8-153" fmla="*/ 1874520 w 1874520"/>
                <a:gd name="connsiteY8-154" fmla="*/ 746760 h 1007745"/>
                <a:gd name="connsiteX9-155" fmla="*/ 1131570 w 1874520"/>
                <a:gd name="connsiteY9-156" fmla="*/ 746760 h 1007745"/>
                <a:gd name="connsiteX10-157" fmla="*/ 1080141 w 1874520"/>
                <a:gd name="connsiteY10-158" fmla="*/ 1007745 h 1007745"/>
                <a:gd name="connsiteX11-159" fmla="*/ 784860 w 1874520"/>
                <a:gd name="connsiteY11-160" fmla="*/ 777240 h 1007745"/>
                <a:gd name="connsiteX12-161" fmla="*/ 0 w 1874520"/>
                <a:gd name="connsiteY12-162" fmla="*/ 746760 h 1007745"/>
                <a:gd name="connsiteX13-163" fmla="*/ 0 w 1874520"/>
                <a:gd name="connsiteY13-164" fmla="*/ 622300 h 1007745"/>
                <a:gd name="connsiteX14-165" fmla="*/ 0 w 1874520"/>
                <a:gd name="connsiteY14-166" fmla="*/ 435610 h 1007745"/>
                <a:gd name="connsiteX15-167" fmla="*/ 0 w 1874520"/>
                <a:gd name="connsiteY15-168" fmla="*/ 435610 h 1007745"/>
                <a:gd name="connsiteX16-169" fmla="*/ 0 w 1874520"/>
                <a:gd name="connsiteY16-170" fmla="*/ 0 h 1007745"/>
                <a:gd name="connsiteX0-171" fmla="*/ 0 w 1874520"/>
                <a:gd name="connsiteY0-172" fmla="*/ 0 h 1007745"/>
                <a:gd name="connsiteX1-173" fmla="*/ 312420 w 1874520"/>
                <a:gd name="connsiteY1-174" fmla="*/ 0 h 1007745"/>
                <a:gd name="connsiteX2-175" fmla="*/ 312420 w 1874520"/>
                <a:gd name="connsiteY2-176" fmla="*/ 0 h 1007745"/>
                <a:gd name="connsiteX3-177" fmla="*/ 781050 w 1874520"/>
                <a:gd name="connsiteY3-178" fmla="*/ 0 h 1007745"/>
                <a:gd name="connsiteX4-179" fmla="*/ 1874520 w 1874520"/>
                <a:gd name="connsiteY4-180" fmla="*/ 0 h 1007745"/>
                <a:gd name="connsiteX5-181" fmla="*/ 1874520 w 1874520"/>
                <a:gd name="connsiteY5-182" fmla="*/ 435610 h 1007745"/>
                <a:gd name="connsiteX6-183" fmla="*/ 1874520 w 1874520"/>
                <a:gd name="connsiteY6-184" fmla="*/ 435610 h 1007745"/>
                <a:gd name="connsiteX7-185" fmla="*/ 1874520 w 1874520"/>
                <a:gd name="connsiteY7-186" fmla="*/ 622300 h 1007745"/>
                <a:gd name="connsiteX8-187" fmla="*/ 1874520 w 1874520"/>
                <a:gd name="connsiteY8-188" fmla="*/ 746760 h 1007745"/>
                <a:gd name="connsiteX9-189" fmla="*/ 1131570 w 1874520"/>
                <a:gd name="connsiteY9-190" fmla="*/ 746760 h 1007745"/>
                <a:gd name="connsiteX10-191" fmla="*/ 973461 w 1874520"/>
                <a:gd name="connsiteY10-192" fmla="*/ 1007745 h 1007745"/>
                <a:gd name="connsiteX11-193" fmla="*/ 784860 w 1874520"/>
                <a:gd name="connsiteY11-194" fmla="*/ 777240 h 1007745"/>
                <a:gd name="connsiteX12-195" fmla="*/ 0 w 1874520"/>
                <a:gd name="connsiteY12-196" fmla="*/ 746760 h 1007745"/>
                <a:gd name="connsiteX13-197" fmla="*/ 0 w 1874520"/>
                <a:gd name="connsiteY13-198" fmla="*/ 622300 h 1007745"/>
                <a:gd name="connsiteX14-199" fmla="*/ 0 w 1874520"/>
                <a:gd name="connsiteY14-200" fmla="*/ 435610 h 1007745"/>
                <a:gd name="connsiteX15-201" fmla="*/ 0 w 1874520"/>
                <a:gd name="connsiteY15-202" fmla="*/ 435610 h 1007745"/>
                <a:gd name="connsiteX16-203" fmla="*/ 0 w 1874520"/>
                <a:gd name="connsiteY16-204" fmla="*/ 0 h 1007745"/>
                <a:gd name="connsiteX0-205" fmla="*/ 0 w 1874520"/>
                <a:gd name="connsiteY0-206" fmla="*/ 0 h 1007745"/>
                <a:gd name="connsiteX1-207" fmla="*/ 312420 w 1874520"/>
                <a:gd name="connsiteY1-208" fmla="*/ 0 h 1007745"/>
                <a:gd name="connsiteX2-209" fmla="*/ 312420 w 1874520"/>
                <a:gd name="connsiteY2-210" fmla="*/ 0 h 1007745"/>
                <a:gd name="connsiteX3-211" fmla="*/ 781050 w 1874520"/>
                <a:gd name="connsiteY3-212" fmla="*/ 0 h 1007745"/>
                <a:gd name="connsiteX4-213" fmla="*/ 1874520 w 1874520"/>
                <a:gd name="connsiteY4-214" fmla="*/ 0 h 1007745"/>
                <a:gd name="connsiteX5-215" fmla="*/ 1874520 w 1874520"/>
                <a:gd name="connsiteY5-216" fmla="*/ 435610 h 1007745"/>
                <a:gd name="connsiteX6-217" fmla="*/ 1874520 w 1874520"/>
                <a:gd name="connsiteY6-218" fmla="*/ 435610 h 1007745"/>
                <a:gd name="connsiteX7-219" fmla="*/ 1874520 w 1874520"/>
                <a:gd name="connsiteY7-220" fmla="*/ 622300 h 1007745"/>
                <a:gd name="connsiteX8-221" fmla="*/ 1874520 w 1874520"/>
                <a:gd name="connsiteY8-222" fmla="*/ 746760 h 1007745"/>
                <a:gd name="connsiteX9-223" fmla="*/ 1131570 w 1874520"/>
                <a:gd name="connsiteY9-224" fmla="*/ 746760 h 1007745"/>
                <a:gd name="connsiteX10-225" fmla="*/ 973461 w 1874520"/>
                <a:gd name="connsiteY10-226" fmla="*/ 1007745 h 1007745"/>
                <a:gd name="connsiteX11-227" fmla="*/ 784860 w 1874520"/>
                <a:gd name="connsiteY11-228" fmla="*/ 751840 h 1007745"/>
                <a:gd name="connsiteX12-229" fmla="*/ 0 w 1874520"/>
                <a:gd name="connsiteY12-230" fmla="*/ 746760 h 1007745"/>
                <a:gd name="connsiteX13-231" fmla="*/ 0 w 1874520"/>
                <a:gd name="connsiteY13-232" fmla="*/ 622300 h 1007745"/>
                <a:gd name="connsiteX14-233" fmla="*/ 0 w 1874520"/>
                <a:gd name="connsiteY14-234" fmla="*/ 435610 h 1007745"/>
                <a:gd name="connsiteX15-235" fmla="*/ 0 w 1874520"/>
                <a:gd name="connsiteY15-236" fmla="*/ 435610 h 1007745"/>
                <a:gd name="connsiteX16-237" fmla="*/ 0 w 1874520"/>
                <a:gd name="connsiteY16-238" fmla="*/ 0 h 1007745"/>
                <a:gd name="connsiteX0-239" fmla="*/ 0 w 1874520"/>
                <a:gd name="connsiteY0-240" fmla="*/ 0 h 1007745"/>
                <a:gd name="connsiteX1-241" fmla="*/ 312420 w 1874520"/>
                <a:gd name="connsiteY1-242" fmla="*/ 0 h 1007745"/>
                <a:gd name="connsiteX2-243" fmla="*/ 312420 w 1874520"/>
                <a:gd name="connsiteY2-244" fmla="*/ 0 h 1007745"/>
                <a:gd name="connsiteX3-245" fmla="*/ 781050 w 1874520"/>
                <a:gd name="connsiteY3-246" fmla="*/ 0 h 1007745"/>
                <a:gd name="connsiteX4-247" fmla="*/ 1874520 w 1874520"/>
                <a:gd name="connsiteY4-248" fmla="*/ 0 h 1007745"/>
                <a:gd name="connsiteX5-249" fmla="*/ 1874520 w 1874520"/>
                <a:gd name="connsiteY5-250" fmla="*/ 435610 h 1007745"/>
                <a:gd name="connsiteX6-251" fmla="*/ 1874520 w 1874520"/>
                <a:gd name="connsiteY6-252" fmla="*/ 435610 h 1007745"/>
                <a:gd name="connsiteX7-253" fmla="*/ 1874520 w 1874520"/>
                <a:gd name="connsiteY7-254" fmla="*/ 622300 h 1007745"/>
                <a:gd name="connsiteX8-255" fmla="*/ 1874520 w 1874520"/>
                <a:gd name="connsiteY8-256" fmla="*/ 746760 h 1007745"/>
                <a:gd name="connsiteX9-257" fmla="*/ 1131570 w 1874520"/>
                <a:gd name="connsiteY9-258" fmla="*/ 746760 h 1007745"/>
                <a:gd name="connsiteX10-259" fmla="*/ 973461 w 1874520"/>
                <a:gd name="connsiteY10-260" fmla="*/ 1007745 h 1007745"/>
                <a:gd name="connsiteX11-261" fmla="*/ 784860 w 1874520"/>
                <a:gd name="connsiteY11-262" fmla="*/ 751840 h 1007745"/>
                <a:gd name="connsiteX12-263" fmla="*/ 0 w 1874520"/>
                <a:gd name="connsiteY12-264" fmla="*/ 746760 h 1007745"/>
                <a:gd name="connsiteX13-265" fmla="*/ 0 w 1874520"/>
                <a:gd name="connsiteY13-266" fmla="*/ 622300 h 1007745"/>
                <a:gd name="connsiteX14-267" fmla="*/ 0 w 1874520"/>
                <a:gd name="connsiteY14-268" fmla="*/ 435610 h 1007745"/>
                <a:gd name="connsiteX15-269" fmla="*/ 0 w 1874520"/>
                <a:gd name="connsiteY15-270" fmla="*/ 435610 h 1007745"/>
                <a:gd name="connsiteX16-271" fmla="*/ 0 w 1874520"/>
                <a:gd name="connsiteY16-272" fmla="*/ 0 h 1007745"/>
                <a:gd name="connsiteX0-273" fmla="*/ 0 w 1874520"/>
                <a:gd name="connsiteY0-274" fmla="*/ 0 h 802462"/>
                <a:gd name="connsiteX1-275" fmla="*/ 312420 w 1874520"/>
                <a:gd name="connsiteY1-276" fmla="*/ 0 h 802462"/>
                <a:gd name="connsiteX2-277" fmla="*/ 312420 w 1874520"/>
                <a:gd name="connsiteY2-278" fmla="*/ 0 h 802462"/>
                <a:gd name="connsiteX3-279" fmla="*/ 781050 w 1874520"/>
                <a:gd name="connsiteY3-280" fmla="*/ 0 h 802462"/>
                <a:gd name="connsiteX4-281" fmla="*/ 1874520 w 1874520"/>
                <a:gd name="connsiteY4-282" fmla="*/ 0 h 802462"/>
                <a:gd name="connsiteX5-283" fmla="*/ 1874520 w 1874520"/>
                <a:gd name="connsiteY5-284" fmla="*/ 435610 h 802462"/>
                <a:gd name="connsiteX6-285" fmla="*/ 1874520 w 1874520"/>
                <a:gd name="connsiteY6-286" fmla="*/ 435610 h 802462"/>
                <a:gd name="connsiteX7-287" fmla="*/ 1874520 w 1874520"/>
                <a:gd name="connsiteY7-288" fmla="*/ 622300 h 802462"/>
                <a:gd name="connsiteX8-289" fmla="*/ 1874520 w 1874520"/>
                <a:gd name="connsiteY8-290" fmla="*/ 746760 h 802462"/>
                <a:gd name="connsiteX9-291" fmla="*/ 1131570 w 1874520"/>
                <a:gd name="connsiteY9-292" fmla="*/ 746760 h 802462"/>
                <a:gd name="connsiteX10-293" fmla="*/ 958221 w 1874520"/>
                <a:gd name="connsiteY10-294" fmla="*/ 802462 h 802462"/>
                <a:gd name="connsiteX11-295" fmla="*/ 784860 w 1874520"/>
                <a:gd name="connsiteY11-296" fmla="*/ 751840 h 802462"/>
                <a:gd name="connsiteX12-297" fmla="*/ 0 w 1874520"/>
                <a:gd name="connsiteY12-298" fmla="*/ 746760 h 802462"/>
                <a:gd name="connsiteX13-299" fmla="*/ 0 w 1874520"/>
                <a:gd name="connsiteY13-300" fmla="*/ 622300 h 802462"/>
                <a:gd name="connsiteX14-301" fmla="*/ 0 w 1874520"/>
                <a:gd name="connsiteY14-302" fmla="*/ 435610 h 802462"/>
                <a:gd name="connsiteX15-303" fmla="*/ 0 w 1874520"/>
                <a:gd name="connsiteY15-304" fmla="*/ 435610 h 802462"/>
                <a:gd name="connsiteX16-305" fmla="*/ 0 w 1874520"/>
                <a:gd name="connsiteY16-306" fmla="*/ 0 h 802462"/>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 ang="0">
                  <a:pos x="connsiteX15-31" y="connsiteY15-32"/>
                </a:cxn>
                <a:cxn ang="0">
                  <a:pos x="connsiteX16-33" y="connsiteY16-34"/>
                </a:cxn>
              </a:cxnLst>
              <a:rect l="l" t="t" r="r" b="b"/>
              <a:pathLst>
                <a:path w="1874520" h="802462">
                  <a:moveTo>
                    <a:pt x="0" y="0"/>
                  </a:moveTo>
                  <a:lnTo>
                    <a:pt x="312420" y="0"/>
                  </a:lnTo>
                  <a:lnTo>
                    <a:pt x="312420" y="0"/>
                  </a:lnTo>
                  <a:lnTo>
                    <a:pt x="781050" y="0"/>
                  </a:lnTo>
                  <a:lnTo>
                    <a:pt x="1874520" y="0"/>
                  </a:lnTo>
                  <a:lnTo>
                    <a:pt x="1874520" y="435610"/>
                  </a:lnTo>
                  <a:lnTo>
                    <a:pt x="1874520" y="435610"/>
                  </a:lnTo>
                  <a:lnTo>
                    <a:pt x="1874520" y="622300"/>
                  </a:lnTo>
                  <a:lnTo>
                    <a:pt x="1874520" y="746760"/>
                  </a:lnTo>
                  <a:lnTo>
                    <a:pt x="1131570" y="746760"/>
                  </a:lnTo>
                  <a:lnTo>
                    <a:pt x="958221" y="802462"/>
                  </a:lnTo>
                  <a:lnTo>
                    <a:pt x="784860" y="751840"/>
                  </a:lnTo>
                  <a:lnTo>
                    <a:pt x="0" y="746760"/>
                  </a:lnTo>
                  <a:lnTo>
                    <a:pt x="0" y="622300"/>
                  </a:lnTo>
                  <a:lnTo>
                    <a:pt x="0" y="435610"/>
                  </a:lnTo>
                  <a:lnTo>
                    <a:pt x="0" y="435610"/>
                  </a:lnTo>
                  <a:lnTo>
                    <a:pt x="0" y="0"/>
                  </a:lnTo>
                  <a:close/>
                </a:path>
              </a:pathLst>
            </a:custGeom>
            <a:solidFill>
              <a:schemeClr val="accent4"/>
            </a:solidFill>
            <a:ln w="25400">
              <a:solidFill>
                <a:schemeClr val="accent4">
                  <a:lumMod val="20000"/>
                  <a:lumOff val="80000"/>
                </a:schemeClr>
              </a:solid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4800">
                <a:solidFill>
                  <a:schemeClr val="bg1"/>
                </a:solidFill>
                <a:latin typeface="+mn-ea"/>
              </a:endParaRPr>
            </a:p>
          </p:txBody>
        </p:sp>
        <p:sp>
          <p:nvSpPr>
            <p:cNvPr id="20" name="文本框 19"/>
            <p:cNvSpPr txBox="1"/>
            <p:nvPr/>
          </p:nvSpPr>
          <p:spPr>
            <a:xfrm>
              <a:off x="7190502" y="2138027"/>
              <a:ext cx="1765317" cy="923330"/>
            </a:xfrm>
            <a:prstGeom prst="rect">
              <a:avLst/>
            </a:prstGeom>
            <a:noFill/>
          </p:spPr>
          <p:txBody>
            <a:bodyPr wrap="square" rtlCol="0">
              <a:spAutoFit/>
            </a:bodyPr>
            <a:lstStyle/>
            <a:p>
              <a:pPr algn="just">
                <a:lnSpc>
                  <a:spcPct val="150000"/>
                </a:lnSpc>
              </a:pPr>
              <a:r>
                <a:rPr lang="zh-CN" altLang="en-US" sz="1200" dirty="0">
                  <a:solidFill>
                    <a:schemeClr val="bg1"/>
                  </a:solidFill>
                  <a:latin typeface="+mn-ea"/>
                </a:rPr>
                <a:t>添加标题此处添加标题此处添加标题此处添加标题此处添加标题。</a:t>
              </a:r>
              <a:endParaRPr lang="zh-CN" altLang="en-US" sz="1200" dirty="0">
                <a:solidFill>
                  <a:schemeClr val="bg1"/>
                </a:solidFill>
                <a:latin typeface="+mn-ea"/>
              </a:endParaRPr>
            </a:p>
          </p:txBody>
        </p:sp>
        <p:sp>
          <p:nvSpPr>
            <p:cNvPr id="21" name="矩形 20"/>
            <p:cNvSpPr/>
            <p:nvPr/>
          </p:nvSpPr>
          <p:spPr>
            <a:xfrm>
              <a:off x="7187586" y="1799473"/>
              <a:ext cx="1851897" cy="338554"/>
            </a:xfrm>
            <a:prstGeom prst="rect">
              <a:avLst/>
            </a:prstGeom>
            <a:effectLst>
              <a:outerShdw blurRad="50800" dist="38100" dir="8100000" algn="tr" rotWithShape="0">
                <a:prstClr val="black">
                  <a:alpha val="40000"/>
                </a:prstClr>
              </a:outerShdw>
            </a:effectLst>
          </p:spPr>
          <p:txBody>
            <a:bodyPr wrap="square">
              <a:spAutoFit/>
            </a:bodyPr>
            <a:lstStyle/>
            <a:p>
              <a:pPr algn="ctr"/>
              <a:r>
                <a:rPr lang="zh-CN" altLang="en-US" sz="1600" b="1" dirty="0">
                  <a:solidFill>
                    <a:schemeClr val="bg1"/>
                  </a:solidFill>
                </a:rPr>
                <a:t>替换文字</a:t>
              </a:r>
              <a:endParaRPr lang="zh-CN" altLang="en-US" sz="1600" b="1" dirty="0">
                <a:solidFill>
                  <a:schemeClr val="bg1"/>
                </a:solidFill>
              </a:endParaRPr>
            </a:p>
          </p:txBody>
        </p:sp>
      </p:grpSp>
      <p:grpSp>
        <p:nvGrpSpPr>
          <p:cNvPr id="22" name="组合 21"/>
          <p:cNvGrpSpPr/>
          <p:nvPr/>
        </p:nvGrpSpPr>
        <p:grpSpPr>
          <a:xfrm>
            <a:off x="5232388" y="4902335"/>
            <a:ext cx="1874520" cy="1571038"/>
            <a:chOff x="5232388" y="4902335"/>
            <a:chExt cx="1874520" cy="1571038"/>
          </a:xfrm>
        </p:grpSpPr>
        <p:sp>
          <p:nvSpPr>
            <p:cNvPr id="23" name="矩形标注 39"/>
            <p:cNvSpPr/>
            <p:nvPr/>
          </p:nvSpPr>
          <p:spPr>
            <a:xfrm rot="10800000">
              <a:off x="5232388" y="4902335"/>
              <a:ext cx="1874520" cy="1571038"/>
            </a:xfrm>
            <a:custGeom>
              <a:avLst/>
              <a:gdLst>
                <a:gd name="connsiteX0" fmla="*/ 0 w 1874520"/>
                <a:gd name="connsiteY0" fmla="*/ 0 h 746760"/>
                <a:gd name="connsiteX1" fmla="*/ 312420 w 1874520"/>
                <a:gd name="connsiteY1" fmla="*/ 0 h 746760"/>
                <a:gd name="connsiteX2" fmla="*/ 312420 w 1874520"/>
                <a:gd name="connsiteY2" fmla="*/ 0 h 746760"/>
                <a:gd name="connsiteX3" fmla="*/ 781050 w 1874520"/>
                <a:gd name="connsiteY3" fmla="*/ 0 h 746760"/>
                <a:gd name="connsiteX4" fmla="*/ 1874520 w 1874520"/>
                <a:gd name="connsiteY4" fmla="*/ 0 h 746760"/>
                <a:gd name="connsiteX5" fmla="*/ 1874520 w 1874520"/>
                <a:gd name="connsiteY5" fmla="*/ 435610 h 746760"/>
                <a:gd name="connsiteX6" fmla="*/ 1874520 w 1874520"/>
                <a:gd name="connsiteY6" fmla="*/ 435610 h 746760"/>
                <a:gd name="connsiteX7" fmla="*/ 1874520 w 1874520"/>
                <a:gd name="connsiteY7" fmla="*/ 622300 h 746760"/>
                <a:gd name="connsiteX8" fmla="*/ 1874520 w 1874520"/>
                <a:gd name="connsiteY8" fmla="*/ 746760 h 746760"/>
                <a:gd name="connsiteX9" fmla="*/ 781050 w 1874520"/>
                <a:gd name="connsiteY9" fmla="*/ 746760 h 746760"/>
                <a:gd name="connsiteX10" fmla="*/ 546741 w 1874520"/>
                <a:gd name="connsiteY10" fmla="*/ 840105 h 746760"/>
                <a:gd name="connsiteX11" fmla="*/ 312420 w 1874520"/>
                <a:gd name="connsiteY11" fmla="*/ 746760 h 746760"/>
                <a:gd name="connsiteX12" fmla="*/ 0 w 1874520"/>
                <a:gd name="connsiteY12" fmla="*/ 746760 h 746760"/>
                <a:gd name="connsiteX13" fmla="*/ 0 w 1874520"/>
                <a:gd name="connsiteY13" fmla="*/ 622300 h 746760"/>
                <a:gd name="connsiteX14" fmla="*/ 0 w 1874520"/>
                <a:gd name="connsiteY14" fmla="*/ 435610 h 746760"/>
                <a:gd name="connsiteX15" fmla="*/ 0 w 1874520"/>
                <a:gd name="connsiteY15" fmla="*/ 435610 h 746760"/>
                <a:gd name="connsiteX16" fmla="*/ 0 w 1874520"/>
                <a:gd name="connsiteY16" fmla="*/ 0 h 746760"/>
                <a:gd name="connsiteX0-1" fmla="*/ 0 w 1874520"/>
                <a:gd name="connsiteY0-2" fmla="*/ 0 h 840105"/>
                <a:gd name="connsiteX1-3" fmla="*/ 312420 w 1874520"/>
                <a:gd name="connsiteY1-4" fmla="*/ 0 h 840105"/>
                <a:gd name="connsiteX2-5" fmla="*/ 312420 w 1874520"/>
                <a:gd name="connsiteY2-6" fmla="*/ 0 h 840105"/>
                <a:gd name="connsiteX3-7" fmla="*/ 781050 w 1874520"/>
                <a:gd name="connsiteY3-8" fmla="*/ 0 h 840105"/>
                <a:gd name="connsiteX4-9" fmla="*/ 1874520 w 1874520"/>
                <a:gd name="connsiteY4-10" fmla="*/ 0 h 840105"/>
                <a:gd name="connsiteX5-11" fmla="*/ 1874520 w 1874520"/>
                <a:gd name="connsiteY5-12" fmla="*/ 435610 h 840105"/>
                <a:gd name="connsiteX6-13" fmla="*/ 1874520 w 1874520"/>
                <a:gd name="connsiteY6-14" fmla="*/ 435610 h 840105"/>
                <a:gd name="connsiteX7-15" fmla="*/ 1874520 w 1874520"/>
                <a:gd name="connsiteY7-16" fmla="*/ 622300 h 840105"/>
                <a:gd name="connsiteX8-17" fmla="*/ 1874520 w 1874520"/>
                <a:gd name="connsiteY8-18" fmla="*/ 746760 h 840105"/>
                <a:gd name="connsiteX9-19" fmla="*/ 1223010 w 1874520"/>
                <a:gd name="connsiteY9-20" fmla="*/ 746760 h 840105"/>
                <a:gd name="connsiteX10-21" fmla="*/ 546741 w 1874520"/>
                <a:gd name="connsiteY10-22" fmla="*/ 840105 h 840105"/>
                <a:gd name="connsiteX11-23" fmla="*/ 312420 w 1874520"/>
                <a:gd name="connsiteY11-24" fmla="*/ 746760 h 840105"/>
                <a:gd name="connsiteX12-25" fmla="*/ 0 w 1874520"/>
                <a:gd name="connsiteY12-26" fmla="*/ 746760 h 840105"/>
                <a:gd name="connsiteX13-27" fmla="*/ 0 w 1874520"/>
                <a:gd name="connsiteY13-28" fmla="*/ 622300 h 840105"/>
                <a:gd name="connsiteX14-29" fmla="*/ 0 w 1874520"/>
                <a:gd name="connsiteY14-30" fmla="*/ 435610 h 840105"/>
                <a:gd name="connsiteX15-31" fmla="*/ 0 w 1874520"/>
                <a:gd name="connsiteY15-32" fmla="*/ 435610 h 840105"/>
                <a:gd name="connsiteX16-33" fmla="*/ 0 w 1874520"/>
                <a:gd name="connsiteY16-34" fmla="*/ 0 h 840105"/>
                <a:gd name="connsiteX0-35" fmla="*/ 0 w 1874520"/>
                <a:gd name="connsiteY0-36" fmla="*/ 0 h 840105"/>
                <a:gd name="connsiteX1-37" fmla="*/ 312420 w 1874520"/>
                <a:gd name="connsiteY1-38" fmla="*/ 0 h 840105"/>
                <a:gd name="connsiteX2-39" fmla="*/ 312420 w 1874520"/>
                <a:gd name="connsiteY2-40" fmla="*/ 0 h 840105"/>
                <a:gd name="connsiteX3-41" fmla="*/ 781050 w 1874520"/>
                <a:gd name="connsiteY3-42" fmla="*/ 0 h 840105"/>
                <a:gd name="connsiteX4-43" fmla="*/ 1874520 w 1874520"/>
                <a:gd name="connsiteY4-44" fmla="*/ 0 h 840105"/>
                <a:gd name="connsiteX5-45" fmla="*/ 1874520 w 1874520"/>
                <a:gd name="connsiteY5-46" fmla="*/ 435610 h 840105"/>
                <a:gd name="connsiteX6-47" fmla="*/ 1874520 w 1874520"/>
                <a:gd name="connsiteY6-48" fmla="*/ 435610 h 840105"/>
                <a:gd name="connsiteX7-49" fmla="*/ 1874520 w 1874520"/>
                <a:gd name="connsiteY7-50" fmla="*/ 622300 h 840105"/>
                <a:gd name="connsiteX8-51" fmla="*/ 1874520 w 1874520"/>
                <a:gd name="connsiteY8-52" fmla="*/ 746760 h 840105"/>
                <a:gd name="connsiteX9-53" fmla="*/ 1223010 w 1874520"/>
                <a:gd name="connsiteY9-54" fmla="*/ 746760 h 840105"/>
                <a:gd name="connsiteX10-55" fmla="*/ 546741 w 1874520"/>
                <a:gd name="connsiteY10-56" fmla="*/ 840105 h 840105"/>
                <a:gd name="connsiteX11-57" fmla="*/ 922020 w 1874520"/>
                <a:gd name="connsiteY11-58" fmla="*/ 777240 h 840105"/>
                <a:gd name="connsiteX12-59" fmla="*/ 0 w 1874520"/>
                <a:gd name="connsiteY12-60" fmla="*/ 746760 h 840105"/>
                <a:gd name="connsiteX13-61" fmla="*/ 0 w 1874520"/>
                <a:gd name="connsiteY13-62" fmla="*/ 622300 h 840105"/>
                <a:gd name="connsiteX14-63" fmla="*/ 0 w 1874520"/>
                <a:gd name="connsiteY14-64" fmla="*/ 435610 h 840105"/>
                <a:gd name="connsiteX15-65" fmla="*/ 0 w 1874520"/>
                <a:gd name="connsiteY15-66" fmla="*/ 435610 h 840105"/>
                <a:gd name="connsiteX16-67" fmla="*/ 0 w 1874520"/>
                <a:gd name="connsiteY16-68" fmla="*/ 0 h 840105"/>
                <a:gd name="connsiteX0-69" fmla="*/ 0 w 1874520"/>
                <a:gd name="connsiteY0-70" fmla="*/ 0 h 1007745"/>
                <a:gd name="connsiteX1-71" fmla="*/ 312420 w 1874520"/>
                <a:gd name="connsiteY1-72" fmla="*/ 0 h 1007745"/>
                <a:gd name="connsiteX2-73" fmla="*/ 312420 w 1874520"/>
                <a:gd name="connsiteY2-74" fmla="*/ 0 h 1007745"/>
                <a:gd name="connsiteX3-75" fmla="*/ 781050 w 1874520"/>
                <a:gd name="connsiteY3-76" fmla="*/ 0 h 1007745"/>
                <a:gd name="connsiteX4-77" fmla="*/ 1874520 w 1874520"/>
                <a:gd name="connsiteY4-78" fmla="*/ 0 h 1007745"/>
                <a:gd name="connsiteX5-79" fmla="*/ 1874520 w 1874520"/>
                <a:gd name="connsiteY5-80" fmla="*/ 435610 h 1007745"/>
                <a:gd name="connsiteX6-81" fmla="*/ 1874520 w 1874520"/>
                <a:gd name="connsiteY6-82" fmla="*/ 435610 h 1007745"/>
                <a:gd name="connsiteX7-83" fmla="*/ 1874520 w 1874520"/>
                <a:gd name="connsiteY7-84" fmla="*/ 622300 h 1007745"/>
                <a:gd name="connsiteX8-85" fmla="*/ 1874520 w 1874520"/>
                <a:gd name="connsiteY8-86" fmla="*/ 746760 h 1007745"/>
                <a:gd name="connsiteX9-87" fmla="*/ 1223010 w 1874520"/>
                <a:gd name="connsiteY9-88" fmla="*/ 746760 h 1007745"/>
                <a:gd name="connsiteX10-89" fmla="*/ 1080141 w 1874520"/>
                <a:gd name="connsiteY10-90" fmla="*/ 1007745 h 1007745"/>
                <a:gd name="connsiteX11-91" fmla="*/ 922020 w 1874520"/>
                <a:gd name="connsiteY11-92" fmla="*/ 777240 h 1007745"/>
                <a:gd name="connsiteX12-93" fmla="*/ 0 w 1874520"/>
                <a:gd name="connsiteY12-94" fmla="*/ 746760 h 1007745"/>
                <a:gd name="connsiteX13-95" fmla="*/ 0 w 1874520"/>
                <a:gd name="connsiteY13-96" fmla="*/ 622300 h 1007745"/>
                <a:gd name="connsiteX14-97" fmla="*/ 0 w 1874520"/>
                <a:gd name="connsiteY14-98" fmla="*/ 435610 h 1007745"/>
                <a:gd name="connsiteX15-99" fmla="*/ 0 w 1874520"/>
                <a:gd name="connsiteY15-100" fmla="*/ 435610 h 1007745"/>
                <a:gd name="connsiteX16-101" fmla="*/ 0 w 1874520"/>
                <a:gd name="connsiteY16-102" fmla="*/ 0 h 1007745"/>
                <a:gd name="connsiteX0-103" fmla="*/ 0 w 1874520"/>
                <a:gd name="connsiteY0-104" fmla="*/ 0 h 1007745"/>
                <a:gd name="connsiteX1-105" fmla="*/ 312420 w 1874520"/>
                <a:gd name="connsiteY1-106" fmla="*/ 0 h 1007745"/>
                <a:gd name="connsiteX2-107" fmla="*/ 312420 w 1874520"/>
                <a:gd name="connsiteY2-108" fmla="*/ 0 h 1007745"/>
                <a:gd name="connsiteX3-109" fmla="*/ 781050 w 1874520"/>
                <a:gd name="connsiteY3-110" fmla="*/ 0 h 1007745"/>
                <a:gd name="connsiteX4-111" fmla="*/ 1874520 w 1874520"/>
                <a:gd name="connsiteY4-112" fmla="*/ 0 h 1007745"/>
                <a:gd name="connsiteX5-113" fmla="*/ 1874520 w 1874520"/>
                <a:gd name="connsiteY5-114" fmla="*/ 435610 h 1007745"/>
                <a:gd name="connsiteX6-115" fmla="*/ 1874520 w 1874520"/>
                <a:gd name="connsiteY6-116" fmla="*/ 435610 h 1007745"/>
                <a:gd name="connsiteX7-117" fmla="*/ 1874520 w 1874520"/>
                <a:gd name="connsiteY7-118" fmla="*/ 622300 h 1007745"/>
                <a:gd name="connsiteX8-119" fmla="*/ 1874520 w 1874520"/>
                <a:gd name="connsiteY8-120" fmla="*/ 746760 h 1007745"/>
                <a:gd name="connsiteX9-121" fmla="*/ 1223010 w 1874520"/>
                <a:gd name="connsiteY9-122" fmla="*/ 746760 h 1007745"/>
                <a:gd name="connsiteX10-123" fmla="*/ 1080141 w 1874520"/>
                <a:gd name="connsiteY10-124" fmla="*/ 1007745 h 1007745"/>
                <a:gd name="connsiteX11-125" fmla="*/ 784860 w 1874520"/>
                <a:gd name="connsiteY11-126" fmla="*/ 777240 h 1007745"/>
                <a:gd name="connsiteX12-127" fmla="*/ 0 w 1874520"/>
                <a:gd name="connsiteY12-128" fmla="*/ 746760 h 1007745"/>
                <a:gd name="connsiteX13-129" fmla="*/ 0 w 1874520"/>
                <a:gd name="connsiteY13-130" fmla="*/ 622300 h 1007745"/>
                <a:gd name="connsiteX14-131" fmla="*/ 0 w 1874520"/>
                <a:gd name="connsiteY14-132" fmla="*/ 435610 h 1007745"/>
                <a:gd name="connsiteX15-133" fmla="*/ 0 w 1874520"/>
                <a:gd name="connsiteY15-134" fmla="*/ 435610 h 1007745"/>
                <a:gd name="connsiteX16-135" fmla="*/ 0 w 1874520"/>
                <a:gd name="connsiteY16-136" fmla="*/ 0 h 1007745"/>
                <a:gd name="connsiteX0-137" fmla="*/ 0 w 1874520"/>
                <a:gd name="connsiteY0-138" fmla="*/ 0 h 1007745"/>
                <a:gd name="connsiteX1-139" fmla="*/ 312420 w 1874520"/>
                <a:gd name="connsiteY1-140" fmla="*/ 0 h 1007745"/>
                <a:gd name="connsiteX2-141" fmla="*/ 312420 w 1874520"/>
                <a:gd name="connsiteY2-142" fmla="*/ 0 h 1007745"/>
                <a:gd name="connsiteX3-143" fmla="*/ 781050 w 1874520"/>
                <a:gd name="connsiteY3-144" fmla="*/ 0 h 1007745"/>
                <a:gd name="connsiteX4-145" fmla="*/ 1874520 w 1874520"/>
                <a:gd name="connsiteY4-146" fmla="*/ 0 h 1007745"/>
                <a:gd name="connsiteX5-147" fmla="*/ 1874520 w 1874520"/>
                <a:gd name="connsiteY5-148" fmla="*/ 435610 h 1007745"/>
                <a:gd name="connsiteX6-149" fmla="*/ 1874520 w 1874520"/>
                <a:gd name="connsiteY6-150" fmla="*/ 435610 h 1007745"/>
                <a:gd name="connsiteX7-151" fmla="*/ 1874520 w 1874520"/>
                <a:gd name="connsiteY7-152" fmla="*/ 622300 h 1007745"/>
                <a:gd name="connsiteX8-153" fmla="*/ 1874520 w 1874520"/>
                <a:gd name="connsiteY8-154" fmla="*/ 746760 h 1007745"/>
                <a:gd name="connsiteX9-155" fmla="*/ 1131570 w 1874520"/>
                <a:gd name="connsiteY9-156" fmla="*/ 746760 h 1007745"/>
                <a:gd name="connsiteX10-157" fmla="*/ 1080141 w 1874520"/>
                <a:gd name="connsiteY10-158" fmla="*/ 1007745 h 1007745"/>
                <a:gd name="connsiteX11-159" fmla="*/ 784860 w 1874520"/>
                <a:gd name="connsiteY11-160" fmla="*/ 777240 h 1007745"/>
                <a:gd name="connsiteX12-161" fmla="*/ 0 w 1874520"/>
                <a:gd name="connsiteY12-162" fmla="*/ 746760 h 1007745"/>
                <a:gd name="connsiteX13-163" fmla="*/ 0 w 1874520"/>
                <a:gd name="connsiteY13-164" fmla="*/ 622300 h 1007745"/>
                <a:gd name="connsiteX14-165" fmla="*/ 0 w 1874520"/>
                <a:gd name="connsiteY14-166" fmla="*/ 435610 h 1007745"/>
                <a:gd name="connsiteX15-167" fmla="*/ 0 w 1874520"/>
                <a:gd name="connsiteY15-168" fmla="*/ 435610 h 1007745"/>
                <a:gd name="connsiteX16-169" fmla="*/ 0 w 1874520"/>
                <a:gd name="connsiteY16-170" fmla="*/ 0 h 1007745"/>
                <a:gd name="connsiteX0-171" fmla="*/ 0 w 1874520"/>
                <a:gd name="connsiteY0-172" fmla="*/ 0 h 1007745"/>
                <a:gd name="connsiteX1-173" fmla="*/ 312420 w 1874520"/>
                <a:gd name="connsiteY1-174" fmla="*/ 0 h 1007745"/>
                <a:gd name="connsiteX2-175" fmla="*/ 312420 w 1874520"/>
                <a:gd name="connsiteY2-176" fmla="*/ 0 h 1007745"/>
                <a:gd name="connsiteX3-177" fmla="*/ 781050 w 1874520"/>
                <a:gd name="connsiteY3-178" fmla="*/ 0 h 1007745"/>
                <a:gd name="connsiteX4-179" fmla="*/ 1874520 w 1874520"/>
                <a:gd name="connsiteY4-180" fmla="*/ 0 h 1007745"/>
                <a:gd name="connsiteX5-181" fmla="*/ 1874520 w 1874520"/>
                <a:gd name="connsiteY5-182" fmla="*/ 435610 h 1007745"/>
                <a:gd name="connsiteX6-183" fmla="*/ 1874520 w 1874520"/>
                <a:gd name="connsiteY6-184" fmla="*/ 435610 h 1007745"/>
                <a:gd name="connsiteX7-185" fmla="*/ 1874520 w 1874520"/>
                <a:gd name="connsiteY7-186" fmla="*/ 622300 h 1007745"/>
                <a:gd name="connsiteX8-187" fmla="*/ 1874520 w 1874520"/>
                <a:gd name="connsiteY8-188" fmla="*/ 746760 h 1007745"/>
                <a:gd name="connsiteX9-189" fmla="*/ 1131570 w 1874520"/>
                <a:gd name="connsiteY9-190" fmla="*/ 746760 h 1007745"/>
                <a:gd name="connsiteX10-191" fmla="*/ 973461 w 1874520"/>
                <a:gd name="connsiteY10-192" fmla="*/ 1007745 h 1007745"/>
                <a:gd name="connsiteX11-193" fmla="*/ 784860 w 1874520"/>
                <a:gd name="connsiteY11-194" fmla="*/ 777240 h 1007745"/>
                <a:gd name="connsiteX12-195" fmla="*/ 0 w 1874520"/>
                <a:gd name="connsiteY12-196" fmla="*/ 746760 h 1007745"/>
                <a:gd name="connsiteX13-197" fmla="*/ 0 w 1874520"/>
                <a:gd name="connsiteY13-198" fmla="*/ 622300 h 1007745"/>
                <a:gd name="connsiteX14-199" fmla="*/ 0 w 1874520"/>
                <a:gd name="connsiteY14-200" fmla="*/ 435610 h 1007745"/>
                <a:gd name="connsiteX15-201" fmla="*/ 0 w 1874520"/>
                <a:gd name="connsiteY15-202" fmla="*/ 435610 h 1007745"/>
                <a:gd name="connsiteX16-203" fmla="*/ 0 w 1874520"/>
                <a:gd name="connsiteY16-204" fmla="*/ 0 h 1007745"/>
                <a:gd name="connsiteX0-205" fmla="*/ 0 w 1874520"/>
                <a:gd name="connsiteY0-206" fmla="*/ 0 h 1007745"/>
                <a:gd name="connsiteX1-207" fmla="*/ 312420 w 1874520"/>
                <a:gd name="connsiteY1-208" fmla="*/ 0 h 1007745"/>
                <a:gd name="connsiteX2-209" fmla="*/ 312420 w 1874520"/>
                <a:gd name="connsiteY2-210" fmla="*/ 0 h 1007745"/>
                <a:gd name="connsiteX3-211" fmla="*/ 781050 w 1874520"/>
                <a:gd name="connsiteY3-212" fmla="*/ 0 h 1007745"/>
                <a:gd name="connsiteX4-213" fmla="*/ 1874520 w 1874520"/>
                <a:gd name="connsiteY4-214" fmla="*/ 0 h 1007745"/>
                <a:gd name="connsiteX5-215" fmla="*/ 1874520 w 1874520"/>
                <a:gd name="connsiteY5-216" fmla="*/ 435610 h 1007745"/>
                <a:gd name="connsiteX6-217" fmla="*/ 1874520 w 1874520"/>
                <a:gd name="connsiteY6-218" fmla="*/ 435610 h 1007745"/>
                <a:gd name="connsiteX7-219" fmla="*/ 1874520 w 1874520"/>
                <a:gd name="connsiteY7-220" fmla="*/ 622300 h 1007745"/>
                <a:gd name="connsiteX8-221" fmla="*/ 1874520 w 1874520"/>
                <a:gd name="connsiteY8-222" fmla="*/ 746760 h 1007745"/>
                <a:gd name="connsiteX9-223" fmla="*/ 1131570 w 1874520"/>
                <a:gd name="connsiteY9-224" fmla="*/ 746760 h 1007745"/>
                <a:gd name="connsiteX10-225" fmla="*/ 973461 w 1874520"/>
                <a:gd name="connsiteY10-226" fmla="*/ 1007745 h 1007745"/>
                <a:gd name="connsiteX11-227" fmla="*/ 784860 w 1874520"/>
                <a:gd name="connsiteY11-228" fmla="*/ 751840 h 1007745"/>
                <a:gd name="connsiteX12-229" fmla="*/ 0 w 1874520"/>
                <a:gd name="connsiteY12-230" fmla="*/ 746760 h 1007745"/>
                <a:gd name="connsiteX13-231" fmla="*/ 0 w 1874520"/>
                <a:gd name="connsiteY13-232" fmla="*/ 622300 h 1007745"/>
                <a:gd name="connsiteX14-233" fmla="*/ 0 w 1874520"/>
                <a:gd name="connsiteY14-234" fmla="*/ 435610 h 1007745"/>
                <a:gd name="connsiteX15-235" fmla="*/ 0 w 1874520"/>
                <a:gd name="connsiteY15-236" fmla="*/ 435610 h 1007745"/>
                <a:gd name="connsiteX16-237" fmla="*/ 0 w 1874520"/>
                <a:gd name="connsiteY16-238" fmla="*/ 0 h 1007745"/>
                <a:gd name="connsiteX0-239" fmla="*/ 0 w 1874520"/>
                <a:gd name="connsiteY0-240" fmla="*/ 0 h 1007745"/>
                <a:gd name="connsiteX1-241" fmla="*/ 312420 w 1874520"/>
                <a:gd name="connsiteY1-242" fmla="*/ 0 h 1007745"/>
                <a:gd name="connsiteX2-243" fmla="*/ 312420 w 1874520"/>
                <a:gd name="connsiteY2-244" fmla="*/ 0 h 1007745"/>
                <a:gd name="connsiteX3-245" fmla="*/ 781050 w 1874520"/>
                <a:gd name="connsiteY3-246" fmla="*/ 0 h 1007745"/>
                <a:gd name="connsiteX4-247" fmla="*/ 1874520 w 1874520"/>
                <a:gd name="connsiteY4-248" fmla="*/ 0 h 1007745"/>
                <a:gd name="connsiteX5-249" fmla="*/ 1874520 w 1874520"/>
                <a:gd name="connsiteY5-250" fmla="*/ 435610 h 1007745"/>
                <a:gd name="connsiteX6-251" fmla="*/ 1874520 w 1874520"/>
                <a:gd name="connsiteY6-252" fmla="*/ 435610 h 1007745"/>
                <a:gd name="connsiteX7-253" fmla="*/ 1874520 w 1874520"/>
                <a:gd name="connsiteY7-254" fmla="*/ 622300 h 1007745"/>
                <a:gd name="connsiteX8-255" fmla="*/ 1874520 w 1874520"/>
                <a:gd name="connsiteY8-256" fmla="*/ 746760 h 1007745"/>
                <a:gd name="connsiteX9-257" fmla="*/ 1131570 w 1874520"/>
                <a:gd name="connsiteY9-258" fmla="*/ 746760 h 1007745"/>
                <a:gd name="connsiteX10-259" fmla="*/ 973461 w 1874520"/>
                <a:gd name="connsiteY10-260" fmla="*/ 1007745 h 1007745"/>
                <a:gd name="connsiteX11-261" fmla="*/ 784860 w 1874520"/>
                <a:gd name="connsiteY11-262" fmla="*/ 751840 h 1007745"/>
                <a:gd name="connsiteX12-263" fmla="*/ 0 w 1874520"/>
                <a:gd name="connsiteY12-264" fmla="*/ 746760 h 1007745"/>
                <a:gd name="connsiteX13-265" fmla="*/ 0 w 1874520"/>
                <a:gd name="connsiteY13-266" fmla="*/ 622300 h 1007745"/>
                <a:gd name="connsiteX14-267" fmla="*/ 0 w 1874520"/>
                <a:gd name="connsiteY14-268" fmla="*/ 435610 h 1007745"/>
                <a:gd name="connsiteX15-269" fmla="*/ 0 w 1874520"/>
                <a:gd name="connsiteY15-270" fmla="*/ 435610 h 1007745"/>
                <a:gd name="connsiteX16-271" fmla="*/ 0 w 1874520"/>
                <a:gd name="connsiteY16-272" fmla="*/ 0 h 1007745"/>
                <a:gd name="connsiteX0-273" fmla="*/ 0 w 1874520"/>
                <a:gd name="connsiteY0-274" fmla="*/ 0 h 802462"/>
                <a:gd name="connsiteX1-275" fmla="*/ 312420 w 1874520"/>
                <a:gd name="connsiteY1-276" fmla="*/ 0 h 802462"/>
                <a:gd name="connsiteX2-277" fmla="*/ 312420 w 1874520"/>
                <a:gd name="connsiteY2-278" fmla="*/ 0 h 802462"/>
                <a:gd name="connsiteX3-279" fmla="*/ 781050 w 1874520"/>
                <a:gd name="connsiteY3-280" fmla="*/ 0 h 802462"/>
                <a:gd name="connsiteX4-281" fmla="*/ 1874520 w 1874520"/>
                <a:gd name="connsiteY4-282" fmla="*/ 0 h 802462"/>
                <a:gd name="connsiteX5-283" fmla="*/ 1874520 w 1874520"/>
                <a:gd name="connsiteY5-284" fmla="*/ 435610 h 802462"/>
                <a:gd name="connsiteX6-285" fmla="*/ 1874520 w 1874520"/>
                <a:gd name="connsiteY6-286" fmla="*/ 435610 h 802462"/>
                <a:gd name="connsiteX7-287" fmla="*/ 1874520 w 1874520"/>
                <a:gd name="connsiteY7-288" fmla="*/ 622300 h 802462"/>
                <a:gd name="connsiteX8-289" fmla="*/ 1874520 w 1874520"/>
                <a:gd name="connsiteY8-290" fmla="*/ 746760 h 802462"/>
                <a:gd name="connsiteX9-291" fmla="*/ 1131570 w 1874520"/>
                <a:gd name="connsiteY9-292" fmla="*/ 746760 h 802462"/>
                <a:gd name="connsiteX10-293" fmla="*/ 958221 w 1874520"/>
                <a:gd name="connsiteY10-294" fmla="*/ 802462 h 802462"/>
                <a:gd name="connsiteX11-295" fmla="*/ 784860 w 1874520"/>
                <a:gd name="connsiteY11-296" fmla="*/ 751840 h 802462"/>
                <a:gd name="connsiteX12-297" fmla="*/ 0 w 1874520"/>
                <a:gd name="connsiteY12-298" fmla="*/ 746760 h 802462"/>
                <a:gd name="connsiteX13-299" fmla="*/ 0 w 1874520"/>
                <a:gd name="connsiteY13-300" fmla="*/ 622300 h 802462"/>
                <a:gd name="connsiteX14-301" fmla="*/ 0 w 1874520"/>
                <a:gd name="connsiteY14-302" fmla="*/ 435610 h 802462"/>
                <a:gd name="connsiteX15-303" fmla="*/ 0 w 1874520"/>
                <a:gd name="connsiteY15-304" fmla="*/ 435610 h 802462"/>
                <a:gd name="connsiteX16-305" fmla="*/ 0 w 1874520"/>
                <a:gd name="connsiteY16-306" fmla="*/ 0 h 802462"/>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 ang="0">
                  <a:pos x="connsiteX15-31" y="connsiteY15-32"/>
                </a:cxn>
                <a:cxn ang="0">
                  <a:pos x="connsiteX16-33" y="connsiteY16-34"/>
                </a:cxn>
              </a:cxnLst>
              <a:rect l="l" t="t" r="r" b="b"/>
              <a:pathLst>
                <a:path w="1874520" h="802462">
                  <a:moveTo>
                    <a:pt x="0" y="0"/>
                  </a:moveTo>
                  <a:lnTo>
                    <a:pt x="312420" y="0"/>
                  </a:lnTo>
                  <a:lnTo>
                    <a:pt x="312420" y="0"/>
                  </a:lnTo>
                  <a:lnTo>
                    <a:pt x="781050" y="0"/>
                  </a:lnTo>
                  <a:lnTo>
                    <a:pt x="1874520" y="0"/>
                  </a:lnTo>
                  <a:lnTo>
                    <a:pt x="1874520" y="435610"/>
                  </a:lnTo>
                  <a:lnTo>
                    <a:pt x="1874520" y="435610"/>
                  </a:lnTo>
                  <a:lnTo>
                    <a:pt x="1874520" y="622300"/>
                  </a:lnTo>
                  <a:lnTo>
                    <a:pt x="1874520" y="746760"/>
                  </a:lnTo>
                  <a:lnTo>
                    <a:pt x="1131570" y="746760"/>
                  </a:lnTo>
                  <a:lnTo>
                    <a:pt x="958221" y="802462"/>
                  </a:lnTo>
                  <a:lnTo>
                    <a:pt x="784860" y="751840"/>
                  </a:lnTo>
                  <a:lnTo>
                    <a:pt x="0" y="746760"/>
                  </a:lnTo>
                  <a:lnTo>
                    <a:pt x="0" y="622300"/>
                  </a:lnTo>
                  <a:lnTo>
                    <a:pt x="0" y="435610"/>
                  </a:lnTo>
                  <a:lnTo>
                    <a:pt x="0" y="435610"/>
                  </a:lnTo>
                  <a:lnTo>
                    <a:pt x="0" y="0"/>
                  </a:lnTo>
                  <a:close/>
                </a:path>
              </a:pathLst>
            </a:custGeom>
            <a:solidFill>
              <a:schemeClr val="accent3"/>
            </a:solidFill>
            <a:ln w="25400">
              <a:solidFill>
                <a:schemeClr val="accent3">
                  <a:lumMod val="20000"/>
                  <a:lumOff val="80000"/>
                </a:schemeClr>
              </a:solid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4800">
                <a:solidFill>
                  <a:schemeClr val="bg1"/>
                </a:solidFill>
                <a:latin typeface="+mn-ea"/>
              </a:endParaRPr>
            </a:p>
          </p:txBody>
        </p:sp>
        <p:sp>
          <p:nvSpPr>
            <p:cNvPr id="24" name="文本框 23"/>
            <p:cNvSpPr txBox="1"/>
            <p:nvPr/>
          </p:nvSpPr>
          <p:spPr>
            <a:xfrm>
              <a:off x="5272263" y="5474856"/>
              <a:ext cx="1765317" cy="923330"/>
            </a:xfrm>
            <a:prstGeom prst="rect">
              <a:avLst/>
            </a:prstGeom>
            <a:noFill/>
          </p:spPr>
          <p:txBody>
            <a:bodyPr wrap="square" rtlCol="0">
              <a:spAutoFit/>
            </a:bodyPr>
            <a:lstStyle/>
            <a:p>
              <a:pPr algn="just">
                <a:lnSpc>
                  <a:spcPct val="150000"/>
                </a:lnSpc>
              </a:pPr>
              <a:r>
                <a:rPr lang="zh-CN" altLang="en-US" sz="1200" dirty="0">
                  <a:solidFill>
                    <a:schemeClr val="bg1"/>
                  </a:solidFill>
                  <a:latin typeface="+mn-ea"/>
                </a:rPr>
                <a:t>添加标题此处添加标题此处添加标题此处添加标题此处添加标题。</a:t>
              </a:r>
              <a:endParaRPr lang="zh-CN" altLang="en-US" sz="1200" dirty="0">
                <a:solidFill>
                  <a:schemeClr val="bg1"/>
                </a:solidFill>
                <a:latin typeface="+mn-ea"/>
              </a:endParaRPr>
            </a:p>
          </p:txBody>
        </p:sp>
        <p:sp>
          <p:nvSpPr>
            <p:cNvPr id="25" name="矩形 24"/>
            <p:cNvSpPr/>
            <p:nvPr/>
          </p:nvSpPr>
          <p:spPr>
            <a:xfrm>
              <a:off x="5335926" y="5136302"/>
              <a:ext cx="1701654" cy="338554"/>
            </a:xfrm>
            <a:prstGeom prst="rect">
              <a:avLst/>
            </a:prstGeom>
            <a:effectLst>
              <a:outerShdw blurRad="50800" dist="38100" dir="8100000" algn="tr" rotWithShape="0">
                <a:prstClr val="black">
                  <a:alpha val="40000"/>
                </a:prstClr>
              </a:outerShdw>
            </a:effectLst>
          </p:spPr>
          <p:txBody>
            <a:bodyPr wrap="square">
              <a:spAutoFit/>
            </a:bodyPr>
            <a:lstStyle/>
            <a:p>
              <a:pPr algn="ctr"/>
              <a:r>
                <a:rPr lang="zh-CN" altLang="en-US" sz="1600" b="1" dirty="0">
                  <a:solidFill>
                    <a:schemeClr val="bg1"/>
                  </a:solidFill>
                </a:rPr>
                <a:t>替换文字</a:t>
              </a:r>
              <a:endParaRPr lang="zh-CN" altLang="en-US" sz="1600" b="1" dirty="0">
                <a:solidFill>
                  <a:schemeClr val="bg1"/>
                </a:solidFill>
              </a:endParaRPr>
            </a:p>
          </p:txBody>
        </p:sp>
      </p:grpSp>
      <p:grpSp>
        <p:nvGrpSpPr>
          <p:cNvPr id="26" name="组合 25"/>
          <p:cNvGrpSpPr/>
          <p:nvPr/>
        </p:nvGrpSpPr>
        <p:grpSpPr>
          <a:xfrm>
            <a:off x="1947142" y="4251749"/>
            <a:ext cx="534548" cy="534548"/>
            <a:chOff x="1947142" y="4251749"/>
            <a:chExt cx="534548" cy="534548"/>
          </a:xfrm>
        </p:grpSpPr>
        <p:sp>
          <p:nvSpPr>
            <p:cNvPr id="27" name="椭圆 26"/>
            <p:cNvSpPr/>
            <p:nvPr/>
          </p:nvSpPr>
          <p:spPr>
            <a:xfrm>
              <a:off x="1947142" y="4251749"/>
              <a:ext cx="534548" cy="534548"/>
            </a:xfrm>
            <a:prstGeom prst="ellipse">
              <a:avLst/>
            </a:prstGeom>
            <a:solidFill>
              <a:schemeClr val="accent1"/>
            </a:solidFill>
            <a:ln w="25400">
              <a:solidFill>
                <a:schemeClr val="accent1">
                  <a:lumMod val="20000"/>
                  <a:lumOff val="80000"/>
                </a:schemeClr>
              </a:solid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4800" dirty="0">
                <a:solidFill>
                  <a:schemeClr val="bg1"/>
                </a:solidFill>
                <a:latin typeface="+mj-lt"/>
                <a:ea typeface="微软雅黑" panose="020B0503020204020204" pitchFamily="34" charset="-122"/>
              </a:endParaRPr>
            </a:p>
          </p:txBody>
        </p:sp>
        <p:sp>
          <p:nvSpPr>
            <p:cNvPr id="28" name="文本框 27"/>
            <p:cNvSpPr txBox="1"/>
            <p:nvPr/>
          </p:nvSpPr>
          <p:spPr>
            <a:xfrm>
              <a:off x="1979713" y="4318968"/>
              <a:ext cx="420308" cy="400110"/>
            </a:xfrm>
            <a:prstGeom prst="rect">
              <a:avLst/>
            </a:prstGeom>
            <a:noFill/>
          </p:spPr>
          <p:txBody>
            <a:bodyPr wrap="none" rtlCol="0">
              <a:spAutoFit/>
            </a:bodyPr>
            <a:lstStyle/>
            <a:p>
              <a:r>
                <a:rPr lang="en-US" altLang="zh-CN" sz="2000" dirty="0">
                  <a:solidFill>
                    <a:schemeClr val="bg1"/>
                  </a:solidFill>
                  <a:latin typeface="+mj-lt"/>
                </a:rPr>
                <a:t>01</a:t>
              </a:r>
              <a:endParaRPr lang="zh-CN" altLang="en-US" sz="2000" dirty="0">
                <a:solidFill>
                  <a:schemeClr val="bg1"/>
                </a:solidFill>
                <a:latin typeface="+mj-lt"/>
              </a:endParaRPr>
            </a:p>
          </p:txBody>
        </p:sp>
      </p:grpSp>
      <p:grpSp>
        <p:nvGrpSpPr>
          <p:cNvPr id="29" name="组合 28"/>
          <p:cNvGrpSpPr/>
          <p:nvPr/>
        </p:nvGrpSpPr>
        <p:grpSpPr>
          <a:xfrm>
            <a:off x="3924758" y="3319458"/>
            <a:ext cx="534548" cy="534548"/>
            <a:chOff x="3924758" y="3319458"/>
            <a:chExt cx="534548" cy="534548"/>
          </a:xfrm>
        </p:grpSpPr>
        <p:sp>
          <p:nvSpPr>
            <p:cNvPr id="30" name="椭圆 29"/>
            <p:cNvSpPr/>
            <p:nvPr/>
          </p:nvSpPr>
          <p:spPr>
            <a:xfrm>
              <a:off x="3924758" y="3319458"/>
              <a:ext cx="534548" cy="534548"/>
            </a:xfrm>
            <a:prstGeom prst="ellipse">
              <a:avLst/>
            </a:prstGeom>
            <a:solidFill>
              <a:schemeClr val="accent2"/>
            </a:solidFill>
            <a:ln w="25400">
              <a:solidFill>
                <a:schemeClr val="accent2">
                  <a:lumMod val="20000"/>
                  <a:lumOff val="80000"/>
                </a:schemeClr>
              </a:solid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4800" dirty="0">
                <a:solidFill>
                  <a:schemeClr val="bg1"/>
                </a:solidFill>
                <a:latin typeface="+mj-lt"/>
                <a:ea typeface="微软雅黑" panose="020B0503020204020204" pitchFamily="34" charset="-122"/>
              </a:endParaRPr>
            </a:p>
          </p:txBody>
        </p:sp>
        <p:sp>
          <p:nvSpPr>
            <p:cNvPr id="31" name="文本框 30"/>
            <p:cNvSpPr txBox="1"/>
            <p:nvPr/>
          </p:nvSpPr>
          <p:spPr>
            <a:xfrm>
              <a:off x="3924758" y="3388796"/>
              <a:ext cx="450764" cy="400110"/>
            </a:xfrm>
            <a:prstGeom prst="rect">
              <a:avLst/>
            </a:prstGeom>
            <a:noFill/>
          </p:spPr>
          <p:txBody>
            <a:bodyPr wrap="none" rtlCol="0">
              <a:spAutoFit/>
            </a:bodyPr>
            <a:lstStyle/>
            <a:p>
              <a:r>
                <a:rPr lang="en-US" altLang="zh-CN" sz="2000" dirty="0">
                  <a:solidFill>
                    <a:schemeClr val="bg1"/>
                  </a:solidFill>
                  <a:latin typeface="+mj-lt"/>
                </a:rPr>
                <a:t>02</a:t>
              </a:r>
              <a:endParaRPr lang="zh-CN" altLang="en-US" sz="2000" dirty="0">
                <a:solidFill>
                  <a:schemeClr val="bg1"/>
                </a:solidFill>
                <a:latin typeface="+mj-lt"/>
              </a:endParaRPr>
            </a:p>
          </p:txBody>
        </p:sp>
      </p:grpSp>
      <p:grpSp>
        <p:nvGrpSpPr>
          <p:cNvPr id="32" name="组合 31"/>
          <p:cNvGrpSpPr/>
          <p:nvPr/>
        </p:nvGrpSpPr>
        <p:grpSpPr>
          <a:xfrm>
            <a:off x="5899252" y="4251749"/>
            <a:ext cx="537670" cy="534548"/>
            <a:chOff x="5899252" y="4251749"/>
            <a:chExt cx="537670" cy="534548"/>
          </a:xfrm>
        </p:grpSpPr>
        <p:sp>
          <p:nvSpPr>
            <p:cNvPr id="33" name="椭圆 32"/>
            <p:cNvSpPr/>
            <p:nvPr/>
          </p:nvSpPr>
          <p:spPr>
            <a:xfrm>
              <a:off x="5902374" y="4251749"/>
              <a:ext cx="534548" cy="534548"/>
            </a:xfrm>
            <a:prstGeom prst="ellipse">
              <a:avLst/>
            </a:prstGeom>
            <a:solidFill>
              <a:schemeClr val="accent3"/>
            </a:solidFill>
            <a:ln w="25400">
              <a:solidFill>
                <a:schemeClr val="accent3">
                  <a:lumMod val="20000"/>
                  <a:lumOff val="80000"/>
                </a:schemeClr>
              </a:solid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4800" dirty="0">
                <a:solidFill>
                  <a:schemeClr val="bg1"/>
                </a:solidFill>
                <a:latin typeface="+mj-lt"/>
                <a:ea typeface="微软雅黑" panose="020B0503020204020204" pitchFamily="34" charset="-122"/>
              </a:endParaRPr>
            </a:p>
          </p:txBody>
        </p:sp>
        <p:sp>
          <p:nvSpPr>
            <p:cNvPr id="34" name="文本框 33"/>
            <p:cNvSpPr txBox="1"/>
            <p:nvPr/>
          </p:nvSpPr>
          <p:spPr>
            <a:xfrm>
              <a:off x="5899252" y="4316849"/>
              <a:ext cx="458780" cy="400110"/>
            </a:xfrm>
            <a:prstGeom prst="rect">
              <a:avLst/>
            </a:prstGeom>
            <a:noFill/>
          </p:spPr>
          <p:txBody>
            <a:bodyPr wrap="none" rtlCol="0">
              <a:spAutoFit/>
            </a:bodyPr>
            <a:lstStyle/>
            <a:p>
              <a:r>
                <a:rPr lang="en-US" altLang="zh-CN" sz="2000" dirty="0">
                  <a:solidFill>
                    <a:schemeClr val="bg1"/>
                  </a:solidFill>
                  <a:latin typeface="+mj-lt"/>
                </a:rPr>
                <a:t>03</a:t>
              </a:r>
              <a:endParaRPr lang="zh-CN" altLang="en-US" sz="2000" dirty="0">
                <a:solidFill>
                  <a:schemeClr val="bg1"/>
                </a:solidFill>
                <a:latin typeface="+mj-lt"/>
              </a:endParaRPr>
            </a:p>
          </p:txBody>
        </p:sp>
      </p:grpSp>
      <p:grpSp>
        <p:nvGrpSpPr>
          <p:cNvPr id="35" name="组合 34"/>
          <p:cNvGrpSpPr/>
          <p:nvPr/>
        </p:nvGrpSpPr>
        <p:grpSpPr>
          <a:xfrm>
            <a:off x="7879989" y="3319458"/>
            <a:ext cx="534548" cy="534548"/>
            <a:chOff x="7879989" y="3319458"/>
            <a:chExt cx="534548" cy="534548"/>
          </a:xfrm>
        </p:grpSpPr>
        <p:sp>
          <p:nvSpPr>
            <p:cNvPr id="36" name="椭圆 35"/>
            <p:cNvSpPr/>
            <p:nvPr/>
          </p:nvSpPr>
          <p:spPr>
            <a:xfrm>
              <a:off x="7879989" y="3319458"/>
              <a:ext cx="534548" cy="534548"/>
            </a:xfrm>
            <a:prstGeom prst="ellipse">
              <a:avLst/>
            </a:prstGeom>
            <a:solidFill>
              <a:schemeClr val="accent4"/>
            </a:solidFill>
            <a:ln w="25400">
              <a:solidFill>
                <a:schemeClr val="accent4">
                  <a:lumMod val="20000"/>
                  <a:lumOff val="80000"/>
                </a:schemeClr>
              </a:solid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4800" dirty="0">
                <a:solidFill>
                  <a:schemeClr val="bg1"/>
                </a:solidFill>
                <a:latin typeface="+mj-lt"/>
                <a:ea typeface="微软雅黑" panose="020B0503020204020204" pitchFamily="34" charset="-122"/>
              </a:endParaRPr>
            </a:p>
          </p:txBody>
        </p:sp>
        <p:sp>
          <p:nvSpPr>
            <p:cNvPr id="37" name="文本框 36"/>
            <p:cNvSpPr txBox="1"/>
            <p:nvPr/>
          </p:nvSpPr>
          <p:spPr>
            <a:xfrm>
              <a:off x="7899576" y="3397741"/>
              <a:ext cx="450764" cy="400110"/>
            </a:xfrm>
            <a:prstGeom prst="rect">
              <a:avLst/>
            </a:prstGeom>
            <a:noFill/>
          </p:spPr>
          <p:txBody>
            <a:bodyPr wrap="none" rtlCol="0">
              <a:spAutoFit/>
            </a:bodyPr>
            <a:lstStyle/>
            <a:p>
              <a:r>
                <a:rPr lang="en-US" altLang="zh-CN" sz="2000" dirty="0">
                  <a:solidFill>
                    <a:schemeClr val="bg1"/>
                  </a:solidFill>
                  <a:latin typeface="+mj-lt"/>
                </a:rPr>
                <a:t>04</a:t>
              </a:r>
              <a:endParaRPr lang="zh-CN" altLang="en-US" sz="2000" dirty="0">
                <a:solidFill>
                  <a:schemeClr val="bg1"/>
                </a:solidFill>
                <a:latin typeface="+mj-lt"/>
              </a:endParaRPr>
            </a:p>
          </p:txBody>
        </p:sp>
      </p:grpSp>
      <p:grpSp>
        <p:nvGrpSpPr>
          <p:cNvPr id="38" name="组合 37"/>
          <p:cNvGrpSpPr/>
          <p:nvPr/>
        </p:nvGrpSpPr>
        <p:grpSpPr>
          <a:xfrm>
            <a:off x="9857604" y="4251749"/>
            <a:ext cx="534548" cy="534548"/>
            <a:chOff x="9857604" y="4251749"/>
            <a:chExt cx="534548" cy="534548"/>
          </a:xfrm>
        </p:grpSpPr>
        <p:sp>
          <p:nvSpPr>
            <p:cNvPr id="39" name="椭圆 38"/>
            <p:cNvSpPr/>
            <p:nvPr/>
          </p:nvSpPr>
          <p:spPr>
            <a:xfrm>
              <a:off x="9857604" y="4251749"/>
              <a:ext cx="534548" cy="534548"/>
            </a:xfrm>
            <a:prstGeom prst="ellipse">
              <a:avLst/>
            </a:prstGeom>
            <a:solidFill>
              <a:schemeClr val="accent1"/>
            </a:solidFill>
            <a:ln w="25400">
              <a:solidFill>
                <a:schemeClr val="accent1">
                  <a:lumMod val="20000"/>
                  <a:lumOff val="80000"/>
                </a:schemeClr>
              </a:solid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4800" dirty="0">
                <a:solidFill>
                  <a:schemeClr val="bg1"/>
                </a:solidFill>
                <a:latin typeface="+mj-lt"/>
                <a:ea typeface="微软雅黑" panose="020B0503020204020204" pitchFamily="34" charset="-122"/>
              </a:endParaRPr>
            </a:p>
          </p:txBody>
        </p:sp>
        <p:sp>
          <p:nvSpPr>
            <p:cNvPr id="40" name="文本框 39"/>
            <p:cNvSpPr txBox="1"/>
            <p:nvPr/>
          </p:nvSpPr>
          <p:spPr>
            <a:xfrm>
              <a:off x="9875449" y="4307904"/>
              <a:ext cx="460382" cy="400110"/>
            </a:xfrm>
            <a:prstGeom prst="rect">
              <a:avLst/>
            </a:prstGeom>
            <a:noFill/>
          </p:spPr>
          <p:txBody>
            <a:bodyPr wrap="none" rtlCol="0">
              <a:spAutoFit/>
            </a:bodyPr>
            <a:lstStyle/>
            <a:p>
              <a:r>
                <a:rPr lang="en-US" altLang="zh-CN" sz="2000" dirty="0">
                  <a:solidFill>
                    <a:schemeClr val="bg1"/>
                  </a:solidFill>
                  <a:latin typeface="+mj-lt"/>
                </a:rPr>
                <a:t>05</a:t>
              </a:r>
              <a:endParaRPr lang="zh-CN" altLang="en-US" sz="2000" dirty="0">
                <a:solidFill>
                  <a:schemeClr val="bg1"/>
                </a:solidFill>
                <a:latin typeface="+mj-lt"/>
              </a:endParaRPr>
            </a:p>
          </p:txBody>
        </p:sp>
      </p:grpSp>
    </p:spTree>
  </p:cSld>
  <p:clrMapOvr>
    <a:masterClrMapping/>
  </p:clrMapOvr>
  <mc:AlternateContent xmlns:mc="http://schemas.openxmlformats.org/markup-compatibility/2006">
    <mc:Choice xmlns:p14="http://schemas.microsoft.com/office/powerpoint/2010/main" Requires="p14">
      <p:transition spd="slow" p14:dur="900" advClick="0" advTm="5000">
        <p14:warp dir="in"/>
      </p:transition>
    </mc:Choice>
    <mc:Fallback>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6"/>
                                        </p:tgtEl>
                                        <p:attrNameLst>
                                          <p:attrName>style.visibility</p:attrName>
                                        </p:attrNameLst>
                                      </p:cBhvr>
                                      <p:to>
                                        <p:strVal val="visible"/>
                                      </p:to>
                                    </p:set>
                                    <p:anim calcmode="lin" valueType="num">
                                      <p:cBhvr>
                                        <p:cTn id="7" dur="500" fill="hold"/>
                                        <p:tgtEl>
                                          <p:spTgt spid="26"/>
                                        </p:tgtEl>
                                        <p:attrNameLst>
                                          <p:attrName>ppt_w</p:attrName>
                                        </p:attrNameLst>
                                      </p:cBhvr>
                                      <p:tavLst>
                                        <p:tav tm="0">
                                          <p:val>
                                            <p:fltVal val="0"/>
                                          </p:val>
                                        </p:tav>
                                        <p:tav tm="100000">
                                          <p:val>
                                            <p:strVal val="#ppt_w"/>
                                          </p:val>
                                        </p:tav>
                                      </p:tavLst>
                                    </p:anim>
                                    <p:anim calcmode="lin" valueType="num">
                                      <p:cBhvr>
                                        <p:cTn id="8" dur="500" fill="hold"/>
                                        <p:tgtEl>
                                          <p:spTgt spid="26"/>
                                        </p:tgtEl>
                                        <p:attrNameLst>
                                          <p:attrName>ppt_h</p:attrName>
                                        </p:attrNameLst>
                                      </p:cBhvr>
                                      <p:tavLst>
                                        <p:tav tm="0">
                                          <p:val>
                                            <p:fltVal val="0"/>
                                          </p:val>
                                        </p:tav>
                                        <p:tav tm="100000">
                                          <p:val>
                                            <p:strVal val="#ppt_h"/>
                                          </p:val>
                                        </p:tav>
                                      </p:tavLst>
                                    </p:anim>
                                    <p:animEffect transition="in" filter="fade">
                                      <p:cBhvr>
                                        <p:cTn id="9" dur="500"/>
                                        <p:tgtEl>
                                          <p:spTgt spid="26"/>
                                        </p:tgtEl>
                                      </p:cBhvr>
                                    </p:animEffect>
                                  </p:childTnLst>
                                </p:cTn>
                              </p:par>
                              <p:par>
                                <p:cTn id="10" presetID="53" presetClass="entr" presetSubtype="16" fill="hold" nodeType="withEffect">
                                  <p:stCondLst>
                                    <p:cond delay="0"/>
                                  </p:stCondLst>
                                  <p:childTnLst>
                                    <p:set>
                                      <p:cBhvr>
                                        <p:cTn id="11" dur="1" fill="hold">
                                          <p:stCondLst>
                                            <p:cond delay="0"/>
                                          </p:stCondLst>
                                        </p:cTn>
                                        <p:tgtEl>
                                          <p:spTgt spid="29"/>
                                        </p:tgtEl>
                                        <p:attrNameLst>
                                          <p:attrName>style.visibility</p:attrName>
                                        </p:attrNameLst>
                                      </p:cBhvr>
                                      <p:to>
                                        <p:strVal val="visible"/>
                                      </p:to>
                                    </p:set>
                                    <p:anim calcmode="lin" valueType="num">
                                      <p:cBhvr>
                                        <p:cTn id="12" dur="500" fill="hold"/>
                                        <p:tgtEl>
                                          <p:spTgt spid="29"/>
                                        </p:tgtEl>
                                        <p:attrNameLst>
                                          <p:attrName>ppt_w</p:attrName>
                                        </p:attrNameLst>
                                      </p:cBhvr>
                                      <p:tavLst>
                                        <p:tav tm="0">
                                          <p:val>
                                            <p:fltVal val="0"/>
                                          </p:val>
                                        </p:tav>
                                        <p:tav tm="100000">
                                          <p:val>
                                            <p:strVal val="#ppt_w"/>
                                          </p:val>
                                        </p:tav>
                                      </p:tavLst>
                                    </p:anim>
                                    <p:anim calcmode="lin" valueType="num">
                                      <p:cBhvr>
                                        <p:cTn id="13" dur="500" fill="hold"/>
                                        <p:tgtEl>
                                          <p:spTgt spid="29"/>
                                        </p:tgtEl>
                                        <p:attrNameLst>
                                          <p:attrName>ppt_h</p:attrName>
                                        </p:attrNameLst>
                                      </p:cBhvr>
                                      <p:tavLst>
                                        <p:tav tm="0">
                                          <p:val>
                                            <p:fltVal val="0"/>
                                          </p:val>
                                        </p:tav>
                                        <p:tav tm="100000">
                                          <p:val>
                                            <p:strVal val="#ppt_h"/>
                                          </p:val>
                                        </p:tav>
                                      </p:tavLst>
                                    </p:anim>
                                    <p:animEffect transition="in" filter="fade">
                                      <p:cBhvr>
                                        <p:cTn id="14" dur="500"/>
                                        <p:tgtEl>
                                          <p:spTgt spid="29"/>
                                        </p:tgtEl>
                                      </p:cBhvr>
                                    </p:animEffect>
                                  </p:childTnLst>
                                </p:cTn>
                              </p:par>
                              <p:par>
                                <p:cTn id="15" presetID="53" presetClass="entr" presetSubtype="16" fill="hold" nodeType="withEffect">
                                  <p:stCondLst>
                                    <p:cond delay="0"/>
                                  </p:stCondLst>
                                  <p:childTnLst>
                                    <p:set>
                                      <p:cBhvr>
                                        <p:cTn id="16" dur="1" fill="hold">
                                          <p:stCondLst>
                                            <p:cond delay="0"/>
                                          </p:stCondLst>
                                        </p:cTn>
                                        <p:tgtEl>
                                          <p:spTgt spid="32"/>
                                        </p:tgtEl>
                                        <p:attrNameLst>
                                          <p:attrName>style.visibility</p:attrName>
                                        </p:attrNameLst>
                                      </p:cBhvr>
                                      <p:to>
                                        <p:strVal val="visible"/>
                                      </p:to>
                                    </p:set>
                                    <p:anim calcmode="lin" valueType="num">
                                      <p:cBhvr>
                                        <p:cTn id="17" dur="500" fill="hold"/>
                                        <p:tgtEl>
                                          <p:spTgt spid="32"/>
                                        </p:tgtEl>
                                        <p:attrNameLst>
                                          <p:attrName>ppt_w</p:attrName>
                                        </p:attrNameLst>
                                      </p:cBhvr>
                                      <p:tavLst>
                                        <p:tav tm="0">
                                          <p:val>
                                            <p:fltVal val="0"/>
                                          </p:val>
                                        </p:tav>
                                        <p:tav tm="100000">
                                          <p:val>
                                            <p:strVal val="#ppt_w"/>
                                          </p:val>
                                        </p:tav>
                                      </p:tavLst>
                                    </p:anim>
                                    <p:anim calcmode="lin" valueType="num">
                                      <p:cBhvr>
                                        <p:cTn id="18" dur="500" fill="hold"/>
                                        <p:tgtEl>
                                          <p:spTgt spid="32"/>
                                        </p:tgtEl>
                                        <p:attrNameLst>
                                          <p:attrName>ppt_h</p:attrName>
                                        </p:attrNameLst>
                                      </p:cBhvr>
                                      <p:tavLst>
                                        <p:tav tm="0">
                                          <p:val>
                                            <p:fltVal val="0"/>
                                          </p:val>
                                        </p:tav>
                                        <p:tav tm="100000">
                                          <p:val>
                                            <p:strVal val="#ppt_h"/>
                                          </p:val>
                                        </p:tav>
                                      </p:tavLst>
                                    </p:anim>
                                    <p:animEffect transition="in" filter="fade">
                                      <p:cBhvr>
                                        <p:cTn id="19" dur="500"/>
                                        <p:tgtEl>
                                          <p:spTgt spid="32"/>
                                        </p:tgtEl>
                                      </p:cBhvr>
                                    </p:animEffect>
                                  </p:childTnLst>
                                </p:cTn>
                              </p:par>
                              <p:par>
                                <p:cTn id="20" presetID="53" presetClass="entr" presetSubtype="16" fill="hold" nodeType="withEffect">
                                  <p:stCondLst>
                                    <p:cond delay="0"/>
                                  </p:stCondLst>
                                  <p:childTnLst>
                                    <p:set>
                                      <p:cBhvr>
                                        <p:cTn id="21" dur="1" fill="hold">
                                          <p:stCondLst>
                                            <p:cond delay="0"/>
                                          </p:stCondLst>
                                        </p:cTn>
                                        <p:tgtEl>
                                          <p:spTgt spid="35"/>
                                        </p:tgtEl>
                                        <p:attrNameLst>
                                          <p:attrName>style.visibility</p:attrName>
                                        </p:attrNameLst>
                                      </p:cBhvr>
                                      <p:to>
                                        <p:strVal val="visible"/>
                                      </p:to>
                                    </p:set>
                                    <p:anim calcmode="lin" valueType="num">
                                      <p:cBhvr>
                                        <p:cTn id="22" dur="500" fill="hold"/>
                                        <p:tgtEl>
                                          <p:spTgt spid="35"/>
                                        </p:tgtEl>
                                        <p:attrNameLst>
                                          <p:attrName>ppt_w</p:attrName>
                                        </p:attrNameLst>
                                      </p:cBhvr>
                                      <p:tavLst>
                                        <p:tav tm="0">
                                          <p:val>
                                            <p:fltVal val="0"/>
                                          </p:val>
                                        </p:tav>
                                        <p:tav tm="100000">
                                          <p:val>
                                            <p:strVal val="#ppt_w"/>
                                          </p:val>
                                        </p:tav>
                                      </p:tavLst>
                                    </p:anim>
                                    <p:anim calcmode="lin" valueType="num">
                                      <p:cBhvr>
                                        <p:cTn id="23" dur="500" fill="hold"/>
                                        <p:tgtEl>
                                          <p:spTgt spid="35"/>
                                        </p:tgtEl>
                                        <p:attrNameLst>
                                          <p:attrName>ppt_h</p:attrName>
                                        </p:attrNameLst>
                                      </p:cBhvr>
                                      <p:tavLst>
                                        <p:tav tm="0">
                                          <p:val>
                                            <p:fltVal val="0"/>
                                          </p:val>
                                        </p:tav>
                                        <p:tav tm="100000">
                                          <p:val>
                                            <p:strVal val="#ppt_h"/>
                                          </p:val>
                                        </p:tav>
                                      </p:tavLst>
                                    </p:anim>
                                    <p:animEffect transition="in" filter="fade">
                                      <p:cBhvr>
                                        <p:cTn id="24" dur="500"/>
                                        <p:tgtEl>
                                          <p:spTgt spid="35"/>
                                        </p:tgtEl>
                                      </p:cBhvr>
                                    </p:animEffect>
                                  </p:childTnLst>
                                </p:cTn>
                              </p:par>
                              <p:par>
                                <p:cTn id="25" presetID="53" presetClass="entr" presetSubtype="16" fill="hold" nodeType="withEffect">
                                  <p:stCondLst>
                                    <p:cond delay="0"/>
                                  </p:stCondLst>
                                  <p:childTnLst>
                                    <p:set>
                                      <p:cBhvr>
                                        <p:cTn id="26" dur="1" fill="hold">
                                          <p:stCondLst>
                                            <p:cond delay="0"/>
                                          </p:stCondLst>
                                        </p:cTn>
                                        <p:tgtEl>
                                          <p:spTgt spid="38"/>
                                        </p:tgtEl>
                                        <p:attrNameLst>
                                          <p:attrName>style.visibility</p:attrName>
                                        </p:attrNameLst>
                                      </p:cBhvr>
                                      <p:to>
                                        <p:strVal val="visible"/>
                                      </p:to>
                                    </p:set>
                                    <p:anim calcmode="lin" valueType="num">
                                      <p:cBhvr>
                                        <p:cTn id="27" dur="500" fill="hold"/>
                                        <p:tgtEl>
                                          <p:spTgt spid="38"/>
                                        </p:tgtEl>
                                        <p:attrNameLst>
                                          <p:attrName>ppt_w</p:attrName>
                                        </p:attrNameLst>
                                      </p:cBhvr>
                                      <p:tavLst>
                                        <p:tav tm="0">
                                          <p:val>
                                            <p:fltVal val="0"/>
                                          </p:val>
                                        </p:tav>
                                        <p:tav tm="100000">
                                          <p:val>
                                            <p:strVal val="#ppt_w"/>
                                          </p:val>
                                        </p:tav>
                                      </p:tavLst>
                                    </p:anim>
                                    <p:anim calcmode="lin" valueType="num">
                                      <p:cBhvr>
                                        <p:cTn id="28" dur="500" fill="hold"/>
                                        <p:tgtEl>
                                          <p:spTgt spid="38"/>
                                        </p:tgtEl>
                                        <p:attrNameLst>
                                          <p:attrName>ppt_h</p:attrName>
                                        </p:attrNameLst>
                                      </p:cBhvr>
                                      <p:tavLst>
                                        <p:tav tm="0">
                                          <p:val>
                                            <p:fltVal val="0"/>
                                          </p:val>
                                        </p:tav>
                                        <p:tav tm="100000">
                                          <p:val>
                                            <p:strVal val="#ppt_h"/>
                                          </p:val>
                                        </p:tav>
                                      </p:tavLst>
                                    </p:anim>
                                    <p:animEffect transition="in" filter="fade">
                                      <p:cBhvr>
                                        <p:cTn id="29" dur="500"/>
                                        <p:tgtEl>
                                          <p:spTgt spid="38"/>
                                        </p:tgtEl>
                                      </p:cBhvr>
                                    </p:animEffect>
                                  </p:childTnLst>
                                </p:cTn>
                              </p:par>
                              <p:par>
                                <p:cTn id="30" presetID="16" presetClass="entr" presetSubtype="37" fill="hold" nodeType="withEffect">
                                  <p:stCondLst>
                                    <p:cond delay="250"/>
                                  </p:stCondLst>
                                  <p:childTnLst>
                                    <p:set>
                                      <p:cBhvr>
                                        <p:cTn id="31" dur="1" fill="hold">
                                          <p:stCondLst>
                                            <p:cond delay="0"/>
                                          </p:stCondLst>
                                        </p:cTn>
                                        <p:tgtEl>
                                          <p:spTgt spid="4"/>
                                        </p:tgtEl>
                                        <p:attrNameLst>
                                          <p:attrName>style.visibility</p:attrName>
                                        </p:attrNameLst>
                                      </p:cBhvr>
                                      <p:to>
                                        <p:strVal val="visible"/>
                                      </p:to>
                                    </p:set>
                                    <p:animEffect transition="in" filter="barn(outVertical)">
                                      <p:cBhvr>
                                        <p:cTn id="32" dur="500"/>
                                        <p:tgtEl>
                                          <p:spTgt spid="4"/>
                                        </p:tgtEl>
                                      </p:cBhvr>
                                    </p:animEffect>
                                  </p:childTnLst>
                                </p:cTn>
                              </p:par>
                              <p:par>
                                <p:cTn id="33" presetID="16" presetClass="entr" presetSubtype="37" fill="hold" nodeType="withEffect">
                                  <p:stCondLst>
                                    <p:cond delay="250"/>
                                  </p:stCondLst>
                                  <p:childTnLst>
                                    <p:set>
                                      <p:cBhvr>
                                        <p:cTn id="34" dur="1" fill="hold">
                                          <p:stCondLst>
                                            <p:cond delay="0"/>
                                          </p:stCondLst>
                                        </p:cTn>
                                        <p:tgtEl>
                                          <p:spTgt spid="5"/>
                                        </p:tgtEl>
                                        <p:attrNameLst>
                                          <p:attrName>style.visibility</p:attrName>
                                        </p:attrNameLst>
                                      </p:cBhvr>
                                      <p:to>
                                        <p:strVal val="visible"/>
                                      </p:to>
                                    </p:set>
                                    <p:animEffect transition="in" filter="barn(outVertical)">
                                      <p:cBhvr>
                                        <p:cTn id="35" dur="500"/>
                                        <p:tgtEl>
                                          <p:spTgt spid="5"/>
                                        </p:tgtEl>
                                      </p:cBhvr>
                                    </p:animEffect>
                                  </p:childTnLst>
                                </p:cTn>
                              </p:par>
                              <p:par>
                                <p:cTn id="36" presetID="16" presetClass="entr" presetSubtype="37" fill="hold" nodeType="withEffect">
                                  <p:stCondLst>
                                    <p:cond delay="250"/>
                                  </p:stCondLst>
                                  <p:childTnLst>
                                    <p:set>
                                      <p:cBhvr>
                                        <p:cTn id="37" dur="1" fill="hold">
                                          <p:stCondLst>
                                            <p:cond delay="0"/>
                                          </p:stCondLst>
                                        </p:cTn>
                                        <p:tgtEl>
                                          <p:spTgt spid="3"/>
                                        </p:tgtEl>
                                        <p:attrNameLst>
                                          <p:attrName>style.visibility</p:attrName>
                                        </p:attrNameLst>
                                      </p:cBhvr>
                                      <p:to>
                                        <p:strVal val="visible"/>
                                      </p:to>
                                    </p:set>
                                    <p:animEffect transition="in" filter="barn(outVertical)">
                                      <p:cBhvr>
                                        <p:cTn id="38" dur="500"/>
                                        <p:tgtEl>
                                          <p:spTgt spid="3"/>
                                        </p:tgtEl>
                                      </p:cBhvr>
                                    </p:animEffect>
                                  </p:childTnLst>
                                </p:cTn>
                              </p:par>
                              <p:par>
                                <p:cTn id="39" presetID="16" presetClass="entr" presetSubtype="37" fill="hold" nodeType="withEffect">
                                  <p:stCondLst>
                                    <p:cond delay="250"/>
                                  </p:stCondLst>
                                  <p:childTnLst>
                                    <p:set>
                                      <p:cBhvr>
                                        <p:cTn id="40" dur="1" fill="hold">
                                          <p:stCondLst>
                                            <p:cond delay="0"/>
                                          </p:stCondLst>
                                        </p:cTn>
                                        <p:tgtEl>
                                          <p:spTgt spid="2"/>
                                        </p:tgtEl>
                                        <p:attrNameLst>
                                          <p:attrName>style.visibility</p:attrName>
                                        </p:attrNameLst>
                                      </p:cBhvr>
                                      <p:to>
                                        <p:strVal val="visible"/>
                                      </p:to>
                                    </p:set>
                                    <p:animEffect transition="in" filter="barn(outVertical)">
                                      <p:cBhvr>
                                        <p:cTn id="41" dur="500"/>
                                        <p:tgtEl>
                                          <p:spTgt spid="2"/>
                                        </p:tgtEl>
                                      </p:cBhvr>
                                    </p:animEffect>
                                  </p:childTnLst>
                                </p:cTn>
                              </p:par>
                            </p:childTnLst>
                          </p:cTn>
                        </p:par>
                        <p:par>
                          <p:cTn id="42" fill="hold">
                            <p:stCondLst>
                              <p:cond delay="500"/>
                            </p:stCondLst>
                            <p:childTnLst>
                              <p:par>
                                <p:cTn id="43" presetID="42" presetClass="entr" presetSubtype="0" fill="hold" nodeType="afterEffect">
                                  <p:stCondLst>
                                    <p:cond delay="0"/>
                                  </p:stCondLst>
                                  <p:childTnLst>
                                    <p:set>
                                      <p:cBhvr>
                                        <p:cTn id="44" dur="1" fill="hold">
                                          <p:stCondLst>
                                            <p:cond delay="0"/>
                                          </p:stCondLst>
                                        </p:cTn>
                                        <p:tgtEl>
                                          <p:spTgt spid="6"/>
                                        </p:tgtEl>
                                        <p:attrNameLst>
                                          <p:attrName>style.visibility</p:attrName>
                                        </p:attrNameLst>
                                      </p:cBhvr>
                                      <p:to>
                                        <p:strVal val="visible"/>
                                      </p:to>
                                    </p:set>
                                    <p:animEffect transition="in" filter="fade">
                                      <p:cBhvr>
                                        <p:cTn id="45" dur="500"/>
                                        <p:tgtEl>
                                          <p:spTgt spid="6"/>
                                        </p:tgtEl>
                                      </p:cBhvr>
                                    </p:animEffect>
                                    <p:anim calcmode="lin" valueType="num">
                                      <p:cBhvr>
                                        <p:cTn id="46" dur="500" fill="hold"/>
                                        <p:tgtEl>
                                          <p:spTgt spid="6"/>
                                        </p:tgtEl>
                                        <p:attrNameLst>
                                          <p:attrName>ppt_x</p:attrName>
                                        </p:attrNameLst>
                                      </p:cBhvr>
                                      <p:tavLst>
                                        <p:tav tm="0">
                                          <p:val>
                                            <p:strVal val="#ppt_x"/>
                                          </p:val>
                                        </p:tav>
                                        <p:tav tm="100000">
                                          <p:val>
                                            <p:strVal val="#ppt_x"/>
                                          </p:val>
                                        </p:tav>
                                      </p:tavLst>
                                    </p:anim>
                                    <p:anim calcmode="lin" valueType="num">
                                      <p:cBhvr>
                                        <p:cTn id="47" dur="500" fill="hold"/>
                                        <p:tgtEl>
                                          <p:spTgt spid="6"/>
                                        </p:tgtEl>
                                        <p:attrNameLst>
                                          <p:attrName>ppt_y</p:attrName>
                                        </p:attrNameLst>
                                      </p:cBhvr>
                                      <p:tavLst>
                                        <p:tav tm="0">
                                          <p:val>
                                            <p:strVal val="#ppt_y+.1"/>
                                          </p:val>
                                        </p:tav>
                                        <p:tav tm="100000">
                                          <p:val>
                                            <p:strVal val="#ppt_y"/>
                                          </p:val>
                                        </p:tav>
                                      </p:tavLst>
                                    </p:anim>
                                  </p:childTnLst>
                                </p:cTn>
                              </p:par>
                              <p:par>
                                <p:cTn id="48" presetID="42" presetClass="entr" presetSubtype="0" fill="hold" nodeType="withEffect">
                                  <p:stCondLst>
                                    <p:cond delay="0"/>
                                  </p:stCondLst>
                                  <p:childTnLst>
                                    <p:set>
                                      <p:cBhvr>
                                        <p:cTn id="49" dur="1" fill="hold">
                                          <p:stCondLst>
                                            <p:cond delay="0"/>
                                          </p:stCondLst>
                                        </p:cTn>
                                        <p:tgtEl>
                                          <p:spTgt spid="22"/>
                                        </p:tgtEl>
                                        <p:attrNameLst>
                                          <p:attrName>style.visibility</p:attrName>
                                        </p:attrNameLst>
                                      </p:cBhvr>
                                      <p:to>
                                        <p:strVal val="visible"/>
                                      </p:to>
                                    </p:set>
                                    <p:animEffect transition="in" filter="fade">
                                      <p:cBhvr>
                                        <p:cTn id="50" dur="500"/>
                                        <p:tgtEl>
                                          <p:spTgt spid="22"/>
                                        </p:tgtEl>
                                      </p:cBhvr>
                                    </p:animEffect>
                                    <p:anim calcmode="lin" valueType="num">
                                      <p:cBhvr>
                                        <p:cTn id="51" dur="500" fill="hold"/>
                                        <p:tgtEl>
                                          <p:spTgt spid="22"/>
                                        </p:tgtEl>
                                        <p:attrNameLst>
                                          <p:attrName>ppt_x</p:attrName>
                                        </p:attrNameLst>
                                      </p:cBhvr>
                                      <p:tavLst>
                                        <p:tav tm="0">
                                          <p:val>
                                            <p:strVal val="#ppt_x"/>
                                          </p:val>
                                        </p:tav>
                                        <p:tav tm="100000">
                                          <p:val>
                                            <p:strVal val="#ppt_x"/>
                                          </p:val>
                                        </p:tav>
                                      </p:tavLst>
                                    </p:anim>
                                    <p:anim calcmode="lin" valueType="num">
                                      <p:cBhvr>
                                        <p:cTn id="52" dur="500" fill="hold"/>
                                        <p:tgtEl>
                                          <p:spTgt spid="22"/>
                                        </p:tgtEl>
                                        <p:attrNameLst>
                                          <p:attrName>ppt_y</p:attrName>
                                        </p:attrNameLst>
                                      </p:cBhvr>
                                      <p:tavLst>
                                        <p:tav tm="0">
                                          <p:val>
                                            <p:strVal val="#ppt_y+.1"/>
                                          </p:val>
                                        </p:tav>
                                        <p:tav tm="100000">
                                          <p:val>
                                            <p:strVal val="#ppt_y"/>
                                          </p:val>
                                        </p:tav>
                                      </p:tavLst>
                                    </p:anim>
                                  </p:childTnLst>
                                </p:cTn>
                              </p:par>
                              <p:par>
                                <p:cTn id="53" presetID="42" presetClass="entr" presetSubtype="0" fill="hold" nodeType="withEffect">
                                  <p:stCondLst>
                                    <p:cond delay="0"/>
                                  </p:stCondLst>
                                  <p:childTnLst>
                                    <p:set>
                                      <p:cBhvr>
                                        <p:cTn id="54" dur="1" fill="hold">
                                          <p:stCondLst>
                                            <p:cond delay="0"/>
                                          </p:stCondLst>
                                        </p:cTn>
                                        <p:tgtEl>
                                          <p:spTgt spid="14"/>
                                        </p:tgtEl>
                                        <p:attrNameLst>
                                          <p:attrName>style.visibility</p:attrName>
                                        </p:attrNameLst>
                                      </p:cBhvr>
                                      <p:to>
                                        <p:strVal val="visible"/>
                                      </p:to>
                                    </p:set>
                                    <p:animEffect transition="in" filter="fade">
                                      <p:cBhvr>
                                        <p:cTn id="55" dur="500"/>
                                        <p:tgtEl>
                                          <p:spTgt spid="14"/>
                                        </p:tgtEl>
                                      </p:cBhvr>
                                    </p:animEffect>
                                    <p:anim calcmode="lin" valueType="num">
                                      <p:cBhvr>
                                        <p:cTn id="56" dur="500" fill="hold"/>
                                        <p:tgtEl>
                                          <p:spTgt spid="14"/>
                                        </p:tgtEl>
                                        <p:attrNameLst>
                                          <p:attrName>ppt_x</p:attrName>
                                        </p:attrNameLst>
                                      </p:cBhvr>
                                      <p:tavLst>
                                        <p:tav tm="0">
                                          <p:val>
                                            <p:strVal val="#ppt_x"/>
                                          </p:val>
                                        </p:tav>
                                        <p:tav tm="100000">
                                          <p:val>
                                            <p:strVal val="#ppt_x"/>
                                          </p:val>
                                        </p:tav>
                                      </p:tavLst>
                                    </p:anim>
                                    <p:anim calcmode="lin" valueType="num">
                                      <p:cBhvr>
                                        <p:cTn id="57" dur="500" fill="hold"/>
                                        <p:tgtEl>
                                          <p:spTgt spid="14"/>
                                        </p:tgtEl>
                                        <p:attrNameLst>
                                          <p:attrName>ppt_y</p:attrName>
                                        </p:attrNameLst>
                                      </p:cBhvr>
                                      <p:tavLst>
                                        <p:tav tm="0">
                                          <p:val>
                                            <p:strVal val="#ppt_y+.1"/>
                                          </p:val>
                                        </p:tav>
                                        <p:tav tm="100000">
                                          <p:val>
                                            <p:strVal val="#ppt_y"/>
                                          </p:val>
                                        </p:tav>
                                      </p:tavLst>
                                    </p:anim>
                                  </p:childTnLst>
                                </p:cTn>
                              </p:par>
                              <p:par>
                                <p:cTn id="58" presetID="47" presetClass="entr" presetSubtype="0" fill="hold" nodeType="withEffect">
                                  <p:stCondLst>
                                    <p:cond delay="0"/>
                                  </p:stCondLst>
                                  <p:childTnLst>
                                    <p:set>
                                      <p:cBhvr>
                                        <p:cTn id="59" dur="1" fill="hold">
                                          <p:stCondLst>
                                            <p:cond delay="0"/>
                                          </p:stCondLst>
                                        </p:cTn>
                                        <p:tgtEl>
                                          <p:spTgt spid="18"/>
                                        </p:tgtEl>
                                        <p:attrNameLst>
                                          <p:attrName>style.visibility</p:attrName>
                                        </p:attrNameLst>
                                      </p:cBhvr>
                                      <p:to>
                                        <p:strVal val="visible"/>
                                      </p:to>
                                    </p:set>
                                    <p:animEffect transition="in" filter="fade">
                                      <p:cBhvr>
                                        <p:cTn id="60" dur="500"/>
                                        <p:tgtEl>
                                          <p:spTgt spid="18"/>
                                        </p:tgtEl>
                                      </p:cBhvr>
                                    </p:animEffect>
                                    <p:anim calcmode="lin" valueType="num">
                                      <p:cBhvr>
                                        <p:cTn id="61" dur="500" fill="hold"/>
                                        <p:tgtEl>
                                          <p:spTgt spid="18"/>
                                        </p:tgtEl>
                                        <p:attrNameLst>
                                          <p:attrName>ppt_x</p:attrName>
                                        </p:attrNameLst>
                                      </p:cBhvr>
                                      <p:tavLst>
                                        <p:tav tm="0">
                                          <p:val>
                                            <p:strVal val="#ppt_x"/>
                                          </p:val>
                                        </p:tav>
                                        <p:tav tm="100000">
                                          <p:val>
                                            <p:strVal val="#ppt_x"/>
                                          </p:val>
                                        </p:tav>
                                      </p:tavLst>
                                    </p:anim>
                                    <p:anim calcmode="lin" valueType="num">
                                      <p:cBhvr>
                                        <p:cTn id="62" dur="500" fill="hold"/>
                                        <p:tgtEl>
                                          <p:spTgt spid="18"/>
                                        </p:tgtEl>
                                        <p:attrNameLst>
                                          <p:attrName>ppt_y</p:attrName>
                                        </p:attrNameLst>
                                      </p:cBhvr>
                                      <p:tavLst>
                                        <p:tav tm="0">
                                          <p:val>
                                            <p:strVal val="#ppt_y-.1"/>
                                          </p:val>
                                        </p:tav>
                                        <p:tav tm="100000">
                                          <p:val>
                                            <p:strVal val="#ppt_y"/>
                                          </p:val>
                                        </p:tav>
                                      </p:tavLst>
                                    </p:anim>
                                  </p:childTnLst>
                                </p:cTn>
                              </p:par>
                              <p:par>
                                <p:cTn id="63" presetID="47" presetClass="entr" presetSubtype="0" fill="hold" nodeType="withEffect">
                                  <p:stCondLst>
                                    <p:cond delay="0"/>
                                  </p:stCondLst>
                                  <p:childTnLst>
                                    <p:set>
                                      <p:cBhvr>
                                        <p:cTn id="64" dur="1" fill="hold">
                                          <p:stCondLst>
                                            <p:cond delay="0"/>
                                          </p:stCondLst>
                                        </p:cTn>
                                        <p:tgtEl>
                                          <p:spTgt spid="10"/>
                                        </p:tgtEl>
                                        <p:attrNameLst>
                                          <p:attrName>style.visibility</p:attrName>
                                        </p:attrNameLst>
                                      </p:cBhvr>
                                      <p:to>
                                        <p:strVal val="visible"/>
                                      </p:to>
                                    </p:set>
                                    <p:animEffect transition="in" filter="fade">
                                      <p:cBhvr>
                                        <p:cTn id="65" dur="500"/>
                                        <p:tgtEl>
                                          <p:spTgt spid="10"/>
                                        </p:tgtEl>
                                      </p:cBhvr>
                                    </p:animEffect>
                                    <p:anim calcmode="lin" valueType="num">
                                      <p:cBhvr>
                                        <p:cTn id="66" dur="500" fill="hold"/>
                                        <p:tgtEl>
                                          <p:spTgt spid="10"/>
                                        </p:tgtEl>
                                        <p:attrNameLst>
                                          <p:attrName>ppt_x</p:attrName>
                                        </p:attrNameLst>
                                      </p:cBhvr>
                                      <p:tavLst>
                                        <p:tav tm="0">
                                          <p:val>
                                            <p:strVal val="#ppt_x"/>
                                          </p:val>
                                        </p:tav>
                                        <p:tav tm="100000">
                                          <p:val>
                                            <p:strVal val="#ppt_x"/>
                                          </p:val>
                                        </p:tav>
                                      </p:tavLst>
                                    </p:anim>
                                    <p:anim calcmode="lin" valueType="num">
                                      <p:cBhvr>
                                        <p:cTn id="67" dur="5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6542292" y="2347816"/>
            <a:ext cx="2421240" cy="923330"/>
          </a:xfrm>
          <a:prstGeom prst="rect">
            <a:avLst/>
          </a:prstGeom>
          <a:noFill/>
        </p:spPr>
        <p:txBody>
          <a:bodyPr vert="horz" wrap="none" rtlCol="0">
            <a:spAutoFit/>
          </a:bodyPr>
          <a:lstStyle>
            <a:defPPr>
              <a:defRPr lang="zh-CN"/>
            </a:defPPr>
            <a:lvl1pPr algn="ctr">
              <a:defRPr sz="7200" b="1">
                <a:solidFill>
                  <a:schemeClr val="accent5">
                    <a:lumMod val="50000"/>
                  </a:schemeClr>
                </a:solidFill>
                <a:latin typeface="Agency FB" panose="020B0503020202020204" pitchFamily="34" charset="0"/>
              </a:defRPr>
            </a:lvl1pPr>
          </a:lstStyle>
          <a:p>
            <a:pPr algn="l"/>
            <a:r>
              <a:rPr lang="en-US" altLang="zh-CN" sz="5400" dirty="0">
                <a:solidFill>
                  <a:srgbClr val="411E51"/>
                </a:solidFill>
                <a:latin typeface="Impact" panose="020B0806030902050204" pitchFamily="34" charset="0"/>
              </a:rPr>
              <a:t>PART 03</a:t>
            </a:r>
            <a:endParaRPr lang="zh-CN" altLang="en-US" sz="5400" dirty="0">
              <a:solidFill>
                <a:srgbClr val="411E51"/>
              </a:solidFill>
              <a:latin typeface="Impact" panose="020B0806030902050204" pitchFamily="34" charset="0"/>
            </a:endParaRPr>
          </a:p>
        </p:txBody>
      </p:sp>
      <p:sp>
        <p:nvSpPr>
          <p:cNvPr id="3" name="矩形 2"/>
          <p:cNvSpPr/>
          <p:nvPr/>
        </p:nvSpPr>
        <p:spPr>
          <a:xfrm>
            <a:off x="6070400" y="3382057"/>
            <a:ext cx="3262432" cy="707886"/>
          </a:xfrm>
          <a:prstGeom prst="rect">
            <a:avLst/>
          </a:prstGeom>
          <a:noFill/>
        </p:spPr>
        <p:txBody>
          <a:bodyPr wrap="none" rtlCol="0">
            <a:spAutoFit/>
          </a:bodyPr>
          <a:lstStyle/>
          <a:p>
            <a:pPr algn="ctr"/>
            <a:r>
              <a:rPr lang="zh-CN" altLang="en-US" sz="4000" b="1" dirty="0">
                <a:solidFill>
                  <a:srgbClr val="411E51"/>
                </a:solidFill>
                <a:latin typeface="微软雅黑" panose="020B0503020204020204" pitchFamily="34" charset="-122"/>
                <a:ea typeface="微软雅黑" panose="020B0503020204020204" pitchFamily="34" charset="-122"/>
              </a:rPr>
              <a:t>此处添加标题</a:t>
            </a:r>
            <a:endParaRPr lang="zh-CN" altLang="en-US" sz="4000" b="1" dirty="0">
              <a:solidFill>
                <a:srgbClr val="411E51"/>
              </a:solidFill>
              <a:latin typeface="微软雅黑" panose="020B0503020204020204" pitchFamily="34" charset="-122"/>
              <a:ea typeface="微软雅黑" panose="020B0503020204020204" pitchFamily="34" charset="-122"/>
            </a:endParaRPr>
          </a:p>
        </p:txBody>
      </p:sp>
      <p:sp>
        <p:nvSpPr>
          <p:cNvPr id="4" name="矩形 3"/>
          <p:cNvSpPr/>
          <p:nvPr/>
        </p:nvSpPr>
        <p:spPr>
          <a:xfrm>
            <a:off x="5208120" y="4186339"/>
            <a:ext cx="4986993" cy="730885"/>
          </a:xfrm>
          <a:prstGeom prst="rect">
            <a:avLst/>
          </a:prstGeom>
        </p:spPr>
        <p:txBody>
          <a:bodyPr wrap="square">
            <a:spAutoFit/>
          </a:bodyPr>
          <a:lstStyle/>
          <a:p>
            <a:pPr algn="ctr">
              <a:lnSpc>
                <a:spcPct val="130000"/>
              </a:lnSpc>
            </a:pPr>
            <a:r>
              <a:rPr lang="zh-CN" altLang="en-US" sz="1600" b="1" dirty="0">
                <a:solidFill>
                  <a:srgbClr val="411E51"/>
                </a:solidFill>
                <a:latin typeface="微软雅黑" panose="020B0503020204020204" pitchFamily="34" charset="-122"/>
                <a:ea typeface="微软雅黑" panose="020B0503020204020204" pitchFamily="34" charset="-122"/>
              </a:rPr>
              <a:t>点击此处添加文本内容，如关键词、部分简单介绍</a:t>
            </a:r>
            <a:r>
              <a:rPr lang="zh-CN" altLang="en-US" sz="1600" b="1" dirty="0" smtClean="0">
                <a:solidFill>
                  <a:srgbClr val="411E51"/>
                </a:solidFill>
                <a:latin typeface="微软雅黑" panose="020B0503020204020204" pitchFamily="34" charset="-122"/>
                <a:ea typeface="微软雅黑" panose="020B0503020204020204" pitchFamily="34" charset="-122"/>
              </a:rPr>
              <a:t>等</a:t>
            </a:r>
            <a:endParaRPr lang="en-US" altLang="zh-CN" sz="1600" b="1" dirty="0" smtClean="0">
              <a:solidFill>
                <a:srgbClr val="411E51"/>
              </a:solidFill>
              <a:latin typeface="微软雅黑" panose="020B0503020204020204" pitchFamily="34" charset="-122"/>
              <a:ea typeface="微软雅黑" panose="020B0503020204020204" pitchFamily="34" charset="-122"/>
            </a:endParaRPr>
          </a:p>
          <a:p>
            <a:pPr algn="ctr">
              <a:lnSpc>
                <a:spcPct val="130000"/>
              </a:lnSpc>
            </a:pPr>
            <a:r>
              <a:rPr lang="zh-CN" altLang="en-US" sz="1600" b="1" dirty="0">
                <a:solidFill>
                  <a:srgbClr val="411E51"/>
                </a:solidFill>
                <a:latin typeface="微软雅黑" panose="020B0503020204020204" pitchFamily="34" charset="-122"/>
                <a:ea typeface="微软雅黑" panose="020B0503020204020204" pitchFamily="34" charset="-122"/>
              </a:rPr>
              <a:t>  </a:t>
            </a:r>
            <a:endParaRPr lang="zh-CN" altLang="en-US" sz="1600" b="1" dirty="0">
              <a:solidFill>
                <a:srgbClr val="411E51"/>
              </a:solidFill>
              <a:latin typeface="微软雅黑" panose="020B0503020204020204" pitchFamily="34" charset="-122"/>
              <a:ea typeface="微软雅黑" panose="020B0503020204020204" pitchFamily="34" charset="-122"/>
            </a:endParaRPr>
          </a:p>
        </p:txBody>
      </p:sp>
      <p:pic>
        <p:nvPicPr>
          <p:cNvPr id="6" name="图片 5"/>
          <p:cNvPicPr>
            <a:picLocks noChangeAspect="1"/>
          </p:cNvPicPr>
          <p:nvPr/>
        </p:nvPicPr>
        <p:blipFill rotWithShape="1">
          <a:blip r:embed="rId1"/>
          <a:srcRect l="64582"/>
          <a:stretch>
            <a:fillRect/>
          </a:stretch>
        </p:blipFill>
        <p:spPr>
          <a:xfrm>
            <a:off x="0" y="-297"/>
            <a:ext cx="4318528" cy="6858594"/>
          </a:xfrm>
          <a:prstGeom prst="rect">
            <a:avLst/>
          </a:prstGeom>
        </p:spPr>
      </p:pic>
    </p:spTree>
  </p:cSld>
  <p:clrMapOvr>
    <a:masterClrMapping/>
  </p:clrMapOvr>
  <p:transition spd="slow" advClick="0" advTm="50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iterate type="lt">
                                    <p:tmPct val="10000"/>
                                  </p:iterate>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800"/>
                            </p:stCondLst>
                            <p:childTnLst>
                              <p:par>
                                <p:cTn id="11" presetID="53" presetClass="entr" presetSubtype="16" fill="hold" grpId="0" nodeType="afterEffect">
                                  <p:stCondLst>
                                    <p:cond delay="0"/>
                                  </p:stCondLst>
                                  <p:iterate type="lt">
                                    <p:tmPct val="10000"/>
                                  </p:iterate>
                                  <p:childTnLst>
                                    <p:set>
                                      <p:cBhvr>
                                        <p:cTn id="12" dur="1" fill="hold">
                                          <p:stCondLst>
                                            <p:cond delay="0"/>
                                          </p:stCondLst>
                                        </p:cTn>
                                        <p:tgtEl>
                                          <p:spTgt spid="3"/>
                                        </p:tgtEl>
                                        <p:attrNameLst>
                                          <p:attrName>style.visibility</p:attrName>
                                        </p:attrNameLst>
                                      </p:cBhvr>
                                      <p:to>
                                        <p:strVal val="visible"/>
                                      </p:to>
                                    </p:set>
                                    <p:anim calcmode="lin" valueType="num">
                                      <p:cBhvr>
                                        <p:cTn id="13" dur="500" fill="hold"/>
                                        <p:tgtEl>
                                          <p:spTgt spid="3"/>
                                        </p:tgtEl>
                                        <p:attrNameLst>
                                          <p:attrName>ppt_w</p:attrName>
                                        </p:attrNameLst>
                                      </p:cBhvr>
                                      <p:tavLst>
                                        <p:tav tm="0">
                                          <p:val>
                                            <p:fltVal val="0"/>
                                          </p:val>
                                        </p:tav>
                                        <p:tav tm="100000">
                                          <p:val>
                                            <p:strVal val="#ppt_w"/>
                                          </p:val>
                                        </p:tav>
                                      </p:tavLst>
                                    </p:anim>
                                    <p:anim calcmode="lin" valueType="num">
                                      <p:cBhvr>
                                        <p:cTn id="14" dur="500" fill="hold"/>
                                        <p:tgtEl>
                                          <p:spTgt spid="3"/>
                                        </p:tgtEl>
                                        <p:attrNameLst>
                                          <p:attrName>ppt_h</p:attrName>
                                        </p:attrNameLst>
                                      </p:cBhvr>
                                      <p:tavLst>
                                        <p:tav tm="0">
                                          <p:val>
                                            <p:fltVal val="0"/>
                                          </p:val>
                                        </p:tav>
                                        <p:tav tm="100000">
                                          <p:val>
                                            <p:strVal val="#ppt_h"/>
                                          </p:val>
                                        </p:tav>
                                      </p:tavLst>
                                    </p:anim>
                                    <p:animEffect transition="in" filter="fade">
                                      <p:cBhvr>
                                        <p:cTn id="15" dur="500"/>
                                        <p:tgtEl>
                                          <p:spTgt spid="3"/>
                                        </p:tgtEl>
                                      </p:cBhvr>
                                    </p:animEffect>
                                  </p:childTnLst>
                                </p:cTn>
                              </p:par>
                            </p:childTnLst>
                          </p:cTn>
                        </p:par>
                        <p:par>
                          <p:cTn id="16" fill="hold">
                            <p:stCondLst>
                              <p:cond delay="1549"/>
                            </p:stCondLst>
                            <p:childTnLst>
                              <p:par>
                                <p:cTn id="17" presetID="41" presetClass="entr" presetSubtype="0" fill="hold" grpId="0" nodeType="afterEffect">
                                  <p:stCondLst>
                                    <p:cond delay="0"/>
                                  </p:stCondLst>
                                  <p:iterate type="lt">
                                    <p:tmPct val="10000"/>
                                  </p:iterate>
                                  <p:childTnLst>
                                    <p:set>
                                      <p:cBhvr>
                                        <p:cTn id="18" dur="1" fill="hold">
                                          <p:stCondLst>
                                            <p:cond delay="0"/>
                                          </p:stCondLst>
                                        </p:cTn>
                                        <p:tgtEl>
                                          <p:spTgt spid="4">
                                            <p:txEl>
                                              <p:pRg st="0" end="0"/>
                                            </p:txEl>
                                          </p:spTgt>
                                        </p:tgtEl>
                                        <p:attrNameLst>
                                          <p:attrName>style.visibility</p:attrName>
                                        </p:attrNameLst>
                                      </p:cBhvr>
                                      <p:to>
                                        <p:strVal val="visible"/>
                                      </p:to>
                                    </p:set>
                                    <p:anim calcmode="lin" valueType="num">
                                      <p:cBhvr>
                                        <p:cTn id="19" dur="500" fill="hold"/>
                                        <p:tgtEl>
                                          <p:spTgt spid="4">
                                            <p:txEl>
                                              <p:pRg st="0" end="0"/>
                                            </p:txEl>
                                          </p:spTgt>
                                        </p:tgtEl>
                                        <p:attrNameLst>
                                          <p:attrName>ppt_x</p:attrName>
                                        </p:attrNameLst>
                                      </p:cBhvr>
                                      <p:tavLst>
                                        <p:tav tm="0">
                                          <p:val>
                                            <p:strVal val="#ppt_x"/>
                                          </p:val>
                                        </p:tav>
                                        <p:tav tm="50000">
                                          <p:val>
                                            <p:strVal val="#ppt_x+.1"/>
                                          </p:val>
                                        </p:tav>
                                        <p:tav tm="100000">
                                          <p:val>
                                            <p:strVal val="#ppt_x"/>
                                          </p:val>
                                        </p:tav>
                                      </p:tavLst>
                                    </p:anim>
                                    <p:anim calcmode="lin" valueType="num">
                                      <p:cBhvr>
                                        <p:cTn id="20" dur="500" fill="hold"/>
                                        <p:tgtEl>
                                          <p:spTgt spid="4">
                                            <p:txEl>
                                              <p:pRg st="0" end="0"/>
                                            </p:txEl>
                                          </p:spTgt>
                                        </p:tgtEl>
                                        <p:attrNameLst>
                                          <p:attrName>ppt_y</p:attrName>
                                        </p:attrNameLst>
                                      </p:cBhvr>
                                      <p:tavLst>
                                        <p:tav tm="0">
                                          <p:val>
                                            <p:strVal val="#ppt_y"/>
                                          </p:val>
                                        </p:tav>
                                        <p:tav tm="100000">
                                          <p:val>
                                            <p:strVal val="#ppt_y"/>
                                          </p:val>
                                        </p:tav>
                                      </p:tavLst>
                                    </p:anim>
                                    <p:anim calcmode="lin" valueType="num">
                                      <p:cBhvr>
                                        <p:cTn id="21" dur="500" fill="hold"/>
                                        <p:tgtEl>
                                          <p:spTgt spid="4">
                                            <p:txEl>
                                              <p:pRg st="0" end="0"/>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22" dur="500" fill="hold"/>
                                        <p:tgtEl>
                                          <p:spTgt spid="4">
                                            <p:txEl>
                                              <p:pRg st="0" end="0"/>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23" dur="500" tmFilter="0,0; .5, 1; 1, 1"/>
                                        <p:tgtEl>
                                          <p:spTgt spid="4">
                                            <p:txEl>
                                              <p:pRg st="0" end="0"/>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41" presetClass="entr" presetSubtype="0" fill="hold" grpId="0" nodeType="clickEffect">
                                  <p:stCondLst>
                                    <p:cond delay="0"/>
                                  </p:stCondLst>
                                  <p:iterate type="lt">
                                    <p:tmPct val="10000"/>
                                  </p:iterate>
                                  <p:childTnLst>
                                    <p:set>
                                      <p:cBhvr>
                                        <p:cTn id="27" dur="1" fill="hold">
                                          <p:stCondLst>
                                            <p:cond delay="0"/>
                                          </p:stCondLst>
                                        </p:cTn>
                                        <p:tgtEl>
                                          <p:spTgt spid="4">
                                            <p:txEl>
                                              <p:pRg st="1" end="1"/>
                                            </p:txEl>
                                          </p:spTgt>
                                        </p:tgtEl>
                                        <p:attrNameLst>
                                          <p:attrName>style.visibility</p:attrName>
                                        </p:attrNameLst>
                                      </p:cBhvr>
                                      <p:to>
                                        <p:strVal val="visible"/>
                                      </p:to>
                                    </p:set>
                                    <p:anim calcmode="lin" valueType="num">
                                      <p:cBhvr>
                                        <p:cTn id="28" dur="500" fill="hold"/>
                                        <p:tgtEl>
                                          <p:spTgt spid="4">
                                            <p:txEl>
                                              <p:pRg st="1" end="1"/>
                                            </p:txEl>
                                          </p:spTgt>
                                        </p:tgtEl>
                                        <p:attrNameLst>
                                          <p:attrName>ppt_x</p:attrName>
                                        </p:attrNameLst>
                                      </p:cBhvr>
                                      <p:tavLst>
                                        <p:tav tm="0">
                                          <p:val>
                                            <p:strVal val="#ppt_x"/>
                                          </p:val>
                                        </p:tav>
                                        <p:tav tm="50000">
                                          <p:val>
                                            <p:strVal val="#ppt_x+.1"/>
                                          </p:val>
                                        </p:tav>
                                        <p:tav tm="100000">
                                          <p:val>
                                            <p:strVal val="#ppt_x"/>
                                          </p:val>
                                        </p:tav>
                                      </p:tavLst>
                                    </p:anim>
                                    <p:anim calcmode="lin" valueType="num">
                                      <p:cBhvr>
                                        <p:cTn id="29" dur="500" fill="hold"/>
                                        <p:tgtEl>
                                          <p:spTgt spid="4">
                                            <p:txEl>
                                              <p:pRg st="1" end="1"/>
                                            </p:txEl>
                                          </p:spTgt>
                                        </p:tgtEl>
                                        <p:attrNameLst>
                                          <p:attrName>ppt_y</p:attrName>
                                        </p:attrNameLst>
                                      </p:cBhvr>
                                      <p:tavLst>
                                        <p:tav tm="0">
                                          <p:val>
                                            <p:strVal val="#ppt_y"/>
                                          </p:val>
                                        </p:tav>
                                        <p:tav tm="100000">
                                          <p:val>
                                            <p:strVal val="#ppt_y"/>
                                          </p:val>
                                        </p:tav>
                                      </p:tavLst>
                                    </p:anim>
                                    <p:anim calcmode="lin" valueType="num">
                                      <p:cBhvr>
                                        <p:cTn id="30" dur="500" fill="hold"/>
                                        <p:tgtEl>
                                          <p:spTgt spid="4">
                                            <p:txEl>
                                              <p:pRg st="1" end="1"/>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31" dur="500" fill="hold"/>
                                        <p:tgtEl>
                                          <p:spTgt spid="4">
                                            <p:txEl>
                                              <p:pRg st="1" end="1"/>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32" dur="500" tmFilter="0,0; .5, 1; 1, 1"/>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1"/>
          <p:cNvSpPr>
            <a:spLocks noChangeArrowheads="1"/>
          </p:cNvSpPr>
          <p:nvPr/>
        </p:nvSpPr>
        <p:spPr bwMode="auto">
          <a:xfrm>
            <a:off x="1" y="1756589"/>
            <a:ext cx="3297767" cy="3524249"/>
          </a:xfrm>
          <a:prstGeom prst="rect">
            <a:avLst/>
          </a:prstGeom>
          <a:solidFill>
            <a:schemeClr val="accent1"/>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2400">
              <a:solidFill>
                <a:schemeClr val="bg1"/>
              </a:solidFill>
              <a:latin typeface="+mn-ea"/>
            </a:endParaRPr>
          </a:p>
        </p:txBody>
      </p:sp>
      <p:sp>
        <p:nvSpPr>
          <p:cNvPr id="3" name="Rectangle 22" descr="psb" hidden="1"/>
          <p:cNvSpPr>
            <a:spLocks noChangeArrowheads="1"/>
          </p:cNvSpPr>
          <p:nvPr/>
        </p:nvSpPr>
        <p:spPr bwMode="auto">
          <a:xfrm>
            <a:off x="3280834" y="1756589"/>
            <a:ext cx="3376084" cy="3524249"/>
          </a:xfrm>
          <a:prstGeom prst="rect">
            <a:avLst/>
          </a:prstGeom>
          <a:blipFill dpi="0" rotWithShape="1">
            <a:blip r:embed="rId1"/>
            <a:srcRect/>
            <a:stretch>
              <a:fillRect r="-55608"/>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sz="2400">
              <a:solidFill>
                <a:schemeClr val="bg1"/>
              </a:solidFill>
              <a:latin typeface="+mn-ea"/>
            </a:endParaRPr>
          </a:p>
        </p:txBody>
      </p:sp>
      <p:sp>
        <p:nvSpPr>
          <p:cNvPr id="4" name="Rectangle 23"/>
          <p:cNvSpPr>
            <a:spLocks noChangeArrowheads="1"/>
          </p:cNvSpPr>
          <p:nvPr/>
        </p:nvSpPr>
        <p:spPr bwMode="auto">
          <a:xfrm>
            <a:off x="9476317" y="1756589"/>
            <a:ext cx="2715683" cy="3524249"/>
          </a:xfrm>
          <a:prstGeom prst="rect">
            <a:avLst/>
          </a:prstGeom>
          <a:solidFill>
            <a:schemeClr val="accent3"/>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2400">
              <a:solidFill>
                <a:schemeClr val="bg1"/>
              </a:solidFill>
              <a:latin typeface="+mn-ea"/>
            </a:endParaRPr>
          </a:p>
        </p:txBody>
      </p:sp>
      <p:sp>
        <p:nvSpPr>
          <p:cNvPr id="5" name="Rectangle 24"/>
          <p:cNvSpPr>
            <a:spLocks noChangeArrowheads="1"/>
          </p:cNvSpPr>
          <p:nvPr/>
        </p:nvSpPr>
        <p:spPr bwMode="auto">
          <a:xfrm>
            <a:off x="6656918" y="1756589"/>
            <a:ext cx="2815167" cy="4542367"/>
          </a:xfrm>
          <a:prstGeom prst="rect">
            <a:avLst/>
          </a:prstGeom>
          <a:solidFill>
            <a:schemeClr val="accent2"/>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2400">
              <a:solidFill>
                <a:schemeClr val="bg1"/>
              </a:solidFill>
              <a:latin typeface="+mn-ea"/>
            </a:endParaRPr>
          </a:p>
        </p:txBody>
      </p:sp>
      <p:sp>
        <p:nvSpPr>
          <p:cNvPr id="6" name="Text Box 25"/>
          <p:cNvSpPr txBox="1">
            <a:spLocks noChangeArrowheads="1"/>
          </p:cNvSpPr>
          <p:nvPr/>
        </p:nvSpPr>
        <p:spPr bwMode="auto">
          <a:xfrm>
            <a:off x="205318" y="2223552"/>
            <a:ext cx="1210588" cy="13234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buFont typeface="Arial" panose="020B0604020202020204" pitchFamily="34" charset="0"/>
              <a:buNone/>
            </a:pPr>
            <a:r>
              <a:rPr lang="en-US" altLang="zh-CN" sz="8000" dirty="0">
                <a:solidFill>
                  <a:schemeClr val="bg1"/>
                </a:solidFill>
                <a:latin typeface="+mn-ea"/>
              </a:rPr>
              <a:t>“</a:t>
            </a:r>
            <a:endParaRPr lang="en-US" altLang="zh-CN" sz="8000" dirty="0">
              <a:solidFill>
                <a:schemeClr val="bg1"/>
              </a:solidFill>
              <a:latin typeface="+mn-ea"/>
            </a:endParaRPr>
          </a:p>
        </p:txBody>
      </p:sp>
      <p:sp>
        <p:nvSpPr>
          <p:cNvPr id="7" name="Rectangle 26"/>
          <p:cNvSpPr>
            <a:spLocks noChangeArrowheads="1"/>
          </p:cNvSpPr>
          <p:nvPr/>
        </p:nvSpPr>
        <p:spPr bwMode="auto">
          <a:xfrm>
            <a:off x="444991" y="2923928"/>
            <a:ext cx="2674001" cy="18651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ctr">
              <a:lnSpc>
                <a:spcPct val="120000"/>
              </a:lnSpc>
              <a:buFont typeface="Arial" panose="020B0604020202020204" pitchFamily="34" charset="0"/>
              <a:buNone/>
            </a:pPr>
            <a:r>
              <a:rPr lang="zh-CN" altLang="en-US" sz="1200" dirty="0">
                <a:solidFill>
                  <a:schemeClr val="bg1"/>
                </a:solidFill>
                <a:latin typeface="+mn-ea"/>
              </a:rPr>
              <a:t>您的内容打在这里，或者通过复制您的文本后，在此框中选择粘贴，并选择只保留文字。您的内容打在这里，或者通过复制您的文本后，在此框中选择粘贴，并选择只保留文字。您的内容打在这里，或者通过复制您的文本后，在此框中选择粘贴，并选择只保留文字。</a:t>
            </a:r>
            <a:endParaRPr lang="zh-CN" altLang="en-US" sz="1200" dirty="0">
              <a:solidFill>
                <a:schemeClr val="bg1"/>
              </a:solidFill>
              <a:latin typeface="+mn-ea"/>
            </a:endParaRPr>
          </a:p>
        </p:txBody>
      </p:sp>
      <p:sp>
        <p:nvSpPr>
          <p:cNvPr id="8" name="Rectangle 27"/>
          <p:cNvSpPr>
            <a:spLocks noChangeArrowheads="1"/>
          </p:cNvSpPr>
          <p:nvPr/>
        </p:nvSpPr>
        <p:spPr bwMode="auto">
          <a:xfrm>
            <a:off x="6860118" y="3868342"/>
            <a:ext cx="2353733" cy="17173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lnSpc>
                <a:spcPct val="120000"/>
              </a:lnSpc>
              <a:buFont typeface="Arial" panose="020B0604020202020204" pitchFamily="34" charset="0"/>
              <a:buNone/>
            </a:pPr>
            <a:r>
              <a:rPr lang="zh-CN" altLang="en-US" sz="1100" dirty="0">
                <a:solidFill>
                  <a:schemeClr val="bg1"/>
                </a:solidFill>
                <a:latin typeface="+mn-ea"/>
              </a:rPr>
              <a:t>您的内容打在这里，或者通过复制您的文本后，在此框中选择粘贴，并选择只保留文字。您的内容打在这里，或者通过复制您的文本后，在此框中选择粘贴，并选择只保留文字。您的内容打在这里，或者通过复制您的文本后，在此框中选择粘贴，并选择只保留文字。</a:t>
            </a:r>
            <a:endParaRPr lang="zh-CN" altLang="en-US" sz="1100" dirty="0">
              <a:solidFill>
                <a:schemeClr val="bg1"/>
              </a:solidFill>
              <a:latin typeface="+mn-ea"/>
            </a:endParaRPr>
          </a:p>
        </p:txBody>
      </p:sp>
      <p:sp>
        <p:nvSpPr>
          <p:cNvPr id="9" name="Rectangle 28"/>
          <p:cNvSpPr>
            <a:spLocks noChangeArrowheads="1"/>
          </p:cNvSpPr>
          <p:nvPr/>
        </p:nvSpPr>
        <p:spPr bwMode="auto">
          <a:xfrm>
            <a:off x="7147984" y="3346205"/>
            <a:ext cx="1828800"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a:buFont typeface="Arial" panose="020B0604020202020204" pitchFamily="34" charset="0"/>
              <a:buNone/>
            </a:pPr>
            <a:r>
              <a:rPr lang="zh-CN" altLang="en-US" sz="2800" b="1" dirty="0">
                <a:solidFill>
                  <a:schemeClr val="bg1"/>
                </a:solidFill>
                <a:latin typeface="+mn-ea"/>
              </a:rPr>
              <a:t>添加标题</a:t>
            </a:r>
            <a:endParaRPr lang="en-US" altLang="zh-CN" sz="2800" b="1" dirty="0">
              <a:solidFill>
                <a:schemeClr val="bg1"/>
              </a:solidFill>
              <a:latin typeface="+mn-ea"/>
            </a:endParaRPr>
          </a:p>
        </p:txBody>
      </p:sp>
      <p:sp>
        <p:nvSpPr>
          <p:cNvPr id="10" name="Freeform 29"/>
          <p:cNvSpPr>
            <a:spLocks noEditPoints="1"/>
          </p:cNvSpPr>
          <p:nvPr/>
        </p:nvSpPr>
        <p:spPr bwMode="auto">
          <a:xfrm>
            <a:off x="9703436" y="3863626"/>
            <a:ext cx="228600" cy="287867"/>
          </a:xfrm>
          <a:custGeom>
            <a:avLst/>
            <a:gdLst>
              <a:gd name="T0" fmla="*/ 60 w 67"/>
              <a:gd name="T1" fmla="*/ 77 h 86"/>
              <a:gd name="T2" fmla="*/ 55 w 67"/>
              <a:gd name="T3" fmla="*/ 82 h 86"/>
              <a:gd name="T4" fmla="*/ 38 w 67"/>
              <a:gd name="T5" fmla="*/ 86 h 86"/>
              <a:gd name="T6" fmla="*/ 22 w 67"/>
              <a:gd name="T7" fmla="*/ 79 h 86"/>
              <a:gd name="T8" fmla="*/ 22 w 67"/>
              <a:gd name="T9" fmla="*/ 79 h 86"/>
              <a:gd name="T10" fmla="*/ 22 w 67"/>
              <a:gd name="T11" fmla="*/ 79 h 86"/>
              <a:gd name="T12" fmla="*/ 17 w 67"/>
              <a:gd name="T13" fmla="*/ 73 h 86"/>
              <a:gd name="T14" fmla="*/ 8 w 67"/>
              <a:gd name="T15" fmla="*/ 58 h 86"/>
              <a:gd name="T16" fmla="*/ 8 w 67"/>
              <a:gd name="T17" fmla="*/ 58 h 86"/>
              <a:gd name="T18" fmla="*/ 3 w 67"/>
              <a:gd name="T19" fmla="*/ 49 h 86"/>
              <a:gd name="T20" fmla="*/ 9 w 67"/>
              <a:gd name="T21" fmla="*/ 37 h 86"/>
              <a:gd name="T22" fmla="*/ 17 w 67"/>
              <a:gd name="T23" fmla="*/ 41 h 86"/>
              <a:gd name="T24" fmla="*/ 18 w 67"/>
              <a:gd name="T25" fmla="*/ 41 h 86"/>
              <a:gd name="T26" fmla="*/ 18 w 67"/>
              <a:gd name="T27" fmla="*/ 42 h 86"/>
              <a:gd name="T28" fmla="*/ 18 w 67"/>
              <a:gd name="T29" fmla="*/ 14 h 86"/>
              <a:gd name="T30" fmla="*/ 30 w 67"/>
              <a:gd name="T31" fmla="*/ 7 h 86"/>
              <a:gd name="T32" fmla="*/ 44 w 67"/>
              <a:gd name="T33" fmla="*/ 7 h 86"/>
              <a:gd name="T34" fmla="*/ 56 w 67"/>
              <a:gd name="T35" fmla="*/ 14 h 86"/>
              <a:gd name="T36" fmla="*/ 56 w 67"/>
              <a:gd name="T37" fmla="*/ 14 h 86"/>
              <a:gd name="T38" fmla="*/ 56 w 67"/>
              <a:gd name="T39" fmla="*/ 14 h 86"/>
              <a:gd name="T40" fmla="*/ 67 w 67"/>
              <a:gd name="T41" fmla="*/ 21 h 86"/>
              <a:gd name="T42" fmla="*/ 67 w 67"/>
              <a:gd name="T43" fmla="*/ 59 h 86"/>
              <a:gd name="T44" fmla="*/ 65 w 67"/>
              <a:gd name="T45" fmla="*/ 69 h 86"/>
              <a:gd name="T46" fmla="*/ 60 w 67"/>
              <a:gd name="T47" fmla="*/ 77 h 86"/>
              <a:gd name="T48" fmla="*/ 52 w 67"/>
              <a:gd name="T49" fmla="*/ 76 h 86"/>
              <a:gd name="T50" fmla="*/ 52 w 67"/>
              <a:gd name="T51" fmla="*/ 76 h 86"/>
              <a:gd name="T52" fmla="*/ 56 w 67"/>
              <a:gd name="T53" fmla="*/ 73 h 86"/>
              <a:gd name="T54" fmla="*/ 60 w 67"/>
              <a:gd name="T55" fmla="*/ 67 h 86"/>
              <a:gd name="T56" fmla="*/ 61 w 67"/>
              <a:gd name="T57" fmla="*/ 59 h 86"/>
              <a:gd name="T58" fmla="*/ 61 w 67"/>
              <a:gd name="T59" fmla="*/ 21 h 86"/>
              <a:gd name="T60" fmla="*/ 58 w 67"/>
              <a:gd name="T61" fmla="*/ 21 h 86"/>
              <a:gd name="T62" fmla="*/ 58 w 67"/>
              <a:gd name="T63" fmla="*/ 39 h 86"/>
              <a:gd name="T64" fmla="*/ 50 w 67"/>
              <a:gd name="T65" fmla="*/ 39 h 86"/>
              <a:gd name="T66" fmla="*/ 50 w 67"/>
              <a:gd name="T67" fmla="*/ 14 h 86"/>
              <a:gd name="T68" fmla="*/ 47 w 67"/>
              <a:gd name="T69" fmla="*/ 14 h 86"/>
              <a:gd name="T70" fmla="*/ 47 w 67"/>
              <a:gd name="T71" fmla="*/ 14 h 86"/>
              <a:gd name="T72" fmla="*/ 47 w 67"/>
              <a:gd name="T73" fmla="*/ 39 h 86"/>
              <a:gd name="T74" fmla="*/ 39 w 67"/>
              <a:gd name="T75" fmla="*/ 39 h 86"/>
              <a:gd name="T76" fmla="*/ 39 w 67"/>
              <a:gd name="T77" fmla="*/ 10 h 86"/>
              <a:gd name="T78" fmla="*/ 35 w 67"/>
              <a:gd name="T79" fmla="*/ 10 h 86"/>
              <a:gd name="T80" fmla="*/ 35 w 67"/>
              <a:gd name="T81" fmla="*/ 39 h 86"/>
              <a:gd name="T82" fmla="*/ 28 w 67"/>
              <a:gd name="T83" fmla="*/ 39 h 86"/>
              <a:gd name="T84" fmla="*/ 28 w 67"/>
              <a:gd name="T85" fmla="*/ 14 h 86"/>
              <a:gd name="T86" fmla="*/ 24 w 67"/>
              <a:gd name="T87" fmla="*/ 14 h 86"/>
              <a:gd name="T88" fmla="*/ 24 w 67"/>
              <a:gd name="T89" fmla="*/ 49 h 86"/>
              <a:gd name="T90" fmla="*/ 16 w 67"/>
              <a:gd name="T91" fmla="*/ 51 h 86"/>
              <a:gd name="T92" fmla="*/ 12 w 67"/>
              <a:gd name="T93" fmla="*/ 44 h 86"/>
              <a:gd name="T94" fmla="*/ 8 w 67"/>
              <a:gd name="T95" fmla="*/ 46 h 86"/>
              <a:gd name="T96" fmla="*/ 13 w 67"/>
              <a:gd name="T97" fmla="*/ 55 h 86"/>
              <a:gd name="T98" fmla="*/ 13 w 67"/>
              <a:gd name="T99" fmla="*/ 55 h 86"/>
              <a:gd name="T100" fmla="*/ 22 w 67"/>
              <a:gd name="T101" fmla="*/ 70 h 86"/>
              <a:gd name="T102" fmla="*/ 26 w 67"/>
              <a:gd name="T103" fmla="*/ 74 h 86"/>
              <a:gd name="T104" fmla="*/ 38 w 67"/>
              <a:gd name="T105" fmla="*/ 80 h 86"/>
              <a:gd name="T106" fmla="*/ 52 w 67"/>
              <a:gd name="T107" fmla="*/ 76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67" h="86">
                <a:moveTo>
                  <a:pt x="60" y="77"/>
                </a:moveTo>
                <a:cubicBezTo>
                  <a:pt x="59" y="79"/>
                  <a:pt x="57" y="80"/>
                  <a:pt x="55" y="82"/>
                </a:cubicBezTo>
                <a:cubicBezTo>
                  <a:pt x="50" y="85"/>
                  <a:pt x="44" y="86"/>
                  <a:pt x="38" y="86"/>
                </a:cubicBezTo>
                <a:cubicBezTo>
                  <a:pt x="32" y="85"/>
                  <a:pt x="26" y="83"/>
                  <a:pt x="22" y="79"/>
                </a:cubicBezTo>
                <a:cubicBezTo>
                  <a:pt x="22" y="79"/>
                  <a:pt x="22" y="79"/>
                  <a:pt x="22" y="79"/>
                </a:cubicBezTo>
                <a:cubicBezTo>
                  <a:pt x="22" y="79"/>
                  <a:pt x="22" y="79"/>
                  <a:pt x="22" y="79"/>
                </a:cubicBezTo>
                <a:cubicBezTo>
                  <a:pt x="20" y="77"/>
                  <a:pt x="18" y="75"/>
                  <a:pt x="17" y="73"/>
                </a:cubicBezTo>
                <a:cubicBezTo>
                  <a:pt x="8" y="58"/>
                  <a:pt x="8" y="58"/>
                  <a:pt x="8" y="58"/>
                </a:cubicBezTo>
                <a:cubicBezTo>
                  <a:pt x="8" y="58"/>
                  <a:pt x="8" y="58"/>
                  <a:pt x="8" y="58"/>
                </a:cubicBezTo>
                <a:cubicBezTo>
                  <a:pt x="3" y="49"/>
                  <a:pt x="3" y="49"/>
                  <a:pt x="3" y="49"/>
                </a:cubicBezTo>
                <a:cubicBezTo>
                  <a:pt x="0" y="44"/>
                  <a:pt x="3" y="38"/>
                  <a:pt x="9" y="37"/>
                </a:cubicBezTo>
                <a:cubicBezTo>
                  <a:pt x="12" y="37"/>
                  <a:pt x="15" y="38"/>
                  <a:pt x="17" y="41"/>
                </a:cubicBezTo>
                <a:cubicBezTo>
                  <a:pt x="17" y="41"/>
                  <a:pt x="18" y="41"/>
                  <a:pt x="18" y="41"/>
                </a:cubicBezTo>
                <a:cubicBezTo>
                  <a:pt x="18" y="42"/>
                  <a:pt x="18" y="42"/>
                  <a:pt x="18" y="42"/>
                </a:cubicBezTo>
                <a:cubicBezTo>
                  <a:pt x="18" y="14"/>
                  <a:pt x="18" y="14"/>
                  <a:pt x="18" y="14"/>
                </a:cubicBezTo>
                <a:cubicBezTo>
                  <a:pt x="18" y="8"/>
                  <a:pt x="25" y="4"/>
                  <a:pt x="30" y="7"/>
                </a:cubicBezTo>
                <a:cubicBezTo>
                  <a:pt x="32" y="0"/>
                  <a:pt x="42" y="0"/>
                  <a:pt x="44" y="7"/>
                </a:cubicBezTo>
                <a:cubicBezTo>
                  <a:pt x="49" y="4"/>
                  <a:pt x="56" y="8"/>
                  <a:pt x="56" y="14"/>
                </a:cubicBezTo>
                <a:cubicBezTo>
                  <a:pt x="56" y="14"/>
                  <a:pt x="56" y="14"/>
                  <a:pt x="56" y="14"/>
                </a:cubicBezTo>
                <a:cubicBezTo>
                  <a:pt x="56" y="14"/>
                  <a:pt x="56" y="14"/>
                  <a:pt x="56" y="14"/>
                </a:cubicBezTo>
                <a:cubicBezTo>
                  <a:pt x="61" y="12"/>
                  <a:pt x="67" y="15"/>
                  <a:pt x="67" y="21"/>
                </a:cubicBezTo>
                <a:cubicBezTo>
                  <a:pt x="67" y="59"/>
                  <a:pt x="67" y="59"/>
                  <a:pt x="67" y="59"/>
                </a:cubicBezTo>
                <a:cubicBezTo>
                  <a:pt x="67" y="62"/>
                  <a:pt x="66" y="66"/>
                  <a:pt x="65" y="69"/>
                </a:cubicBezTo>
                <a:cubicBezTo>
                  <a:pt x="64" y="72"/>
                  <a:pt x="63" y="75"/>
                  <a:pt x="60" y="77"/>
                </a:cubicBezTo>
                <a:close/>
                <a:moveTo>
                  <a:pt x="52" y="76"/>
                </a:moveTo>
                <a:cubicBezTo>
                  <a:pt x="52" y="76"/>
                  <a:pt x="52" y="76"/>
                  <a:pt x="52" y="76"/>
                </a:cubicBezTo>
                <a:cubicBezTo>
                  <a:pt x="53" y="76"/>
                  <a:pt x="55" y="74"/>
                  <a:pt x="56" y="73"/>
                </a:cubicBezTo>
                <a:cubicBezTo>
                  <a:pt x="58" y="71"/>
                  <a:pt x="59" y="69"/>
                  <a:pt x="60" y="67"/>
                </a:cubicBezTo>
                <a:cubicBezTo>
                  <a:pt x="61" y="64"/>
                  <a:pt x="61" y="62"/>
                  <a:pt x="61" y="59"/>
                </a:cubicBezTo>
                <a:cubicBezTo>
                  <a:pt x="61" y="21"/>
                  <a:pt x="61" y="21"/>
                  <a:pt x="61" y="21"/>
                </a:cubicBezTo>
                <a:cubicBezTo>
                  <a:pt x="61" y="19"/>
                  <a:pt x="58" y="19"/>
                  <a:pt x="58" y="21"/>
                </a:cubicBezTo>
                <a:cubicBezTo>
                  <a:pt x="58" y="39"/>
                  <a:pt x="58" y="39"/>
                  <a:pt x="58" y="39"/>
                </a:cubicBezTo>
                <a:cubicBezTo>
                  <a:pt x="58" y="44"/>
                  <a:pt x="50" y="44"/>
                  <a:pt x="50" y="39"/>
                </a:cubicBezTo>
                <a:cubicBezTo>
                  <a:pt x="50" y="14"/>
                  <a:pt x="50" y="14"/>
                  <a:pt x="50" y="14"/>
                </a:cubicBezTo>
                <a:cubicBezTo>
                  <a:pt x="50" y="12"/>
                  <a:pt x="47" y="12"/>
                  <a:pt x="47" y="14"/>
                </a:cubicBezTo>
                <a:cubicBezTo>
                  <a:pt x="47" y="14"/>
                  <a:pt x="47" y="14"/>
                  <a:pt x="47" y="14"/>
                </a:cubicBezTo>
                <a:cubicBezTo>
                  <a:pt x="47" y="39"/>
                  <a:pt x="47" y="39"/>
                  <a:pt x="47" y="39"/>
                </a:cubicBezTo>
                <a:cubicBezTo>
                  <a:pt x="47" y="44"/>
                  <a:pt x="39" y="44"/>
                  <a:pt x="39" y="39"/>
                </a:cubicBezTo>
                <a:cubicBezTo>
                  <a:pt x="39" y="10"/>
                  <a:pt x="39" y="10"/>
                  <a:pt x="39" y="10"/>
                </a:cubicBezTo>
                <a:cubicBezTo>
                  <a:pt x="39" y="7"/>
                  <a:pt x="35" y="7"/>
                  <a:pt x="35" y="10"/>
                </a:cubicBezTo>
                <a:cubicBezTo>
                  <a:pt x="35" y="39"/>
                  <a:pt x="35" y="39"/>
                  <a:pt x="35" y="39"/>
                </a:cubicBezTo>
                <a:cubicBezTo>
                  <a:pt x="35" y="44"/>
                  <a:pt x="28" y="44"/>
                  <a:pt x="28" y="39"/>
                </a:cubicBezTo>
                <a:cubicBezTo>
                  <a:pt x="28" y="14"/>
                  <a:pt x="28" y="14"/>
                  <a:pt x="28" y="14"/>
                </a:cubicBezTo>
                <a:cubicBezTo>
                  <a:pt x="28" y="12"/>
                  <a:pt x="24" y="12"/>
                  <a:pt x="24" y="14"/>
                </a:cubicBezTo>
                <a:cubicBezTo>
                  <a:pt x="24" y="49"/>
                  <a:pt x="24" y="49"/>
                  <a:pt x="24" y="49"/>
                </a:cubicBezTo>
                <a:cubicBezTo>
                  <a:pt x="24" y="53"/>
                  <a:pt x="19" y="55"/>
                  <a:pt x="16" y="51"/>
                </a:cubicBezTo>
                <a:cubicBezTo>
                  <a:pt x="12" y="44"/>
                  <a:pt x="12" y="44"/>
                  <a:pt x="12" y="44"/>
                </a:cubicBezTo>
                <a:cubicBezTo>
                  <a:pt x="11" y="42"/>
                  <a:pt x="7" y="43"/>
                  <a:pt x="8" y="46"/>
                </a:cubicBezTo>
                <a:cubicBezTo>
                  <a:pt x="13" y="55"/>
                  <a:pt x="13" y="55"/>
                  <a:pt x="13" y="55"/>
                </a:cubicBezTo>
                <a:cubicBezTo>
                  <a:pt x="13" y="55"/>
                  <a:pt x="13" y="55"/>
                  <a:pt x="13" y="55"/>
                </a:cubicBezTo>
                <a:cubicBezTo>
                  <a:pt x="22" y="70"/>
                  <a:pt x="22" y="70"/>
                  <a:pt x="22" y="70"/>
                </a:cubicBezTo>
                <a:cubicBezTo>
                  <a:pt x="23" y="72"/>
                  <a:pt x="24" y="73"/>
                  <a:pt x="26" y="74"/>
                </a:cubicBezTo>
                <a:cubicBezTo>
                  <a:pt x="29" y="77"/>
                  <a:pt x="34" y="79"/>
                  <a:pt x="38" y="80"/>
                </a:cubicBezTo>
                <a:cubicBezTo>
                  <a:pt x="43" y="80"/>
                  <a:pt x="48" y="79"/>
                  <a:pt x="52" y="76"/>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400">
              <a:solidFill>
                <a:schemeClr val="bg1"/>
              </a:solidFill>
              <a:latin typeface="+mn-ea"/>
            </a:endParaRPr>
          </a:p>
        </p:txBody>
      </p:sp>
      <p:sp>
        <p:nvSpPr>
          <p:cNvPr id="11" name="Freeform 30"/>
          <p:cNvSpPr>
            <a:spLocks noEditPoints="1"/>
          </p:cNvSpPr>
          <p:nvPr/>
        </p:nvSpPr>
        <p:spPr bwMode="auto">
          <a:xfrm>
            <a:off x="9707671" y="2539632"/>
            <a:ext cx="258233" cy="262467"/>
          </a:xfrm>
          <a:custGeom>
            <a:avLst/>
            <a:gdLst>
              <a:gd name="T0" fmla="*/ 39 w 77"/>
              <a:gd name="T1" fmla="*/ 57 h 78"/>
              <a:gd name="T2" fmla="*/ 48 w 77"/>
              <a:gd name="T3" fmla="*/ 8 h 78"/>
              <a:gd name="T4" fmla="*/ 53 w 77"/>
              <a:gd name="T5" fmla="*/ 10 h 78"/>
              <a:gd name="T6" fmla="*/ 61 w 77"/>
              <a:gd name="T7" fmla="*/ 7 h 78"/>
              <a:gd name="T8" fmla="*/ 71 w 77"/>
              <a:gd name="T9" fmla="*/ 20 h 78"/>
              <a:gd name="T10" fmla="*/ 69 w 77"/>
              <a:gd name="T11" fmla="*/ 29 h 78"/>
              <a:gd name="T12" fmla="*/ 77 w 77"/>
              <a:gd name="T13" fmla="*/ 32 h 78"/>
              <a:gd name="T14" fmla="*/ 74 w 77"/>
              <a:gd name="T15" fmla="*/ 48 h 78"/>
              <a:gd name="T16" fmla="*/ 67 w 77"/>
              <a:gd name="T17" fmla="*/ 53 h 78"/>
              <a:gd name="T18" fmla="*/ 71 w 77"/>
              <a:gd name="T19" fmla="*/ 61 h 78"/>
              <a:gd name="T20" fmla="*/ 57 w 77"/>
              <a:gd name="T21" fmla="*/ 71 h 78"/>
              <a:gd name="T22" fmla="*/ 51 w 77"/>
              <a:gd name="T23" fmla="*/ 68 h 78"/>
              <a:gd name="T24" fmla="*/ 45 w 77"/>
              <a:gd name="T25" fmla="*/ 78 h 78"/>
              <a:gd name="T26" fmla="*/ 29 w 77"/>
              <a:gd name="T27" fmla="*/ 75 h 78"/>
              <a:gd name="T28" fmla="*/ 26 w 77"/>
              <a:gd name="T29" fmla="*/ 68 h 78"/>
              <a:gd name="T30" fmla="*/ 24 w 77"/>
              <a:gd name="T31" fmla="*/ 67 h 78"/>
              <a:gd name="T32" fmla="*/ 16 w 77"/>
              <a:gd name="T33" fmla="*/ 71 h 78"/>
              <a:gd name="T34" fmla="*/ 6 w 77"/>
              <a:gd name="T35" fmla="*/ 57 h 78"/>
              <a:gd name="T36" fmla="*/ 8 w 77"/>
              <a:gd name="T37" fmla="*/ 48 h 78"/>
              <a:gd name="T38" fmla="*/ 0 w 77"/>
              <a:gd name="T39" fmla="*/ 45 h 78"/>
              <a:gd name="T40" fmla="*/ 8 w 77"/>
              <a:gd name="T41" fmla="*/ 29 h 78"/>
              <a:gd name="T42" fmla="*/ 6 w 77"/>
              <a:gd name="T43" fmla="*/ 20 h 78"/>
              <a:gd name="T44" fmla="*/ 6 w 77"/>
              <a:gd name="T45" fmla="*/ 16 h 78"/>
              <a:gd name="T46" fmla="*/ 24 w 77"/>
              <a:gd name="T47" fmla="*/ 10 h 78"/>
              <a:gd name="T48" fmla="*/ 32 w 77"/>
              <a:gd name="T49" fmla="*/ 0 h 78"/>
              <a:gd name="T50" fmla="*/ 48 w 77"/>
              <a:gd name="T51" fmla="*/ 3 h 78"/>
              <a:gd name="T52" fmla="*/ 48 w 77"/>
              <a:gd name="T53" fmla="*/ 15 h 78"/>
              <a:gd name="T54" fmla="*/ 42 w 77"/>
              <a:gd name="T55" fmla="*/ 11 h 78"/>
              <a:gd name="T56" fmla="*/ 35 w 77"/>
              <a:gd name="T57" fmla="*/ 11 h 78"/>
              <a:gd name="T58" fmla="*/ 25 w 77"/>
              <a:gd name="T59" fmla="*/ 17 h 78"/>
              <a:gd name="T60" fmla="*/ 13 w 77"/>
              <a:gd name="T61" fmla="*/ 18 h 78"/>
              <a:gd name="T62" fmla="*/ 14 w 77"/>
              <a:gd name="T63" fmla="*/ 29 h 78"/>
              <a:gd name="T64" fmla="*/ 6 w 77"/>
              <a:gd name="T65" fmla="*/ 35 h 78"/>
              <a:gd name="T66" fmla="*/ 13 w 77"/>
              <a:gd name="T67" fmla="*/ 45 h 78"/>
              <a:gd name="T68" fmla="*/ 16 w 77"/>
              <a:gd name="T69" fmla="*/ 56 h 78"/>
              <a:gd name="T70" fmla="*/ 21 w 77"/>
              <a:gd name="T71" fmla="*/ 61 h 78"/>
              <a:gd name="T72" fmla="*/ 32 w 77"/>
              <a:gd name="T73" fmla="*/ 64 h 78"/>
              <a:gd name="T74" fmla="*/ 42 w 77"/>
              <a:gd name="T75" fmla="*/ 72 h 78"/>
              <a:gd name="T76" fmla="*/ 44 w 77"/>
              <a:gd name="T77" fmla="*/ 64 h 78"/>
              <a:gd name="T78" fmla="*/ 52 w 77"/>
              <a:gd name="T79" fmla="*/ 61 h 78"/>
              <a:gd name="T80" fmla="*/ 64 w 77"/>
              <a:gd name="T81" fmla="*/ 59 h 78"/>
              <a:gd name="T82" fmla="*/ 63 w 77"/>
              <a:gd name="T83" fmla="*/ 49 h 78"/>
              <a:gd name="T84" fmla="*/ 71 w 77"/>
              <a:gd name="T85" fmla="*/ 42 h 78"/>
              <a:gd name="T86" fmla="*/ 64 w 77"/>
              <a:gd name="T87" fmla="*/ 33 h 78"/>
              <a:gd name="T88" fmla="*/ 61 w 77"/>
              <a:gd name="T89" fmla="*/ 21 h 78"/>
              <a:gd name="T90" fmla="*/ 56 w 77"/>
              <a:gd name="T91" fmla="*/ 16 h 78"/>
              <a:gd name="T92" fmla="*/ 39 w 77"/>
              <a:gd name="T93" fmla="*/ 24 h 78"/>
              <a:gd name="T94" fmla="*/ 39 w 77"/>
              <a:gd name="T95" fmla="*/ 54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77" h="78">
                <a:moveTo>
                  <a:pt x="39" y="20"/>
                </a:moveTo>
                <a:cubicBezTo>
                  <a:pt x="49" y="20"/>
                  <a:pt x="57" y="29"/>
                  <a:pt x="57" y="39"/>
                </a:cubicBezTo>
                <a:cubicBezTo>
                  <a:pt x="57" y="49"/>
                  <a:pt x="49" y="57"/>
                  <a:pt x="39" y="57"/>
                </a:cubicBezTo>
                <a:cubicBezTo>
                  <a:pt x="28" y="57"/>
                  <a:pt x="20" y="49"/>
                  <a:pt x="20" y="39"/>
                </a:cubicBezTo>
                <a:cubicBezTo>
                  <a:pt x="20" y="29"/>
                  <a:pt x="28" y="20"/>
                  <a:pt x="39" y="20"/>
                </a:cubicBezTo>
                <a:close/>
                <a:moveTo>
                  <a:pt x="48" y="8"/>
                </a:moveTo>
                <a:cubicBezTo>
                  <a:pt x="48" y="8"/>
                  <a:pt x="48" y="8"/>
                  <a:pt x="48" y="8"/>
                </a:cubicBezTo>
                <a:cubicBezTo>
                  <a:pt x="49" y="9"/>
                  <a:pt x="50" y="9"/>
                  <a:pt x="51" y="9"/>
                </a:cubicBezTo>
                <a:cubicBezTo>
                  <a:pt x="52" y="10"/>
                  <a:pt x="52" y="10"/>
                  <a:pt x="53" y="10"/>
                </a:cubicBezTo>
                <a:cubicBezTo>
                  <a:pt x="57" y="7"/>
                  <a:pt x="57" y="7"/>
                  <a:pt x="57" y="7"/>
                </a:cubicBezTo>
                <a:cubicBezTo>
                  <a:pt x="58" y="5"/>
                  <a:pt x="60" y="5"/>
                  <a:pt x="61" y="7"/>
                </a:cubicBezTo>
                <a:cubicBezTo>
                  <a:pt x="61" y="7"/>
                  <a:pt x="61" y="7"/>
                  <a:pt x="61" y="7"/>
                </a:cubicBezTo>
                <a:cubicBezTo>
                  <a:pt x="61" y="7"/>
                  <a:pt x="61" y="7"/>
                  <a:pt x="61" y="7"/>
                </a:cubicBezTo>
                <a:cubicBezTo>
                  <a:pt x="71" y="16"/>
                  <a:pt x="71" y="16"/>
                  <a:pt x="71" y="16"/>
                </a:cubicBezTo>
                <a:cubicBezTo>
                  <a:pt x="72" y="17"/>
                  <a:pt x="72" y="19"/>
                  <a:pt x="71" y="20"/>
                </a:cubicBezTo>
                <a:cubicBezTo>
                  <a:pt x="67" y="24"/>
                  <a:pt x="67" y="24"/>
                  <a:pt x="67" y="24"/>
                </a:cubicBezTo>
                <a:cubicBezTo>
                  <a:pt x="67" y="25"/>
                  <a:pt x="68" y="26"/>
                  <a:pt x="68" y="26"/>
                </a:cubicBezTo>
                <a:cubicBezTo>
                  <a:pt x="68" y="27"/>
                  <a:pt x="69" y="28"/>
                  <a:pt x="69" y="29"/>
                </a:cubicBezTo>
                <a:cubicBezTo>
                  <a:pt x="74" y="29"/>
                  <a:pt x="74" y="29"/>
                  <a:pt x="74" y="29"/>
                </a:cubicBezTo>
                <a:cubicBezTo>
                  <a:pt x="76" y="29"/>
                  <a:pt x="77" y="30"/>
                  <a:pt x="77" y="32"/>
                </a:cubicBezTo>
                <a:cubicBezTo>
                  <a:pt x="77" y="32"/>
                  <a:pt x="77" y="32"/>
                  <a:pt x="77" y="32"/>
                </a:cubicBezTo>
                <a:cubicBezTo>
                  <a:pt x="77" y="45"/>
                  <a:pt x="77" y="45"/>
                  <a:pt x="77" y="45"/>
                </a:cubicBezTo>
                <a:cubicBezTo>
                  <a:pt x="77" y="47"/>
                  <a:pt x="76" y="48"/>
                  <a:pt x="74" y="48"/>
                </a:cubicBezTo>
                <a:cubicBezTo>
                  <a:pt x="74" y="48"/>
                  <a:pt x="74" y="48"/>
                  <a:pt x="74" y="48"/>
                </a:cubicBezTo>
                <a:cubicBezTo>
                  <a:pt x="69" y="48"/>
                  <a:pt x="69" y="48"/>
                  <a:pt x="69" y="48"/>
                </a:cubicBezTo>
                <a:cubicBezTo>
                  <a:pt x="69" y="49"/>
                  <a:pt x="68" y="50"/>
                  <a:pt x="68" y="51"/>
                </a:cubicBezTo>
                <a:cubicBezTo>
                  <a:pt x="68" y="52"/>
                  <a:pt x="67" y="53"/>
                  <a:pt x="67" y="53"/>
                </a:cubicBezTo>
                <a:cubicBezTo>
                  <a:pt x="71" y="57"/>
                  <a:pt x="71" y="57"/>
                  <a:pt x="71" y="57"/>
                </a:cubicBezTo>
                <a:cubicBezTo>
                  <a:pt x="72" y="58"/>
                  <a:pt x="72" y="60"/>
                  <a:pt x="71" y="61"/>
                </a:cubicBezTo>
                <a:cubicBezTo>
                  <a:pt x="71" y="61"/>
                  <a:pt x="71" y="61"/>
                  <a:pt x="71" y="61"/>
                </a:cubicBezTo>
                <a:cubicBezTo>
                  <a:pt x="71" y="61"/>
                  <a:pt x="71" y="61"/>
                  <a:pt x="71" y="61"/>
                </a:cubicBezTo>
                <a:cubicBezTo>
                  <a:pt x="61" y="71"/>
                  <a:pt x="61" y="71"/>
                  <a:pt x="61" y="71"/>
                </a:cubicBezTo>
                <a:cubicBezTo>
                  <a:pt x="60" y="72"/>
                  <a:pt x="58" y="72"/>
                  <a:pt x="57" y="71"/>
                </a:cubicBezTo>
                <a:cubicBezTo>
                  <a:pt x="53" y="67"/>
                  <a:pt x="53" y="67"/>
                  <a:pt x="53" y="67"/>
                </a:cubicBezTo>
                <a:cubicBezTo>
                  <a:pt x="52" y="68"/>
                  <a:pt x="52" y="68"/>
                  <a:pt x="51" y="68"/>
                </a:cubicBezTo>
                <a:cubicBezTo>
                  <a:pt x="51" y="68"/>
                  <a:pt x="51" y="68"/>
                  <a:pt x="51" y="68"/>
                </a:cubicBezTo>
                <a:cubicBezTo>
                  <a:pt x="50" y="69"/>
                  <a:pt x="49" y="69"/>
                  <a:pt x="48" y="69"/>
                </a:cubicBezTo>
                <a:cubicBezTo>
                  <a:pt x="48" y="75"/>
                  <a:pt x="48" y="75"/>
                  <a:pt x="48" y="75"/>
                </a:cubicBezTo>
                <a:cubicBezTo>
                  <a:pt x="48" y="76"/>
                  <a:pt x="47" y="78"/>
                  <a:pt x="45" y="78"/>
                </a:cubicBezTo>
                <a:cubicBezTo>
                  <a:pt x="45" y="77"/>
                  <a:pt x="45" y="77"/>
                  <a:pt x="45" y="77"/>
                </a:cubicBezTo>
                <a:cubicBezTo>
                  <a:pt x="32" y="77"/>
                  <a:pt x="32" y="77"/>
                  <a:pt x="32" y="77"/>
                </a:cubicBezTo>
                <a:cubicBezTo>
                  <a:pt x="30" y="77"/>
                  <a:pt x="29" y="76"/>
                  <a:pt x="29" y="75"/>
                </a:cubicBezTo>
                <a:cubicBezTo>
                  <a:pt x="29" y="75"/>
                  <a:pt x="29" y="75"/>
                  <a:pt x="29" y="75"/>
                </a:cubicBezTo>
                <a:cubicBezTo>
                  <a:pt x="29" y="69"/>
                  <a:pt x="29" y="69"/>
                  <a:pt x="29" y="69"/>
                </a:cubicBezTo>
                <a:cubicBezTo>
                  <a:pt x="28" y="69"/>
                  <a:pt x="27" y="69"/>
                  <a:pt x="26" y="68"/>
                </a:cubicBezTo>
                <a:cubicBezTo>
                  <a:pt x="26" y="68"/>
                  <a:pt x="26" y="68"/>
                  <a:pt x="26" y="68"/>
                </a:cubicBezTo>
                <a:cubicBezTo>
                  <a:pt x="26" y="68"/>
                  <a:pt x="26" y="68"/>
                  <a:pt x="26" y="68"/>
                </a:cubicBezTo>
                <a:cubicBezTo>
                  <a:pt x="25" y="68"/>
                  <a:pt x="25" y="67"/>
                  <a:pt x="24" y="67"/>
                </a:cubicBezTo>
                <a:cubicBezTo>
                  <a:pt x="20" y="71"/>
                  <a:pt x="20" y="71"/>
                  <a:pt x="20" y="71"/>
                </a:cubicBezTo>
                <a:cubicBezTo>
                  <a:pt x="19" y="72"/>
                  <a:pt x="17" y="72"/>
                  <a:pt x="16" y="71"/>
                </a:cubicBezTo>
                <a:cubicBezTo>
                  <a:pt x="16" y="71"/>
                  <a:pt x="16" y="71"/>
                  <a:pt x="16" y="71"/>
                </a:cubicBezTo>
                <a:cubicBezTo>
                  <a:pt x="16" y="71"/>
                  <a:pt x="16" y="71"/>
                  <a:pt x="16" y="71"/>
                </a:cubicBezTo>
                <a:cubicBezTo>
                  <a:pt x="6" y="61"/>
                  <a:pt x="6" y="61"/>
                  <a:pt x="6" y="61"/>
                </a:cubicBezTo>
                <a:cubicBezTo>
                  <a:pt x="5" y="60"/>
                  <a:pt x="5" y="58"/>
                  <a:pt x="6" y="57"/>
                </a:cubicBezTo>
                <a:cubicBezTo>
                  <a:pt x="10" y="53"/>
                  <a:pt x="10" y="53"/>
                  <a:pt x="10" y="53"/>
                </a:cubicBezTo>
                <a:cubicBezTo>
                  <a:pt x="10" y="53"/>
                  <a:pt x="9" y="52"/>
                  <a:pt x="9" y="51"/>
                </a:cubicBezTo>
                <a:cubicBezTo>
                  <a:pt x="9" y="50"/>
                  <a:pt x="8" y="49"/>
                  <a:pt x="8" y="48"/>
                </a:cubicBezTo>
                <a:cubicBezTo>
                  <a:pt x="3" y="48"/>
                  <a:pt x="3" y="48"/>
                  <a:pt x="3" y="48"/>
                </a:cubicBezTo>
                <a:cubicBezTo>
                  <a:pt x="1" y="48"/>
                  <a:pt x="0" y="47"/>
                  <a:pt x="0" y="45"/>
                </a:cubicBezTo>
                <a:cubicBezTo>
                  <a:pt x="0" y="45"/>
                  <a:pt x="0" y="45"/>
                  <a:pt x="0" y="45"/>
                </a:cubicBezTo>
                <a:cubicBezTo>
                  <a:pt x="0" y="32"/>
                  <a:pt x="0" y="32"/>
                  <a:pt x="0" y="32"/>
                </a:cubicBezTo>
                <a:cubicBezTo>
                  <a:pt x="0" y="30"/>
                  <a:pt x="1" y="29"/>
                  <a:pt x="3" y="29"/>
                </a:cubicBezTo>
                <a:cubicBezTo>
                  <a:pt x="8" y="29"/>
                  <a:pt x="8" y="29"/>
                  <a:pt x="8" y="29"/>
                </a:cubicBezTo>
                <a:cubicBezTo>
                  <a:pt x="8" y="28"/>
                  <a:pt x="9" y="27"/>
                  <a:pt x="9" y="26"/>
                </a:cubicBezTo>
                <a:cubicBezTo>
                  <a:pt x="9" y="26"/>
                  <a:pt x="10" y="25"/>
                  <a:pt x="10" y="24"/>
                </a:cubicBezTo>
                <a:cubicBezTo>
                  <a:pt x="6" y="20"/>
                  <a:pt x="6" y="20"/>
                  <a:pt x="6" y="20"/>
                </a:cubicBezTo>
                <a:cubicBezTo>
                  <a:pt x="5" y="19"/>
                  <a:pt x="5" y="17"/>
                  <a:pt x="6" y="16"/>
                </a:cubicBezTo>
                <a:cubicBezTo>
                  <a:pt x="6" y="16"/>
                  <a:pt x="6" y="16"/>
                  <a:pt x="6" y="16"/>
                </a:cubicBezTo>
                <a:cubicBezTo>
                  <a:pt x="6" y="16"/>
                  <a:pt x="6" y="16"/>
                  <a:pt x="6" y="16"/>
                </a:cubicBezTo>
                <a:cubicBezTo>
                  <a:pt x="16" y="7"/>
                  <a:pt x="16" y="7"/>
                  <a:pt x="16" y="7"/>
                </a:cubicBezTo>
                <a:cubicBezTo>
                  <a:pt x="17" y="5"/>
                  <a:pt x="19" y="5"/>
                  <a:pt x="20" y="7"/>
                </a:cubicBezTo>
                <a:cubicBezTo>
                  <a:pt x="24" y="10"/>
                  <a:pt x="24" y="10"/>
                  <a:pt x="24" y="10"/>
                </a:cubicBezTo>
                <a:cubicBezTo>
                  <a:pt x="25" y="10"/>
                  <a:pt x="27" y="9"/>
                  <a:pt x="29" y="8"/>
                </a:cubicBezTo>
                <a:cubicBezTo>
                  <a:pt x="29" y="3"/>
                  <a:pt x="29" y="3"/>
                  <a:pt x="29" y="3"/>
                </a:cubicBezTo>
                <a:cubicBezTo>
                  <a:pt x="29" y="1"/>
                  <a:pt x="30" y="0"/>
                  <a:pt x="32" y="0"/>
                </a:cubicBezTo>
                <a:cubicBezTo>
                  <a:pt x="32" y="0"/>
                  <a:pt x="32" y="0"/>
                  <a:pt x="32" y="0"/>
                </a:cubicBezTo>
                <a:cubicBezTo>
                  <a:pt x="45" y="0"/>
                  <a:pt x="45" y="0"/>
                  <a:pt x="45" y="0"/>
                </a:cubicBezTo>
                <a:cubicBezTo>
                  <a:pt x="47" y="0"/>
                  <a:pt x="48" y="1"/>
                  <a:pt x="48" y="3"/>
                </a:cubicBezTo>
                <a:cubicBezTo>
                  <a:pt x="48" y="3"/>
                  <a:pt x="48" y="3"/>
                  <a:pt x="48" y="3"/>
                </a:cubicBezTo>
                <a:cubicBezTo>
                  <a:pt x="48" y="8"/>
                  <a:pt x="48" y="8"/>
                  <a:pt x="48" y="8"/>
                </a:cubicBezTo>
                <a:close/>
                <a:moveTo>
                  <a:pt x="48" y="15"/>
                </a:moveTo>
                <a:cubicBezTo>
                  <a:pt x="48" y="15"/>
                  <a:pt x="48" y="15"/>
                  <a:pt x="48" y="15"/>
                </a:cubicBezTo>
                <a:cubicBezTo>
                  <a:pt x="47" y="14"/>
                  <a:pt x="46" y="14"/>
                  <a:pt x="45" y="13"/>
                </a:cubicBezTo>
                <a:cubicBezTo>
                  <a:pt x="43" y="13"/>
                  <a:pt x="42" y="12"/>
                  <a:pt x="42" y="11"/>
                </a:cubicBezTo>
                <a:cubicBezTo>
                  <a:pt x="42" y="6"/>
                  <a:pt x="42" y="6"/>
                  <a:pt x="42" y="6"/>
                </a:cubicBezTo>
                <a:cubicBezTo>
                  <a:pt x="35" y="6"/>
                  <a:pt x="35" y="6"/>
                  <a:pt x="35" y="6"/>
                </a:cubicBezTo>
                <a:cubicBezTo>
                  <a:pt x="35" y="11"/>
                  <a:pt x="35" y="11"/>
                  <a:pt x="35" y="11"/>
                </a:cubicBezTo>
                <a:cubicBezTo>
                  <a:pt x="35" y="12"/>
                  <a:pt x="34" y="13"/>
                  <a:pt x="33" y="13"/>
                </a:cubicBezTo>
                <a:cubicBezTo>
                  <a:pt x="30" y="14"/>
                  <a:pt x="27" y="15"/>
                  <a:pt x="25" y="17"/>
                </a:cubicBezTo>
                <a:cubicBezTo>
                  <a:pt x="25" y="17"/>
                  <a:pt x="25" y="17"/>
                  <a:pt x="25" y="17"/>
                </a:cubicBezTo>
                <a:cubicBezTo>
                  <a:pt x="24" y="17"/>
                  <a:pt x="22" y="17"/>
                  <a:pt x="21" y="16"/>
                </a:cubicBezTo>
                <a:cubicBezTo>
                  <a:pt x="18" y="13"/>
                  <a:pt x="18" y="13"/>
                  <a:pt x="18" y="13"/>
                </a:cubicBezTo>
                <a:cubicBezTo>
                  <a:pt x="13" y="18"/>
                  <a:pt x="13" y="18"/>
                  <a:pt x="13" y="18"/>
                </a:cubicBezTo>
                <a:cubicBezTo>
                  <a:pt x="16" y="21"/>
                  <a:pt x="16" y="21"/>
                  <a:pt x="16" y="21"/>
                </a:cubicBezTo>
                <a:cubicBezTo>
                  <a:pt x="17" y="22"/>
                  <a:pt x="17" y="24"/>
                  <a:pt x="16" y="25"/>
                </a:cubicBezTo>
                <a:cubicBezTo>
                  <a:pt x="16" y="26"/>
                  <a:pt x="15" y="27"/>
                  <a:pt x="14" y="29"/>
                </a:cubicBezTo>
                <a:cubicBezTo>
                  <a:pt x="14" y="30"/>
                  <a:pt x="14" y="31"/>
                  <a:pt x="13" y="33"/>
                </a:cubicBezTo>
                <a:cubicBezTo>
                  <a:pt x="13" y="34"/>
                  <a:pt x="12" y="35"/>
                  <a:pt x="10" y="35"/>
                </a:cubicBezTo>
                <a:cubicBezTo>
                  <a:pt x="6" y="35"/>
                  <a:pt x="6" y="35"/>
                  <a:pt x="6" y="35"/>
                </a:cubicBezTo>
                <a:cubicBezTo>
                  <a:pt x="6" y="42"/>
                  <a:pt x="6" y="42"/>
                  <a:pt x="6" y="42"/>
                </a:cubicBezTo>
                <a:cubicBezTo>
                  <a:pt x="10" y="42"/>
                  <a:pt x="10" y="42"/>
                  <a:pt x="10" y="42"/>
                </a:cubicBezTo>
                <a:cubicBezTo>
                  <a:pt x="12" y="42"/>
                  <a:pt x="13" y="43"/>
                  <a:pt x="13" y="45"/>
                </a:cubicBezTo>
                <a:cubicBezTo>
                  <a:pt x="13" y="46"/>
                  <a:pt x="14" y="47"/>
                  <a:pt x="14" y="49"/>
                </a:cubicBezTo>
                <a:cubicBezTo>
                  <a:pt x="15" y="50"/>
                  <a:pt x="16" y="51"/>
                  <a:pt x="16" y="52"/>
                </a:cubicBezTo>
                <a:cubicBezTo>
                  <a:pt x="17" y="54"/>
                  <a:pt x="17" y="55"/>
                  <a:pt x="16" y="56"/>
                </a:cubicBezTo>
                <a:cubicBezTo>
                  <a:pt x="13" y="59"/>
                  <a:pt x="13" y="59"/>
                  <a:pt x="13" y="59"/>
                </a:cubicBezTo>
                <a:cubicBezTo>
                  <a:pt x="18" y="64"/>
                  <a:pt x="18" y="64"/>
                  <a:pt x="18" y="64"/>
                </a:cubicBezTo>
                <a:cubicBezTo>
                  <a:pt x="21" y="61"/>
                  <a:pt x="21" y="61"/>
                  <a:pt x="21" y="61"/>
                </a:cubicBezTo>
                <a:cubicBezTo>
                  <a:pt x="22" y="60"/>
                  <a:pt x="24" y="60"/>
                  <a:pt x="25" y="61"/>
                </a:cubicBezTo>
                <a:cubicBezTo>
                  <a:pt x="26" y="62"/>
                  <a:pt x="27" y="62"/>
                  <a:pt x="29" y="63"/>
                </a:cubicBezTo>
                <a:cubicBezTo>
                  <a:pt x="30" y="63"/>
                  <a:pt x="31" y="64"/>
                  <a:pt x="32" y="64"/>
                </a:cubicBezTo>
                <a:cubicBezTo>
                  <a:pt x="34" y="64"/>
                  <a:pt x="35" y="66"/>
                  <a:pt x="35" y="67"/>
                </a:cubicBezTo>
                <a:cubicBezTo>
                  <a:pt x="35" y="72"/>
                  <a:pt x="35" y="72"/>
                  <a:pt x="35" y="72"/>
                </a:cubicBezTo>
                <a:cubicBezTo>
                  <a:pt x="42" y="72"/>
                  <a:pt x="42" y="72"/>
                  <a:pt x="42" y="72"/>
                </a:cubicBezTo>
                <a:cubicBezTo>
                  <a:pt x="42" y="67"/>
                  <a:pt x="42" y="67"/>
                  <a:pt x="42" y="67"/>
                </a:cubicBezTo>
                <a:cubicBezTo>
                  <a:pt x="42" y="67"/>
                  <a:pt x="42" y="67"/>
                  <a:pt x="42" y="67"/>
                </a:cubicBezTo>
                <a:cubicBezTo>
                  <a:pt x="42" y="66"/>
                  <a:pt x="43" y="64"/>
                  <a:pt x="44" y="64"/>
                </a:cubicBezTo>
                <a:cubicBezTo>
                  <a:pt x="46" y="64"/>
                  <a:pt x="47" y="63"/>
                  <a:pt x="48" y="63"/>
                </a:cubicBezTo>
                <a:cubicBezTo>
                  <a:pt x="48" y="63"/>
                  <a:pt x="48" y="63"/>
                  <a:pt x="48" y="63"/>
                </a:cubicBezTo>
                <a:cubicBezTo>
                  <a:pt x="50" y="62"/>
                  <a:pt x="51" y="62"/>
                  <a:pt x="52" y="61"/>
                </a:cubicBezTo>
                <a:cubicBezTo>
                  <a:pt x="53" y="60"/>
                  <a:pt x="55" y="60"/>
                  <a:pt x="56" y="61"/>
                </a:cubicBezTo>
                <a:cubicBezTo>
                  <a:pt x="59" y="64"/>
                  <a:pt x="59" y="64"/>
                  <a:pt x="59" y="64"/>
                </a:cubicBezTo>
                <a:cubicBezTo>
                  <a:pt x="64" y="59"/>
                  <a:pt x="64" y="59"/>
                  <a:pt x="64" y="59"/>
                </a:cubicBezTo>
                <a:cubicBezTo>
                  <a:pt x="61" y="56"/>
                  <a:pt x="61" y="56"/>
                  <a:pt x="61" y="56"/>
                </a:cubicBezTo>
                <a:cubicBezTo>
                  <a:pt x="60" y="55"/>
                  <a:pt x="60" y="54"/>
                  <a:pt x="61" y="52"/>
                </a:cubicBezTo>
                <a:cubicBezTo>
                  <a:pt x="61" y="51"/>
                  <a:pt x="62" y="50"/>
                  <a:pt x="63" y="49"/>
                </a:cubicBezTo>
                <a:cubicBezTo>
                  <a:pt x="63" y="47"/>
                  <a:pt x="64" y="46"/>
                  <a:pt x="64" y="45"/>
                </a:cubicBezTo>
                <a:cubicBezTo>
                  <a:pt x="64" y="43"/>
                  <a:pt x="65" y="42"/>
                  <a:pt x="67" y="42"/>
                </a:cubicBezTo>
                <a:cubicBezTo>
                  <a:pt x="71" y="42"/>
                  <a:pt x="71" y="42"/>
                  <a:pt x="71" y="42"/>
                </a:cubicBezTo>
                <a:cubicBezTo>
                  <a:pt x="71" y="35"/>
                  <a:pt x="71" y="35"/>
                  <a:pt x="71" y="35"/>
                </a:cubicBezTo>
                <a:cubicBezTo>
                  <a:pt x="67" y="35"/>
                  <a:pt x="67" y="35"/>
                  <a:pt x="67" y="35"/>
                </a:cubicBezTo>
                <a:cubicBezTo>
                  <a:pt x="65" y="35"/>
                  <a:pt x="64" y="34"/>
                  <a:pt x="64" y="33"/>
                </a:cubicBezTo>
                <a:cubicBezTo>
                  <a:pt x="64" y="31"/>
                  <a:pt x="63" y="30"/>
                  <a:pt x="63" y="29"/>
                </a:cubicBezTo>
                <a:cubicBezTo>
                  <a:pt x="62" y="27"/>
                  <a:pt x="61" y="26"/>
                  <a:pt x="61" y="25"/>
                </a:cubicBezTo>
                <a:cubicBezTo>
                  <a:pt x="60" y="24"/>
                  <a:pt x="60" y="22"/>
                  <a:pt x="61" y="21"/>
                </a:cubicBezTo>
                <a:cubicBezTo>
                  <a:pt x="64" y="18"/>
                  <a:pt x="64" y="18"/>
                  <a:pt x="64" y="18"/>
                </a:cubicBezTo>
                <a:cubicBezTo>
                  <a:pt x="59" y="13"/>
                  <a:pt x="59" y="13"/>
                  <a:pt x="59" y="13"/>
                </a:cubicBezTo>
                <a:cubicBezTo>
                  <a:pt x="56" y="16"/>
                  <a:pt x="56" y="16"/>
                  <a:pt x="56" y="16"/>
                </a:cubicBezTo>
                <a:cubicBezTo>
                  <a:pt x="55" y="17"/>
                  <a:pt x="53" y="17"/>
                  <a:pt x="52" y="17"/>
                </a:cubicBezTo>
                <a:cubicBezTo>
                  <a:pt x="51" y="16"/>
                  <a:pt x="50" y="15"/>
                  <a:pt x="48" y="15"/>
                </a:cubicBezTo>
                <a:close/>
                <a:moveTo>
                  <a:pt x="39" y="24"/>
                </a:moveTo>
                <a:cubicBezTo>
                  <a:pt x="39" y="24"/>
                  <a:pt x="39" y="24"/>
                  <a:pt x="39" y="24"/>
                </a:cubicBezTo>
                <a:cubicBezTo>
                  <a:pt x="30" y="24"/>
                  <a:pt x="24" y="31"/>
                  <a:pt x="24" y="39"/>
                </a:cubicBezTo>
                <a:cubicBezTo>
                  <a:pt x="24" y="47"/>
                  <a:pt x="30" y="54"/>
                  <a:pt x="39" y="54"/>
                </a:cubicBezTo>
                <a:cubicBezTo>
                  <a:pt x="47" y="54"/>
                  <a:pt x="53" y="47"/>
                  <a:pt x="53" y="39"/>
                </a:cubicBezTo>
                <a:cubicBezTo>
                  <a:pt x="53" y="31"/>
                  <a:pt x="47" y="24"/>
                  <a:pt x="39" y="24"/>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400">
              <a:solidFill>
                <a:schemeClr val="bg1"/>
              </a:solidFill>
              <a:latin typeface="+mn-ea"/>
            </a:endParaRPr>
          </a:p>
        </p:txBody>
      </p:sp>
      <p:sp>
        <p:nvSpPr>
          <p:cNvPr id="12" name="Rectangle 33"/>
          <p:cNvSpPr>
            <a:spLocks noChangeArrowheads="1"/>
          </p:cNvSpPr>
          <p:nvPr/>
        </p:nvSpPr>
        <p:spPr bwMode="auto">
          <a:xfrm>
            <a:off x="10083378" y="2496677"/>
            <a:ext cx="1915582"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buFont typeface="Arial" panose="020B0604020202020204" pitchFamily="34" charset="0"/>
              <a:buNone/>
            </a:pPr>
            <a:r>
              <a:rPr lang="zh-CN" altLang="en-US" sz="1400" dirty="0">
                <a:solidFill>
                  <a:schemeClr val="bg1"/>
                </a:solidFill>
                <a:latin typeface="+mn-ea"/>
              </a:rPr>
              <a:t>您的内容打在这里，或者通过复制您的文本后，在此框中选择粘贴，并选择只保留文字。</a:t>
            </a:r>
            <a:endParaRPr lang="zh-CN" altLang="en-US" sz="1400" dirty="0">
              <a:solidFill>
                <a:schemeClr val="bg1"/>
              </a:solidFill>
              <a:latin typeface="+mn-ea"/>
            </a:endParaRPr>
          </a:p>
        </p:txBody>
      </p:sp>
      <p:sp>
        <p:nvSpPr>
          <p:cNvPr id="13" name="Rectangle 34"/>
          <p:cNvSpPr>
            <a:spLocks noChangeArrowheads="1"/>
          </p:cNvSpPr>
          <p:nvPr/>
        </p:nvSpPr>
        <p:spPr bwMode="auto">
          <a:xfrm>
            <a:off x="10083378" y="3832294"/>
            <a:ext cx="1915582"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buFont typeface="Arial" panose="020B0604020202020204" pitchFamily="34" charset="0"/>
              <a:buNone/>
            </a:pPr>
            <a:r>
              <a:rPr lang="zh-CN" altLang="en-US" sz="1400" dirty="0">
                <a:solidFill>
                  <a:schemeClr val="bg1"/>
                </a:solidFill>
                <a:latin typeface="+mn-ea"/>
              </a:rPr>
              <a:t>您的内容打在这里，或者通过复制您的文本后，在此框中选择粘贴，并选择只保留文字。</a:t>
            </a:r>
            <a:endParaRPr lang="zh-CN" altLang="en-US" sz="1400" dirty="0">
              <a:solidFill>
                <a:schemeClr val="bg1"/>
              </a:solidFill>
              <a:latin typeface="+mn-ea"/>
            </a:endParaRPr>
          </a:p>
        </p:txBody>
      </p:sp>
      <p:grpSp>
        <p:nvGrpSpPr>
          <p:cNvPr id="14" name="组合 13"/>
          <p:cNvGrpSpPr/>
          <p:nvPr/>
        </p:nvGrpSpPr>
        <p:grpSpPr>
          <a:xfrm>
            <a:off x="7478137" y="2074485"/>
            <a:ext cx="1109224" cy="1109224"/>
            <a:chOff x="5608603" y="1555070"/>
            <a:chExt cx="831918" cy="831918"/>
          </a:xfrm>
        </p:grpSpPr>
        <p:sp>
          <p:nvSpPr>
            <p:cNvPr id="15" name="椭圆 14"/>
            <p:cNvSpPr/>
            <p:nvPr/>
          </p:nvSpPr>
          <p:spPr>
            <a:xfrm>
              <a:off x="5707640" y="1654107"/>
              <a:ext cx="633844" cy="633844"/>
            </a:xfrm>
            <a:prstGeom prst="ellipse">
              <a:avLst/>
            </a:prstGeom>
            <a:solidFill>
              <a:srgbClr val="F2B253"/>
            </a:solidFill>
            <a:ln>
              <a:solidFill>
                <a:srgbClr val="F2B253"/>
              </a:solid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bg1"/>
                </a:solidFill>
                <a:latin typeface="+mn-ea"/>
              </a:endParaRPr>
            </a:p>
          </p:txBody>
        </p:sp>
        <p:sp>
          <p:nvSpPr>
            <p:cNvPr id="16" name="椭圆 15"/>
            <p:cNvSpPr/>
            <p:nvPr/>
          </p:nvSpPr>
          <p:spPr>
            <a:xfrm>
              <a:off x="5608603" y="1555070"/>
              <a:ext cx="831918" cy="831918"/>
            </a:xfrm>
            <a:prstGeom prst="ellipse">
              <a:avLst/>
            </a:prstGeom>
            <a:solidFill>
              <a:schemeClr val="accent2"/>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2400">
                <a:solidFill>
                  <a:schemeClr val="bg1"/>
                </a:solidFill>
                <a:latin typeface="+mn-ea"/>
              </a:endParaRPr>
            </a:p>
          </p:txBody>
        </p:sp>
      </p:grpSp>
      <p:sp>
        <p:nvSpPr>
          <p:cNvPr id="17" name="Rectangle 31"/>
          <p:cNvSpPr>
            <a:spLocks noChangeArrowheads="1"/>
          </p:cNvSpPr>
          <p:nvPr/>
        </p:nvSpPr>
        <p:spPr bwMode="auto">
          <a:xfrm>
            <a:off x="7212917" y="2304353"/>
            <a:ext cx="1698933" cy="6771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buFont typeface="Arial" panose="020B0604020202020204" pitchFamily="34" charset="0"/>
              <a:buNone/>
            </a:pPr>
            <a:r>
              <a:rPr lang="en-US" altLang="zh-CN" sz="4400" dirty="0">
                <a:solidFill>
                  <a:schemeClr val="bg1"/>
                </a:solidFill>
                <a:latin typeface="+mj-lt"/>
              </a:rPr>
              <a:t>93%</a:t>
            </a:r>
            <a:endParaRPr lang="en-US" altLang="zh-CN" sz="4400" dirty="0">
              <a:solidFill>
                <a:schemeClr val="bg1"/>
              </a:solidFill>
              <a:latin typeface="+mj-lt"/>
            </a:endParaRPr>
          </a:p>
        </p:txBody>
      </p:sp>
      <p:pic>
        <p:nvPicPr>
          <p:cNvPr id="20" name="图片占位符 19" descr="图片包含 室内, 墙壁&#10;&#10;已生成极高可信度的说明"/>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l="15812" r="15812"/>
          <a:stretch>
            <a:fillRect/>
          </a:stretch>
        </p:blipFill>
        <p:spPr/>
      </p:pic>
    </p:spTree>
  </p:cSld>
  <p:clrMapOvr>
    <a:masterClrMapping/>
  </p:clrMapOvr>
  <mc:AlternateContent xmlns:mc="http://schemas.openxmlformats.org/markup-compatibility/2006">
    <mc:Choice xmlns:p14="http://schemas.microsoft.com/office/powerpoint/2010/main" Requires="p14">
      <p:transition spd="slow" p14:dur="900" advClick="0" advTm="5000">
        <p14:warp dir="in"/>
      </p:transition>
    </mc:Choice>
    <mc:Fallback>
      <p:transition spd="slow" advClick="0" advTm="500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14:presetBounceEnd="66000">
                                      <p:stCondLst>
                                        <p:cond delay="600"/>
                                      </p:stCondLst>
                                      <p:childTnLst>
                                        <p:set>
                                          <p:cBhvr>
                                            <p:cTn id="6" dur="1" fill="hold">
                                              <p:stCondLst>
                                                <p:cond delay="0"/>
                                              </p:stCondLst>
                                            </p:cTn>
                                            <p:tgtEl>
                                              <p:spTgt spid="3"/>
                                            </p:tgtEl>
                                            <p:attrNameLst>
                                              <p:attrName>style.visibility</p:attrName>
                                            </p:attrNameLst>
                                          </p:cBhvr>
                                          <p:to>
                                            <p:strVal val="visible"/>
                                          </p:to>
                                        </p:set>
                                        <p:anim calcmode="lin" valueType="num" p14:bounceEnd="66000">
                                          <p:cBhvr additive="base">
                                            <p:cTn id="7" dur="600" fill="hold"/>
                                            <p:tgtEl>
                                              <p:spTgt spid="3"/>
                                            </p:tgtEl>
                                            <p:attrNameLst>
                                              <p:attrName>ppt_x</p:attrName>
                                            </p:attrNameLst>
                                          </p:cBhvr>
                                          <p:tavLst>
                                            <p:tav tm="0">
                                              <p:val>
                                                <p:strVal val="#ppt_x"/>
                                              </p:val>
                                            </p:tav>
                                            <p:tav tm="100000">
                                              <p:val>
                                                <p:strVal val="#ppt_x"/>
                                              </p:val>
                                            </p:tav>
                                          </p:tavLst>
                                        </p:anim>
                                        <p:anim calcmode="lin" valueType="num" p14:bounceEnd="66000">
                                          <p:cBhvr additive="base">
                                            <p:cTn id="8" dur="600" fill="hold"/>
                                            <p:tgtEl>
                                              <p:spTgt spid="3"/>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14:presetBounceEnd="66000">
                                      <p:stCondLst>
                                        <p:cond delay="800"/>
                                      </p:stCondLst>
                                      <p:childTnLst>
                                        <p:set>
                                          <p:cBhvr>
                                            <p:cTn id="10" dur="1" fill="hold">
                                              <p:stCondLst>
                                                <p:cond delay="0"/>
                                              </p:stCondLst>
                                            </p:cTn>
                                            <p:tgtEl>
                                              <p:spTgt spid="5"/>
                                            </p:tgtEl>
                                            <p:attrNameLst>
                                              <p:attrName>style.visibility</p:attrName>
                                            </p:attrNameLst>
                                          </p:cBhvr>
                                          <p:to>
                                            <p:strVal val="visible"/>
                                          </p:to>
                                        </p:set>
                                        <p:anim calcmode="lin" valueType="num" p14:bounceEnd="66000">
                                          <p:cBhvr additive="base">
                                            <p:cTn id="11" dur="600" fill="hold"/>
                                            <p:tgtEl>
                                              <p:spTgt spid="5"/>
                                            </p:tgtEl>
                                            <p:attrNameLst>
                                              <p:attrName>ppt_x</p:attrName>
                                            </p:attrNameLst>
                                          </p:cBhvr>
                                          <p:tavLst>
                                            <p:tav tm="0">
                                              <p:val>
                                                <p:strVal val="#ppt_x"/>
                                              </p:val>
                                            </p:tav>
                                            <p:tav tm="100000">
                                              <p:val>
                                                <p:strVal val="#ppt_x"/>
                                              </p:val>
                                            </p:tav>
                                          </p:tavLst>
                                        </p:anim>
                                        <p:anim calcmode="lin" valueType="num" p14:bounceEnd="66000">
                                          <p:cBhvr additive="base">
                                            <p:cTn id="12" dur="600" fill="hold"/>
                                            <p:tgtEl>
                                              <p:spTgt spid="5"/>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14:presetBounceEnd="66000">
                                      <p:stCondLst>
                                        <p:cond delay="900"/>
                                      </p:stCondLst>
                                      <p:childTnLst>
                                        <p:set>
                                          <p:cBhvr>
                                            <p:cTn id="14" dur="1" fill="hold">
                                              <p:stCondLst>
                                                <p:cond delay="0"/>
                                              </p:stCondLst>
                                            </p:cTn>
                                            <p:tgtEl>
                                              <p:spTgt spid="14"/>
                                            </p:tgtEl>
                                            <p:attrNameLst>
                                              <p:attrName>style.visibility</p:attrName>
                                            </p:attrNameLst>
                                          </p:cBhvr>
                                          <p:to>
                                            <p:strVal val="visible"/>
                                          </p:to>
                                        </p:set>
                                        <p:anim calcmode="lin" valueType="num" p14:bounceEnd="66000">
                                          <p:cBhvr additive="base">
                                            <p:cTn id="15" dur="600" fill="hold"/>
                                            <p:tgtEl>
                                              <p:spTgt spid="14"/>
                                            </p:tgtEl>
                                            <p:attrNameLst>
                                              <p:attrName>ppt_x</p:attrName>
                                            </p:attrNameLst>
                                          </p:cBhvr>
                                          <p:tavLst>
                                            <p:tav tm="0">
                                              <p:val>
                                                <p:strVal val="#ppt_x"/>
                                              </p:val>
                                            </p:tav>
                                            <p:tav tm="100000">
                                              <p:val>
                                                <p:strVal val="#ppt_x"/>
                                              </p:val>
                                            </p:tav>
                                          </p:tavLst>
                                        </p:anim>
                                        <p:anim calcmode="lin" valueType="num" p14:bounceEnd="66000">
                                          <p:cBhvr additive="base">
                                            <p:cTn id="16" dur="600" fill="hold"/>
                                            <p:tgtEl>
                                              <p:spTgt spid="14"/>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14:presetBounceEnd="66000">
                                      <p:stCondLst>
                                        <p:cond delay="900"/>
                                      </p:stCondLst>
                                      <p:childTnLst>
                                        <p:set>
                                          <p:cBhvr>
                                            <p:cTn id="18" dur="1" fill="hold">
                                              <p:stCondLst>
                                                <p:cond delay="0"/>
                                              </p:stCondLst>
                                            </p:cTn>
                                            <p:tgtEl>
                                              <p:spTgt spid="17"/>
                                            </p:tgtEl>
                                            <p:attrNameLst>
                                              <p:attrName>style.visibility</p:attrName>
                                            </p:attrNameLst>
                                          </p:cBhvr>
                                          <p:to>
                                            <p:strVal val="visible"/>
                                          </p:to>
                                        </p:set>
                                        <p:anim calcmode="lin" valueType="num" p14:bounceEnd="66000">
                                          <p:cBhvr additive="base">
                                            <p:cTn id="19" dur="600" fill="hold"/>
                                            <p:tgtEl>
                                              <p:spTgt spid="17"/>
                                            </p:tgtEl>
                                            <p:attrNameLst>
                                              <p:attrName>ppt_x</p:attrName>
                                            </p:attrNameLst>
                                          </p:cBhvr>
                                          <p:tavLst>
                                            <p:tav tm="0">
                                              <p:val>
                                                <p:strVal val="#ppt_x"/>
                                              </p:val>
                                            </p:tav>
                                            <p:tav tm="100000">
                                              <p:val>
                                                <p:strVal val="#ppt_x"/>
                                              </p:val>
                                            </p:tav>
                                          </p:tavLst>
                                        </p:anim>
                                        <p:anim calcmode="lin" valueType="num" p14:bounceEnd="66000">
                                          <p:cBhvr additive="base">
                                            <p:cTn id="20" dur="600" fill="hold"/>
                                            <p:tgtEl>
                                              <p:spTgt spid="17"/>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14:presetBounceEnd="66000">
                                      <p:stCondLst>
                                        <p:cond delay="1100"/>
                                      </p:stCondLst>
                                      <p:childTnLst>
                                        <p:set>
                                          <p:cBhvr>
                                            <p:cTn id="22" dur="1" fill="hold">
                                              <p:stCondLst>
                                                <p:cond delay="0"/>
                                              </p:stCondLst>
                                            </p:cTn>
                                            <p:tgtEl>
                                              <p:spTgt spid="9"/>
                                            </p:tgtEl>
                                            <p:attrNameLst>
                                              <p:attrName>style.visibility</p:attrName>
                                            </p:attrNameLst>
                                          </p:cBhvr>
                                          <p:to>
                                            <p:strVal val="visible"/>
                                          </p:to>
                                        </p:set>
                                        <p:anim calcmode="lin" valueType="num" p14:bounceEnd="66000">
                                          <p:cBhvr additive="base">
                                            <p:cTn id="23" dur="600" fill="hold"/>
                                            <p:tgtEl>
                                              <p:spTgt spid="9"/>
                                            </p:tgtEl>
                                            <p:attrNameLst>
                                              <p:attrName>ppt_x</p:attrName>
                                            </p:attrNameLst>
                                          </p:cBhvr>
                                          <p:tavLst>
                                            <p:tav tm="0">
                                              <p:val>
                                                <p:strVal val="#ppt_x"/>
                                              </p:val>
                                            </p:tav>
                                            <p:tav tm="100000">
                                              <p:val>
                                                <p:strVal val="#ppt_x"/>
                                              </p:val>
                                            </p:tav>
                                          </p:tavLst>
                                        </p:anim>
                                        <p:anim calcmode="lin" valueType="num" p14:bounceEnd="66000">
                                          <p:cBhvr additive="base">
                                            <p:cTn id="24" dur="600" fill="hold"/>
                                            <p:tgtEl>
                                              <p:spTgt spid="9"/>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14:presetBounceEnd="66000">
                                      <p:stCondLst>
                                        <p:cond delay="1300"/>
                                      </p:stCondLst>
                                      <p:childTnLst>
                                        <p:set>
                                          <p:cBhvr>
                                            <p:cTn id="26" dur="1" fill="hold">
                                              <p:stCondLst>
                                                <p:cond delay="0"/>
                                              </p:stCondLst>
                                            </p:cTn>
                                            <p:tgtEl>
                                              <p:spTgt spid="8"/>
                                            </p:tgtEl>
                                            <p:attrNameLst>
                                              <p:attrName>style.visibility</p:attrName>
                                            </p:attrNameLst>
                                          </p:cBhvr>
                                          <p:to>
                                            <p:strVal val="visible"/>
                                          </p:to>
                                        </p:set>
                                        <p:anim calcmode="lin" valueType="num" p14:bounceEnd="66000">
                                          <p:cBhvr additive="base">
                                            <p:cTn id="27" dur="600" fill="hold"/>
                                            <p:tgtEl>
                                              <p:spTgt spid="8"/>
                                            </p:tgtEl>
                                            <p:attrNameLst>
                                              <p:attrName>ppt_x</p:attrName>
                                            </p:attrNameLst>
                                          </p:cBhvr>
                                          <p:tavLst>
                                            <p:tav tm="0">
                                              <p:val>
                                                <p:strVal val="#ppt_x"/>
                                              </p:val>
                                            </p:tav>
                                            <p:tav tm="100000">
                                              <p:val>
                                                <p:strVal val="#ppt_x"/>
                                              </p:val>
                                            </p:tav>
                                          </p:tavLst>
                                        </p:anim>
                                        <p:anim calcmode="lin" valueType="num" p14:bounceEnd="66000">
                                          <p:cBhvr additive="base">
                                            <p:cTn id="28" dur="600" fill="hold"/>
                                            <p:tgtEl>
                                              <p:spTgt spid="8"/>
                                            </p:tgtEl>
                                            <p:attrNameLst>
                                              <p:attrName>ppt_y</p:attrName>
                                            </p:attrNameLst>
                                          </p:cBhvr>
                                          <p:tavLst>
                                            <p:tav tm="0">
                                              <p:val>
                                                <p:strVal val="1+#ppt_h/2"/>
                                              </p:val>
                                            </p:tav>
                                            <p:tav tm="100000">
                                              <p:val>
                                                <p:strVal val="#ppt_y"/>
                                              </p:val>
                                            </p:tav>
                                          </p:tavLst>
                                        </p:anim>
                                      </p:childTnLst>
                                    </p:cTn>
                                  </p:par>
                                  <p:par>
                                    <p:cTn id="29" presetID="2" presetClass="entr" presetSubtype="8" fill="hold" grpId="0" nodeType="withEffect" p14:presetBounceEnd="66000">
                                      <p:stCondLst>
                                        <p:cond delay="1500"/>
                                      </p:stCondLst>
                                      <p:childTnLst>
                                        <p:set>
                                          <p:cBhvr>
                                            <p:cTn id="30" dur="1" fill="hold">
                                              <p:stCondLst>
                                                <p:cond delay="0"/>
                                              </p:stCondLst>
                                            </p:cTn>
                                            <p:tgtEl>
                                              <p:spTgt spid="2"/>
                                            </p:tgtEl>
                                            <p:attrNameLst>
                                              <p:attrName>style.visibility</p:attrName>
                                            </p:attrNameLst>
                                          </p:cBhvr>
                                          <p:to>
                                            <p:strVal val="visible"/>
                                          </p:to>
                                        </p:set>
                                        <p:anim calcmode="lin" valueType="num" p14:bounceEnd="66000">
                                          <p:cBhvr additive="base">
                                            <p:cTn id="31" dur="600" fill="hold"/>
                                            <p:tgtEl>
                                              <p:spTgt spid="2"/>
                                            </p:tgtEl>
                                            <p:attrNameLst>
                                              <p:attrName>ppt_x</p:attrName>
                                            </p:attrNameLst>
                                          </p:cBhvr>
                                          <p:tavLst>
                                            <p:tav tm="0">
                                              <p:val>
                                                <p:strVal val="0-#ppt_w/2"/>
                                              </p:val>
                                            </p:tav>
                                            <p:tav tm="100000">
                                              <p:val>
                                                <p:strVal val="#ppt_x"/>
                                              </p:val>
                                            </p:tav>
                                          </p:tavLst>
                                        </p:anim>
                                        <p:anim calcmode="lin" valueType="num" p14:bounceEnd="66000">
                                          <p:cBhvr additive="base">
                                            <p:cTn id="32" dur="600" fill="hold"/>
                                            <p:tgtEl>
                                              <p:spTgt spid="2"/>
                                            </p:tgtEl>
                                            <p:attrNameLst>
                                              <p:attrName>ppt_y</p:attrName>
                                            </p:attrNameLst>
                                          </p:cBhvr>
                                          <p:tavLst>
                                            <p:tav tm="0">
                                              <p:val>
                                                <p:strVal val="#ppt_y"/>
                                              </p:val>
                                            </p:tav>
                                            <p:tav tm="100000">
                                              <p:val>
                                                <p:strVal val="#ppt_y"/>
                                              </p:val>
                                            </p:tav>
                                          </p:tavLst>
                                        </p:anim>
                                      </p:childTnLst>
                                    </p:cTn>
                                  </p:par>
                                  <p:par>
                                    <p:cTn id="33" presetID="2" presetClass="entr" presetSubtype="8" fill="hold" grpId="0" nodeType="withEffect" p14:presetBounceEnd="66000">
                                      <p:stCondLst>
                                        <p:cond delay="1600"/>
                                      </p:stCondLst>
                                      <p:childTnLst>
                                        <p:set>
                                          <p:cBhvr>
                                            <p:cTn id="34" dur="1" fill="hold">
                                              <p:stCondLst>
                                                <p:cond delay="0"/>
                                              </p:stCondLst>
                                            </p:cTn>
                                            <p:tgtEl>
                                              <p:spTgt spid="7"/>
                                            </p:tgtEl>
                                            <p:attrNameLst>
                                              <p:attrName>style.visibility</p:attrName>
                                            </p:attrNameLst>
                                          </p:cBhvr>
                                          <p:to>
                                            <p:strVal val="visible"/>
                                          </p:to>
                                        </p:set>
                                        <p:anim calcmode="lin" valueType="num" p14:bounceEnd="66000">
                                          <p:cBhvr additive="base">
                                            <p:cTn id="35" dur="600" fill="hold"/>
                                            <p:tgtEl>
                                              <p:spTgt spid="7"/>
                                            </p:tgtEl>
                                            <p:attrNameLst>
                                              <p:attrName>ppt_x</p:attrName>
                                            </p:attrNameLst>
                                          </p:cBhvr>
                                          <p:tavLst>
                                            <p:tav tm="0">
                                              <p:val>
                                                <p:strVal val="0-#ppt_w/2"/>
                                              </p:val>
                                            </p:tav>
                                            <p:tav tm="100000">
                                              <p:val>
                                                <p:strVal val="#ppt_x"/>
                                              </p:val>
                                            </p:tav>
                                          </p:tavLst>
                                        </p:anim>
                                        <p:anim calcmode="lin" valueType="num" p14:bounceEnd="66000">
                                          <p:cBhvr additive="base">
                                            <p:cTn id="36" dur="600" fill="hold"/>
                                            <p:tgtEl>
                                              <p:spTgt spid="7"/>
                                            </p:tgtEl>
                                            <p:attrNameLst>
                                              <p:attrName>ppt_y</p:attrName>
                                            </p:attrNameLst>
                                          </p:cBhvr>
                                          <p:tavLst>
                                            <p:tav tm="0">
                                              <p:val>
                                                <p:strVal val="#ppt_y"/>
                                              </p:val>
                                            </p:tav>
                                            <p:tav tm="100000">
                                              <p:val>
                                                <p:strVal val="#ppt_y"/>
                                              </p:val>
                                            </p:tav>
                                          </p:tavLst>
                                        </p:anim>
                                      </p:childTnLst>
                                    </p:cTn>
                                  </p:par>
                                  <p:par>
                                    <p:cTn id="37" presetID="2" presetClass="entr" presetSubtype="8" fill="hold" grpId="0" nodeType="withEffect" p14:presetBounceEnd="66000">
                                      <p:stCondLst>
                                        <p:cond delay="1700"/>
                                      </p:stCondLst>
                                      <p:childTnLst>
                                        <p:set>
                                          <p:cBhvr>
                                            <p:cTn id="38" dur="1" fill="hold">
                                              <p:stCondLst>
                                                <p:cond delay="0"/>
                                              </p:stCondLst>
                                            </p:cTn>
                                            <p:tgtEl>
                                              <p:spTgt spid="6"/>
                                            </p:tgtEl>
                                            <p:attrNameLst>
                                              <p:attrName>style.visibility</p:attrName>
                                            </p:attrNameLst>
                                          </p:cBhvr>
                                          <p:to>
                                            <p:strVal val="visible"/>
                                          </p:to>
                                        </p:set>
                                        <p:anim calcmode="lin" valueType="num" p14:bounceEnd="66000">
                                          <p:cBhvr additive="base">
                                            <p:cTn id="39" dur="600" fill="hold"/>
                                            <p:tgtEl>
                                              <p:spTgt spid="6"/>
                                            </p:tgtEl>
                                            <p:attrNameLst>
                                              <p:attrName>ppt_x</p:attrName>
                                            </p:attrNameLst>
                                          </p:cBhvr>
                                          <p:tavLst>
                                            <p:tav tm="0">
                                              <p:val>
                                                <p:strVal val="0-#ppt_w/2"/>
                                              </p:val>
                                            </p:tav>
                                            <p:tav tm="100000">
                                              <p:val>
                                                <p:strVal val="#ppt_x"/>
                                              </p:val>
                                            </p:tav>
                                          </p:tavLst>
                                        </p:anim>
                                        <p:anim calcmode="lin" valueType="num" p14:bounceEnd="66000">
                                          <p:cBhvr additive="base">
                                            <p:cTn id="40" dur="600" fill="hold"/>
                                            <p:tgtEl>
                                              <p:spTgt spid="6"/>
                                            </p:tgtEl>
                                            <p:attrNameLst>
                                              <p:attrName>ppt_y</p:attrName>
                                            </p:attrNameLst>
                                          </p:cBhvr>
                                          <p:tavLst>
                                            <p:tav tm="0">
                                              <p:val>
                                                <p:strVal val="#ppt_y"/>
                                              </p:val>
                                            </p:tav>
                                            <p:tav tm="100000">
                                              <p:val>
                                                <p:strVal val="#ppt_y"/>
                                              </p:val>
                                            </p:tav>
                                          </p:tavLst>
                                        </p:anim>
                                      </p:childTnLst>
                                    </p:cTn>
                                  </p:par>
                                  <p:par>
                                    <p:cTn id="41" presetID="2" presetClass="entr" presetSubtype="2" fill="hold" grpId="0" nodeType="withEffect" p14:presetBounceEnd="66000">
                                      <p:stCondLst>
                                        <p:cond delay="1500"/>
                                      </p:stCondLst>
                                      <p:childTnLst>
                                        <p:set>
                                          <p:cBhvr>
                                            <p:cTn id="42" dur="1" fill="hold">
                                              <p:stCondLst>
                                                <p:cond delay="0"/>
                                              </p:stCondLst>
                                            </p:cTn>
                                            <p:tgtEl>
                                              <p:spTgt spid="4"/>
                                            </p:tgtEl>
                                            <p:attrNameLst>
                                              <p:attrName>style.visibility</p:attrName>
                                            </p:attrNameLst>
                                          </p:cBhvr>
                                          <p:to>
                                            <p:strVal val="visible"/>
                                          </p:to>
                                        </p:set>
                                        <p:anim calcmode="lin" valueType="num" p14:bounceEnd="66000">
                                          <p:cBhvr additive="base">
                                            <p:cTn id="43" dur="600" fill="hold"/>
                                            <p:tgtEl>
                                              <p:spTgt spid="4"/>
                                            </p:tgtEl>
                                            <p:attrNameLst>
                                              <p:attrName>ppt_x</p:attrName>
                                            </p:attrNameLst>
                                          </p:cBhvr>
                                          <p:tavLst>
                                            <p:tav tm="0">
                                              <p:val>
                                                <p:strVal val="1+#ppt_w/2"/>
                                              </p:val>
                                            </p:tav>
                                            <p:tav tm="100000">
                                              <p:val>
                                                <p:strVal val="#ppt_x"/>
                                              </p:val>
                                            </p:tav>
                                          </p:tavLst>
                                        </p:anim>
                                        <p:anim calcmode="lin" valueType="num" p14:bounceEnd="66000">
                                          <p:cBhvr additive="base">
                                            <p:cTn id="44" dur="600" fill="hold"/>
                                            <p:tgtEl>
                                              <p:spTgt spid="4"/>
                                            </p:tgtEl>
                                            <p:attrNameLst>
                                              <p:attrName>ppt_y</p:attrName>
                                            </p:attrNameLst>
                                          </p:cBhvr>
                                          <p:tavLst>
                                            <p:tav tm="0">
                                              <p:val>
                                                <p:strVal val="#ppt_y"/>
                                              </p:val>
                                            </p:tav>
                                            <p:tav tm="100000">
                                              <p:val>
                                                <p:strVal val="#ppt_y"/>
                                              </p:val>
                                            </p:tav>
                                          </p:tavLst>
                                        </p:anim>
                                      </p:childTnLst>
                                    </p:cTn>
                                  </p:par>
                                  <p:par>
                                    <p:cTn id="45" presetID="2" presetClass="entr" presetSubtype="2" fill="hold" grpId="0" nodeType="withEffect" p14:presetBounceEnd="66000">
                                      <p:stCondLst>
                                        <p:cond delay="1600"/>
                                      </p:stCondLst>
                                      <p:childTnLst>
                                        <p:set>
                                          <p:cBhvr>
                                            <p:cTn id="46" dur="1" fill="hold">
                                              <p:stCondLst>
                                                <p:cond delay="0"/>
                                              </p:stCondLst>
                                            </p:cTn>
                                            <p:tgtEl>
                                              <p:spTgt spid="11"/>
                                            </p:tgtEl>
                                            <p:attrNameLst>
                                              <p:attrName>style.visibility</p:attrName>
                                            </p:attrNameLst>
                                          </p:cBhvr>
                                          <p:to>
                                            <p:strVal val="visible"/>
                                          </p:to>
                                        </p:set>
                                        <p:anim calcmode="lin" valueType="num" p14:bounceEnd="66000">
                                          <p:cBhvr additive="base">
                                            <p:cTn id="47" dur="600" fill="hold"/>
                                            <p:tgtEl>
                                              <p:spTgt spid="11"/>
                                            </p:tgtEl>
                                            <p:attrNameLst>
                                              <p:attrName>ppt_x</p:attrName>
                                            </p:attrNameLst>
                                          </p:cBhvr>
                                          <p:tavLst>
                                            <p:tav tm="0">
                                              <p:val>
                                                <p:strVal val="1+#ppt_w/2"/>
                                              </p:val>
                                            </p:tav>
                                            <p:tav tm="100000">
                                              <p:val>
                                                <p:strVal val="#ppt_x"/>
                                              </p:val>
                                            </p:tav>
                                          </p:tavLst>
                                        </p:anim>
                                        <p:anim calcmode="lin" valueType="num" p14:bounceEnd="66000">
                                          <p:cBhvr additive="base">
                                            <p:cTn id="48" dur="600" fill="hold"/>
                                            <p:tgtEl>
                                              <p:spTgt spid="11"/>
                                            </p:tgtEl>
                                            <p:attrNameLst>
                                              <p:attrName>ppt_y</p:attrName>
                                            </p:attrNameLst>
                                          </p:cBhvr>
                                          <p:tavLst>
                                            <p:tav tm="0">
                                              <p:val>
                                                <p:strVal val="#ppt_y"/>
                                              </p:val>
                                            </p:tav>
                                            <p:tav tm="100000">
                                              <p:val>
                                                <p:strVal val="#ppt_y"/>
                                              </p:val>
                                            </p:tav>
                                          </p:tavLst>
                                        </p:anim>
                                      </p:childTnLst>
                                    </p:cTn>
                                  </p:par>
                                  <p:par>
                                    <p:cTn id="49" presetID="2" presetClass="entr" presetSubtype="2" fill="hold" grpId="0" nodeType="withEffect" p14:presetBounceEnd="66000">
                                      <p:stCondLst>
                                        <p:cond delay="1700"/>
                                      </p:stCondLst>
                                      <p:childTnLst>
                                        <p:set>
                                          <p:cBhvr>
                                            <p:cTn id="50" dur="1" fill="hold">
                                              <p:stCondLst>
                                                <p:cond delay="0"/>
                                              </p:stCondLst>
                                            </p:cTn>
                                            <p:tgtEl>
                                              <p:spTgt spid="12"/>
                                            </p:tgtEl>
                                            <p:attrNameLst>
                                              <p:attrName>style.visibility</p:attrName>
                                            </p:attrNameLst>
                                          </p:cBhvr>
                                          <p:to>
                                            <p:strVal val="visible"/>
                                          </p:to>
                                        </p:set>
                                        <p:anim calcmode="lin" valueType="num" p14:bounceEnd="66000">
                                          <p:cBhvr additive="base">
                                            <p:cTn id="51" dur="600" fill="hold"/>
                                            <p:tgtEl>
                                              <p:spTgt spid="12"/>
                                            </p:tgtEl>
                                            <p:attrNameLst>
                                              <p:attrName>ppt_x</p:attrName>
                                            </p:attrNameLst>
                                          </p:cBhvr>
                                          <p:tavLst>
                                            <p:tav tm="0">
                                              <p:val>
                                                <p:strVal val="1+#ppt_w/2"/>
                                              </p:val>
                                            </p:tav>
                                            <p:tav tm="100000">
                                              <p:val>
                                                <p:strVal val="#ppt_x"/>
                                              </p:val>
                                            </p:tav>
                                          </p:tavLst>
                                        </p:anim>
                                        <p:anim calcmode="lin" valueType="num" p14:bounceEnd="66000">
                                          <p:cBhvr additive="base">
                                            <p:cTn id="52" dur="600" fill="hold"/>
                                            <p:tgtEl>
                                              <p:spTgt spid="12"/>
                                            </p:tgtEl>
                                            <p:attrNameLst>
                                              <p:attrName>ppt_y</p:attrName>
                                            </p:attrNameLst>
                                          </p:cBhvr>
                                          <p:tavLst>
                                            <p:tav tm="0">
                                              <p:val>
                                                <p:strVal val="#ppt_y"/>
                                              </p:val>
                                            </p:tav>
                                            <p:tav tm="100000">
                                              <p:val>
                                                <p:strVal val="#ppt_y"/>
                                              </p:val>
                                            </p:tav>
                                          </p:tavLst>
                                        </p:anim>
                                      </p:childTnLst>
                                    </p:cTn>
                                  </p:par>
                                  <p:par>
                                    <p:cTn id="53" presetID="2" presetClass="entr" presetSubtype="2" fill="hold" grpId="0" nodeType="withEffect" p14:presetBounceEnd="66000">
                                      <p:stCondLst>
                                        <p:cond delay="1800"/>
                                      </p:stCondLst>
                                      <p:childTnLst>
                                        <p:set>
                                          <p:cBhvr>
                                            <p:cTn id="54" dur="1" fill="hold">
                                              <p:stCondLst>
                                                <p:cond delay="0"/>
                                              </p:stCondLst>
                                            </p:cTn>
                                            <p:tgtEl>
                                              <p:spTgt spid="10"/>
                                            </p:tgtEl>
                                            <p:attrNameLst>
                                              <p:attrName>style.visibility</p:attrName>
                                            </p:attrNameLst>
                                          </p:cBhvr>
                                          <p:to>
                                            <p:strVal val="visible"/>
                                          </p:to>
                                        </p:set>
                                        <p:anim calcmode="lin" valueType="num" p14:bounceEnd="66000">
                                          <p:cBhvr additive="base">
                                            <p:cTn id="55" dur="600" fill="hold"/>
                                            <p:tgtEl>
                                              <p:spTgt spid="10"/>
                                            </p:tgtEl>
                                            <p:attrNameLst>
                                              <p:attrName>ppt_x</p:attrName>
                                            </p:attrNameLst>
                                          </p:cBhvr>
                                          <p:tavLst>
                                            <p:tav tm="0">
                                              <p:val>
                                                <p:strVal val="1+#ppt_w/2"/>
                                              </p:val>
                                            </p:tav>
                                            <p:tav tm="100000">
                                              <p:val>
                                                <p:strVal val="#ppt_x"/>
                                              </p:val>
                                            </p:tav>
                                          </p:tavLst>
                                        </p:anim>
                                        <p:anim calcmode="lin" valueType="num" p14:bounceEnd="66000">
                                          <p:cBhvr additive="base">
                                            <p:cTn id="56" dur="600" fill="hold"/>
                                            <p:tgtEl>
                                              <p:spTgt spid="10"/>
                                            </p:tgtEl>
                                            <p:attrNameLst>
                                              <p:attrName>ppt_y</p:attrName>
                                            </p:attrNameLst>
                                          </p:cBhvr>
                                          <p:tavLst>
                                            <p:tav tm="0">
                                              <p:val>
                                                <p:strVal val="#ppt_y"/>
                                              </p:val>
                                            </p:tav>
                                            <p:tav tm="100000">
                                              <p:val>
                                                <p:strVal val="#ppt_y"/>
                                              </p:val>
                                            </p:tav>
                                          </p:tavLst>
                                        </p:anim>
                                      </p:childTnLst>
                                    </p:cTn>
                                  </p:par>
                                  <p:par>
                                    <p:cTn id="57" presetID="2" presetClass="entr" presetSubtype="2" fill="hold" grpId="0" nodeType="withEffect" p14:presetBounceEnd="66000">
                                      <p:stCondLst>
                                        <p:cond delay="1900"/>
                                      </p:stCondLst>
                                      <p:childTnLst>
                                        <p:set>
                                          <p:cBhvr>
                                            <p:cTn id="58" dur="1" fill="hold">
                                              <p:stCondLst>
                                                <p:cond delay="0"/>
                                              </p:stCondLst>
                                            </p:cTn>
                                            <p:tgtEl>
                                              <p:spTgt spid="13"/>
                                            </p:tgtEl>
                                            <p:attrNameLst>
                                              <p:attrName>style.visibility</p:attrName>
                                            </p:attrNameLst>
                                          </p:cBhvr>
                                          <p:to>
                                            <p:strVal val="visible"/>
                                          </p:to>
                                        </p:set>
                                        <p:anim calcmode="lin" valueType="num" p14:bounceEnd="66000">
                                          <p:cBhvr additive="base">
                                            <p:cTn id="59" dur="600" fill="hold"/>
                                            <p:tgtEl>
                                              <p:spTgt spid="13"/>
                                            </p:tgtEl>
                                            <p:attrNameLst>
                                              <p:attrName>ppt_x</p:attrName>
                                            </p:attrNameLst>
                                          </p:cBhvr>
                                          <p:tavLst>
                                            <p:tav tm="0">
                                              <p:val>
                                                <p:strVal val="1+#ppt_w/2"/>
                                              </p:val>
                                            </p:tav>
                                            <p:tav tm="100000">
                                              <p:val>
                                                <p:strVal val="#ppt_x"/>
                                              </p:val>
                                            </p:tav>
                                          </p:tavLst>
                                        </p:anim>
                                        <p:anim calcmode="lin" valueType="num" p14:bounceEnd="66000">
                                          <p:cBhvr additive="base">
                                            <p:cTn id="60" dur="600" fill="hold"/>
                                            <p:tgtEl>
                                              <p:spTgt spid="1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p:bldP spid="7" grpId="0"/>
          <p:bldP spid="8" grpId="0"/>
          <p:bldP spid="9" grpId="0"/>
          <p:bldP spid="10" grpId="0" animBg="1"/>
          <p:bldP spid="11" grpId="0" animBg="1"/>
          <p:bldP spid="12" grpId="0"/>
          <p:bldP spid="13" grpId="0"/>
          <p:bldP spid="17"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60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600" fill="hold"/>
                                            <p:tgtEl>
                                              <p:spTgt spid="3"/>
                                            </p:tgtEl>
                                            <p:attrNameLst>
                                              <p:attrName>ppt_x</p:attrName>
                                            </p:attrNameLst>
                                          </p:cBhvr>
                                          <p:tavLst>
                                            <p:tav tm="0">
                                              <p:val>
                                                <p:strVal val="#ppt_x"/>
                                              </p:val>
                                            </p:tav>
                                            <p:tav tm="100000">
                                              <p:val>
                                                <p:strVal val="#ppt_x"/>
                                              </p:val>
                                            </p:tav>
                                          </p:tavLst>
                                        </p:anim>
                                        <p:anim calcmode="lin" valueType="num">
                                          <p:cBhvr additive="base">
                                            <p:cTn id="8" dur="600" fill="hold"/>
                                            <p:tgtEl>
                                              <p:spTgt spid="3"/>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800"/>
                                      </p:stCondLst>
                                      <p:childTnLst>
                                        <p:set>
                                          <p:cBhvr>
                                            <p:cTn id="10" dur="1" fill="hold">
                                              <p:stCondLst>
                                                <p:cond delay="0"/>
                                              </p:stCondLst>
                                            </p:cTn>
                                            <p:tgtEl>
                                              <p:spTgt spid="5"/>
                                            </p:tgtEl>
                                            <p:attrNameLst>
                                              <p:attrName>style.visibility</p:attrName>
                                            </p:attrNameLst>
                                          </p:cBhvr>
                                          <p:to>
                                            <p:strVal val="visible"/>
                                          </p:to>
                                        </p:set>
                                        <p:anim calcmode="lin" valueType="num">
                                          <p:cBhvr additive="base">
                                            <p:cTn id="11" dur="600" fill="hold"/>
                                            <p:tgtEl>
                                              <p:spTgt spid="5"/>
                                            </p:tgtEl>
                                            <p:attrNameLst>
                                              <p:attrName>ppt_x</p:attrName>
                                            </p:attrNameLst>
                                          </p:cBhvr>
                                          <p:tavLst>
                                            <p:tav tm="0">
                                              <p:val>
                                                <p:strVal val="#ppt_x"/>
                                              </p:val>
                                            </p:tav>
                                            <p:tav tm="100000">
                                              <p:val>
                                                <p:strVal val="#ppt_x"/>
                                              </p:val>
                                            </p:tav>
                                          </p:tavLst>
                                        </p:anim>
                                        <p:anim calcmode="lin" valueType="num">
                                          <p:cBhvr additive="base">
                                            <p:cTn id="12" dur="600" fill="hold"/>
                                            <p:tgtEl>
                                              <p:spTgt spid="5"/>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900"/>
                                      </p:stCondLst>
                                      <p:childTnLst>
                                        <p:set>
                                          <p:cBhvr>
                                            <p:cTn id="14" dur="1" fill="hold">
                                              <p:stCondLst>
                                                <p:cond delay="0"/>
                                              </p:stCondLst>
                                            </p:cTn>
                                            <p:tgtEl>
                                              <p:spTgt spid="14"/>
                                            </p:tgtEl>
                                            <p:attrNameLst>
                                              <p:attrName>style.visibility</p:attrName>
                                            </p:attrNameLst>
                                          </p:cBhvr>
                                          <p:to>
                                            <p:strVal val="visible"/>
                                          </p:to>
                                        </p:set>
                                        <p:anim calcmode="lin" valueType="num">
                                          <p:cBhvr additive="base">
                                            <p:cTn id="15" dur="600" fill="hold"/>
                                            <p:tgtEl>
                                              <p:spTgt spid="14"/>
                                            </p:tgtEl>
                                            <p:attrNameLst>
                                              <p:attrName>ppt_x</p:attrName>
                                            </p:attrNameLst>
                                          </p:cBhvr>
                                          <p:tavLst>
                                            <p:tav tm="0">
                                              <p:val>
                                                <p:strVal val="#ppt_x"/>
                                              </p:val>
                                            </p:tav>
                                            <p:tav tm="100000">
                                              <p:val>
                                                <p:strVal val="#ppt_x"/>
                                              </p:val>
                                            </p:tav>
                                          </p:tavLst>
                                        </p:anim>
                                        <p:anim calcmode="lin" valueType="num">
                                          <p:cBhvr additive="base">
                                            <p:cTn id="16" dur="600" fill="hold"/>
                                            <p:tgtEl>
                                              <p:spTgt spid="14"/>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900"/>
                                      </p:stCondLst>
                                      <p:childTnLst>
                                        <p:set>
                                          <p:cBhvr>
                                            <p:cTn id="18" dur="1" fill="hold">
                                              <p:stCondLst>
                                                <p:cond delay="0"/>
                                              </p:stCondLst>
                                            </p:cTn>
                                            <p:tgtEl>
                                              <p:spTgt spid="17"/>
                                            </p:tgtEl>
                                            <p:attrNameLst>
                                              <p:attrName>style.visibility</p:attrName>
                                            </p:attrNameLst>
                                          </p:cBhvr>
                                          <p:to>
                                            <p:strVal val="visible"/>
                                          </p:to>
                                        </p:set>
                                        <p:anim calcmode="lin" valueType="num">
                                          <p:cBhvr additive="base">
                                            <p:cTn id="19" dur="600" fill="hold"/>
                                            <p:tgtEl>
                                              <p:spTgt spid="17"/>
                                            </p:tgtEl>
                                            <p:attrNameLst>
                                              <p:attrName>ppt_x</p:attrName>
                                            </p:attrNameLst>
                                          </p:cBhvr>
                                          <p:tavLst>
                                            <p:tav tm="0">
                                              <p:val>
                                                <p:strVal val="#ppt_x"/>
                                              </p:val>
                                            </p:tav>
                                            <p:tav tm="100000">
                                              <p:val>
                                                <p:strVal val="#ppt_x"/>
                                              </p:val>
                                            </p:tav>
                                          </p:tavLst>
                                        </p:anim>
                                        <p:anim calcmode="lin" valueType="num">
                                          <p:cBhvr additive="base">
                                            <p:cTn id="20" dur="600" fill="hold"/>
                                            <p:tgtEl>
                                              <p:spTgt spid="17"/>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1100"/>
                                      </p:stCondLst>
                                      <p:childTnLst>
                                        <p:set>
                                          <p:cBhvr>
                                            <p:cTn id="22" dur="1" fill="hold">
                                              <p:stCondLst>
                                                <p:cond delay="0"/>
                                              </p:stCondLst>
                                            </p:cTn>
                                            <p:tgtEl>
                                              <p:spTgt spid="9"/>
                                            </p:tgtEl>
                                            <p:attrNameLst>
                                              <p:attrName>style.visibility</p:attrName>
                                            </p:attrNameLst>
                                          </p:cBhvr>
                                          <p:to>
                                            <p:strVal val="visible"/>
                                          </p:to>
                                        </p:set>
                                        <p:anim calcmode="lin" valueType="num">
                                          <p:cBhvr additive="base">
                                            <p:cTn id="23" dur="600" fill="hold"/>
                                            <p:tgtEl>
                                              <p:spTgt spid="9"/>
                                            </p:tgtEl>
                                            <p:attrNameLst>
                                              <p:attrName>ppt_x</p:attrName>
                                            </p:attrNameLst>
                                          </p:cBhvr>
                                          <p:tavLst>
                                            <p:tav tm="0">
                                              <p:val>
                                                <p:strVal val="#ppt_x"/>
                                              </p:val>
                                            </p:tav>
                                            <p:tav tm="100000">
                                              <p:val>
                                                <p:strVal val="#ppt_x"/>
                                              </p:val>
                                            </p:tav>
                                          </p:tavLst>
                                        </p:anim>
                                        <p:anim calcmode="lin" valueType="num">
                                          <p:cBhvr additive="base">
                                            <p:cTn id="24" dur="600" fill="hold"/>
                                            <p:tgtEl>
                                              <p:spTgt spid="9"/>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1300"/>
                                      </p:stCondLst>
                                      <p:childTnLst>
                                        <p:set>
                                          <p:cBhvr>
                                            <p:cTn id="26" dur="1" fill="hold">
                                              <p:stCondLst>
                                                <p:cond delay="0"/>
                                              </p:stCondLst>
                                            </p:cTn>
                                            <p:tgtEl>
                                              <p:spTgt spid="8"/>
                                            </p:tgtEl>
                                            <p:attrNameLst>
                                              <p:attrName>style.visibility</p:attrName>
                                            </p:attrNameLst>
                                          </p:cBhvr>
                                          <p:to>
                                            <p:strVal val="visible"/>
                                          </p:to>
                                        </p:set>
                                        <p:anim calcmode="lin" valueType="num">
                                          <p:cBhvr additive="base">
                                            <p:cTn id="27" dur="600" fill="hold"/>
                                            <p:tgtEl>
                                              <p:spTgt spid="8"/>
                                            </p:tgtEl>
                                            <p:attrNameLst>
                                              <p:attrName>ppt_x</p:attrName>
                                            </p:attrNameLst>
                                          </p:cBhvr>
                                          <p:tavLst>
                                            <p:tav tm="0">
                                              <p:val>
                                                <p:strVal val="#ppt_x"/>
                                              </p:val>
                                            </p:tav>
                                            <p:tav tm="100000">
                                              <p:val>
                                                <p:strVal val="#ppt_x"/>
                                              </p:val>
                                            </p:tav>
                                          </p:tavLst>
                                        </p:anim>
                                        <p:anim calcmode="lin" valueType="num">
                                          <p:cBhvr additive="base">
                                            <p:cTn id="28" dur="600" fill="hold"/>
                                            <p:tgtEl>
                                              <p:spTgt spid="8"/>
                                            </p:tgtEl>
                                            <p:attrNameLst>
                                              <p:attrName>ppt_y</p:attrName>
                                            </p:attrNameLst>
                                          </p:cBhvr>
                                          <p:tavLst>
                                            <p:tav tm="0">
                                              <p:val>
                                                <p:strVal val="1+#ppt_h/2"/>
                                              </p:val>
                                            </p:tav>
                                            <p:tav tm="100000">
                                              <p:val>
                                                <p:strVal val="#ppt_y"/>
                                              </p:val>
                                            </p:tav>
                                          </p:tavLst>
                                        </p:anim>
                                      </p:childTnLst>
                                    </p:cTn>
                                  </p:par>
                                  <p:par>
                                    <p:cTn id="29" presetID="2" presetClass="entr" presetSubtype="8" fill="hold" grpId="0" nodeType="withEffect">
                                      <p:stCondLst>
                                        <p:cond delay="1500"/>
                                      </p:stCondLst>
                                      <p:childTnLst>
                                        <p:set>
                                          <p:cBhvr>
                                            <p:cTn id="30" dur="1" fill="hold">
                                              <p:stCondLst>
                                                <p:cond delay="0"/>
                                              </p:stCondLst>
                                            </p:cTn>
                                            <p:tgtEl>
                                              <p:spTgt spid="2"/>
                                            </p:tgtEl>
                                            <p:attrNameLst>
                                              <p:attrName>style.visibility</p:attrName>
                                            </p:attrNameLst>
                                          </p:cBhvr>
                                          <p:to>
                                            <p:strVal val="visible"/>
                                          </p:to>
                                        </p:set>
                                        <p:anim calcmode="lin" valueType="num">
                                          <p:cBhvr additive="base">
                                            <p:cTn id="31" dur="600" fill="hold"/>
                                            <p:tgtEl>
                                              <p:spTgt spid="2"/>
                                            </p:tgtEl>
                                            <p:attrNameLst>
                                              <p:attrName>ppt_x</p:attrName>
                                            </p:attrNameLst>
                                          </p:cBhvr>
                                          <p:tavLst>
                                            <p:tav tm="0">
                                              <p:val>
                                                <p:strVal val="0-#ppt_w/2"/>
                                              </p:val>
                                            </p:tav>
                                            <p:tav tm="100000">
                                              <p:val>
                                                <p:strVal val="#ppt_x"/>
                                              </p:val>
                                            </p:tav>
                                          </p:tavLst>
                                        </p:anim>
                                        <p:anim calcmode="lin" valueType="num">
                                          <p:cBhvr additive="base">
                                            <p:cTn id="32" dur="600" fill="hold"/>
                                            <p:tgtEl>
                                              <p:spTgt spid="2"/>
                                            </p:tgtEl>
                                            <p:attrNameLst>
                                              <p:attrName>ppt_y</p:attrName>
                                            </p:attrNameLst>
                                          </p:cBhvr>
                                          <p:tavLst>
                                            <p:tav tm="0">
                                              <p:val>
                                                <p:strVal val="#ppt_y"/>
                                              </p:val>
                                            </p:tav>
                                            <p:tav tm="100000">
                                              <p:val>
                                                <p:strVal val="#ppt_y"/>
                                              </p:val>
                                            </p:tav>
                                          </p:tavLst>
                                        </p:anim>
                                      </p:childTnLst>
                                    </p:cTn>
                                  </p:par>
                                  <p:par>
                                    <p:cTn id="33" presetID="2" presetClass="entr" presetSubtype="8" fill="hold" grpId="0" nodeType="withEffect">
                                      <p:stCondLst>
                                        <p:cond delay="1600"/>
                                      </p:stCondLst>
                                      <p:childTnLst>
                                        <p:set>
                                          <p:cBhvr>
                                            <p:cTn id="34" dur="1" fill="hold">
                                              <p:stCondLst>
                                                <p:cond delay="0"/>
                                              </p:stCondLst>
                                            </p:cTn>
                                            <p:tgtEl>
                                              <p:spTgt spid="7"/>
                                            </p:tgtEl>
                                            <p:attrNameLst>
                                              <p:attrName>style.visibility</p:attrName>
                                            </p:attrNameLst>
                                          </p:cBhvr>
                                          <p:to>
                                            <p:strVal val="visible"/>
                                          </p:to>
                                        </p:set>
                                        <p:anim calcmode="lin" valueType="num">
                                          <p:cBhvr additive="base">
                                            <p:cTn id="35" dur="600" fill="hold"/>
                                            <p:tgtEl>
                                              <p:spTgt spid="7"/>
                                            </p:tgtEl>
                                            <p:attrNameLst>
                                              <p:attrName>ppt_x</p:attrName>
                                            </p:attrNameLst>
                                          </p:cBhvr>
                                          <p:tavLst>
                                            <p:tav tm="0">
                                              <p:val>
                                                <p:strVal val="0-#ppt_w/2"/>
                                              </p:val>
                                            </p:tav>
                                            <p:tav tm="100000">
                                              <p:val>
                                                <p:strVal val="#ppt_x"/>
                                              </p:val>
                                            </p:tav>
                                          </p:tavLst>
                                        </p:anim>
                                        <p:anim calcmode="lin" valueType="num">
                                          <p:cBhvr additive="base">
                                            <p:cTn id="36" dur="600" fill="hold"/>
                                            <p:tgtEl>
                                              <p:spTgt spid="7"/>
                                            </p:tgtEl>
                                            <p:attrNameLst>
                                              <p:attrName>ppt_y</p:attrName>
                                            </p:attrNameLst>
                                          </p:cBhvr>
                                          <p:tavLst>
                                            <p:tav tm="0">
                                              <p:val>
                                                <p:strVal val="#ppt_y"/>
                                              </p:val>
                                            </p:tav>
                                            <p:tav tm="100000">
                                              <p:val>
                                                <p:strVal val="#ppt_y"/>
                                              </p:val>
                                            </p:tav>
                                          </p:tavLst>
                                        </p:anim>
                                      </p:childTnLst>
                                    </p:cTn>
                                  </p:par>
                                  <p:par>
                                    <p:cTn id="37" presetID="2" presetClass="entr" presetSubtype="8" fill="hold" grpId="0" nodeType="withEffect">
                                      <p:stCondLst>
                                        <p:cond delay="1700"/>
                                      </p:stCondLst>
                                      <p:childTnLst>
                                        <p:set>
                                          <p:cBhvr>
                                            <p:cTn id="38" dur="1" fill="hold">
                                              <p:stCondLst>
                                                <p:cond delay="0"/>
                                              </p:stCondLst>
                                            </p:cTn>
                                            <p:tgtEl>
                                              <p:spTgt spid="6"/>
                                            </p:tgtEl>
                                            <p:attrNameLst>
                                              <p:attrName>style.visibility</p:attrName>
                                            </p:attrNameLst>
                                          </p:cBhvr>
                                          <p:to>
                                            <p:strVal val="visible"/>
                                          </p:to>
                                        </p:set>
                                        <p:anim calcmode="lin" valueType="num">
                                          <p:cBhvr additive="base">
                                            <p:cTn id="39" dur="600" fill="hold"/>
                                            <p:tgtEl>
                                              <p:spTgt spid="6"/>
                                            </p:tgtEl>
                                            <p:attrNameLst>
                                              <p:attrName>ppt_x</p:attrName>
                                            </p:attrNameLst>
                                          </p:cBhvr>
                                          <p:tavLst>
                                            <p:tav tm="0">
                                              <p:val>
                                                <p:strVal val="0-#ppt_w/2"/>
                                              </p:val>
                                            </p:tav>
                                            <p:tav tm="100000">
                                              <p:val>
                                                <p:strVal val="#ppt_x"/>
                                              </p:val>
                                            </p:tav>
                                          </p:tavLst>
                                        </p:anim>
                                        <p:anim calcmode="lin" valueType="num">
                                          <p:cBhvr additive="base">
                                            <p:cTn id="40" dur="600" fill="hold"/>
                                            <p:tgtEl>
                                              <p:spTgt spid="6"/>
                                            </p:tgtEl>
                                            <p:attrNameLst>
                                              <p:attrName>ppt_y</p:attrName>
                                            </p:attrNameLst>
                                          </p:cBhvr>
                                          <p:tavLst>
                                            <p:tav tm="0">
                                              <p:val>
                                                <p:strVal val="#ppt_y"/>
                                              </p:val>
                                            </p:tav>
                                            <p:tav tm="100000">
                                              <p:val>
                                                <p:strVal val="#ppt_y"/>
                                              </p:val>
                                            </p:tav>
                                          </p:tavLst>
                                        </p:anim>
                                      </p:childTnLst>
                                    </p:cTn>
                                  </p:par>
                                  <p:par>
                                    <p:cTn id="41" presetID="2" presetClass="entr" presetSubtype="2" fill="hold" grpId="0" nodeType="withEffect">
                                      <p:stCondLst>
                                        <p:cond delay="1500"/>
                                      </p:stCondLst>
                                      <p:childTnLst>
                                        <p:set>
                                          <p:cBhvr>
                                            <p:cTn id="42" dur="1" fill="hold">
                                              <p:stCondLst>
                                                <p:cond delay="0"/>
                                              </p:stCondLst>
                                            </p:cTn>
                                            <p:tgtEl>
                                              <p:spTgt spid="4"/>
                                            </p:tgtEl>
                                            <p:attrNameLst>
                                              <p:attrName>style.visibility</p:attrName>
                                            </p:attrNameLst>
                                          </p:cBhvr>
                                          <p:to>
                                            <p:strVal val="visible"/>
                                          </p:to>
                                        </p:set>
                                        <p:anim calcmode="lin" valueType="num">
                                          <p:cBhvr additive="base">
                                            <p:cTn id="43" dur="600" fill="hold"/>
                                            <p:tgtEl>
                                              <p:spTgt spid="4"/>
                                            </p:tgtEl>
                                            <p:attrNameLst>
                                              <p:attrName>ppt_x</p:attrName>
                                            </p:attrNameLst>
                                          </p:cBhvr>
                                          <p:tavLst>
                                            <p:tav tm="0">
                                              <p:val>
                                                <p:strVal val="1+#ppt_w/2"/>
                                              </p:val>
                                            </p:tav>
                                            <p:tav tm="100000">
                                              <p:val>
                                                <p:strVal val="#ppt_x"/>
                                              </p:val>
                                            </p:tav>
                                          </p:tavLst>
                                        </p:anim>
                                        <p:anim calcmode="lin" valueType="num">
                                          <p:cBhvr additive="base">
                                            <p:cTn id="44" dur="600" fill="hold"/>
                                            <p:tgtEl>
                                              <p:spTgt spid="4"/>
                                            </p:tgtEl>
                                            <p:attrNameLst>
                                              <p:attrName>ppt_y</p:attrName>
                                            </p:attrNameLst>
                                          </p:cBhvr>
                                          <p:tavLst>
                                            <p:tav tm="0">
                                              <p:val>
                                                <p:strVal val="#ppt_y"/>
                                              </p:val>
                                            </p:tav>
                                            <p:tav tm="100000">
                                              <p:val>
                                                <p:strVal val="#ppt_y"/>
                                              </p:val>
                                            </p:tav>
                                          </p:tavLst>
                                        </p:anim>
                                      </p:childTnLst>
                                    </p:cTn>
                                  </p:par>
                                  <p:par>
                                    <p:cTn id="45" presetID="2" presetClass="entr" presetSubtype="2" fill="hold" grpId="0" nodeType="withEffect">
                                      <p:stCondLst>
                                        <p:cond delay="1600"/>
                                      </p:stCondLst>
                                      <p:childTnLst>
                                        <p:set>
                                          <p:cBhvr>
                                            <p:cTn id="46" dur="1" fill="hold">
                                              <p:stCondLst>
                                                <p:cond delay="0"/>
                                              </p:stCondLst>
                                            </p:cTn>
                                            <p:tgtEl>
                                              <p:spTgt spid="11"/>
                                            </p:tgtEl>
                                            <p:attrNameLst>
                                              <p:attrName>style.visibility</p:attrName>
                                            </p:attrNameLst>
                                          </p:cBhvr>
                                          <p:to>
                                            <p:strVal val="visible"/>
                                          </p:to>
                                        </p:set>
                                        <p:anim calcmode="lin" valueType="num">
                                          <p:cBhvr additive="base">
                                            <p:cTn id="47" dur="600" fill="hold"/>
                                            <p:tgtEl>
                                              <p:spTgt spid="11"/>
                                            </p:tgtEl>
                                            <p:attrNameLst>
                                              <p:attrName>ppt_x</p:attrName>
                                            </p:attrNameLst>
                                          </p:cBhvr>
                                          <p:tavLst>
                                            <p:tav tm="0">
                                              <p:val>
                                                <p:strVal val="1+#ppt_w/2"/>
                                              </p:val>
                                            </p:tav>
                                            <p:tav tm="100000">
                                              <p:val>
                                                <p:strVal val="#ppt_x"/>
                                              </p:val>
                                            </p:tav>
                                          </p:tavLst>
                                        </p:anim>
                                        <p:anim calcmode="lin" valueType="num">
                                          <p:cBhvr additive="base">
                                            <p:cTn id="48" dur="600" fill="hold"/>
                                            <p:tgtEl>
                                              <p:spTgt spid="11"/>
                                            </p:tgtEl>
                                            <p:attrNameLst>
                                              <p:attrName>ppt_y</p:attrName>
                                            </p:attrNameLst>
                                          </p:cBhvr>
                                          <p:tavLst>
                                            <p:tav tm="0">
                                              <p:val>
                                                <p:strVal val="#ppt_y"/>
                                              </p:val>
                                            </p:tav>
                                            <p:tav tm="100000">
                                              <p:val>
                                                <p:strVal val="#ppt_y"/>
                                              </p:val>
                                            </p:tav>
                                          </p:tavLst>
                                        </p:anim>
                                      </p:childTnLst>
                                    </p:cTn>
                                  </p:par>
                                  <p:par>
                                    <p:cTn id="49" presetID="2" presetClass="entr" presetSubtype="2" fill="hold" grpId="0" nodeType="withEffect">
                                      <p:stCondLst>
                                        <p:cond delay="1700"/>
                                      </p:stCondLst>
                                      <p:childTnLst>
                                        <p:set>
                                          <p:cBhvr>
                                            <p:cTn id="50" dur="1" fill="hold">
                                              <p:stCondLst>
                                                <p:cond delay="0"/>
                                              </p:stCondLst>
                                            </p:cTn>
                                            <p:tgtEl>
                                              <p:spTgt spid="12"/>
                                            </p:tgtEl>
                                            <p:attrNameLst>
                                              <p:attrName>style.visibility</p:attrName>
                                            </p:attrNameLst>
                                          </p:cBhvr>
                                          <p:to>
                                            <p:strVal val="visible"/>
                                          </p:to>
                                        </p:set>
                                        <p:anim calcmode="lin" valueType="num">
                                          <p:cBhvr additive="base">
                                            <p:cTn id="51" dur="600" fill="hold"/>
                                            <p:tgtEl>
                                              <p:spTgt spid="12"/>
                                            </p:tgtEl>
                                            <p:attrNameLst>
                                              <p:attrName>ppt_x</p:attrName>
                                            </p:attrNameLst>
                                          </p:cBhvr>
                                          <p:tavLst>
                                            <p:tav tm="0">
                                              <p:val>
                                                <p:strVal val="1+#ppt_w/2"/>
                                              </p:val>
                                            </p:tav>
                                            <p:tav tm="100000">
                                              <p:val>
                                                <p:strVal val="#ppt_x"/>
                                              </p:val>
                                            </p:tav>
                                          </p:tavLst>
                                        </p:anim>
                                        <p:anim calcmode="lin" valueType="num">
                                          <p:cBhvr additive="base">
                                            <p:cTn id="52" dur="600" fill="hold"/>
                                            <p:tgtEl>
                                              <p:spTgt spid="12"/>
                                            </p:tgtEl>
                                            <p:attrNameLst>
                                              <p:attrName>ppt_y</p:attrName>
                                            </p:attrNameLst>
                                          </p:cBhvr>
                                          <p:tavLst>
                                            <p:tav tm="0">
                                              <p:val>
                                                <p:strVal val="#ppt_y"/>
                                              </p:val>
                                            </p:tav>
                                            <p:tav tm="100000">
                                              <p:val>
                                                <p:strVal val="#ppt_y"/>
                                              </p:val>
                                            </p:tav>
                                          </p:tavLst>
                                        </p:anim>
                                      </p:childTnLst>
                                    </p:cTn>
                                  </p:par>
                                  <p:par>
                                    <p:cTn id="53" presetID="2" presetClass="entr" presetSubtype="2" fill="hold" grpId="0" nodeType="withEffect">
                                      <p:stCondLst>
                                        <p:cond delay="1800"/>
                                      </p:stCondLst>
                                      <p:childTnLst>
                                        <p:set>
                                          <p:cBhvr>
                                            <p:cTn id="54" dur="1" fill="hold">
                                              <p:stCondLst>
                                                <p:cond delay="0"/>
                                              </p:stCondLst>
                                            </p:cTn>
                                            <p:tgtEl>
                                              <p:spTgt spid="10"/>
                                            </p:tgtEl>
                                            <p:attrNameLst>
                                              <p:attrName>style.visibility</p:attrName>
                                            </p:attrNameLst>
                                          </p:cBhvr>
                                          <p:to>
                                            <p:strVal val="visible"/>
                                          </p:to>
                                        </p:set>
                                        <p:anim calcmode="lin" valueType="num">
                                          <p:cBhvr additive="base">
                                            <p:cTn id="55" dur="600" fill="hold"/>
                                            <p:tgtEl>
                                              <p:spTgt spid="10"/>
                                            </p:tgtEl>
                                            <p:attrNameLst>
                                              <p:attrName>ppt_x</p:attrName>
                                            </p:attrNameLst>
                                          </p:cBhvr>
                                          <p:tavLst>
                                            <p:tav tm="0">
                                              <p:val>
                                                <p:strVal val="1+#ppt_w/2"/>
                                              </p:val>
                                            </p:tav>
                                            <p:tav tm="100000">
                                              <p:val>
                                                <p:strVal val="#ppt_x"/>
                                              </p:val>
                                            </p:tav>
                                          </p:tavLst>
                                        </p:anim>
                                        <p:anim calcmode="lin" valueType="num">
                                          <p:cBhvr additive="base">
                                            <p:cTn id="56" dur="600" fill="hold"/>
                                            <p:tgtEl>
                                              <p:spTgt spid="10"/>
                                            </p:tgtEl>
                                            <p:attrNameLst>
                                              <p:attrName>ppt_y</p:attrName>
                                            </p:attrNameLst>
                                          </p:cBhvr>
                                          <p:tavLst>
                                            <p:tav tm="0">
                                              <p:val>
                                                <p:strVal val="#ppt_y"/>
                                              </p:val>
                                            </p:tav>
                                            <p:tav tm="100000">
                                              <p:val>
                                                <p:strVal val="#ppt_y"/>
                                              </p:val>
                                            </p:tav>
                                          </p:tavLst>
                                        </p:anim>
                                      </p:childTnLst>
                                    </p:cTn>
                                  </p:par>
                                  <p:par>
                                    <p:cTn id="57" presetID="2" presetClass="entr" presetSubtype="2" fill="hold" grpId="0" nodeType="withEffect">
                                      <p:stCondLst>
                                        <p:cond delay="1900"/>
                                      </p:stCondLst>
                                      <p:childTnLst>
                                        <p:set>
                                          <p:cBhvr>
                                            <p:cTn id="58" dur="1" fill="hold">
                                              <p:stCondLst>
                                                <p:cond delay="0"/>
                                              </p:stCondLst>
                                            </p:cTn>
                                            <p:tgtEl>
                                              <p:spTgt spid="13"/>
                                            </p:tgtEl>
                                            <p:attrNameLst>
                                              <p:attrName>style.visibility</p:attrName>
                                            </p:attrNameLst>
                                          </p:cBhvr>
                                          <p:to>
                                            <p:strVal val="visible"/>
                                          </p:to>
                                        </p:set>
                                        <p:anim calcmode="lin" valueType="num">
                                          <p:cBhvr additive="base">
                                            <p:cTn id="59" dur="600" fill="hold"/>
                                            <p:tgtEl>
                                              <p:spTgt spid="13"/>
                                            </p:tgtEl>
                                            <p:attrNameLst>
                                              <p:attrName>ppt_x</p:attrName>
                                            </p:attrNameLst>
                                          </p:cBhvr>
                                          <p:tavLst>
                                            <p:tav tm="0">
                                              <p:val>
                                                <p:strVal val="1+#ppt_w/2"/>
                                              </p:val>
                                            </p:tav>
                                            <p:tav tm="100000">
                                              <p:val>
                                                <p:strVal val="#ppt_x"/>
                                              </p:val>
                                            </p:tav>
                                          </p:tavLst>
                                        </p:anim>
                                        <p:anim calcmode="lin" valueType="num">
                                          <p:cBhvr additive="base">
                                            <p:cTn id="60" dur="600" fill="hold"/>
                                            <p:tgtEl>
                                              <p:spTgt spid="1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p:bldP spid="7" grpId="0"/>
          <p:bldP spid="8" grpId="0"/>
          <p:bldP spid="9" grpId="0"/>
          <p:bldP spid="10" grpId="0" animBg="1"/>
          <p:bldP spid="11" grpId="0" animBg="1"/>
          <p:bldP spid="12" grpId="0"/>
          <p:bldP spid="13" grpId="0"/>
          <p:bldP spid="17" grpId="0"/>
        </p:bldLst>
      </p:timing>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Straight Arrow Connector 6"/>
          <p:cNvCxnSpPr/>
          <p:nvPr/>
        </p:nvCxnSpPr>
        <p:spPr>
          <a:xfrm flipV="1">
            <a:off x="6424048" y="1397000"/>
            <a:ext cx="0" cy="5461000"/>
          </a:xfrm>
          <a:prstGeom prst="straightConnector1">
            <a:avLst/>
          </a:prstGeom>
          <a:ln w="28575">
            <a:solidFill>
              <a:schemeClr val="tx2"/>
            </a:solidFill>
            <a:tailEnd type="arrow"/>
          </a:ln>
        </p:spPr>
        <p:style>
          <a:lnRef idx="1">
            <a:schemeClr val="accent1"/>
          </a:lnRef>
          <a:fillRef idx="0">
            <a:schemeClr val="accent1"/>
          </a:fillRef>
          <a:effectRef idx="0">
            <a:schemeClr val="accent1"/>
          </a:effectRef>
          <a:fontRef idx="minor">
            <a:schemeClr val="tx1"/>
          </a:fontRef>
        </p:style>
      </p:cxnSp>
      <p:sp>
        <p:nvSpPr>
          <p:cNvPr id="3" name="Oval 7"/>
          <p:cNvSpPr/>
          <p:nvPr/>
        </p:nvSpPr>
        <p:spPr>
          <a:xfrm>
            <a:off x="6269053" y="2103008"/>
            <a:ext cx="309993" cy="309993"/>
          </a:xfrm>
          <a:prstGeom prst="ellipse">
            <a:avLst/>
          </a:prstGeom>
          <a:solidFill>
            <a:schemeClr val="bg1"/>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tx1">
                  <a:lumMod val="75000"/>
                  <a:lumOff val="25000"/>
                </a:schemeClr>
              </a:solidFill>
              <a:latin typeface="+mn-ea"/>
            </a:endParaRPr>
          </a:p>
        </p:txBody>
      </p:sp>
      <p:sp>
        <p:nvSpPr>
          <p:cNvPr id="4" name="Oval 8"/>
          <p:cNvSpPr/>
          <p:nvPr/>
        </p:nvSpPr>
        <p:spPr>
          <a:xfrm>
            <a:off x="6269053" y="3012213"/>
            <a:ext cx="309993" cy="309993"/>
          </a:xfrm>
          <a:prstGeom prst="ellipse">
            <a:avLst/>
          </a:prstGeom>
          <a:solidFill>
            <a:schemeClr val="bg1"/>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tx1">
                  <a:lumMod val="75000"/>
                  <a:lumOff val="25000"/>
                </a:schemeClr>
              </a:solidFill>
              <a:latin typeface="+mn-ea"/>
            </a:endParaRPr>
          </a:p>
        </p:txBody>
      </p:sp>
      <p:sp>
        <p:nvSpPr>
          <p:cNvPr id="5" name="Oval 9"/>
          <p:cNvSpPr/>
          <p:nvPr/>
        </p:nvSpPr>
        <p:spPr>
          <a:xfrm>
            <a:off x="6269053" y="3913914"/>
            <a:ext cx="309993" cy="309993"/>
          </a:xfrm>
          <a:prstGeom prst="ellipse">
            <a:avLst/>
          </a:prstGeom>
          <a:solidFill>
            <a:schemeClr val="bg1"/>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tx1">
                  <a:lumMod val="75000"/>
                  <a:lumOff val="25000"/>
                </a:schemeClr>
              </a:solidFill>
              <a:latin typeface="+mn-ea"/>
            </a:endParaRPr>
          </a:p>
        </p:txBody>
      </p:sp>
      <p:sp>
        <p:nvSpPr>
          <p:cNvPr id="6" name="Oval 10"/>
          <p:cNvSpPr/>
          <p:nvPr/>
        </p:nvSpPr>
        <p:spPr>
          <a:xfrm>
            <a:off x="6269053" y="4846208"/>
            <a:ext cx="309993" cy="309993"/>
          </a:xfrm>
          <a:prstGeom prst="ellipse">
            <a:avLst/>
          </a:prstGeom>
          <a:solidFill>
            <a:schemeClr val="bg1"/>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tx1">
                  <a:lumMod val="75000"/>
                  <a:lumOff val="25000"/>
                </a:schemeClr>
              </a:solidFill>
              <a:latin typeface="+mn-ea"/>
            </a:endParaRPr>
          </a:p>
        </p:txBody>
      </p:sp>
      <p:sp>
        <p:nvSpPr>
          <p:cNvPr id="7" name="Oval 11"/>
          <p:cNvSpPr/>
          <p:nvPr/>
        </p:nvSpPr>
        <p:spPr>
          <a:xfrm>
            <a:off x="6269053" y="5760608"/>
            <a:ext cx="309993" cy="309993"/>
          </a:xfrm>
          <a:prstGeom prst="ellipse">
            <a:avLst/>
          </a:prstGeom>
          <a:solidFill>
            <a:schemeClr val="bg1"/>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tx1">
                  <a:lumMod val="75000"/>
                  <a:lumOff val="25000"/>
                </a:schemeClr>
              </a:solidFill>
              <a:latin typeface="+mn-ea"/>
            </a:endParaRPr>
          </a:p>
        </p:txBody>
      </p:sp>
      <p:grpSp>
        <p:nvGrpSpPr>
          <p:cNvPr id="8" name="Group 12"/>
          <p:cNvGrpSpPr/>
          <p:nvPr/>
        </p:nvGrpSpPr>
        <p:grpSpPr>
          <a:xfrm>
            <a:off x="8256539" y="1803400"/>
            <a:ext cx="650165" cy="662997"/>
            <a:chOff x="7160655" y="2178006"/>
            <a:chExt cx="379359" cy="386846"/>
          </a:xfrm>
          <a:solidFill>
            <a:schemeClr val="accent2"/>
          </a:solidFill>
        </p:grpSpPr>
        <p:sp>
          <p:nvSpPr>
            <p:cNvPr id="9" name="Freeform 36"/>
            <p:cNvSpPr>
              <a:spLocks noEditPoints="1"/>
            </p:cNvSpPr>
            <p:nvPr/>
          </p:nvSpPr>
          <p:spPr bwMode="auto">
            <a:xfrm>
              <a:off x="7277956" y="2178006"/>
              <a:ext cx="262058" cy="262058"/>
            </a:xfrm>
            <a:custGeom>
              <a:avLst/>
              <a:gdLst>
                <a:gd name="T0" fmla="*/ 65 w 79"/>
                <a:gd name="T1" fmla="*/ 14 h 79"/>
                <a:gd name="T2" fmla="*/ 14 w 79"/>
                <a:gd name="T3" fmla="*/ 14 h 79"/>
                <a:gd name="T4" fmla="*/ 11 w 79"/>
                <a:gd name="T5" fmla="*/ 63 h 79"/>
                <a:gd name="T6" fmla="*/ 11 w 79"/>
                <a:gd name="T7" fmla="*/ 63 h 79"/>
                <a:gd name="T8" fmla="*/ 17 w 79"/>
                <a:gd name="T9" fmla="*/ 68 h 79"/>
                <a:gd name="T10" fmla="*/ 64 w 79"/>
                <a:gd name="T11" fmla="*/ 65 h 79"/>
                <a:gd name="T12" fmla="*/ 65 w 79"/>
                <a:gd name="T13" fmla="*/ 14 h 79"/>
                <a:gd name="T14" fmla="*/ 58 w 79"/>
                <a:gd name="T15" fmla="*/ 59 h 79"/>
                <a:gd name="T16" fmla="*/ 20 w 79"/>
                <a:gd name="T17" fmla="*/ 59 h 79"/>
                <a:gd name="T18" fmla="*/ 20 w 79"/>
                <a:gd name="T19" fmla="*/ 21 h 79"/>
                <a:gd name="T20" fmla="*/ 58 w 79"/>
                <a:gd name="T21" fmla="*/ 21 h 79"/>
                <a:gd name="T22" fmla="*/ 58 w 79"/>
                <a:gd name="T23" fmla="*/ 59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9" h="79">
                  <a:moveTo>
                    <a:pt x="65" y="14"/>
                  </a:moveTo>
                  <a:cubicBezTo>
                    <a:pt x="51" y="0"/>
                    <a:pt x="28" y="0"/>
                    <a:pt x="14" y="14"/>
                  </a:cubicBezTo>
                  <a:cubicBezTo>
                    <a:pt x="0" y="28"/>
                    <a:pt x="0" y="49"/>
                    <a:pt x="11" y="63"/>
                  </a:cubicBezTo>
                  <a:cubicBezTo>
                    <a:pt x="11" y="63"/>
                    <a:pt x="11" y="63"/>
                    <a:pt x="11" y="63"/>
                  </a:cubicBezTo>
                  <a:cubicBezTo>
                    <a:pt x="14" y="66"/>
                    <a:pt x="15" y="67"/>
                    <a:pt x="17" y="68"/>
                  </a:cubicBezTo>
                  <a:cubicBezTo>
                    <a:pt x="31" y="79"/>
                    <a:pt x="51" y="78"/>
                    <a:pt x="64" y="65"/>
                  </a:cubicBezTo>
                  <a:cubicBezTo>
                    <a:pt x="78" y="51"/>
                    <a:pt x="79" y="29"/>
                    <a:pt x="65" y="14"/>
                  </a:cubicBezTo>
                  <a:close/>
                  <a:moveTo>
                    <a:pt x="58" y="59"/>
                  </a:moveTo>
                  <a:cubicBezTo>
                    <a:pt x="47" y="69"/>
                    <a:pt x="30" y="69"/>
                    <a:pt x="20" y="59"/>
                  </a:cubicBezTo>
                  <a:cubicBezTo>
                    <a:pt x="9" y="48"/>
                    <a:pt x="9" y="31"/>
                    <a:pt x="20" y="21"/>
                  </a:cubicBezTo>
                  <a:cubicBezTo>
                    <a:pt x="31" y="10"/>
                    <a:pt x="48" y="10"/>
                    <a:pt x="58" y="21"/>
                  </a:cubicBezTo>
                  <a:cubicBezTo>
                    <a:pt x="69" y="31"/>
                    <a:pt x="69" y="48"/>
                    <a:pt x="58" y="59"/>
                  </a:cubicBezTo>
                  <a:close/>
                </a:path>
              </a:pathLst>
            </a:custGeom>
            <a:grpFill/>
            <a:ln>
              <a:noFill/>
            </a:ln>
            <a:effectLst>
              <a:outerShdw blurRad="63500" algn="ctr" rotWithShape="0">
                <a:prstClr val="black">
                  <a:alpha val="6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75000"/>
                    <a:lumOff val="25000"/>
                  </a:schemeClr>
                </a:solidFill>
                <a:latin typeface="+mn-ea"/>
              </a:endParaRPr>
            </a:p>
          </p:txBody>
        </p:sp>
        <p:sp>
          <p:nvSpPr>
            <p:cNvPr id="10" name="Freeform 37"/>
            <p:cNvSpPr/>
            <p:nvPr/>
          </p:nvSpPr>
          <p:spPr bwMode="auto">
            <a:xfrm>
              <a:off x="7160655" y="2400130"/>
              <a:ext cx="159730" cy="164722"/>
            </a:xfrm>
            <a:custGeom>
              <a:avLst/>
              <a:gdLst>
                <a:gd name="T0" fmla="*/ 0 w 64"/>
                <a:gd name="T1" fmla="*/ 52 h 66"/>
                <a:gd name="T2" fmla="*/ 12 w 64"/>
                <a:gd name="T3" fmla="*/ 66 h 66"/>
                <a:gd name="T4" fmla="*/ 64 w 64"/>
                <a:gd name="T5" fmla="*/ 8 h 66"/>
                <a:gd name="T6" fmla="*/ 55 w 64"/>
                <a:gd name="T7" fmla="*/ 0 h 66"/>
                <a:gd name="T8" fmla="*/ 0 w 64"/>
                <a:gd name="T9" fmla="*/ 52 h 66"/>
              </a:gdLst>
              <a:ahLst/>
              <a:cxnLst>
                <a:cxn ang="0">
                  <a:pos x="T0" y="T1"/>
                </a:cxn>
                <a:cxn ang="0">
                  <a:pos x="T2" y="T3"/>
                </a:cxn>
                <a:cxn ang="0">
                  <a:pos x="T4" y="T5"/>
                </a:cxn>
                <a:cxn ang="0">
                  <a:pos x="T6" y="T7"/>
                </a:cxn>
                <a:cxn ang="0">
                  <a:pos x="T8" y="T9"/>
                </a:cxn>
              </a:cxnLst>
              <a:rect l="0" t="0" r="r" b="b"/>
              <a:pathLst>
                <a:path w="64" h="66">
                  <a:moveTo>
                    <a:pt x="0" y="52"/>
                  </a:moveTo>
                  <a:lnTo>
                    <a:pt x="12" y="66"/>
                  </a:lnTo>
                  <a:lnTo>
                    <a:pt x="64" y="8"/>
                  </a:lnTo>
                  <a:lnTo>
                    <a:pt x="55" y="0"/>
                  </a:lnTo>
                  <a:lnTo>
                    <a:pt x="0" y="52"/>
                  </a:lnTo>
                  <a:close/>
                </a:path>
              </a:pathLst>
            </a:custGeom>
            <a:grpFill/>
            <a:ln>
              <a:noFill/>
            </a:ln>
            <a:effectLst>
              <a:outerShdw blurRad="63500" algn="ctr" rotWithShape="0">
                <a:prstClr val="black">
                  <a:alpha val="6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75000"/>
                    <a:lumOff val="25000"/>
                  </a:schemeClr>
                </a:solidFill>
                <a:latin typeface="+mn-ea"/>
              </a:endParaRPr>
            </a:p>
          </p:txBody>
        </p:sp>
        <p:sp>
          <p:nvSpPr>
            <p:cNvPr id="11" name="Freeform 38"/>
            <p:cNvSpPr/>
            <p:nvPr/>
          </p:nvSpPr>
          <p:spPr bwMode="auto">
            <a:xfrm>
              <a:off x="7412728" y="2265358"/>
              <a:ext cx="99831" cy="119797"/>
            </a:xfrm>
            <a:custGeom>
              <a:avLst/>
              <a:gdLst>
                <a:gd name="T0" fmla="*/ 16 w 30"/>
                <a:gd name="T1" fmla="*/ 0 h 36"/>
                <a:gd name="T2" fmla="*/ 0 w 30"/>
                <a:gd name="T3" fmla="*/ 34 h 36"/>
                <a:gd name="T4" fmla="*/ 6 w 30"/>
                <a:gd name="T5" fmla="*/ 36 h 36"/>
                <a:gd name="T6" fmla="*/ 16 w 30"/>
                <a:gd name="T7" fmla="*/ 0 h 36"/>
              </a:gdLst>
              <a:ahLst/>
              <a:cxnLst>
                <a:cxn ang="0">
                  <a:pos x="T0" y="T1"/>
                </a:cxn>
                <a:cxn ang="0">
                  <a:pos x="T2" y="T3"/>
                </a:cxn>
                <a:cxn ang="0">
                  <a:pos x="T4" y="T5"/>
                </a:cxn>
                <a:cxn ang="0">
                  <a:pos x="T6" y="T7"/>
                </a:cxn>
              </a:cxnLst>
              <a:rect l="0" t="0" r="r" b="b"/>
              <a:pathLst>
                <a:path w="30" h="36">
                  <a:moveTo>
                    <a:pt x="16" y="0"/>
                  </a:moveTo>
                  <a:cubicBezTo>
                    <a:pt x="20" y="26"/>
                    <a:pt x="0" y="34"/>
                    <a:pt x="0" y="34"/>
                  </a:cubicBezTo>
                  <a:cubicBezTo>
                    <a:pt x="6" y="36"/>
                    <a:pt x="6" y="36"/>
                    <a:pt x="6" y="36"/>
                  </a:cubicBezTo>
                  <a:cubicBezTo>
                    <a:pt x="30" y="21"/>
                    <a:pt x="16" y="0"/>
                    <a:pt x="16" y="0"/>
                  </a:cubicBezTo>
                  <a:close/>
                </a:path>
              </a:pathLst>
            </a:custGeom>
            <a:grpFill/>
            <a:ln>
              <a:noFill/>
            </a:ln>
            <a:effectLst>
              <a:outerShdw blurRad="63500" algn="ctr" rotWithShape="0">
                <a:prstClr val="black">
                  <a:alpha val="6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75000"/>
                    <a:lumOff val="25000"/>
                  </a:schemeClr>
                </a:solidFill>
                <a:latin typeface="+mn-ea"/>
              </a:endParaRPr>
            </a:p>
          </p:txBody>
        </p:sp>
      </p:grpSp>
      <p:sp>
        <p:nvSpPr>
          <p:cNvPr id="12" name="Freeform 62"/>
          <p:cNvSpPr>
            <a:spLocks noEditPoints="1"/>
          </p:cNvSpPr>
          <p:nvPr/>
        </p:nvSpPr>
        <p:spPr bwMode="auto">
          <a:xfrm>
            <a:off x="4851846" y="2819400"/>
            <a:ext cx="479189" cy="645576"/>
          </a:xfrm>
          <a:custGeom>
            <a:avLst/>
            <a:gdLst>
              <a:gd name="T0" fmla="*/ 108 w 108"/>
              <a:gd name="T1" fmla="*/ 145 h 145"/>
              <a:gd name="T2" fmla="*/ 0 w 108"/>
              <a:gd name="T3" fmla="*/ 145 h 145"/>
              <a:gd name="T4" fmla="*/ 0 w 108"/>
              <a:gd name="T5" fmla="*/ 136 h 145"/>
              <a:gd name="T6" fmla="*/ 13 w 108"/>
              <a:gd name="T7" fmla="*/ 125 h 145"/>
              <a:gd name="T8" fmla="*/ 96 w 108"/>
              <a:gd name="T9" fmla="*/ 125 h 145"/>
              <a:gd name="T10" fmla="*/ 108 w 108"/>
              <a:gd name="T11" fmla="*/ 135 h 145"/>
              <a:gd name="T12" fmla="*/ 108 w 108"/>
              <a:gd name="T13" fmla="*/ 145 h 145"/>
              <a:gd name="T14" fmla="*/ 16 w 108"/>
              <a:gd name="T15" fmla="*/ 116 h 145"/>
              <a:gd name="T16" fmla="*/ 24 w 108"/>
              <a:gd name="T17" fmla="*/ 91 h 145"/>
              <a:gd name="T18" fmla="*/ 85 w 108"/>
              <a:gd name="T19" fmla="*/ 91 h 145"/>
              <a:gd name="T20" fmla="*/ 92 w 108"/>
              <a:gd name="T21" fmla="*/ 116 h 145"/>
              <a:gd name="T22" fmla="*/ 16 w 108"/>
              <a:gd name="T23" fmla="*/ 116 h 145"/>
              <a:gd name="T24" fmla="*/ 28 w 108"/>
              <a:gd name="T25" fmla="*/ 76 h 145"/>
              <a:gd name="T26" fmla="*/ 36 w 108"/>
              <a:gd name="T27" fmla="*/ 51 h 145"/>
              <a:gd name="T28" fmla="*/ 72 w 108"/>
              <a:gd name="T29" fmla="*/ 51 h 145"/>
              <a:gd name="T30" fmla="*/ 80 w 108"/>
              <a:gd name="T31" fmla="*/ 76 h 145"/>
              <a:gd name="T32" fmla="*/ 28 w 108"/>
              <a:gd name="T33" fmla="*/ 76 h 145"/>
              <a:gd name="T34" fmla="*/ 48 w 108"/>
              <a:gd name="T35" fmla="*/ 12 h 145"/>
              <a:gd name="T36" fmla="*/ 60 w 108"/>
              <a:gd name="T37" fmla="*/ 12 h 145"/>
              <a:gd name="T38" fmla="*/ 67 w 108"/>
              <a:gd name="T39" fmla="*/ 37 h 145"/>
              <a:gd name="T40" fmla="*/ 41 w 108"/>
              <a:gd name="T41" fmla="*/ 37 h 145"/>
              <a:gd name="T42" fmla="*/ 48 w 108"/>
              <a:gd name="T43" fmla="*/ 12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08" h="145">
                <a:moveTo>
                  <a:pt x="108" y="145"/>
                </a:moveTo>
                <a:cubicBezTo>
                  <a:pt x="0" y="145"/>
                  <a:pt x="0" y="145"/>
                  <a:pt x="0" y="145"/>
                </a:cubicBezTo>
                <a:cubicBezTo>
                  <a:pt x="0" y="136"/>
                  <a:pt x="0" y="136"/>
                  <a:pt x="0" y="136"/>
                </a:cubicBezTo>
                <a:cubicBezTo>
                  <a:pt x="13" y="125"/>
                  <a:pt x="13" y="125"/>
                  <a:pt x="13" y="125"/>
                </a:cubicBezTo>
                <a:cubicBezTo>
                  <a:pt x="96" y="125"/>
                  <a:pt x="96" y="125"/>
                  <a:pt x="96" y="125"/>
                </a:cubicBezTo>
                <a:cubicBezTo>
                  <a:pt x="108" y="135"/>
                  <a:pt x="108" y="135"/>
                  <a:pt x="108" y="135"/>
                </a:cubicBezTo>
                <a:lnTo>
                  <a:pt x="108" y="145"/>
                </a:lnTo>
                <a:close/>
                <a:moveTo>
                  <a:pt x="16" y="116"/>
                </a:moveTo>
                <a:cubicBezTo>
                  <a:pt x="24" y="91"/>
                  <a:pt x="24" y="91"/>
                  <a:pt x="24" y="91"/>
                </a:cubicBezTo>
                <a:cubicBezTo>
                  <a:pt x="85" y="91"/>
                  <a:pt x="85" y="91"/>
                  <a:pt x="85" y="91"/>
                </a:cubicBezTo>
                <a:cubicBezTo>
                  <a:pt x="92" y="116"/>
                  <a:pt x="92" y="116"/>
                  <a:pt x="92" y="116"/>
                </a:cubicBezTo>
                <a:lnTo>
                  <a:pt x="16" y="116"/>
                </a:lnTo>
                <a:close/>
                <a:moveTo>
                  <a:pt x="28" y="76"/>
                </a:moveTo>
                <a:cubicBezTo>
                  <a:pt x="36" y="51"/>
                  <a:pt x="36" y="51"/>
                  <a:pt x="36" y="51"/>
                </a:cubicBezTo>
                <a:cubicBezTo>
                  <a:pt x="72" y="51"/>
                  <a:pt x="72" y="51"/>
                  <a:pt x="72" y="51"/>
                </a:cubicBezTo>
                <a:cubicBezTo>
                  <a:pt x="80" y="76"/>
                  <a:pt x="80" y="76"/>
                  <a:pt x="80" y="76"/>
                </a:cubicBezTo>
                <a:lnTo>
                  <a:pt x="28" y="76"/>
                </a:lnTo>
                <a:close/>
                <a:moveTo>
                  <a:pt x="48" y="12"/>
                </a:moveTo>
                <a:cubicBezTo>
                  <a:pt x="48" y="12"/>
                  <a:pt x="54" y="0"/>
                  <a:pt x="60" y="12"/>
                </a:cubicBezTo>
                <a:cubicBezTo>
                  <a:pt x="67" y="37"/>
                  <a:pt x="67" y="37"/>
                  <a:pt x="67" y="37"/>
                </a:cubicBezTo>
                <a:cubicBezTo>
                  <a:pt x="41" y="37"/>
                  <a:pt x="41" y="37"/>
                  <a:pt x="41" y="37"/>
                </a:cubicBezTo>
                <a:lnTo>
                  <a:pt x="48" y="12"/>
                </a:lnTo>
                <a:close/>
              </a:path>
            </a:pathLst>
          </a:custGeom>
          <a:solidFill>
            <a:schemeClr val="accent3"/>
          </a:solidFill>
          <a:ln>
            <a:noFill/>
          </a:ln>
          <a:effectLst>
            <a:outerShdw blurRad="63500" algn="ctr" rotWithShape="0">
              <a:prstClr val="black">
                <a:alpha val="6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75000"/>
                  <a:lumOff val="25000"/>
                </a:schemeClr>
              </a:solidFill>
              <a:latin typeface="+mn-ea"/>
            </a:endParaRPr>
          </a:p>
        </p:txBody>
      </p:sp>
      <p:grpSp>
        <p:nvGrpSpPr>
          <p:cNvPr id="13" name="Group 17"/>
          <p:cNvGrpSpPr/>
          <p:nvPr/>
        </p:nvGrpSpPr>
        <p:grpSpPr>
          <a:xfrm>
            <a:off x="3202062" y="1397000"/>
            <a:ext cx="689521" cy="607043"/>
            <a:chOff x="6040049" y="4182118"/>
            <a:chExt cx="521619" cy="459224"/>
          </a:xfrm>
          <a:solidFill>
            <a:schemeClr val="accent1"/>
          </a:solidFill>
        </p:grpSpPr>
        <p:sp>
          <p:nvSpPr>
            <p:cNvPr id="14" name="Freeform 84"/>
            <p:cNvSpPr/>
            <p:nvPr/>
          </p:nvSpPr>
          <p:spPr bwMode="auto">
            <a:xfrm>
              <a:off x="6087469" y="4202084"/>
              <a:ext cx="194671" cy="419291"/>
            </a:xfrm>
            <a:custGeom>
              <a:avLst/>
              <a:gdLst>
                <a:gd name="T0" fmla="*/ 52 w 59"/>
                <a:gd name="T1" fmla="*/ 5 h 126"/>
                <a:gd name="T2" fmla="*/ 9 w 59"/>
                <a:gd name="T3" fmla="*/ 38 h 126"/>
                <a:gd name="T4" fmla="*/ 0 w 59"/>
                <a:gd name="T5" fmla="*/ 39 h 126"/>
                <a:gd name="T6" fmla="*/ 0 w 59"/>
                <a:gd name="T7" fmla="*/ 86 h 126"/>
                <a:gd name="T8" fmla="*/ 9 w 59"/>
                <a:gd name="T9" fmla="*/ 88 h 126"/>
                <a:gd name="T10" fmla="*/ 51 w 59"/>
                <a:gd name="T11" fmla="*/ 119 h 126"/>
                <a:gd name="T12" fmla="*/ 59 w 59"/>
                <a:gd name="T13" fmla="*/ 119 h 126"/>
                <a:gd name="T14" fmla="*/ 59 w 59"/>
                <a:gd name="T15" fmla="*/ 5 h 126"/>
                <a:gd name="T16" fmla="*/ 52 w 59"/>
                <a:gd name="T17" fmla="*/ 5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9" h="126">
                  <a:moveTo>
                    <a:pt x="52" y="5"/>
                  </a:moveTo>
                  <a:cubicBezTo>
                    <a:pt x="9" y="38"/>
                    <a:pt x="9" y="38"/>
                    <a:pt x="9" y="38"/>
                  </a:cubicBezTo>
                  <a:cubicBezTo>
                    <a:pt x="9" y="38"/>
                    <a:pt x="5" y="38"/>
                    <a:pt x="0" y="39"/>
                  </a:cubicBezTo>
                  <a:cubicBezTo>
                    <a:pt x="0" y="86"/>
                    <a:pt x="0" y="86"/>
                    <a:pt x="0" y="86"/>
                  </a:cubicBezTo>
                  <a:cubicBezTo>
                    <a:pt x="5" y="87"/>
                    <a:pt x="9" y="88"/>
                    <a:pt x="9" y="88"/>
                  </a:cubicBezTo>
                  <a:cubicBezTo>
                    <a:pt x="51" y="119"/>
                    <a:pt x="51" y="119"/>
                    <a:pt x="51" y="119"/>
                  </a:cubicBezTo>
                  <a:cubicBezTo>
                    <a:pt x="51" y="119"/>
                    <a:pt x="59" y="126"/>
                    <a:pt x="59" y="119"/>
                  </a:cubicBezTo>
                  <a:cubicBezTo>
                    <a:pt x="59" y="112"/>
                    <a:pt x="59" y="11"/>
                    <a:pt x="59" y="5"/>
                  </a:cubicBezTo>
                  <a:cubicBezTo>
                    <a:pt x="59" y="0"/>
                    <a:pt x="52" y="5"/>
                    <a:pt x="52" y="5"/>
                  </a:cubicBezTo>
                  <a:close/>
                </a:path>
              </a:pathLst>
            </a:custGeom>
            <a:grpFill/>
            <a:ln>
              <a:noFill/>
            </a:ln>
            <a:effectLst>
              <a:outerShdw blurRad="63500" algn="ctr" rotWithShape="0">
                <a:prstClr val="black">
                  <a:alpha val="6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75000"/>
                    <a:lumOff val="25000"/>
                  </a:schemeClr>
                </a:solidFill>
                <a:latin typeface="+mn-ea"/>
              </a:endParaRPr>
            </a:p>
          </p:txBody>
        </p:sp>
        <p:sp>
          <p:nvSpPr>
            <p:cNvPr id="15" name="Freeform 85"/>
            <p:cNvSpPr/>
            <p:nvPr/>
          </p:nvSpPr>
          <p:spPr bwMode="auto">
            <a:xfrm>
              <a:off x="6040049" y="4339353"/>
              <a:ext cx="27454" cy="147252"/>
            </a:xfrm>
            <a:custGeom>
              <a:avLst/>
              <a:gdLst>
                <a:gd name="T0" fmla="*/ 0 w 8"/>
                <a:gd name="T1" fmla="*/ 8 h 44"/>
                <a:gd name="T2" fmla="*/ 0 w 8"/>
                <a:gd name="T3" fmla="*/ 38 h 44"/>
                <a:gd name="T4" fmla="*/ 8 w 8"/>
                <a:gd name="T5" fmla="*/ 44 h 44"/>
                <a:gd name="T6" fmla="*/ 8 w 8"/>
                <a:gd name="T7" fmla="*/ 0 h 44"/>
                <a:gd name="T8" fmla="*/ 0 w 8"/>
                <a:gd name="T9" fmla="*/ 8 h 44"/>
              </a:gdLst>
              <a:ahLst/>
              <a:cxnLst>
                <a:cxn ang="0">
                  <a:pos x="T0" y="T1"/>
                </a:cxn>
                <a:cxn ang="0">
                  <a:pos x="T2" y="T3"/>
                </a:cxn>
                <a:cxn ang="0">
                  <a:pos x="T4" y="T5"/>
                </a:cxn>
                <a:cxn ang="0">
                  <a:pos x="T6" y="T7"/>
                </a:cxn>
                <a:cxn ang="0">
                  <a:pos x="T8" y="T9"/>
                </a:cxn>
              </a:cxnLst>
              <a:rect l="0" t="0" r="r" b="b"/>
              <a:pathLst>
                <a:path w="8" h="44">
                  <a:moveTo>
                    <a:pt x="0" y="8"/>
                  </a:moveTo>
                  <a:cubicBezTo>
                    <a:pt x="0" y="16"/>
                    <a:pt x="0" y="32"/>
                    <a:pt x="0" y="38"/>
                  </a:cubicBezTo>
                  <a:cubicBezTo>
                    <a:pt x="0" y="40"/>
                    <a:pt x="4" y="42"/>
                    <a:pt x="8" y="44"/>
                  </a:cubicBezTo>
                  <a:cubicBezTo>
                    <a:pt x="8" y="0"/>
                    <a:pt x="8" y="0"/>
                    <a:pt x="8" y="0"/>
                  </a:cubicBezTo>
                  <a:cubicBezTo>
                    <a:pt x="4" y="2"/>
                    <a:pt x="0" y="4"/>
                    <a:pt x="0" y="8"/>
                  </a:cubicBezTo>
                  <a:close/>
                </a:path>
              </a:pathLst>
            </a:custGeom>
            <a:grpFill/>
            <a:ln>
              <a:noFill/>
            </a:ln>
            <a:effectLst>
              <a:outerShdw blurRad="63500" algn="ctr" rotWithShape="0">
                <a:prstClr val="black">
                  <a:alpha val="6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75000"/>
                    <a:lumOff val="25000"/>
                  </a:schemeClr>
                </a:solidFill>
                <a:latin typeface="+mn-ea"/>
              </a:endParaRPr>
            </a:p>
          </p:txBody>
        </p:sp>
        <p:sp>
          <p:nvSpPr>
            <p:cNvPr id="16" name="Freeform 86"/>
            <p:cNvSpPr/>
            <p:nvPr/>
          </p:nvSpPr>
          <p:spPr bwMode="auto">
            <a:xfrm>
              <a:off x="6329559" y="4296924"/>
              <a:ext cx="77370" cy="229612"/>
            </a:xfrm>
            <a:custGeom>
              <a:avLst/>
              <a:gdLst>
                <a:gd name="T0" fmla="*/ 10 w 23"/>
                <a:gd name="T1" fmla="*/ 2 h 69"/>
                <a:gd name="T2" fmla="*/ 2 w 23"/>
                <a:gd name="T3" fmla="*/ 2 h 69"/>
                <a:gd name="T4" fmla="*/ 2 w 23"/>
                <a:gd name="T5" fmla="*/ 10 h 69"/>
                <a:gd name="T6" fmla="*/ 12 w 23"/>
                <a:gd name="T7" fmla="*/ 35 h 69"/>
                <a:gd name="T8" fmla="*/ 2 w 23"/>
                <a:gd name="T9" fmla="*/ 60 h 69"/>
                <a:gd name="T10" fmla="*/ 2 w 23"/>
                <a:gd name="T11" fmla="*/ 67 h 69"/>
                <a:gd name="T12" fmla="*/ 6 w 23"/>
                <a:gd name="T13" fmla="*/ 69 h 69"/>
                <a:gd name="T14" fmla="*/ 10 w 23"/>
                <a:gd name="T15" fmla="*/ 67 h 69"/>
                <a:gd name="T16" fmla="*/ 23 w 23"/>
                <a:gd name="T17" fmla="*/ 35 h 69"/>
                <a:gd name="T18" fmla="*/ 10 w 23"/>
                <a:gd name="T19" fmla="*/ 2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3" h="69">
                  <a:moveTo>
                    <a:pt x="10" y="2"/>
                  </a:moveTo>
                  <a:cubicBezTo>
                    <a:pt x="7" y="0"/>
                    <a:pt x="4" y="0"/>
                    <a:pt x="2" y="2"/>
                  </a:cubicBezTo>
                  <a:cubicBezTo>
                    <a:pt x="0" y="4"/>
                    <a:pt x="0" y="8"/>
                    <a:pt x="2" y="10"/>
                  </a:cubicBezTo>
                  <a:cubicBezTo>
                    <a:pt x="9" y="17"/>
                    <a:pt x="12" y="26"/>
                    <a:pt x="12" y="35"/>
                  </a:cubicBezTo>
                  <a:cubicBezTo>
                    <a:pt x="12" y="44"/>
                    <a:pt x="9" y="53"/>
                    <a:pt x="2" y="60"/>
                  </a:cubicBezTo>
                  <a:cubicBezTo>
                    <a:pt x="0" y="62"/>
                    <a:pt x="0" y="65"/>
                    <a:pt x="2" y="67"/>
                  </a:cubicBezTo>
                  <a:cubicBezTo>
                    <a:pt x="3" y="68"/>
                    <a:pt x="4" y="69"/>
                    <a:pt x="6" y="69"/>
                  </a:cubicBezTo>
                  <a:cubicBezTo>
                    <a:pt x="7" y="69"/>
                    <a:pt x="9" y="68"/>
                    <a:pt x="10" y="67"/>
                  </a:cubicBezTo>
                  <a:cubicBezTo>
                    <a:pt x="19" y="58"/>
                    <a:pt x="23" y="47"/>
                    <a:pt x="23" y="35"/>
                  </a:cubicBezTo>
                  <a:cubicBezTo>
                    <a:pt x="23" y="23"/>
                    <a:pt x="19" y="11"/>
                    <a:pt x="10" y="2"/>
                  </a:cubicBezTo>
                  <a:close/>
                </a:path>
              </a:pathLst>
            </a:custGeom>
            <a:grpFill/>
            <a:ln>
              <a:noFill/>
            </a:ln>
            <a:effectLst>
              <a:outerShdw blurRad="63500" algn="ctr" rotWithShape="0">
                <a:prstClr val="black">
                  <a:alpha val="6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75000"/>
                    <a:lumOff val="25000"/>
                  </a:schemeClr>
                </a:solidFill>
                <a:latin typeface="+mn-ea"/>
              </a:endParaRPr>
            </a:p>
          </p:txBody>
        </p:sp>
        <p:sp>
          <p:nvSpPr>
            <p:cNvPr id="17" name="Freeform 87"/>
            <p:cNvSpPr/>
            <p:nvPr/>
          </p:nvSpPr>
          <p:spPr bwMode="auto">
            <a:xfrm>
              <a:off x="6376980" y="4239521"/>
              <a:ext cx="102328" cy="341923"/>
            </a:xfrm>
            <a:custGeom>
              <a:avLst/>
              <a:gdLst>
                <a:gd name="T0" fmla="*/ 10 w 31"/>
                <a:gd name="T1" fmla="*/ 2 h 103"/>
                <a:gd name="T2" fmla="*/ 3 w 31"/>
                <a:gd name="T3" fmla="*/ 2 h 103"/>
                <a:gd name="T4" fmla="*/ 3 w 31"/>
                <a:gd name="T5" fmla="*/ 10 h 103"/>
                <a:gd name="T6" fmla="*/ 20 w 31"/>
                <a:gd name="T7" fmla="*/ 52 h 103"/>
                <a:gd name="T8" fmla="*/ 3 w 31"/>
                <a:gd name="T9" fmla="*/ 94 h 103"/>
                <a:gd name="T10" fmla="*/ 3 w 31"/>
                <a:gd name="T11" fmla="*/ 102 h 103"/>
                <a:gd name="T12" fmla="*/ 6 w 31"/>
                <a:gd name="T13" fmla="*/ 103 h 103"/>
                <a:gd name="T14" fmla="*/ 10 w 31"/>
                <a:gd name="T15" fmla="*/ 102 h 103"/>
                <a:gd name="T16" fmla="*/ 31 w 31"/>
                <a:gd name="T17" fmla="*/ 52 h 103"/>
                <a:gd name="T18" fmla="*/ 10 w 31"/>
                <a:gd name="T19" fmla="*/ 2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1" h="103">
                  <a:moveTo>
                    <a:pt x="10" y="2"/>
                  </a:moveTo>
                  <a:cubicBezTo>
                    <a:pt x="8" y="0"/>
                    <a:pt x="5" y="0"/>
                    <a:pt x="3" y="2"/>
                  </a:cubicBezTo>
                  <a:cubicBezTo>
                    <a:pt x="0" y="4"/>
                    <a:pt x="0" y="8"/>
                    <a:pt x="3" y="10"/>
                  </a:cubicBezTo>
                  <a:cubicBezTo>
                    <a:pt x="14" y="21"/>
                    <a:pt x="20" y="37"/>
                    <a:pt x="20" y="52"/>
                  </a:cubicBezTo>
                  <a:cubicBezTo>
                    <a:pt x="20" y="67"/>
                    <a:pt x="14" y="82"/>
                    <a:pt x="3" y="94"/>
                  </a:cubicBezTo>
                  <a:cubicBezTo>
                    <a:pt x="0" y="96"/>
                    <a:pt x="0" y="100"/>
                    <a:pt x="3" y="102"/>
                  </a:cubicBezTo>
                  <a:cubicBezTo>
                    <a:pt x="4" y="103"/>
                    <a:pt x="5" y="103"/>
                    <a:pt x="6" y="103"/>
                  </a:cubicBezTo>
                  <a:cubicBezTo>
                    <a:pt x="8" y="103"/>
                    <a:pt x="9" y="103"/>
                    <a:pt x="10" y="102"/>
                  </a:cubicBezTo>
                  <a:cubicBezTo>
                    <a:pt x="24" y="88"/>
                    <a:pt x="31" y="70"/>
                    <a:pt x="31" y="52"/>
                  </a:cubicBezTo>
                  <a:cubicBezTo>
                    <a:pt x="31" y="34"/>
                    <a:pt x="24" y="16"/>
                    <a:pt x="10" y="2"/>
                  </a:cubicBezTo>
                  <a:close/>
                </a:path>
              </a:pathLst>
            </a:custGeom>
            <a:grpFill/>
            <a:ln>
              <a:noFill/>
            </a:ln>
            <a:effectLst>
              <a:outerShdw blurRad="63500" algn="ctr" rotWithShape="0">
                <a:prstClr val="black">
                  <a:alpha val="6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75000"/>
                    <a:lumOff val="25000"/>
                  </a:schemeClr>
                </a:solidFill>
                <a:latin typeface="+mn-ea"/>
              </a:endParaRPr>
            </a:p>
          </p:txBody>
        </p:sp>
        <p:sp>
          <p:nvSpPr>
            <p:cNvPr id="18" name="Freeform 88"/>
            <p:cNvSpPr/>
            <p:nvPr/>
          </p:nvSpPr>
          <p:spPr bwMode="auto">
            <a:xfrm>
              <a:off x="6436879" y="4182118"/>
              <a:ext cx="124789" cy="459224"/>
            </a:xfrm>
            <a:custGeom>
              <a:avLst/>
              <a:gdLst>
                <a:gd name="T0" fmla="*/ 10 w 38"/>
                <a:gd name="T1" fmla="*/ 2 h 138"/>
                <a:gd name="T2" fmla="*/ 2 w 38"/>
                <a:gd name="T3" fmla="*/ 2 h 138"/>
                <a:gd name="T4" fmla="*/ 2 w 38"/>
                <a:gd name="T5" fmla="*/ 9 h 138"/>
                <a:gd name="T6" fmla="*/ 27 w 38"/>
                <a:gd name="T7" fmla="*/ 69 h 138"/>
                <a:gd name="T8" fmla="*/ 2 w 38"/>
                <a:gd name="T9" fmla="*/ 128 h 138"/>
                <a:gd name="T10" fmla="*/ 2 w 38"/>
                <a:gd name="T11" fmla="*/ 136 h 138"/>
                <a:gd name="T12" fmla="*/ 6 w 38"/>
                <a:gd name="T13" fmla="*/ 138 h 138"/>
                <a:gd name="T14" fmla="*/ 10 w 38"/>
                <a:gd name="T15" fmla="*/ 136 h 138"/>
                <a:gd name="T16" fmla="*/ 38 w 38"/>
                <a:gd name="T17" fmla="*/ 69 h 138"/>
                <a:gd name="T18" fmla="*/ 10 w 38"/>
                <a:gd name="T19" fmla="*/ 2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8" h="138">
                  <a:moveTo>
                    <a:pt x="10" y="2"/>
                  </a:moveTo>
                  <a:cubicBezTo>
                    <a:pt x="8" y="0"/>
                    <a:pt x="5" y="0"/>
                    <a:pt x="2" y="2"/>
                  </a:cubicBezTo>
                  <a:cubicBezTo>
                    <a:pt x="0" y="4"/>
                    <a:pt x="0" y="7"/>
                    <a:pt x="2" y="9"/>
                  </a:cubicBezTo>
                  <a:cubicBezTo>
                    <a:pt x="19" y="26"/>
                    <a:pt x="27" y="47"/>
                    <a:pt x="27" y="69"/>
                  </a:cubicBezTo>
                  <a:cubicBezTo>
                    <a:pt x="27" y="90"/>
                    <a:pt x="19" y="112"/>
                    <a:pt x="2" y="128"/>
                  </a:cubicBezTo>
                  <a:cubicBezTo>
                    <a:pt x="0" y="130"/>
                    <a:pt x="0" y="134"/>
                    <a:pt x="2" y="136"/>
                  </a:cubicBezTo>
                  <a:cubicBezTo>
                    <a:pt x="4" y="137"/>
                    <a:pt x="5" y="138"/>
                    <a:pt x="6" y="138"/>
                  </a:cubicBezTo>
                  <a:cubicBezTo>
                    <a:pt x="8" y="138"/>
                    <a:pt x="9" y="137"/>
                    <a:pt x="10" y="136"/>
                  </a:cubicBezTo>
                  <a:cubicBezTo>
                    <a:pt x="29" y="117"/>
                    <a:pt x="38" y="93"/>
                    <a:pt x="38" y="69"/>
                  </a:cubicBezTo>
                  <a:cubicBezTo>
                    <a:pt x="38" y="45"/>
                    <a:pt x="29" y="20"/>
                    <a:pt x="10" y="2"/>
                  </a:cubicBezTo>
                  <a:close/>
                </a:path>
              </a:pathLst>
            </a:custGeom>
            <a:grpFill/>
            <a:ln>
              <a:noFill/>
            </a:ln>
            <a:effectLst>
              <a:outerShdw blurRad="63500" algn="ctr" rotWithShape="0">
                <a:prstClr val="black">
                  <a:alpha val="6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75000"/>
                    <a:lumOff val="25000"/>
                  </a:schemeClr>
                </a:solidFill>
                <a:latin typeface="+mn-ea"/>
              </a:endParaRPr>
            </a:p>
          </p:txBody>
        </p:sp>
      </p:grpSp>
      <p:grpSp>
        <p:nvGrpSpPr>
          <p:cNvPr id="19" name="Group 23"/>
          <p:cNvGrpSpPr/>
          <p:nvPr/>
        </p:nvGrpSpPr>
        <p:grpSpPr>
          <a:xfrm>
            <a:off x="3393413" y="4851401"/>
            <a:ext cx="719543" cy="448097"/>
            <a:chOff x="2942785" y="3296116"/>
            <a:chExt cx="416796" cy="259561"/>
          </a:xfrm>
          <a:solidFill>
            <a:schemeClr val="accent2"/>
          </a:solidFill>
        </p:grpSpPr>
        <p:sp>
          <p:nvSpPr>
            <p:cNvPr id="20" name="Freeform 95"/>
            <p:cNvSpPr>
              <a:spLocks noEditPoints="1"/>
            </p:cNvSpPr>
            <p:nvPr/>
          </p:nvSpPr>
          <p:spPr bwMode="auto">
            <a:xfrm>
              <a:off x="2942785" y="3296116"/>
              <a:ext cx="416796" cy="259561"/>
            </a:xfrm>
            <a:custGeom>
              <a:avLst/>
              <a:gdLst>
                <a:gd name="T0" fmla="*/ 113 w 125"/>
                <a:gd name="T1" fmla="*/ 18 h 78"/>
                <a:gd name="T2" fmla="*/ 113 w 125"/>
                <a:gd name="T3" fmla="*/ 0 h 78"/>
                <a:gd name="T4" fmla="*/ 0 w 125"/>
                <a:gd name="T5" fmla="*/ 0 h 78"/>
                <a:gd name="T6" fmla="*/ 0 w 125"/>
                <a:gd name="T7" fmla="*/ 78 h 78"/>
                <a:gd name="T8" fmla="*/ 113 w 125"/>
                <a:gd name="T9" fmla="*/ 78 h 78"/>
                <a:gd name="T10" fmla="*/ 113 w 125"/>
                <a:gd name="T11" fmla="*/ 60 h 78"/>
                <a:gd name="T12" fmla="*/ 125 w 125"/>
                <a:gd name="T13" fmla="*/ 54 h 78"/>
                <a:gd name="T14" fmla="*/ 125 w 125"/>
                <a:gd name="T15" fmla="*/ 25 h 78"/>
                <a:gd name="T16" fmla="*/ 113 w 125"/>
                <a:gd name="T17" fmla="*/ 18 h 78"/>
                <a:gd name="T18" fmla="*/ 104 w 125"/>
                <a:gd name="T19" fmla="*/ 68 h 78"/>
                <a:gd name="T20" fmla="*/ 10 w 125"/>
                <a:gd name="T21" fmla="*/ 68 h 78"/>
                <a:gd name="T22" fmla="*/ 10 w 125"/>
                <a:gd name="T23" fmla="*/ 9 h 78"/>
                <a:gd name="T24" fmla="*/ 104 w 125"/>
                <a:gd name="T25" fmla="*/ 9 h 78"/>
                <a:gd name="T26" fmla="*/ 104 w 125"/>
                <a:gd name="T27" fmla="*/ 68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5" h="78">
                  <a:moveTo>
                    <a:pt x="113" y="18"/>
                  </a:moveTo>
                  <a:cubicBezTo>
                    <a:pt x="113" y="0"/>
                    <a:pt x="113" y="0"/>
                    <a:pt x="113" y="0"/>
                  </a:cubicBezTo>
                  <a:cubicBezTo>
                    <a:pt x="0" y="0"/>
                    <a:pt x="0" y="0"/>
                    <a:pt x="0" y="0"/>
                  </a:cubicBezTo>
                  <a:cubicBezTo>
                    <a:pt x="0" y="78"/>
                    <a:pt x="0" y="78"/>
                    <a:pt x="0" y="78"/>
                  </a:cubicBezTo>
                  <a:cubicBezTo>
                    <a:pt x="113" y="78"/>
                    <a:pt x="113" y="78"/>
                    <a:pt x="113" y="78"/>
                  </a:cubicBezTo>
                  <a:cubicBezTo>
                    <a:pt x="113" y="60"/>
                    <a:pt x="113" y="60"/>
                    <a:pt x="113" y="60"/>
                  </a:cubicBezTo>
                  <a:cubicBezTo>
                    <a:pt x="117" y="60"/>
                    <a:pt x="125" y="61"/>
                    <a:pt x="125" y="54"/>
                  </a:cubicBezTo>
                  <a:cubicBezTo>
                    <a:pt x="125" y="25"/>
                    <a:pt x="125" y="25"/>
                    <a:pt x="125" y="25"/>
                  </a:cubicBezTo>
                  <a:cubicBezTo>
                    <a:pt x="125" y="17"/>
                    <a:pt x="116" y="18"/>
                    <a:pt x="113" y="18"/>
                  </a:cubicBezTo>
                  <a:close/>
                  <a:moveTo>
                    <a:pt x="104" y="68"/>
                  </a:moveTo>
                  <a:cubicBezTo>
                    <a:pt x="10" y="68"/>
                    <a:pt x="10" y="68"/>
                    <a:pt x="10" y="68"/>
                  </a:cubicBezTo>
                  <a:cubicBezTo>
                    <a:pt x="10" y="9"/>
                    <a:pt x="10" y="9"/>
                    <a:pt x="10" y="9"/>
                  </a:cubicBezTo>
                  <a:cubicBezTo>
                    <a:pt x="104" y="9"/>
                    <a:pt x="104" y="9"/>
                    <a:pt x="104" y="9"/>
                  </a:cubicBezTo>
                  <a:lnTo>
                    <a:pt x="104" y="68"/>
                  </a:lnTo>
                  <a:close/>
                </a:path>
              </a:pathLst>
            </a:custGeom>
            <a:grpFill/>
            <a:ln>
              <a:noFill/>
            </a:ln>
            <a:effectLst>
              <a:outerShdw blurRad="63500" algn="ctr" rotWithShape="0">
                <a:prstClr val="black">
                  <a:alpha val="6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75000"/>
                    <a:lumOff val="25000"/>
                  </a:schemeClr>
                </a:solidFill>
                <a:latin typeface="+mn-ea"/>
              </a:endParaRPr>
            </a:p>
          </p:txBody>
        </p:sp>
        <p:sp>
          <p:nvSpPr>
            <p:cNvPr id="21" name="Rectangle 96"/>
            <p:cNvSpPr>
              <a:spLocks noChangeArrowheads="1"/>
            </p:cNvSpPr>
            <p:nvPr/>
          </p:nvSpPr>
          <p:spPr bwMode="auto">
            <a:xfrm>
              <a:off x="3000187" y="3351023"/>
              <a:ext cx="79865" cy="144755"/>
            </a:xfrm>
            <a:prstGeom prst="rect">
              <a:avLst/>
            </a:prstGeom>
            <a:grpFill/>
            <a:ln>
              <a:noFill/>
            </a:ln>
            <a:effectLst>
              <a:outerShdw blurRad="63500" algn="ctr" rotWithShape="0">
                <a:prstClr val="black">
                  <a:alpha val="6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75000"/>
                    <a:lumOff val="25000"/>
                  </a:schemeClr>
                </a:solidFill>
                <a:latin typeface="+mn-ea"/>
              </a:endParaRPr>
            </a:p>
          </p:txBody>
        </p:sp>
        <p:sp>
          <p:nvSpPr>
            <p:cNvPr id="22" name="Rectangle 97"/>
            <p:cNvSpPr>
              <a:spLocks noChangeArrowheads="1"/>
            </p:cNvSpPr>
            <p:nvPr/>
          </p:nvSpPr>
          <p:spPr bwMode="auto">
            <a:xfrm>
              <a:off x="3092532" y="3351023"/>
              <a:ext cx="77370" cy="144755"/>
            </a:xfrm>
            <a:prstGeom prst="rect">
              <a:avLst/>
            </a:prstGeom>
            <a:grpFill/>
            <a:ln>
              <a:noFill/>
            </a:ln>
            <a:effectLst>
              <a:outerShdw blurRad="63500" algn="ctr" rotWithShape="0">
                <a:prstClr val="black">
                  <a:alpha val="6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75000"/>
                    <a:lumOff val="25000"/>
                  </a:schemeClr>
                </a:solidFill>
                <a:latin typeface="+mn-ea"/>
              </a:endParaRPr>
            </a:p>
          </p:txBody>
        </p:sp>
      </p:grpSp>
      <p:grpSp>
        <p:nvGrpSpPr>
          <p:cNvPr id="23" name="Group 27"/>
          <p:cNvGrpSpPr/>
          <p:nvPr/>
        </p:nvGrpSpPr>
        <p:grpSpPr>
          <a:xfrm>
            <a:off x="8278580" y="4181527"/>
            <a:ext cx="572291" cy="568527"/>
            <a:chOff x="6853673" y="3715407"/>
            <a:chExt cx="379359" cy="376864"/>
          </a:xfrm>
          <a:solidFill>
            <a:schemeClr val="accent4"/>
          </a:solidFill>
        </p:grpSpPr>
        <p:sp>
          <p:nvSpPr>
            <p:cNvPr id="24" name="Freeform 150"/>
            <p:cNvSpPr>
              <a:spLocks noEditPoints="1"/>
            </p:cNvSpPr>
            <p:nvPr/>
          </p:nvSpPr>
          <p:spPr bwMode="auto">
            <a:xfrm>
              <a:off x="6853673" y="3715407"/>
              <a:ext cx="379359" cy="376864"/>
            </a:xfrm>
            <a:custGeom>
              <a:avLst/>
              <a:gdLst>
                <a:gd name="T0" fmla="*/ 57 w 114"/>
                <a:gd name="T1" fmla="*/ 0 h 114"/>
                <a:gd name="T2" fmla="*/ 0 w 114"/>
                <a:gd name="T3" fmla="*/ 57 h 114"/>
                <a:gd name="T4" fmla="*/ 57 w 114"/>
                <a:gd name="T5" fmla="*/ 114 h 114"/>
                <a:gd name="T6" fmla="*/ 114 w 114"/>
                <a:gd name="T7" fmla="*/ 57 h 114"/>
                <a:gd name="T8" fmla="*/ 57 w 114"/>
                <a:gd name="T9" fmla="*/ 0 h 114"/>
                <a:gd name="T10" fmla="*/ 57 w 114"/>
                <a:gd name="T11" fmla="*/ 108 h 114"/>
                <a:gd name="T12" fmla="*/ 6 w 114"/>
                <a:gd name="T13" fmla="*/ 57 h 114"/>
                <a:gd name="T14" fmla="*/ 57 w 114"/>
                <a:gd name="T15" fmla="*/ 6 h 114"/>
                <a:gd name="T16" fmla="*/ 108 w 114"/>
                <a:gd name="T17" fmla="*/ 57 h 114"/>
                <a:gd name="T18" fmla="*/ 57 w 114"/>
                <a:gd name="T19" fmla="*/ 108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4" h="114">
                  <a:moveTo>
                    <a:pt x="57" y="0"/>
                  </a:moveTo>
                  <a:cubicBezTo>
                    <a:pt x="25" y="0"/>
                    <a:pt x="0" y="25"/>
                    <a:pt x="0" y="57"/>
                  </a:cubicBezTo>
                  <a:cubicBezTo>
                    <a:pt x="0" y="89"/>
                    <a:pt x="25" y="114"/>
                    <a:pt x="57" y="114"/>
                  </a:cubicBezTo>
                  <a:cubicBezTo>
                    <a:pt x="89" y="114"/>
                    <a:pt x="114" y="89"/>
                    <a:pt x="114" y="57"/>
                  </a:cubicBezTo>
                  <a:cubicBezTo>
                    <a:pt x="114" y="25"/>
                    <a:pt x="89" y="0"/>
                    <a:pt x="57" y="0"/>
                  </a:cubicBezTo>
                  <a:close/>
                  <a:moveTo>
                    <a:pt x="57" y="108"/>
                  </a:moveTo>
                  <a:cubicBezTo>
                    <a:pt x="29" y="108"/>
                    <a:pt x="6" y="85"/>
                    <a:pt x="6" y="57"/>
                  </a:cubicBezTo>
                  <a:cubicBezTo>
                    <a:pt x="6" y="29"/>
                    <a:pt x="29" y="6"/>
                    <a:pt x="57" y="6"/>
                  </a:cubicBezTo>
                  <a:cubicBezTo>
                    <a:pt x="85" y="6"/>
                    <a:pt x="108" y="29"/>
                    <a:pt x="108" y="57"/>
                  </a:cubicBezTo>
                  <a:cubicBezTo>
                    <a:pt x="108" y="85"/>
                    <a:pt x="85" y="108"/>
                    <a:pt x="57" y="108"/>
                  </a:cubicBezTo>
                  <a:close/>
                </a:path>
              </a:pathLst>
            </a:custGeom>
            <a:grpFill/>
            <a:ln>
              <a:noFill/>
            </a:ln>
            <a:effectLst>
              <a:outerShdw blurRad="63500" algn="ctr" rotWithShape="0">
                <a:prstClr val="black">
                  <a:alpha val="6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75000"/>
                    <a:lumOff val="25000"/>
                  </a:schemeClr>
                </a:solidFill>
                <a:latin typeface="+mn-ea"/>
              </a:endParaRPr>
            </a:p>
          </p:txBody>
        </p:sp>
        <p:sp>
          <p:nvSpPr>
            <p:cNvPr id="25" name="Rectangle 151"/>
            <p:cNvSpPr>
              <a:spLocks noChangeArrowheads="1"/>
            </p:cNvSpPr>
            <p:nvPr/>
          </p:nvSpPr>
          <p:spPr bwMode="auto">
            <a:xfrm>
              <a:off x="6998429" y="3987447"/>
              <a:ext cx="22463" cy="42429"/>
            </a:xfrm>
            <a:prstGeom prst="rect">
              <a:avLst/>
            </a:prstGeom>
            <a:grpFill/>
            <a:ln>
              <a:noFill/>
            </a:ln>
            <a:effectLst>
              <a:outerShdw blurRad="63500" algn="ctr" rotWithShape="0">
                <a:prstClr val="black">
                  <a:alpha val="6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75000"/>
                    <a:lumOff val="25000"/>
                  </a:schemeClr>
                </a:solidFill>
                <a:latin typeface="+mn-ea"/>
              </a:endParaRPr>
            </a:p>
          </p:txBody>
        </p:sp>
        <p:sp>
          <p:nvSpPr>
            <p:cNvPr id="26" name="Rectangle 152"/>
            <p:cNvSpPr>
              <a:spLocks noChangeArrowheads="1"/>
            </p:cNvSpPr>
            <p:nvPr/>
          </p:nvSpPr>
          <p:spPr bwMode="auto">
            <a:xfrm>
              <a:off x="7033370" y="3987447"/>
              <a:ext cx="19966" cy="42429"/>
            </a:xfrm>
            <a:prstGeom prst="rect">
              <a:avLst/>
            </a:prstGeom>
            <a:grpFill/>
            <a:ln>
              <a:noFill/>
            </a:ln>
            <a:effectLst>
              <a:outerShdw blurRad="63500" algn="ctr" rotWithShape="0">
                <a:prstClr val="black">
                  <a:alpha val="6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75000"/>
                    <a:lumOff val="25000"/>
                  </a:schemeClr>
                </a:solidFill>
                <a:latin typeface="+mn-ea"/>
              </a:endParaRPr>
            </a:p>
          </p:txBody>
        </p:sp>
        <p:sp>
          <p:nvSpPr>
            <p:cNvPr id="27" name="Rectangle 153"/>
            <p:cNvSpPr>
              <a:spLocks noChangeArrowheads="1"/>
            </p:cNvSpPr>
            <p:nvPr/>
          </p:nvSpPr>
          <p:spPr bwMode="auto">
            <a:xfrm>
              <a:off x="7068311" y="3987447"/>
              <a:ext cx="19966" cy="42429"/>
            </a:xfrm>
            <a:prstGeom prst="rect">
              <a:avLst/>
            </a:prstGeom>
            <a:grpFill/>
            <a:ln>
              <a:noFill/>
            </a:ln>
            <a:effectLst>
              <a:outerShdw blurRad="63500" algn="ctr" rotWithShape="0">
                <a:prstClr val="black">
                  <a:alpha val="6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75000"/>
                    <a:lumOff val="25000"/>
                  </a:schemeClr>
                </a:solidFill>
                <a:latin typeface="+mn-ea"/>
              </a:endParaRPr>
            </a:p>
          </p:txBody>
        </p:sp>
        <p:sp>
          <p:nvSpPr>
            <p:cNvPr id="28" name="Freeform 154"/>
            <p:cNvSpPr/>
            <p:nvPr/>
          </p:nvSpPr>
          <p:spPr bwMode="auto">
            <a:xfrm>
              <a:off x="6970976" y="3822725"/>
              <a:ext cx="82362" cy="84857"/>
            </a:xfrm>
            <a:custGeom>
              <a:avLst/>
              <a:gdLst>
                <a:gd name="T0" fmla="*/ 19 w 25"/>
                <a:gd name="T1" fmla="*/ 22 h 25"/>
                <a:gd name="T2" fmla="*/ 22 w 25"/>
                <a:gd name="T3" fmla="*/ 25 h 25"/>
                <a:gd name="T4" fmla="*/ 25 w 25"/>
                <a:gd name="T5" fmla="*/ 22 h 25"/>
                <a:gd name="T6" fmla="*/ 22 w 25"/>
                <a:gd name="T7" fmla="*/ 19 h 25"/>
                <a:gd name="T8" fmla="*/ 21 w 25"/>
                <a:gd name="T9" fmla="*/ 19 h 25"/>
                <a:gd name="T10" fmla="*/ 0 w 25"/>
                <a:gd name="T11" fmla="*/ 0 h 25"/>
                <a:gd name="T12" fmla="*/ 19 w 25"/>
                <a:gd name="T13" fmla="*/ 22 h 25"/>
                <a:gd name="T14" fmla="*/ 19 w 25"/>
                <a:gd name="T15" fmla="*/ 22 h 2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5" h="25">
                  <a:moveTo>
                    <a:pt x="19" y="22"/>
                  </a:moveTo>
                  <a:cubicBezTo>
                    <a:pt x="19" y="24"/>
                    <a:pt x="20" y="25"/>
                    <a:pt x="22" y="25"/>
                  </a:cubicBezTo>
                  <a:cubicBezTo>
                    <a:pt x="24" y="25"/>
                    <a:pt x="25" y="24"/>
                    <a:pt x="25" y="22"/>
                  </a:cubicBezTo>
                  <a:cubicBezTo>
                    <a:pt x="25" y="21"/>
                    <a:pt x="24" y="19"/>
                    <a:pt x="22" y="19"/>
                  </a:cubicBezTo>
                  <a:cubicBezTo>
                    <a:pt x="22" y="19"/>
                    <a:pt x="22" y="19"/>
                    <a:pt x="21" y="19"/>
                  </a:cubicBezTo>
                  <a:cubicBezTo>
                    <a:pt x="0" y="0"/>
                    <a:pt x="0" y="0"/>
                    <a:pt x="0" y="0"/>
                  </a:cubicBezTo>
                  <a:cubicBezTo>
                    <a:pt x="19" y="22"/>
                    <a:pt x="19" y="22"/>
                    <a:pt x="19" y="22"/>
                  </a:cubicBezTo>
                  <a:cubicBezTo>
                    <a:pt x="19" y="22"/>
                    <a:pt x="19" y="22"/>
                    <a:pt x="19" y="22"/>
                  </a:cubicBezTo>
                  <a:close/>
                </a:path>
              </a:pathLst>
            </a:custGeom>
            <a:grpFill/>
            <a:ln>
              <a:noFill/>
            </a:ln>
            <a:effectLst>
              <a:outerShdw blurRad="63500" algn="ctr" rotWithShape="0">
                <a:prstClr val="black">
                  <a:alpha val="6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75000"/>
                    <a:lumOff val="25000"/>
                  </a:schemeClr>
                </a:solidFill>
                <a:latin typeface="+mn-ea"/>
              </a:endParaRPr>
            </a:p>
          </p:txBody>
        </p:sp>
        <p:sp>
          <p:nvSpPr>
            <p:cNvPr id="29" name="Freeform 155"/>
            <p:cNvSpPr/>
            <p:nvPr/>
          </p:nvSpPr>
          <p:spPr bwMode="auto">
            <a:xfrm>
              <a:off x="6921060" y="3987447"/>
              <a:ext cx="22463" cy="19966"/>
            </a:xfrm>
            <a:custGeom>
              <a:avLst/>
              <a:gdLst>
                <a:gd name="T0" fmla="*/ 0 w 9"/>
                <a:gd name="T1" fmla="*/ 6 h 8"/>
                <a:gd name="T2" fmla="*/ 3 w 9"/>
                <a:gd name="T3" fmla="*/ 8 h 8"/>
                <a:gd name="T4" fmla="*/ 9 w 9"/>
                <a:gd name="T5" fmla="*/ 1 h 8"/>
                <a:gd name="T6" fmla="*/ 7 w 9"/>
                <a:gd name="T7" fmla="*/ 0 h 8"/>
                <a:gd name="T8" fmla="*/ 0 w 9"/>
                <a:gd name="T9" fmla="*/ 6 h 8"/>
              </a:gdLst>
              <a:ahLst/>
              <a:cxnLst>
                <a:cxn ang="0">
                  <a:pos x="T0" y="T1"/>
                </a:cxn>
                <a:cxn ang="0">
                  <a:pos x="T2" y="T3"/>
                </a:cxn>
                <a:cxn ang="0">
                  <a:pos x="T4" y="T5"/>
                </a:cxn>
                <a:cxn ang="0">
                  <a:pos x="T6" y="T7"/>
                </a:cxn>
                <a:cxn ang="0">
                  <a:pos x="T8" y="T9"/>
                </a:cxn>
              </a:cxnLst>
              <a:rect l="0" t="0" r="r" b="b"/>
              <a:pathLst>
                <a:path w="9" h="8">
                  <a:moveTo>
                    <a:pt x="0" y="6"/>
                  </a:moveTo>
                  <a:lnTo>
                    <a:pt x="3" y="8"/>
                  </a:lnTo>
                  <a:lnTo>
                    <a:pt x="9" y="1"/>
                  </a:lnTo>
                  <a:lnTo>
                    <a:pt x="7" y="0"/>
                  </a:lnTo>
                  <a:lnTo>
                    <a:pt x="0" y="6"/>
                  </a:lnTo>
                  <a:close/>
                </a:path>
              </a:pathLst>
            </a:custGeom>
            <a:grpFill/>
            <a:ln>
              <a:noFill/>
            </a:ln>
            <a:effectLst>
              <a:outerShdw blurRad="63500" algn="ctr" rotWithShape="0">
                <a:prstClr val="black">
                  <a:alpha val="6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75000"/>
                    <a:lumOff val="25000"/>
                  </a:schemeClr>
                </a:solidFill>
                <a:latin typeface="+mn-ea"/>
              </a:endParaRPr>
            </a:p>
          </p:txBody>
        </p:sp>
        <p:sp>
          <p:nvSpPr>
            <p:cNvPr id="30" name="Freeform 156"/>
            <p:cNvSpPr/>
            <p:nvPr/>
          </p:nvSpPr>
          <p:spPr bwMode="auto">
            <a:xfrm>
              <a:off x="6901094" y="3942523"/>
              <a:ext cx="27454" cy="14975"/>
            </a:xfrm>
            <a:custGeom>
              <a:avLst/>
              <a:gdLst>
                <a:gd name="T0" fmla="*/ 9 w 11"/>
                <a:gd name="T1" fmla="*/ 0 h 6"/>
                <a:gd name="T2" fmla="*/ 0 w 11"/>
                <a:gd name="T3" fmla="*/ 3 h 6"/>
                <a:gd name="T4" fmla="*/ 1 w 11"/>
                <a:gd name="T5" fmla="*/ 6 h 6"/>
                <a:gd name="T6" fmla="*/ 11 w 11"/>
                <a:gd name="T7" fmla="*/ 3 h 6"/>
                <a:gd name="T8" fmla="*/ 9 w 11"/>
                <a:gd name="T9" fmla="*/ 0 h 6"/>
              </a:gdLst>
              <a:ahLst/>
              <a:cxnLst>
                <a:cxn ang="0">
                  <a:pos x="T0" y="T1"/>
                </a:cxn>
                <a:cxn ang="0">
                  <a:pos x="T2" y="T3"/>
                </a:cxn>
                <a:cxn ang="0">
                  <a:pos x="T4" y="T5"/>
                </a:cxn>
                <a:cxn ang="0">
                  <a:pos x="T6" y="T7"/>
                </a:cxn>
                <a:cxn ang="0">
                  <a:pos x="T8" y="T9"/>
                </a:cxn>
              </a:cxnLst>
              <a:rect l="0" t="0" r="r" b="b"/>
              <a:pathLst>
                <a:path w="11" h="6">
                  <a:moveTo>
                    <a:pt x="9" y="0"/>
                  </a:moveTo>
                  <a:lnTo>
                    <a:pt x="0" y="3"/>
                  </a:lnTo>
                  <a:lnTo>
                    <a:pt x="1" y="6"/>
                  </a:lnTo>
                  <a:lnTo>
                    <a:pt x="11" y="3"/>
                  </a:lnTo>
                  <a:lnTo>
                    <a:pt x="9" y="0"/>
                  </a:lnTo>
                  <a:close/>
                </a:path>
              </a:pathLst>
            </a:custGeom>
            <a:grpFill/>
            <a:ln>
              <a:noFill/>
            </a:ln>
            <a:effectLst>
              <a:outerShdw blurRad="63500" algn="ctr" rotWithShape="0">
                <a:prstClr val="black">
                  <a:alpha val="6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75000"/>
                    <a:lumOff val="25000"/>
                  </a:schemeClr>
                </a:solidFill>
                <a:latin typeface="+mn-ea"/>
              </a:endParaRPr>
            </a:p>
          </p:txBody>
        </p:sp>
        <p:sp>
          <p:nvSpPr>
            <p:cNvPr id="31" name="Freeform 157"/>
            <p:cNvSpPr/>
            <p:nvPr/>
          </p:nvSpPr>
          <p:spPr bwMode="auto">
            <a:xfrm>
              <a:off x="6933538" y="3790281"/>
              <a:ext cx="19966" cy="22463"/>
            </a:xfrm>
            <a:custGeom>
              <a:avLst/>
              <a:gdLst>
                <a:gd name="T0" fmla="*/ 0 w 8"/>
                <a:gd name="T1" fmla="*/ 3 h 9"/>
                <a:gd name="T2" fmla="*/ 7 w 8"/>
                <a:gd name="T3" fmla="*/ 9 h 9"/>
                <a:gd name="T4" fmla="*/ 8 w 8"/>
                <a:gd name="T5" fmla="*/ 7 h 9"/>
                <a:gd name="T6" fmla="*/ 2 w 8"/>
                <a:gd name="T7" fmla="*/ 0 h 9"/>
                <a:gd name="T8" fmla="*/ 0 w 8"/>
                <a:gd name="T9" fmla="*/ 3 h 9"/>
              </a:gdLst>
              <a:ahLst/>
              <a:cxnLst>
                <a:cxn ang="0">
                  <a:pos x="T0" y="T1"/>
                </a:cxn>
                <a:cxn ang="0">
                  <a:pos x="T2" y="T3"/>
                </a:cxn>
                <a:cxn ang="0">
                  <a:pos x="T4" y="T5"/>
                </a:cxn>
                <a:cxn ang="0">
                  <a:pos x="T6" y="T7"/>
                </a:cxn>
                <a:cxn ang="0">
                  <a:pos x="T8" y="T9"/>
                </a:cxn>
              </a:cxnLst>
              <a:rect l="0" t="0" r="r" b="b"/>
              <a:pathLst>
                <a:path w="8" h="9">
                  <a:moveTo>
                    <a:pt x="0" y="3"/>
                  </a:moveTo>
                  <a:lnTo>
                    <a:pt x="7" y="9"/>
                  </a:lnTo>
                  <a:lnTo>
                    <a:pt x="8" y="7"/>
                  </a:lnTo>
                  <a:lnTo>
                    <a:pt x="2" y="0"/>
                  </a:lnTo>
                  <a:lnTo>
                    <a:pt x="0" y="3"/>
                  </a:lnTo>
                  <a:close/>
                </a:path>
              </a:pathLst>
            </a:custGeom>
            <a:grpFill/>
            <a:ln>
              <a:noFill/>
            </a:ln>
            <a:effectLst>
              <a:outerShdw blurRad="63500" algn="ctr" rotWithShape="0">
                <a:prstClr val="black">
                  <a:alpha val="6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75000"/>
                    <a:lumOff val="25000"/>
                  </a:schemeClr>
                </a:solidFill>
                <a:latin typeface="+mn-ea"/>
              </a:endParaRPr>
            </a:p>
          </p:txBody>
        </p:sp>
        <p:sp>
          <p:nvSpPr>
            <p:cNvPr id="32" name="Freeform 158"/>
            <p:cNvSpPr/>
            <p:nvPr/>
          </p:nvSpPr>
          <p:spPr bwMode="auto">
            <a:xfrm>
              <a:off x="6903589" y="3840196"/>
              <a:ext cx="27454" cy="12480"/>
            </a:xfrm>
            <a:custGeom>
              <a:avLst/>
              <a:gdLst>
                <a:gd name="T0" fmla="*/ 11 w 11"/>
                <a:gd name="T1" fmla="*/ 3 h 5"/>
                <a:gd name="T2" fmla="*/ 2 w 11"/>
                <a:gd name="T3" fmla="*/ 0 h 5"/>
                <a:gd name="T4" fmla="*/ 0 w 11"/>
                <a:gd name="T5" fmla="*/ 3 h 5"/>
                <a:gd name="T6" fmla="*/ 10 w 11"/>
                <a:gd name="T7" fmla="*/ 5 h 5"/>
                <a:gd name="T8" fmla="*/ 11 w 11"/>
                <a:gd name="T9" fmla="*/ 3 h 5"/>
              </a:gdLst>
              <a:ahLst/>
              <a:cxnLst>
                <a:cxn ang="0">
                  <a:pos x="T0" y="T1"/>
                </a:cxn>
                <a:cxn ang="0">
                  <a:pos x="T2" y="T3"/>
                </a:cxn>
                <a:cxn ang="0">
                  <a:pos x="T4" y="T5"/>
                </a:cxn>
                <a:cxn ang="0">
                  <a:pos x="T6" y="T7"/>
                </a:cxn>
                <a:cxn ang="0">
                  <a:pos x="T8" y="T9"/>
                </a:cxn>
              </a:cxnLst>
              <a:rect l="0" t="0" r="r" b="b"/>
              <a:pathLst>
                <a:path w="11" h="5">
                  <a:moveTo>
                    <a:pt x="11" y="3"/>
                  </a:moveTo>
                  <a:lnTo>
                    <a:pt x="2" y="0"/>
                  </a:lnTo>
                  <a:lnTo>
                    <a:pt x="0" y="3"/>
                  </a:lnTo>
                  <a:lnTo>
                    <a:pt x="10" y="5"/>
                  </a:lnTo>
                  <a:lnTo>
                    <a:pt x="11" y="3"/>
                  </a:lnTo>
                  <a:close/>
                </a:path>
              </a:pathLst>
            </a:custGeom>
            <a:grpFill/>
            <a:ln>
              <a:noFill/>
            </a:ln>
            <a:effectLst>
              <a:outerShdw blurRad="63500" algn="ctr" rotWithShape="0">
                <a:prstClr val="black">
                  <a:alpha val="6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75000"/>
                    <a:lumOff val="25000"/>
                  </a:schemeClr>
                </a:solidFill>
                <a:latin typeface="+mn-ea"/>
              </a:endParaRPr>
            </a:p>
          </p:txBody>
        </p:sp>
        <p:sp>
          <p:nvSpPr>
            <p:cNvPr id="33" name="Rectangle 159"/>
            <p:cNvSpPr>
              <a:spLocks noChangeArrowheads="1"/>
            </p:cNvSpPr>
            <p:nvPr/>
          </p:nvSpPr>
          <p:spPr bwMode="auto">
            <a:xfrm>
              <a:off x="7040858" y="3750348"/>
              <a:ext cx="7488" cy="22463"/>
            </a:xfrm>
            <a:prstGeom prst="rect">
              <a:avLst/>
            </a:prstGeom>
            <a:grpFill/>
            <a:ln>
              <a:noFill/>
            </a:ln>
            <a:effectLst>
              <a:outerShdw blurRad="63500" algn="ctr" rotWithShape="0">
                <a:prstClr val="black">
                  <a:alpha val="6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75000"/>
                    <a:lumOff val="25000"/>
                  </a:schemeClr>
                </a:solidFill>
                <a:latin typeface="+mn-ea"/>
              </a:endParaRPr>
            </a:p>
          </p:txBody>
        </p:sp>
        <p:sp>
          <p:nvSpPr>
            <p:cNvPr id="34" name="Freeform 160"/>
            <p:cNvSpPr/>
            <p:nvPr/>
          </p:nvSpPr>
          <p:spPr bwMode="auto">
            <a:xfrm>
              <a:off x="6973471" y="3760331"/>
              <a:ext cx="17471" cy="22463"/>
            </a:xfrm>
            <a:custGeom>
              <a:avLst/>
              <a:gdLst>
                <a:gd name="T0" fmla="*/ 7 w 7"/>
                <a:gd name="T1" fmla="*/ 8 h 9"/>
                <a:gd name="T2" fmla="*/ 3 w 7"/>
                <a:gd name="T3" fmla="*/ 0 h 9"/>
                <a:gd name="T4" fmla="*/ 0 w 7"/>
                <a:gd name="T5" fmla="*/ 2 h 9"/>
                <a:gd name="T6" fmla="*/ 4 w 7"/>
                <a:gd name="T7" fmla="*/ 9 h 9"/>
                <a:gd name="T8" fmla="*/ 7 w 7"/>
                <a:gd name="T9" fmla="*/ 8 h 9"/>
              </a:gdLst>
              <a:ahLst/>
              <a:cxnLst>
                <a:cxn ang="0">
                  <a:pos x="T0" y="T1"/>
                </a:cxn>
                <a:cxn ang="0">
                  <a:pos x="T2" y="T3"/>
                </a:cxn>
                <a:cxn ang="0">
                  <a:pos x="T4" y="T5"/>
                </a:cxn>
                <a:cxn ang="0">
                  <a:pos x="T6" y="T7"/>
                </a:cxn>
                <a:cxn ang="0">
                  <a:pos x="T8" y="T9"/>
                </a:cxn>
              </a:cxnLst>
              <a:rect l="0" t="0" r="r" b="b"/>
              <a:pathLst>
                <a:path w="7" h="9">
                  <a:moveTo>
                    <a:pt x="7" y="8"/>
                  </a:moveTo>
                  <a:lnTo>
                    <a:pt x="3" y="0"/>
                  </a:lnTo>
                  <a:lnTo>
                    <a:pt x="0" y="2"/>
                  </a:lnTo>
                  <a:lnTo>
                    <a:pt x="4" y="9"/>
                  </a:lnTo>
                  <a:lnTo>
                    <a:pt x="7" y="8"/>
                  </a:lnTo>
                  <a:close/>
                </a:path>
              </a:pathLst>
            </a:custGeom>
            <a:grpFill/>
            <a:ln>
              <a:noFill/>
            </a:ln>
            <a:effectLst>
              <a:outerShdw blurRad="63500" algn="ctr" rotWithShape="0">
                <a:prstClr val="black">
                  <a:alpha val="6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75000"/>
                    <a:lumOff val="25000"/>
                  </a:schemeClr>
                </a:solidFill>
                <a:latin typeface="+mn-ea"/>
              </a:endParaRPr>
            </a:p>
          </p:txBody>
        </p:sp>
        <p:sp>
          <p:nvSpPr>
            <p:cNvPr id="35" name="Freeform 161"/>
            <p:cNvSpPr/>
            <p:nvPr/>
          </p:nvSpPr>
          <p:spPr bwMode="auto">
            <a:xfrm>
              <a:off x="7088277" y="3760331"/>
              <a:ext cx="12480" cy="27454"/>
            </a:xfrm>
            <a:custGeom>
              <a:avLst/>
              <a:gdLst>
                <a:gd name="T0" fmla="*/ 0 w 5"/>
                <a:gd name="T1" fmla="*/ 9 h 11"/>
                <a:gd name="T2" fmla="*/ 2 w 5"/>
                <a:gd name="T3" fmla="*/ 11 h 11"/>
                <a:gd name="T4" fmla="*/ 5 w 5"/>
                <a:gd name="T5" fmla="*/ 2 h 11"/>
                <a:gd name="T6" fmla="*/ 2 w 5"/>
                <a:gd name="T7" fmla="*/ 0 h 11"/>
                <a:gd name="T8" fmla="*/ 0 w 5"/>
                <a:gd name="T9" fmla="*/ 9 h 11"/>
              </a:gdLst>
              <a:ahLst/>
              <a:cxnLst>
                <a:cxn ang="0">
                  <a:pos x="T0" y="T1"/>
                </a:cxn>
                <a:cxn ang="0">
                  <a:pos x="T2" y="T3"/>
                </a:cxn>
                <a:cxn ang="0">
                  <a:pos x="T4" y="T5"/>
                </a:cxn>
                <a:cxn ang="0">
                  <a:pos x="T6" y="T7"/>
                </a:cxn>
                <a:cxn ang="0">
                  <a:pos x="T8" y="T9"/>
                </a:cxn>
              </a:cxnLst>
              <a:rect l="0" t="0" r="r" b="b"/>
              <a:pathLst>
                <a:path w="5" h="11">
                  <a:moveTo>
                    <a:pt x="0" y="9"/>
                  </a:moveTo>
                  <a:lnTo>
                    <a:pt x="2" y="11"/>
                  </a:lnTo>
                  <a:lnTo>
                    <a:pt x="5" y="2"/>
                  </a:lnTo>
                  <a:lnTo>
                    <a:pt x="2" y="0"/>
                  </a:lnTo>
                  <a:lnTo>
                    <a:pt x="0" y="9"/>
                  </a:lnTo>
                  <a:close/>
                </a:path>
              </a:pathLst>
            </a:custGeom>
            <a:grpFill/>
            <a:ln>
              <a:noFill/>
            </a:ln>
            <a:effectLst>
              <a:outerShdw blurRad="63500" algn="ctr" rotWithShape="0">
                <a:prstClr val="black">
                  <a:alpha val="6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75000"/>
                    <a:lumOff val="25000"/>
                  </a:schemeClr>
                </a:solidFill>
                <a:latin typeface="+mn-ea"/>
              </a:endParaRPr>
            </a:p>
          </p:txBody>
        </p:sp>
        <p:sp>
          <p:nvSpPr>
            <p:cNvPr id="36" name="Freeform 162"/>
            <p:cNvSpPr/>
            <p:nvPr/>
          </p:nvSpPr>
          <p:spPr bwMode="auto">
            <a:xfrm>
              <a:off x="7130706" y="3987447"/>
              <a:ext cx="22463" cy="19966"/>
            </a:xfrm>
            <a:custGeom>
              <a:avLst/>
              <a:gdLst>
                <a:gd name="T0" fmla="*/ 0 w 9"/>
                <a:gd name="T1" fmla="*/ 1 h 8"/>
                <a:gd name="T2" fmla="*/ 8 w 9"/>
                <a:gd name="T3" fmla="*/ 8 h 8"/>
                <a:gd name="T4" fmla="*/ 9 w 9"/>
                <a:gd name="T5" fmla="*/ 6 h 8"/>
                <a:gd name="T6" fmla="*/ 3 w 9"/>
                <a:gd name="T7" fmla="*/ 0 h 8"/>
                <a:gd name="T8" fmla="*/ 0 w 9"/>
                <a:gd name="T9" fmla="*/ 1 h 8"/>
              </a:gdLst>
              <a:ahLst/>
              <a:cxnLst>
                <a:cxn ang="0">
                  <a:pos x="T0" y="T1"/>
                </a:cxn>
                <a:cxn ang="0">
                  <a:pos x="T2" y="T3"/>
                </a:cxn>
                <a:cxn ang="0">
                  <a:pos x="T4" y="T5"/>
                </a:cxn>
                <a:cxn ang="0">
                  <a:pos x="T6" y="T7"/>
                </a:cxn>
                <a:cxn ang="0">
                  <a:pos x="T8" y="T9"/>
                </a:cxn>
              </a:cxnLst>
              <a:rect l="0" t="0" r="r" b="b"/>
              <a:pathLst>
                <a:path w="9" h="8">
                  <a:moveTo>
                    <a:pt x="0" y="1"/>
                  </a:moveTo>
                  <a:lnTo>
                    <a:pt x="8" y="8"/>
                  </a:lnTo>
                  <a:lnTo>
                    <a:pt x="9" y="6"/>
                  </a:lnTo>
                  <a:lnTo>
                    <a:pt x="3" y="0"/>
                  </a:lnTo>
                  <a:lnTo>
                    <a:pt x="0" y="1"/>
                  </a:lnTo>
                  <a:close/>
                </a:path>
              </a:pathLst>
            </a:custGeom>
            <a:grpFill/>
            <a:ln>
              <a:noFill/>
            </a:ln>
            <a:effectLst>
              <a:outerShdw blurRad="63500" algn="ctr" rotWithShape="0">
                <a:prstClr val="black">
                  <a:alpha val="6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75000"/>
                    <a:lumOff val="25000"/>
                  </a:schemeClr>
                </a:solidFill>
                <a:latin typeface="+mn-ea"/>
              </a:endParaRPr>
            </a:p>
          </p:txBody>
        </p:sp>
        <p:sp>
          <p:nvSpPr>
            <p:cNvPr id="37" name="Freeform 163"/>
            <p:cNvSpPr/>
            <p:nvPr/>
          </p:nvSpPr>
          <p:spPr bwMode="auto">
            <a:xfrm>
              <a:off x="7158159" y="3942523"/>
              <a:ext cx="24958" cy="14975"/>
            </a:xfrm>
            <a:custGeom>
              <a:avLst/>
              <a:gdLst>
                <a:gd name="T0" fmla="*/ 0 w 10"/>
                <a:gd name="T1" fmla="*/ 3 h 6"/>
                <a:gd name="T2" fmla="*/ 9 w 10"/>
                <a:gd name="T3" fmla="*/ 6 h 6"/>
                <a:gd name="T4" fmla="*/ 10 w 10"/>
                <a:gd name="T5" fmla="*/ 3 h 6"/>
                <a:gd name="T6" fmla="*/ 1 w 10"/>
                <a:gd name="T7" fmla="*/ 0 h 6"/>
                <a:gd name="T8" fmla="*/ 0 w 10"/>
                <a:gd name="T9" fmla="*/ 3 h 6"/>
              </a:gdLst>
              <a:ahLst/>
              <a:cxnLst>
                <a:cxn ang="0">
                  <a:pos x="T0" y="T1"/>
                </a:cxn>
                <a:cxn ang="0">
                  <a:pos x="T2" y="T3"/>
                </a:cxn>
                <a:cxn ang="0">
                  <a:pos x="T4" y="T5"/>
                </a:cxn>
                <a:cxn ang="0">
                  <a:pos x="T6" y="T7"/>
                </a:cxn>
                <a:cxn ang="0">
                  <a:pos x="T8" y="T9"/>
                </a:cxn>
              </a:cxnLst>
              <a:rect l="0" t="0" r="r" b="b"/>
              <a:pathLst>
                <a:path w="10" h="6">
                  <a:moveTo>
                    <a:pt x="0" y="3"/>
                  </a:moveTo>
                  <a:lnTo>
                    <a:pt x="9" y="6"/>
                  </a:lnTo>
                  <a:lnTo>
                    <a:pt x="10" y="3"/>
                  </a:lnTo>
                  <a:lnTo>
                    <a:pt x="1" y="0"/>
                  </a:lnTo>
                  <a:lnTo>
                    <a:pt x="0" y="3"/>
                  </a:lnTo>
                  <a:close/>
                </a:path>
              </a:pathLst>
            </a:custGeom>
            <a:grpFill/>
            <a:ln>
              <a:noFill/>
            </a:ln>
            <a:effectLst>
              <a:outerShdw blurRad="63500" algn="ctr" rotWithShape="0">
                <a:prstClr val="black">
                  <a:alpha val="6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75000"/>
                    <a:lumOff val="25000"/>
                  </a:schemeClr>
                </a:solidFill>
                <a:latin typeface="+mn-ea"/>
              </a:endParaRPr>
            </a:p>
          </p:txBody>
        </p:sp>
        <p:sp>
          <p:nvSpPr>
            <p:cNvPr id="38" name="Freeform 164"/>
            <p:cNvSpPr/>
            <p:nvPr/>
          </p:nvSpPr>
          <p:spPr bwMode="auto">
            <a:xfrm>
              <a:off x="7128209" y="3790281"/>
              <a:ext cx="22463" cy="22463"/>
            </a:xfrm>
            <a:custGeom>
              <a:avLst/>
              <a:gdLst>
                <a:gd name="T0" fmla="*/ 9 w 9"/>
                <a:gd name="T1" fmla="*/ 3 h 9"/>
                <a:gd name="T2" fmla="*/ 8 w 9"/>
                <a:gd name="T3" fmla="*/ 0 h 9"/>
                <a:gd name="T4" fmla="*/ 0 w 9"/>
                <a:gd name="T5" fmla="*/ 7 h 9"/>
                <a:gd name="T6" fmla="*/ 2 w 9"/>
                <a:gd name="T7" fmla="*/ 9 h 9"/>
                <a:gd name="T8" fmla="*/ 9 w 9"/>
                <a:gd name="T9" fmla="*/ 3 h 9"/>
              </a:gdLst>
              <a:ahLst/>
              <a:cxnLst>
                <a:cxn ang="0">
                  <a:pos x="T0" y="T1"/>
                </a:cxn>
                <a:cxn ang="0">
                  <a:pos x="T2" y="T3"/>
                </a:cxn>
                <a:cxn ang="0">
                  <a:pos x="T4" y="T5"/>
                </a:cxn>
                <a:cxn ang="0">
                  <a:pos x="T6" y="T7"/>
                </a:cxn>
                <a:cxn ang="0">
                  <a:pos x="T8" y="T9"/>
                </a:cxn>
              </a:cxnLst>
              <a:rect l="0" t="0" r="r" b="b"/>
              <a:pathLst>
                <a:path w="9" h="9">
                  <a:moveTo>
                    <a:pt x="9" y="3"/>
                  </a:moveTo>
                  <a:lnTo>
                    <a:pt x="8" y="0"/>
                  </a:lnTo>
                  <a:lnTo>
                    <a:pt x="0" y="7"/>
                  </a:lnTo>
                  <a:lnTo>
                    <a:pt x="2" y="9"/>
                  </a:lnTo>
                  <a:lnTo>
                    <a:pt x="9" y="3"/>
                  </a:lnTo>
                  <a:close/>
                </a:path>
              </a:pathLst>
            </a:custGeom>
            <a:grpFill/>
            <a:ln>
              <a:noFill/>
            </a:ln>
            <a:effectLst>
              <a:outerShdw blurRad="63500" algn="ctr" rotWithShape="0">
                <a:prstClr val="black">
                  <a:alpha val="6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75000"/>
                    <a:lumOff val="25000"/>
                  </a:schemeClr>
                </a:solidFill>
                <a:latin typeface="+mn-ea"/>
              </a:endParaRPr>
            </a:p>
          </p:txBody>
        </p:sp>
        <p:sp>
          <p:nvSpPr>
            <p:cNvPr id="39" name="Freeform 165"/>
            <p:cNvSpPr/>
            <p:nvPr/>
          </p:nvSpPr>
          <p:spPr bwMode="auto">
            <a:xfrm>
              <a:off x="7153167" y="3840196"/>
              <a:ext cx="27454" cy="12480"/>
            </a:xfrm>
            <a:custGeom>
              <a:avLst/>
              <a:gdLst>
                <a:gd name="T0" fmla="*/ 10 w 11"/>
                <a:gd name="T1" fmla="*/ 0 h 5"/>
                <a:gd name="T2" fmla="*/ 0 w 11"/>
                <a:gd name="T3" fmla="*/ 3 h 5"/>
                <a:gd name="T4" fmla="*/ 2 w 11"/>
                <a:gd name="T5" fmla="*/ 5 h 5"/>
                <a:gd name="T6" fmla="*/ 11 w 11"/>
                <a:gd name="T7" fmla="*/ 3 h 5"/>
                <a:gd name="T8" fmla="*/ 10 w 11"/>
                <a:gd name="T9" fmla="*/ 0 h 5"/>
              </a:gdLst>
              <a:ahLst/>
              <a:cxnLst>
                <a:cxn ang="0">
                  <a:pos x="T0" y="T1"/>
                </a:cxn>
                <a:cxn ang="0">
                  <a:pos x="T2" y="T3"/>
                </a:cxn>
                <a:cxn ang="0">
                  <a:pos x="T4" y="T5"/>
                </a:cxn>
                <a:cxn ang="0">
                  <a:pos x="T6" y="T7"/>
                </a:cxn>
                <a:cxn ang="0">
                  <a:pos x="T8" y="T9"/>
                </a:cxn>
              </a:cxnLst>
              <a:rect l="0" t="0" r="r" b="b"/>
              <a:pathLst>
                <a:path w="11" h="5">
                  <a:moveTo>
                    <a:pt x="10" y="0"/>
                  </a:moveTo>
                  <a:lnTo>
                    <a:pt x="0" y="3"/>
                  </a:lnTo>
                  <a:lnTo>
                    <a:pt x="2" y="5"/>
                  </a:lnTo>
                  <a:lnTo>
                    <a:pt x="11" y="3"/>
                  </a:lnTo>
                  <a:lnTo>
                    <a:pt x="10" y="0"/>
                  </a:lnTo>
                  <a:close/>
                </a:path>
              </a:pathLst>
            </a:custGeom>
            <a:grpFill/>
            <a:ln>
              <a:noFill/>
            </a:ln>
            <a:effectLst>
              <a:outerShdw blurRad="63500" algn="ctr" rotWithShape="0">
                <a:prstClr val="black">
                  <a:alpha val="6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75000"/>
                    <a:lumOff val="25000"/>
                  </a:schemeClr>
                </a:solidFill>
                <a:latin typeface="+mn-ea"/>
              </a:endParaRPr>
            </a:p>
          </p:txBody>
        </p:sp>
        <p:sp>
          <p:nvSpPr>
            <p:cNvPr id="40" name="Rectangle 166"/>
            <p:cNvSpPr>
              <a:spLocks noChangeArrowheads="1"/>
            </p:cNvSpPr>
            <p:nvPr/>
          </p:nvSpPr>
          <p:spPr bwMode="auto">
            <a:xfrm>
              <a:off x="6893606" y="3890112"/>
              <a:ext cx="24958" cy="7488"/>
            </a:xfrm>
            <a:prstGeom prst="rect">
              <a:avLst/>
            </a:prstGeom>
            <a:grpFill/>
            <a:ln>
              <a:noFill/>
            </a:ln>
            <a:effectLst>
              <a:outerShdw blurRad="63500" algn="ctr" rotWithShape="0">
                <a:prstClr val="black">
                  <a:alpha val="6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75000"/>
                    <a:lumOff val="25000"/>
                  </a:schemeClr>
                </a:solidFill>
                <a:latin typeface="+mn-ea"/>
              </a:endParaRPr>
            </a:p>
          </p:txBody>
        </p:sp>
        <p:sp>
          <p:nvSpPr>
            <p:cNvPr id="41" name="Rectangle 167"/>
            <p:cNvSpPr>
              <a:spLocks noChangeArrowheads="1"/>
            </p:cNvSpPr>
            <p:nvPr/>
          </p:nvSpPr>
          <p:spPr bwMode="auto">
            <a:xfrm>
              <a:off x="7170638" y="3892607"/>
              <a:ext cx="27454" cy="7488"/>
            </a:xfrm>
            <a:prstGeom prst="rect">
              <a:avLst/>
            </a:prstGeom>
            <a:grpFill/>
            <a:ln>
              <a:noFill/>
            </a:ln>
            <a:effectLst>
              <a:outerShdw blurRad="63500" algn="ctr" rotWithShape="0">
                <a:prstClr val="black">
                  <a:alpha val="6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75000"/>
                    <a:lumOff val="25000"/>
                  </a:schemeClr>
                </a:solidFill>
                <a:latin typeface="+mn-ea"/>
              </a:endParaRPr>
            </a:p>
          </p:txBody>
        </p:sp>
      </p:grpSp>
      <p:cxnSp>
        <p:nvCxnSpPr>
          <p:cNvPr id="42" name="Elbow Connector 2"/>
          <p:cNvCxnSpPr>
            <a:stCxn id="3" idx="2"/>
          </p:cNvCxnSpPr>
          <p:nvPr/>
        </p:nvCxnSpPr>
        <p:spPr>
          <a:xfrm rot="10800000" flipV="1">
            <a:off x="1062015" y="2258004"/>
            <a:ext cx="5207039" cy="363377"/>
          </a:xfrm>
          <a:prstGeom prst="bentConnector3">
            <a:avLst>
              <a:gd name="adj1" fmla="val 40732"/>
            </a:avLst>
          </a:prstGeom>
          <a:ln>
            <a:solidFill>
              <a:schemeClr val="tx2"/>
            </a:solidFill>
          </a:ln>
        </p:spPr>
        <p:style>
          <a:lnRef idx="1">
            <a:schemeClr val="accent1"/>
          </a:lnRef>
          <a:fillRef idx="0">
            <a:schemeClr val="accent1"/>
          </a:fillRef>
          <a:effectRef idx="0">
            <a:schemeClr val="accent1"/>
          </a:effectRef>
          <a:fontRef idx="minor">
            <a:schemeClr val="tx1"/>
          </a:fontRef>
        </p:style>
      </p:cxnSp>
      <p:cxnSp>
        <p:nvCxnSpPr>
          <p:cNvPr id="43" name="Elbow Connector 58"/>
          <p:cNvCxnSpPr>
            <a:stCxn id="4" idx="6"/>
          </p:cNvCxnSpPr>
          <p:nvPr/>
        </p:nvCxnSpPr>
        <p:spPr>
          <a:xfrm>
            <a:off x="6579045" y="3167210"/>
            <a:ext cx="4800155" cy="377501"/>
          </a:xfrm>
          <a:prstGeom prst="bentConnector3">
            <a:avLst>
              <a:gd name="adj1" fmla="val 31215"/>
            </a:avLst>
          </a:prstGeom>
          <a:ln>
            <a:solidFill>
              <a:schemeClr val="tx2"/>
            </a:solidFill>
          </a:ln>
        </p:spPr>
        <p:style>
          <a:lnRef idx="1">
            <a:schemeClr val="accent1"/>
          </a:lnRef>
          <a:fillRef idx="0">
            <a:schemeClr val="accent1"/>
          </a:fillRef>
          <a:effectRef idx="0">
            <a:schemeClr val="accent1"/>
          </a:effectRef>
          <a:fontRef idx="minor">
            <a:schemeClr val="tx1"/>
          </a:fontRef>
        </p:style>
      </p:cxnSp>
      <p:cxnSp>
        <p:nvCxnSpPr>
          <p:cNvPr id="44" name="Elbow Connector 61"/>
          <p:cNvCxnSpPr>
            <a:stCxn id="5" idx="2"/>
          </p:cNvCxnSpPr>
          <p:nvPr/>
        </p:nvCxnSpPr>
        <p:spPr>
          <a:xfrm rot="10800000" flipV="1">
            <a:off x="2470487" y="4068910"/>
            <a:ext cx="3798567" cy="319695"/>
          </a:xfrm>
          <a:prstGeom prst="bentConnector3">
            <a:avLst>
              <a:gd name="adj1" fmla="val 17904"/>
            </a:avLst>
          </a:prstGeom>
          <a:ln>
            <a:solidFill>
              <a:schemeClr val="tx2"/>
            </a:solidFill>
          </a:ln>
        </p:spPr>
        <p:style>
          <a:lnRef idx="1">
            <a:schemeClr val="accent1"/>
          </a:lnRef>
          <a:fillRef idx="0">
            <a:schemeClr val="accent1"/>
          </a:fillRef>
          <a:effectRef idx="0">
            <a:schemeClr val="accent1"/>
          </a:effectRef>
          <a:fontRef idx="minor">
            <a:schemeClr val="tx1"/>
          </a:fontRef>
        </p:style>
      </p:cxnSp>
      <p:cxnSp>
        <p:nvCxnSpPr>
          <p:cNvPr id="45" name="Elbow Connector 65"/>
          <p:cNvCxnSpPr>
            <a:stCxn id="6" idx="6"/>
          </p:cNvCxnSpPr>
          <p:nvPr/>
        </p:nvCxnSpPr>
        <p:spPr>
          <a:xfrm>
            <a:off x="6579046" y="5001205"/>
            <a:ext cx="4787677" cy="813327"/>
          </a:xfrm>
          <a:prstGeom prst="bentConnector3">
            <a:avLst>
              <a:gd name="adj1" fmla="val 31962"/>
            </a:avLst>
          </a:prstGeom>
          <a:ln>
            <a:solidFill>
              <a:schemeClr val="tx2"/>
            </a:solidFill>
          </a:ln>
        </p:spPr>
        <p:style>
          <a:lnRef idx="1">
            <a:schemeClr val="accent1"/>
          </a:lnRef>
          <a:fillRef idx="0">
            <a:schemeClr val="accent1"/>
          </a:fillRef>
          <a:effectRef idx="0">
            <a:schemeClr val="accent1"/>
          </a:effectRef>
          <a:fontRef idx="minor">
            <a:schemeClr val="tx1"/>
          </a:fontRef>
        </p:style>
      </p:cxnSp>
      <p:cxnSp>
        <p:nvCxnSpPr>
          <p:cNvPr id="46" name="Elbow Connector 68"/>
          <p:cNvCxnSpPr>
            <a:stCxn id="7" idx="2"/>
          </p:cNvCxnSpPr>
          <p:nvPr/>
        </p:nvCxnSpPr>
        <p:spPr>
          <a:xfrm rot="10800000" flipV="1">
            <a:off x="1062015" y="5915603"/>
            <a:ext cx="5207039" cy="358196"/>
          </a:xfrm>
          <a:prstGeom prst="bentConnector3">
            <a:avLst>
              <a:gd name="adj1" fmla="val 37073"/>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47" name="TextBox 13"/>
          <p:cNvSpPr txBox="1">
            <a:spLocks noChangeArrowheads="1"/>
          </p:cNvSpPr>
          <p:nvPr/>
        </p:nvSpPr>
        <p:spPr bwMode="auto">
          <a:xfrm>
            <a:off x="1524090" y="1631396"/>
            <a:ext cx="140017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spcBef>
                <a:spcPct val="20000"/>
              </a:spcBef>
            </a:pPr>
            <a:r>
              <a:rPr lang="zh-CN" altLang="en-US" b="1" dirty="0">
                <a:solidFill>
                  <a:schemeClr val="accent1"/>
                </a:solidFill>
                <a:latin typeface="+mn-ea"/>
                <a:ea typeface="+mn-ea"/>
                <a:sym typeface="Arial" panose="020B0604020202020204" pitchFamily="34" charset="0"/>
              </a:rPr>
              <a:t>单击编辑标题</a:t>
            </a:r>
            <a:endParaRPr lang="en-US" altLang="zh-CN" b="1" dirty="0">
              <a:solidFill>
                <a:schemeClr val="accent1"/>
              </a:solidFill>
              <a:latin typeface="+mn-ea"/>
              <a:ea typeface="+mn-ea"/>
              <a:sym typeface="Arial" panose="020B0604020202020204" pitchFamily="34" charset="0"/>
            </a:endParaRPr>
          </a:p>
        </p:txBody>
      </p:sp>
      <p:sp>
        <p:nvSpPr>
          <p:cNvPr id="48" name="TextBox 13"/>
          <p:cNvSpPr txBox="1">
            <a:spLocks noChangeArrowheads="1"/>
          </p:cNvSpPr>
          <p:nvPr/>
        </p:nvSpPr>
        <p:spPr bwMode="auto">
          <a:xfrm>
            <a:off x="1062014" y="2074061"/>
            <a:ext cx="2333625"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spcBef>
                <a:spcPct val="20000"/>
              </a:spcBef>
            </a:pPr>
            <a:r>
              <a:rPr lang="zh-CN" altLang="en-US" sz="1400" dirty="0">
                <a:solidFill>
                  <a:schemeClr val="tx1">
                    <a:lumMod val="75000"/>
                    <a:lumOff val="25000"/>
                  </a:schemeClr>
                </a:solidFill>
                <a:latin typeface="+mn-ea"/>
                <a:ea typeface="+mn-ea"/>
                <a:sym typeface="Arial" panose="020B0604020202020204" pitchFamily="34" charset="0"/>
              </a:rPr>
              <a:t>单击此处可编辑内容，根据您的需要自由拉伸文本框大小</a:t>
            </a:r>
            <a:endParaRPr lang="en-US" altLang="zh-CN" sz="1400" dirty="0">
              <a:solidFill>
                <a:schemeClr val="tx1">
                  <a:lumMod val="75000"/>
                  <a:lumOff val="25000"/>
                </a:schemeClr>
              </a:solidFill>
              <a:latin typeface="+mn-ea"/>
              <a:ea typeface="+mn-ea"/>
              <a:sym typeface="Arial" panose="020B0604020202020204" pitchFamily="34" charset="0"/>
            </a:endParaRPr>
          </a:p>
        </p:txBody>
      </p:sp>
      <p:sp>
        <p:nvSpPr>
          <p:cNvPr id="49" name="TextBox 13"/>
          <p:cNvSpPr txBox="1">
            <a:spLocks noChangeArrowheads="1"/>
          </p:cNvSpPr>
          <p:nvPr/>
        </p:nvSpPr>
        <p:spPr bwMode="auto">
          <a:xfrm>
            <a:off x="9090631" y="1966764"/>
            <a:ext cx="140017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spcBef>
                <a:spcPct val="20000"/>
              </a:spcBef>
            </a:pPr>
            <a:r>
              <a:rPr lang="zh-CN" altLang="en-US" b="1" dirty="0">
                <a:solidFill>
                  <a:schemeClr val="accent2"/>
                </a:solidFill>
                <a:latin typeface="+mn-ea"/>
                <a:ea typeface="+mn-ea"/>
                <a:sym typeface="Arial" panose="020B0604020202020204" pitchFamily="34" charset="0"/>
              </a:rPr>
              <a:t>单击编辑标题</a:t>
            </a:r>
            <a:endParaRPr lang="en-US" altLang="zh-CN" b="1" dirty="0">
              <a:solidFill>
                <a:schemeClr val="accent2"/>
              </a:solidFill>
              <a:latin typeface="+mn-ea"/>
              <a:ea typeface="+mn-ea"/>
              <a:sym typeface="Arial" panose="020B0604020202020204" pitchFamily="34" charset="0"/>
            </a:endParaRPr>
          </a:p>
        </p:txBody>
      </p:sp>
      <p:sp>
        <p:nvSpPr>
          <p:cNvPr id="50" name="TextBox 13"/>
          <p:cNvSpPr txBox="1">
            <a:spLocks noChangeArrowheads="1"/>
          </p:cNvSpPr>
          <p:nvPr/>
        </p:nvSpPr>
        <p:spPr bwMode="auto">
          <a:xfrm>
            <a:off x="8735141" y="2541234"/>
            <a:ext cx="2799055"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spcBef>
                <a:spcPct val="20000"/>
              </a:spcBef>
            </a:pPr>
            <a:r>
              <a:rPr lang="zh-CN" altLang="en-US" sz="1400" dirty="0">
                <a:solidFill>
                  <a:schemeClr val="tx1">
                    <a:lumMod val="75000"/>
                    <a:lumOff val="25000"/>
                  </a:schemeClr>
                </a:solidFill>
                <a:latin typeface="+mn-ea"/>
                <a:ea typeface="+mn-ea"/>
                <a:sym typeface="Arial" panose="020B0604020202020204" pitchFamily="34" charset="0"/>
              </a:rPr>
              <a:t>单击此处可编辑内容，根据您的需要自由拉伸文本框大小单击此处可编辑内容，根据您的需要自由拉伸文本框大小</a:t>
            </a:r>
            <a:endParaRPr lang="en-US" altLang="zh-CN" sz="1400" dirty="0">
              <a:solidFill>
                <a:schemeClr val="tx1">
                  <a:lumMod val="75000"/>
                  <a:lumOff val="25000"/>
                </a:schemeClr>
              </a:solidFill>
              <a:latin typeface="+mn-ea"/>
              <a:ea typeface="+mn-ea"/>
              <a:sym typeface="Arial" panose="020B0604020202020204" pitchFamily="34" charset="0"/>
            </a:endParaRPr>
          </a:p>
        </p:txBody>
      </p:sp>
      <p:sp>
        <p:nvSpPr>
          <p:cNvPr id="51" name="TextBox 13"/>
          <p:cNvSpPr txBox="1">
            <a:spLocks noChangeArrowheads="1"/>
          </p:cNvSpPr>
          <p:nvPr/>
        </p:nvSpPr>
        <p:spPr bwMode="auto">
          <a:xfrm>
            <a:off x="3323237" y="3176688"/>
            <a:ext cx="140017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spcBef>
                <a:spcPct val="20000"/>
              </a:spcBef>
            </a:pPr>
            <a:r>
              <a:rPr lang="zh-CN" altLang="en-US" b="1" dirty="0">
                <a:solidFill>
                  <a:schemeClr val="accent3"/>
                </a:solidFill>
                <a:latin typeface="+mn-ea"/>
                <a:ea typeface="+mn-ea"/>
                <a:sym typeface="Arial" panose="020B0604020202020204" pitchFamily="34" charset="0"/>
              </a:rPr>
              <a:t>单击编辑标题</a:t>
            </a:r>
            <a:endParaRPr lang="en-US" altLang="zh-CN" b="1" dirty="0">
              <a:solidFill>
                <a:schemeClr val="accent3"/>
              </a:solidFill>
              <a:latin typeface="+mn-ea"/>
              <a:ea typeface="+mn-ea"/>
              <a:sym typeface="Arial" panose="020B0604020202020204" pitchFamily="34" charset="0"/>
            </a:endParaRPr>
          </a:p>
        </p:txBody>
      </p:sp>
      <p:sp>
        <p:nvSpPr>
          <p:cNvPr id="52" name="TextBox 13"/>
          <p:cNvSpPr txBox="1">
            <a:spLocks noChangeArrowheads="1"/>
          </p:cNvSpPr>
          <p:nvPr/>
        </p:nvSpPr>
        <p:spPr bwMode="auto">
          <a:xfrm>
            <a:off x="1725252" y="3682036"/>
            <a:ext cx="3719018"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spcBef>
                <a:spcPct val="20000"/>
              </a:spcBef>
            </a:pPr>
            <a:r>
              <a:rPr lang="zh-CN" altLang="en-US" sz="1400" dirty="0">
                <a:solidFill>
                  <a:schemeClr val="tx1">
                    <a:lumMod val="75000"/>
                    <a:lumOff val="25000"/>
                  </a:schemeClr>
                </a:solidFill>
                <a:latin typeface="+mn-ea"/>
                <a:ea typeface="+mn-ea"/>
                <a:sym typeface="Arial" panose="020B0604020202020204" pitchFamily="34" charset="0"/>
              </a:rPr>
              <a:t>单击此处可编辑内容，根据您的需要自由拉伸文本框大小单击此处可编辑内容，根据您的需要自由拉伸文本框大小</a:t>
            </a:r>
            <a:endParaRPr lang="en-US" altLang="zh-CN" sz="1400" dirty="0">
              <a:solidFill>
                <a:schemeClr val="tx1">
                  <a:lumMod val="75000"/>
                  <a:lumOff val="25000"/>
                </a:schemeClr>
              </a:solidFill>
              <a:latin typeface="+mn-ea"/>
              <a:ea typeface="+mn-ea"/>
              <a:sym typeface="Arial" panose="020B0604020202020204" pitchFamily="34" charset="0"/>
            </a:endParaRPr>
          </a:p>
        </p:txBody>
      </p:sp>
      <p:sp>
        <p:nvSpPr>
          <p:cNvPr id="53" name="TextBox 13"/>
          <p:cNvSpPr txBox="1">
            <a:spLocks noChangeArrowheads="1"/>
          </p:cNvSpPr>
          <p:nvPr/>
        </p:nvSpPr>
        <p:spPr bwMode="auto">
          <a:xfrm>
            <a:off x="9024816" y="4385085"/>
            <a:ext cx="140017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spcBef>
                <a:spcPct val="20000"/>
              </a:spcBef>
            </a:pPr>
            <a:r>
              <a:rPr lang="zh-CN" altLang="en-US" b="1" dirty="0">
                <a:solidFill>
                  <a:schemeClr val="accent4"/>
                </a:solidFill>
                <a:latin typeface="+mn-ea"/>
                <a:ea typeface="+mn-ea"/>
                <a:sym typeface="Arial" panose="020B0604020202020204" pitchFamily="34" charset="0"/>
              </a:rPr>
              <a:t>单击编辑标题</a:t>
            </a:r>
            <a:endParaRPr lang="en-US" altLang="zh-CN" b="1" dirty="0">
              <a:solidFill>
                <a:schemeClr val="accent4"/>
              </a:solidFill>
              <a:latin typeface="+mn-ea"/>
              <a:ea typeface="+mn-ea"/>
              <a:sym typeface="Arial" panose="020B0604020202020204" pitchFamily="34" charset="0"/>
            </a:endParaRPr>
          </a:p>
        </p:txBody>
      </p:sp>
      <p:sp>
        <p:nvSpPr>
          <p:cNvPr id="54" name="TextBox 13"/>
          <p:cNvSpPr txBox="1">
            <a:spLocks noChangeArrowheads="1"/>
          </p:cNvSpPr>
          <p:nvPr/>
        </p:nvSpPr>
        <p:spPr bwMode="auto">
          <a:xfrm>
            <a:off x="8696505" y="4901085"/>
            <a:ext cx="2799055"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spcBef>
                <a:spcPct val="20000"/>
              </a:spcBef>
            </a:pPr>
            <a:r>
              <a:rPr lang="zh-CN" altLang="en-US" sz="1400" dirty="0">
                <a:solidFill>
                  <a:schemeClr val="tx1">
                    <a:lumMod val="75000"/>
                    <a:lumOff val="25000"/>
                  </a:schemeClr>
                </a:solidFill>
                <a:latin typeface="+mn-ea"/>
                <a:ea typeface="+mn-ea"/>
                <a:sym typeface="Arial" panose="020B0604020202020204" pitchFamily="34" charset="0"/>
              </a:rPr>
              <a:t>单击此处可编辑内容，根据您的需要自由拉伸文本框大小单击此处可编辑内容，根据您的需要自由拉伸文本框大小</a:t>
            </a:r>
            <a:endParaRPr lang="en-US" altLang="zh-CN" sz="1400" dirty="0">
              <a:solidFill>
                <a:schemeClr val="tx1">
                  <a:lumMod val="75000"/>
                  <a:lumOff val="25000"/>
                </a:schemeClr>
              </a:solidFill>
              <a:latin typeface="+mn-ea"/>
              <a:ea typeface="+mn-ea"/>
              <a:sym typeface="Arial" panose="020B0604020202020204" pitchFamily="34" charset="0"/>
            </a:endParaRPr>
          </a:p>
        </p:txBody>
      </p:sp>
      <p:sp>
        <p:nvSpPr>
          <p:cNvPr id="55" name="TextBox 13"/>
          <p:cNvSpPr txBox="1">
            <a:spLocks noChangeArrowheads="1"/>
          </p:cNvSpPr>
          <p:nvPr/>
        </p:nvSpPr>
        <p:spPr bwMode="auto">
          <a:xfrm>
            <a:off x="1838178" y="4936107"/>
            <a:ext cx="140017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spcBef>
                <a:spcPct val="20000"/>
              </a:spcBef>
            </a:pPr>
            <a:r>
              <a:rPr lang="zh-CN" altLang="en-US" b="1" dirty="0">
                <a:solidFill>
                  <a:schemeClr val="accent2"/>
                </a:solidFill>
                <a:latin typeface="+mn-ea"/>
                <a:ea typeface="+mn-ea"/>
                <a:sym typeface="Arial" panose="020B0604020202020204" pitchFamily="34" charset="0"/>
              </a:rPr>
              <a:t>单击编辑标题</a:t>
            </a:r>
            <a:endParaRPr lang="en-US" altLang="zh-CN" b="1" dirty="0">
              <a:solidFill>
                <a:schemeClr val="accent2"/>
              </a:solidFill>
              <a:latin typeface="+mn-ea"/>
              <a:ea typeface="+mn-ea"/>
              <a:sym typeface="Arial" panose="020B0604020202020204" pitchFamily="34" charset="0"/>
            </a:endParaRPr>
          </a:p>
        </p:txBody>
      </p:sp>
      <p:sp>
        <p:nvSpPr>
          <p:cNvPr id="56" name="TextBox 13"/>
          <p:cNvSpPr txBox="1">
            <a:spLocks noChangeArrowheads="1"/>
          </p:cNvSpPr>
          <p:nvPr/>
        </p:nvSpPr>
        <p:spPr bwMode="auto">
          <a:xfrm>
            <a:off x="1092075" y="5532198"/>
            <a:ext cx="3124726"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defTabSz="1216025">
              <a:defRPr>
                <a:solidFill>
                  <a:schemeClr val="tx1"/>
                </a:solidFill>
                <a:latin typeface="Calibri" panose="020F0502020204030204" pitchFamily="34" charset="0"/>
                <a:ea typeface="宋体" panose="02010600030101010101" pitchFamily="2" charset="-122"/>
              </a:defRPr>
            </a:lvl1pPr>
            <a:lvl2pPr marL="742950" indent="-285750" defTabSz="1216025">
              <a:defRPr>
                <a:solidFill>
                  <a:schemeClr val="tx1"/>
                </a:solidFill>
                <a:latin typeface="Calibri" panose="020F0502020204030204" pitchFamily="34" charset="0"/>
                <a:ea typeface="宋体" panose="02010600030101010101" pitchFamily="2" charset="-122"/>
              </a:defRPr>
            </a:lvl2pPr>
            <a:lvl3pPr marL="1143000" indent="-228600" defTabSz="1216025">
              <a:defRPr>
                <a:solidFill>
                  <a:schemeClr val="tx1"/>
                </a:solidFill>
                <a:latin typeface="Calibri" panose="020F0502020204030204" pitchFamily="34" charset="0"/>
                <a:ea typeface="宋体" panose="02010600030101010101" pitchFamily="2" charset="-122"/>
              </a:defRPr>
            </a:lvl3pPr>
            <a:lvl4pPr marL="1600200" indent="-228600" defTabSz="1216025">
              <a:defRPr>
                <a:solidFill>
                  <a:schemeClr val="tx1"/>
                </a:solidFill>
                <a:latin typeface="Calibri" panose="020F0502020204030204" pitchFamily="34" charset="0"/>
                <a:ea typeface="宋体" panose="02010600030101010101" pitchFamily="2" charset="-122"/>
              </a:defRPr>
            </a:lvl4pPr>
            <a:lvl5pPr marL="2057400" indent="-228600" defTabSz="1216025">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spcBef>
                <a:spcPct val="20000"/>
              </a:spcBef>
            </a:pPr>
            <a:r>
              <a:rPr lang="zh-CN" altLang="en-US" sz="1400" dirty="0">
                <a:solidFill>
                  <a:schemeClr val="tx1">
                    <a:lumMod val="75000"/>
                    <a:lumOff val="25000"/>
                  </a:schemeClr>
                </a:solidFill>
                <a:latin typeface="+mn-ea"/>
                <a:ea typeface="+mn-ea"/>
                <a:sym typeface="Arial" panose="020B0604020202020204" pitchFamily="34" charset="0"/>
              </a:rPr>
              <a:t>单击此处可编辑内容，根据您的需要自由拉伸文本框大小单击此处可编辑内容，根据您的需要自由拉伸文本框大小</a:t>
            </a:r>
            <a:endParaRPr lang="en-US" altLang="zh-CN" sz="1400" dirty="0">
              <a:solidFill>
                <a:schemeClr val="tx1">
                  <a:lumMod val="75000"/>
                  <a:lumOff val="25000"/>
                </a:schemeClr>
              </a:solidFill>
              <a:latin typeface="+mn-ea"/>
              <a:ea typeface="+mn-ea"/>
              <a:sym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900" advClick="0" advTm="5000">
        <p14:warp dir="in"/>
      </p:transition>
    </mc:Choice>
    <mc:Fallback>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p:cTn id="11" dur="350" fill="hold"/>
                                        <p:tgtEl>
                                          <p:spTgt spid="3"/>
                                        </p:tgtEl>
                                        <p:attrNameLst>
                                          <p:attrName>ppt_w</p:attrName>
                                        </p:attrNameLst>
                                      </p:cBhvr>
                                      <p:tavLst>
                                        <p:tav tm="0">
                                          <p:val>
                                            <p:fltVal val="0"/>
                                          </p:val>
                                        </p:tav>
                                        <p:tav tm="100000">
                                          <p:val>
                                            <p:strVal val="#ppt_w"/>
                                          </p:val>
                                        </p:tav>
                                      </p:tavLst>
                                    </p:anim>
                                    <p:anim calcmode="lin" valueType="num">
                                      <p:cBhvr>
                                        <p:cTn id="12" dur="350" fill="hold"/>
                                        <p:tgtEl>
                                          <p:spTgt spid="3"/>
                                        </p:tgtEl>
                                        <p:attrNameLst>
                                          <p:attrName>ppt_h</p:attrName>
                                        </p:attrNameLst>
                                      </p:cBhvr>
                                      <p:tavLst>
                                        <p:tav tm="0">
                                          <p:val>
                                            <p:fltVal val="0"/>
                                          </p:val>
                                        </p:tav>
                                        <p:tav tm="100000">
                                          <p:val>
                                            <p:strVal val="#ppt_h"/>
                                          </p:val>
                                        </p:tav>
                                      </p:tavLst>
                                    </p:anim>
                                    <p:animEffect transition="in" filter="fade">
                                      <p:cBhvr>
                                        <p:cTn id="13" dur="350"/>
                                        <p:tgtEl>
                                          <p:spTgt spid="3"/>
                                        </p:tgtEl>
                                      </p:cBhvr>
                                    </p:animEffect>
                                  </p:childTnLst>
                                </p:cTn>
                              </p:par>
                            </p:childTnLst>
                          </p:cTn>
                        </p:par>
                        <p:par>
                          <p:cTn id="14" fill="hold">
                            <p:stCondLst>
                              <p:cond delay="1000"/>
                            </p:stCondLst>
                            <p:childTnLst>
                              <p:par>
                                <p:cTn id="15" presetID="22" presetClass="entr" presetSubtype="2" fill="hold" nodeType="afterEffect">
                                  <p:stCondLst>
                                    <p:cond delay="0"/>
                                  </p:stCondLst>
                                  <p:childTnLst>
                                    <p:set>
                                      <p:cBhvr>
                                        <p:cTn id="16" dur="1" fill="hold">
                                          <p:stCondLst>
                                            <p:cond delay="0"/>
                                          </p:stCondLst>
                                        </p:cTn>
                                        <p:tgtEl>
                                          <p:spTgt spid="42"/>
                                        </p:tgtEl>
                                        <p:attrNameLst>
                                          <p:attrName>style.visibility</p:attrName>
                                        </p:attrNameLst>
                                      </p:cBhvr>
                                      <p:to>
                                        <p:strVal val="visible"/>
                                      </p:to>
                                    </p:set>
                                    <p:animEffect transition="in" filter="wipe(right)">
                                      <p:cBhvr>
                                        <p:cTn id="17" dur="500"/>
                                        <p:tgtEl>
                                          <p:spTgt spid="42"/>
                                        </p:tgtEl>
                                      </p:cBhvr>
                                    </p:animEffect>
                                  </p:childTnLst>
                                </p:cTn>
                              </p:par>
                              <p:par>
                                <p:cTn id="18" presetID="10" presetClass="entr" presetSubtype="0" fill="hold" nodeType="withEffect">
                                  <p:stCondLst>
                                    <p:cond delay="0"/>
                                  </p:stCondLst>
                                  <p:childTnLst>
                                    <p:set>
                                      <p:cBhvr>
                                        <p:cTn id="19" dur="1" fill="hold">
                                          <p:stCondLst>
                                            <p:cond delay="0"/>
                                          </p:stCondLst>
                                        </p:cTn>
                                        <p:tgtEl>
                                          <p:spTgt spid="13"/>
                                        </p:tgtEl>
                                        <p:attrNameLst>
                                          <p:attrName>style.visibility</p:attrName>
                                        </p:attrNameLst>
                                      </p:cBhvr>
                                      <p:to>
                                        <p:strVal val="visible"/>
                                      </p:to>
                                    </p:set>
                                    <p:animEffect transition="in" filter="fade">
                                      <p:cBhvr>
                                        <p:cTn id="20" dur="500"/>
                                        <p:tgtEl>
                                          <p:spTgt spid="13"/>
                                        </p:tgtEl>
                                      </p:cBhvr>
                                    </p:animEffect>
                                  </p:childTnLst>
                                </p:cTn>
                              </p:par>
                            </p:childTnLst>
                          </p:cTn>
                        </p:par>
                        <p:par>
                          <p:cTn id="21" fill="hold">
                            <p:stCondLst>
                              <p:cond delay="1500"/>
                            </p:stCondLst>
                            <p:childTnLst>
                              <p:par>
                                <p:cTn id="22" presetID="42" presetClass="entr" presetSubtype="0" fill="hold" grpId="0" nodeType="afterEffect">
                                  <p:stCondLst>
                                    <p:cond delay="0"/>
                                  </p:stCondLst>
                                  <p:iterate type="lt">
                                    <p:tmPct val="10000"/>
                                  </p:iterate>
                                  <p:childTnLst>
                                    <p:set>
                                      <p:cBhvr>
                                        <p:cTn id="23" dur="1" fill="hold">
                                          <p:stCondLst>
                                            <p:cond delay="0"/>
                                          </p:stCondLst>
                                        </p:cTn>
                                        <p:tgtEl>
                                          <p:spTgt spid="47"/>
                                        </p:tgtEl>
                                        <p:attrNameLst>
                                          <p:attrName>style.visibility</p:attrName>
                                        </p:attrNameLst>
                                      </p:cBhvr>
                                      <p:to>
                                        <p:strVal val="visible"/>
                                      </p:to>
                                    </p:set>
                                    <p:animEffect transition="in" filter="fade">
                                      <p:cBhvr>
                                        <p:cTn id="24" dur="500"/>
                                        <p:tgtEl>
                                          <p:spTgt spid="47"/>
                                        </p:tgtEl>
                                      </p:cBhvr>
                                    </p:animEffect>
                                    <p:anim calcmode="lin" valueType="num">
                                      <p:cBhvr>
                                        <p:cTn id="25" dur="500" fill="hold"/>
                                        <p:tgtEl>
                                          <p:spTgt spid="47"/>
                                        </p:tgtEl>
                                        <p:attrNameLst>
                                          <p:attrName>ppt_x</p:attrName>
                                        </p:attrNameLst>
                                      </p:cBhvr>
                                      <p:tavLst>
                                        <p:tav tm="0">
                                          <p:val>
                                            <p:strVal val="#ppt_x"/>
                                          </p:val>
                                        </p:tav>
                                        <p:tav tm="100000">
                                          <p:val>
                                            <p:strVal val="#ppt_x"/>
                                          </p:val>
                                        </p:tav>
                                      </p:tavLst>
                                    </p:anim>
                                    <p:anim calcmode="lin" valueType="num">
                                      <p:cBhvr>
                                        <p:cTn id="26" dur="500" fill="hold"/>
                                        <p:tgtEl>
                                          <p:spTgt spid="47"/>
                                        </p:tgtEl>
                                        <p:attrNameLst>
                                          <p:attrName>ppt_y</p:attrName>
                                        </p:attrNameLst>
                                      </p:cBhvr>
                                      <p:tavLst>
                                        <p:tav tm="0">
                                          <p:val>
                                            <p:strVal val="#ppt_y+.1"/>
                                          </p:val>
                                        </p:tav>
                                        <p:tav tm="100000">
                                          <p:val>
                                            <p:strVal val="#ppt_y"/>
                                          </p:val>
                                        </p:tav>
                                      </p:tavLst>
                                    </p:anim>
                                  </p:childTnLst>
                                </p:cTn>
                              </p:par>
                            </p:childTnLst>
                          </p:cTn>
                        </p:par>
                        <p:par>
                          <p:cTn id="27" fill="hold">
                            <p:stCondLst>
                              <p:cond delay="2099"/>
                            </p:stCondLst>
                            <p:childTnLst>
                              <p:par>
                                <p:cTn id="28" presetID="42" presetClass="entr" presetSubtype="0" fill="hold" grpId="0" nodeType="afterEffect">
                                  <p:stCondLst>
                                    <p:cond delay="0"/>
                                  </p:stCondLst>
                                  <p:childTnLst>
                                    <p:set>
                                      <p:cBhvr>
                                        <p:cTn id="29" dur="1" fill="hold">
                                          <p:stCondLst>
                                            <p:cond delay="0"/>
                                          </p:stCondLst>
                                        </p:cTn>
                                        <p:tgtEl>
                                          <p:spTgt spid="48"/>
                                        </p:tgtEl>
                                        <p:attrNameLst>
                                          <p:attrName>style.visibility</p:attrName>
                                        </p:attrNameLst>
                                      </p:cBhvr>
                                      <p:to>
                                        <p:strVal val="visible"/>
                                      </p:to>
                                    </p:set>
                                    <p:animEffect transition="in" filter="fade">
                                      <p:cBhvr>
                                        <p:cTn id="30" dur="500"/>
                                        <p:tgtEl>
                                          <p:spTgt spid="48"/>
                                        </p:tgtEl>
                                      </p:cBhvr>
                                    </p:animEffect>
                                    <p:anim calcmode="lin" valueType="num">
                                      <p:cBhvr>
                                        <p:cTn id="31" dur="500" fill="hold"/>
                                        <p:tgtEl>
                                          <p:spTgt spid="48"/>
                                        </p:tgtEl>
                                        <p:attrNameLst>
                                          <p:attrName>ppt_x</p:attrName>
                                        </p:attrNameLst>
                                      </p:cBhvr>
                                      <p:tavLst>
                                        <p:tav tm="0">
                                          <p:val>
                                            <p:strVal val="#ppt_x"/>
                                          </p:val>
                                        </p:tav>
                                        <p:tav tm="100000">
                                          <p:val>
                                            <p:strVal val="#ppt_x"/>
                                          </p:val>
                                        </p:tav>
                                      </p:tavLst>
                                    </p:anim>
                                    <p:anim calcmode="lin" valueType="num">
                                      <p:cBhvr>
                                        <p:cTn id="32" dur="500" fill="hold"/>
                                        <p:tgtEl>
                                          <p:spTgt spid="48"/>
                                        </p:tgtEl>
                                        <p:attrNameLst>
                                          <p:attrName>ppt_y</p:attrName>
                                        </p:attrNameLst>
                                      </p:cBhvr>
                                      <p:tavLst>
                                        <p:tav tm="0">
                                          <p:val>
                                            <p:strVal val="#ppt_y+.1"/>
                                          </p:val>
                                        </p:tav>
                                        <p:tav tm="100000">
                                          <p:val>
                                            <p:strVal val="#ppt_y"/>
                                          </p:val>
                                        </p:tav>
                                      </p:tavLst>
                                    </p:anim>
                                  </p:childTnLst>
                                </p:cTn>
                              </p:par>
                            </p:childTnLst>
                          </p:cTn>
                        </p:par>
                        <p:par>
                          <p:cTn id="33" fill="hold">
                            <p:stCondLst>
                              <p:cond delay="2599"/>
                            </p:stCondLst>
                            <p:childTnLst>
                              <p:par>
                                <p:cTn id="34" presetID="53" presetClass="entr" presetSubtype="16" fill="hold" grpId="0" nodeType="afterEffect">
                                  <p:stCondLst>
                                    <p:cond delay="0"/>
                                  </p:stCondLst>
                                  <p:childTnLst>
                                    <p:set>
                                      <p:cBhvr>
                                        <p:cTn id="35" dur="1" fill="hold">
                                          <p:stCondLst>
                                            <p:cond delay="0"/>
                                          </p:stCondLst>
                                        </p:cTn>
                                        <p:tgtEl>
                                          <p:spTgt spid="4"/>
                                        </p:tgtEl>
                                        <p:attrNameLst>
                                          <p:attrName>style.visibility</p:attrName>
                                        </p:attrNameLst>
                                      </p:cBhvr>
                                      <p:to>
                                        <p:strVal val="visible"/>
                                      </p:to>
                                    </p:set>
                                    <p:anim calcmode="lin" valueType="num">
                                      <p:cBhvr>
                                        <p:cTn id="36" dur="350" fill="hold"/>
                                        <p:tgtEl>
                                          <p:spTgt spid="4"/>
                                        </p:tgtEl>
                                        <p:attrNameLst>
                                          <p:attrName>ppt_w</p:attrName>
                                        </p:attrNameLst>
                                      </p:cBhvr>
                                      <p:tavLst>
                                        <p:tav tm="0">
                                          <p:val>
                                            <p:fltVal val="0"/>
                                          </p:val>
                                        </p:tav>
                                        <p:tav tm="100000">
                                          <p:val>
                                            <p:strVal val="#ppt_w"/>
                                          </p:val>
                                        </p:tav>
                                      </p:tavLst>
                                    </p:anim>
                                    <p:anim calcmode="lin" valueType="num">
                                      <p:cBhvr>
                                        <p:cTn id="37" dur="350" fill="hold"/>
                                        <p:tgtEl>
                                          <p:spTgt spid="4"/>
                                        </p:tgtEl>
                                        <p:attrNameLst>
                                          <p:attrName>ppt_h</p:attrName>
                                        </p:attrNameLst>
                                      </p:cBhvr>
                                      <p:tavLst>
                                        <p:tav tm="0">
                                          <p:val>
                                            <p:fltVal val="0"/>
                                          </p:val>
                                        </p:tav>
                                        <p:tav tm="100000">
                                          <p:val>
                                            <p:strVal val="#ppt_h"/>
                                          </p:val>
                                        </p:tav>
                                      </p:tavLst>
                                    </p:anim>
                                    <p:animEffect transition="in" filter="fade">
                                      <p:cBhvr>
                                        <p:cTn id="38" dur="350"/>
                                        <p:tgtEl>
                                          <p:spTgt spid="4"/>
                                        </p:tgtEl>
                                      </p:cBhvr>
                                    </p:animEffect>
                                  </p:childTnLst>
                                </p:cTn>
                              </p:par>
                            </p:childTnLst>
                          </p:cTn>
                        </p:par>
                        <p:par>
                          <p:cTn id="39" fill="hold">
                            <p:stCondLst>
                              <p:cond delay="3099"/>
                            </p:stCondLst>
                            <p:childTnLst>
                              <p:par>
                                <p:cTn id="40" presetID="22" presetClass="entr" presetSubtype="8" fill="hold" nodeType="afterEffect">
                                  <p:stCondLst>
                                    <p:cond delay="0"/>
                                  </p:stCondLst>
                                  <p:childTnLst>
                                    <p:set>
                                      <p:cBhvr>
                                        <p:cTn id="41" dur="1" fill="hold">
                                          <p:stCondLst>
                                            <p:cond delay="0"/>
                                          </p:stCondLst>
                                        </p:cTn>
                                        <p:tgtEl>
                                          <p:spTgt spid="43"/>
                                        </p:tgtEl>
                                        <p:attrNameLst>
                                          <p:attrName>style.visibility</p:attrName>
                                        </p:attrNameLst>
                                      </p:cBhvr>
                                      <p:to>
                                        <p:strVal val="visible"/>
                                      </p:to>
                                    </p:set>
                                    <p:animEffect transition="in" filter="wipe(left)">
                                      <p:cBhvr>
                                        <p:cTn id="42" dur="500"/>
                                        <p:tgtEl>
                                          <p:spTgt spid="43"/>
                                        </p:tgtEl>
                                      </p:cBhvr>
                                    </p:animEffect>
                                  </p:childTnLst>
                                </p:cTn>
                              </p:par>
                              <p:par>
                                <p:cTn id="43" presetID="10" presetClass="entr" presetSubtype="0" fill="hold" nodeType="withEffect">
                                  <p:stCondLst>
                                    <p:cond delay="0"/>
                                  </p:stCondLst>
                                  <p:childTnLst>
                                    <p:set>
                                      <p:cBhvr>
                                        <p:cTn id="44" dur="1" fill="hold">
                                          <p:stCondLst>
                                            <p:cond delay="0"/>
                                          </p:stCondLst>
                                        </p:cTn>
                                        <p:tgtEl>
                                          <p:spTgt spid="8"/>
                                        </p:tgtEl>
                                        <p:attrNameLst>
                                          <p:attrName>style.visibility</p:attrName>
                                        </p:attrNameLst>
                                      </p:cBhvr>
                                      <p:to>
                                        <p:strVal val="visible"/>
                                      </p:to>
                                    </p:set>
                                    <p:animEffect transition="in" filter="fade">
                                      <p:cBhvr>
                                        <p:cTn id="45" dur="500"/>
                                        <p:tgtEl>
                                          <p:spTgt spid="8"/>
                                        </p:tgtEl>
                                      </p:cBhvr>
                                    </p:animEffect>
                                  </p:childTnLst>
                                </p:cTn>
                              </p:par>
                            </p:childTnLst>
                          </p:cTn>
                        </p:par>
                        <p:par>
                          <p:cTn id="46" fill="hold">
                            <p:stCondLst>
                              <p:cond delay="3599"/>
                            </p:stCondLst>
                            <p:childTnLst>
                              <p:par>
                                <p:cTn id="47" presetID="42" presetClass="entr" presetSubtype="0" fill="hold" grpId="0" nodeType="afterEffect">
                                  <p:stCondLst>
                                    <p:cond delay="0"/>
                                  </p:stCondLst>
                                  <p:iterate type="lt">
                                    <p:tmPct val="10000"/>
                                  </p:iterate>
                                  <p:childTnLst>
                                    <p:set>
                                      <p:cBhvr>
                                        <p:cTn id="48" dur="1" fill="hold">
                                          <p:stCondLst>
                                            <p:cond delay="0"/>
                                          </p:stCondLst>
                                        </p:cTn>
                                        <p:tgtEl>
                                          <p:spTgt spid="49"/>
                                        </p:tgtEl>
                                        <p:attrNameLst>
                                          <p:attrName>style.visibility</p:attrName>
                                        </p:attrNameLst>
                                      </p:cBhvr>
                                      <p:to>
                                        <p:strVal val="visible"/>
                                      </p:to>
                                    </p:set>
                                    <p:animEffect transition="in" filter="fade">
                                      <p:cBhvr>
                                        <p:cTn id="49" dur="500"/>
                                        <p:tgtEl>
                                          <p:spTgt spid="49"/>
                                        </p:tgtEl>
                                      </p:cBhvr>
                                    </p:animEffect>
                                    <p:anim calcmode="lin" valueType="num">
                                      <p:cBhvr>
                                        <p:cTn id="50" dur="500" fill="hold"/>
                                        <p:tgtEl>
                                          <p:spTgt spid="49"/>
                                        </p:tgtEl>
                                        <p:attrNameLst>
                                          <p:attrName>ppt_x</p:attrName>
                                        </p:attrNameLst>
                                      </p:cBhvr>
                                      <p:tavLst>
                                        <p:tav tm="0">
                                          <p:val>
                                            <p:strVal val="#ppt_x"/>
                                          </p:val>
                                        </p:tav>
                                        <p:tav tm="100000">
                                          <p:val>
                                            <p:strVal val="#ppt_x"/>
                                          </p:val>
                                        </p:tav>
                                      </p:tavLst>
                                    </p:anim>
                                    <p:anim calcmode="lin" valueType="num">
                                      <p:cBhvr>
                                        <p:cTn id="51" dur="500" fill="hold"/>
                                        <p:tgtEl>
                                          <p:spTgt spid="49"/>
                                        </p:tgtEl>
                                        <p:attrNameLst>
                                          <p:attrName>ppt_y</p:attrName>
                                        </p:attrNameLst>
                                      </p:cBhvr>
                                      <p:tavLst>
                                        <p:tav tm="0">
                                          <p:val>
                                            <p:strVal val="#ppt_y+.1"/>
                                          </p:val>
                                        </p:tav>
                                        <p:tav tm="100000">
                                          <p:val>
                                            <p:strVal val="#ppt_y"/>
                                          </p:val>
                                        </p:tav>
                                      </p:tavLst>
                                    </p:anim>
                                  </p:childTnLst>
                                </p:cTn>
                              </p:par>
                            </p:childTnLst>
                          </p:cTn>
                        </p:par>
                        <p:par>
                          <p:cTn id="52" fill="hold">
                            <p:stCondLst>
                              <p:cond delay="4199"/>
                            </p:stCondLst>
                            <p:childTnLst>
                              <p:par>
                                <p:cTn id="53" presetID="42" presetClass="entr" presetSubtype="0" fill="hold" grpId="0" nodeType="afterEffect">
                                  <p:stCondLst>
                                    <p:cond delay="0"/>
                                  </p:stCondLst>
                                  <p:childTnLst>
                                    <p:set>
                                      <p:cBhvr>
                                        <p:cTn id="54" dur="1" fill="hold">
                                          <p:stCondLst>
                                            <p:cond delay="0"/>
                                          </p:stCondLst>
                                        </p:cTn>
                                        <p:tgtEl>
                                          <p:spTgt spid="50"/>
                                        </p:tgtEl>
                                        <p:attrNameLst>
                                          <p:attrName>style.visibility</p:attrName>
                                        </p:attrNameLst>
                                      </p:cBhvr>
                                      <p:to>
                                        <p:strVal val="visible"/>
                                      </p:to>
                                    </p:set>
                                    <p:animEffect transition="in" filter="fade">
                                      <p:cBhvr>
                                        <p:cTn id="55" dur="500"/>
                                        <p:tgtEl>
                                          <p:spTgt spid="50"/>
                                        </p:tgtEl>
                                      </p:cBhvr>
                                    </p:animEffect>
                                    <p:anim calcmode="lin" valueType="num">
                                      <p:cBhvr>
                                        <p:cTn id="56" dur="500" fill="hold"/>
                                        <p:tgtEl>
                                          <p:spTgt spid="50"/>
                                        </p:tgtEl>
                                        <p:attrNameLst>
                                          <p:attrName>ppt_x</p:attrName>
                                        </p:attrNameLst>
                                      </p:cBhvr>
                                      <p:tavLst>
                                        <p:tav tm="0">
                                          <p:val>
                                            <p:strVal val="#ppt_x"/>
                                          </p:val>
                                        </p:tav>
                                        <p:tav tm="100000">
                                          <p:val>
                                            <p:strVal val="#ppt_x"/>
                                          </p:val>
                                        </p:tav>
                                      </p:tavLst>
                                    </p:anim>
                                    <p:anim calcmode="lin" valueType="num">
                                      <p:cBhvr>
                                        <p:cTn id="57" dur="500" fill="hold"/>
                                        <p:tgtEl>
                                          <p:spTgt spid="50"/>
                                        </p:tgtEl>
                                        <p:attrNameLst>
                                          <p:attrName>ppt_y</p:attrName>
                                        </p:attrNameLst>
                                      </p:cBhvr>
                                      <p:tavLst>
                                        <p:tav tm="0">
                                          <p:val>
                                            <p:strVal val="#ppt_y+.1"/>
                                          </p:val>
                                        </p:tav>
                                        <p:tav tm="100000">
                                          <p:val>
                                            <p:strVal val="#ppt_y"/>
                                          </p:val>
                                        </p:tav>
                                      </p:tavLst>
                                    </p:anim>
                                  </p:childTnLst>
                                </p:cTn>
                              </p:par>
                            </p:childTnLst>
                          </p:cTn>
                        </p:par>
                        <p:par>
                          <p:cTn id="58" fill="hold">
                            <p:stCondLst>
                              <p:cond delay="4699"/>
                            </p:stCondLst>
                            <p:childTnLst>
                              <p:par>
                                <p:cTn id="59" presetID="53" presetClass="entr" presetSubtype="16" fill="hold" grpId="0" nodeType="afterEffect">
                                  <p:stCondLst>
                                    <p:cond delay="0"/>
                                  </p:stCondLst>
                                  <p:childTnLst>
                                    <p:set>
                                      <p:cBhvr>
                                        <p:cTn id="60" dur="1" fill="hold">
                                          <p:stCondLst>
                                            <p:cond delay="0"/>
                                          </p:stCondLst>
                                        </p:cTn>
                                        <p:tgtEl>
                                          <p:spTgt spid="5"/>
                                        </p:tgtEl>
                                        <p:attrNameLst>
                                          <p:attrName>style.visibility</p:attrName>
                                        </p:attrNameLst>
                                      </p:cBhvr>
                                      <p:to>
                                        <p:strVal val="visible"/>
                                      </p:to>
                                    </p:set>
                                    <p:anim calcmode="lin" valueType="num">
                                      <p:cBhvr>
                                        <p:cTn id="61" dur="350" fill="hold"/>
                                        <p:tgtEl>
                                          <p:spTgt spid="5"/>
                                        </p:tgtEl>
                                        <p:attrNameLst>
                                          <p:attrName>ppt_w</p:attrName>
                                        </p:attrNameLst>
                                      </p:cBhvr>
                                      <p:tavLst>
                                        <p:tav tm="0">
                                          <p:val>
                                            <p:fltVal val="0"/>
                                          </p:val>
                                        </p:tav>
                                        <p:tav tm="100000">
                                          <p:val>
                                            <p:strVal val="#ppt_w"/>
                                          </p:val>
                                        </p:tav>
                                      </p:tavLst>
                                    </p:anim>
                                    <p:anim calcmode="lin" valueType="num">
                                      <p:cBhvr>
                                        <p:cTn id="62" dur="350" fill="hold"/>
                                        <p:tgtEl>
                                          <p:spTgt spid="5"/>
                                        </p:tgtEl>
                                        <p:attrNameLst>
                                          <p:attrName>ppt_h</p:attrName>
                                        </p:attrNameLst>
                                      </p:cBhvr>
                                      <p:tavLst>
                                        <p:tav tm="0">
                                          <p:val>
                                            <p:fltVal val="0"/>
                                          </p:val>
                                        </p:tav>
                                        <p:tav tm="100000">
                                          <p:val>
                                            <p:strVal val="#ppt_h"/>
                                          </p:val>
                                        </p:tav>
                                      </p:tavLst>
                                    </p:anim>
                                    <p:animEffect transition="in" filter="fade">
                                      <p:cBhvr>
                                        <p:cTn id="63" dur="350"/>
                                        <p:tgtEl>
                                          <p:spTgt spid="5"/>
                                        </p:tgtEl>
                                      </p:cBhvr>
                                    </p:animEffect>
                                  </p:childTnLst>
                                </p:cTn>
                              </p:par>
                            </p:childTnLst>
                          </p:cTn>
                        </p:par>
                        <p:par>
                          <p:cTn id="64" fill="hold">
                            <p:stCondLst>
                              <p:cond delay="5199"/>
                            </p:stCondLst>
                            <p:childTnLst>
                              <p:par>
                                <p:cTn id="65" presetID="22" presetClass="entr" presetSubtype="2" fill="hold" nodeType="afterEffect">
                                  <p:stCondLst>
                                    <p:cond delay="0"/>
                                  </p:stCondLst>
                                  <p:childTnLst>
                                    <p:set>
                                      <p:cBhvr>
                                        <p:cTn id="66" dur="1" fill="hold">
                                          <p:stCondLst>
                                            <p:cond delay="0"/>
                                          </p:stCondLst>
                                        </p:cTn>
                                        <p:tgtEl>
                                          <p:spTgt spid="44"/>
                                        </p:tgtEl>
                                        <p:attrNameLst>
                                          <p:attrName>style.visibility</p:attrName>
                                        </p:attrNameLst>
                                      </p:cBhvr>
                                      <p:to>
                                        <p:strVal val="visible"/>
                                      </p:to>
                                    </p:set>
                                    <p:animEffect transition="in" filter="wipe(right)">
                                      <p:cBhvr>
                                        <p:cTn id="67" dur="500"/>
                                        <p:tgtEl>
                                          <p:spTgt spid="44"/>
                                        </p:tgtEl>
                                      </p:cBhvr>
                                    </p:animEffect>
                                  </p:childTnLst>
                                </p:cTn>
                              </p:par>
                              <p:par>
                                <p:cTn id="68" presetID="10" presetClass="entr" presetSubtype="0" fill="hold" grpId="0" nodeType="withEffect">
                                  <p:stCondLst>
                                    <p:cond delay="0"/>
                                  </p:stCondLst>
                                  <p:childTnLst>
                                    <p:set>
                                      <p:cBhvr>
                                        <p:cTn id="69" dur="1" fill="hold">
                                          <p:stCondLst>
                                            <p:cond delay="0"/>
                                          </p:stCondLst>
                                        </p:cTn>
                                        <p:tgtEl>
                                          <p:spTgt spid="12"/>
                                        </p:tgtEl>
                                        <p:attrNameLst>
                                          <p:attrName>style.visibility</p:attrName>
                                        </p:attrNameLst>
                                      </p:cBhvr>
                                      <p:to>
                                        <p:strVal val="visible"/>
                                      </p:to>
                                    </p:set>
                                    <p:animEffect transition="in" filter="fade">
                                      <p:cBhvr>
                                        <p:cTn id="70" dur="500"/>
                                        <p:tgtEl>
                                          <p:spTgt spid="12"/>
                                        </p:tgtEl>
                                      </p:cBhvr>
                                    </p:animEffect>
                                  </p:childTnLst>
                                </p:cTn>
                              </p:par>
                            </p:childTnLst>
                          </p:cTn>
                        </p:par>
                        <p:par>
                          <p:cTn id="71" fill="hold">
                            <p:stCondLst>
                              <p:cond delay="5699"/>
                            </p:stCondLst>
                            <p:childTnLst>
                              <p:par>
                                <p:cTn id="72" presetID="42" presetClass="entr" presetSubtype="0" fill="hold" grpId="0" nodeType="afterEffect">
                                  <p:stCondLst>
                                    <p:cond delay="0"/>
                                  </p:stCondLst>
                                  <p:iterate type="lt">
                                    <p:tmPct val="10000"/>
                                  </p:iterate>
                                  <p:childTnLst>
                                    <p:set>
                                      <p:cBhvr>
                                        <p:cTn id="73" dur="1" fill="hold">
                                          <p:stCondLst>
                                            <p:cond delay="0"/>
                                          </p:stCondLst>
                                        </p:cTn>
                                        <p:tgtEl>
                                          <p:spTgt spid="51"/>
                                        </p:tgtEl>
                                        <p:attrNameLst>
                                          <p:attrName>style.visibility</p:attrName>
                                        </p:attrNameLst>
                                      </p:cBhvr>
                                      <p:to>
                                        <p:strVal val="visible"/>
                                      </p:to>
                                    </p:set>
                                    <p:animEffect transition="in" filter="fade">
                                      <p:cBhvr>
                                        <p:cTn id="74" dur="500"/>
                                        <p:tgtEl>
                                          <p:spTgt spid="51"/>
                                        </p:tgtEl>
                                      </p:cBhvr>
                                    </p:animEffect>
                                    <p:anim calcmode="lin" valueType="num">
                                      <p:cBhvr>
                                        <p:cTn id="75" dur="500" fill="hold"/>
                                        <p:tgtEl>
                                          <p:spTgt spid="51"/>
                                        </p:tgtEl>
                                        <p:attrNameLst>
                                          <p:attrName>ppt_x</p:attrName>
                                        </p:attrNameLst>
                                      </p:cBhvr>
                                      <p:tavLst>
                                        <p:tav tm="0">
                                          <p:val>
                                            <p:strVal val="#ppt_x"/>
                                          </p:val>
                                        </p:tav>
                                        <p:tav tm="100000">
                                          <p:val>
                                            <p:strVal val="#ppt_x"/>
                                          </p:val>
                                        </p:tav>
                                      </p:tavLst>
                                    </p:anim>
                                    <p:anim calcmode="lin" valueType="num">
                                      <p:cBhvr>
                                        <p:cTn id="76" dur="500" fill="hold"/>
                                        <p:tgtEl>
                                          <p:spTgt spid="51"/>
                                        </p:tgtEl>
                                        <p:attrNameLst>
                                          <p:attrName>ppt_y</p:attrName>
                                        </p:attrNameLst>
                                      </p:cBhvr>
                                      <p:tavLst>
                                        <p:tav tm="0">
                                          <p:val>
                                            <p:strVal val="#ppt_y+.1"/>
                                          </p:val>
                                        </p:tav>
                                        <p:tav tm="100000">
                                          <p:val>
                                            <p:strVal val="#ppt_y"/>
                                          </p:val>
                                        </p:tav>
                                      </p:tavLst>
                                    </p:anim>
                                  </p:childTnLst>
                                </p:cTn>
                              </p:par>
                            </p:childTnLst>
                          </p:cTn>
                        </p:par>
                        <p:par>
                          <p:cTn id="77" fill="hold">
                            <p:stCondLst>
                              <p:cond delay="6299"/>
                            </p:stCondLst>
                            <p:childTnLst>
                              <p:par>
                                <p:cTn id="78" presetID="42" presetClass="entr" presetSubtype="0" fill="hold" grpId="0" nodeType="afterEffect">
                                  <p:stCondLst>
                                    <p:cond delay="0"/>
                                  </p:stCondLst>
                                  <p:childTnLst>
                                    <p:set>
                                      <p:cBhvr>
                                        <p:cTn id="79" dur="1" fill="hold">
                                          <p:stCondLst>
                                            <p:cond delay="0"/>
                                          </p:stCondLst>
                                        </p:cTn>
                                        <p:tgtEl>
                                          <p:spTgt spid="52"/>
                                        </p:tgtEl>
                                        <p:attrNameLst>
                                          <p:attrName>style.visibility</p:attrName>
                                        </p:attrNameLst>
                                      </p:cBhvr>
                                      <p:to>
                                        <p:strVal val="visible"/>
                                      </p:to>
                                    </p:set>
                                    <p:animEffect transition="in" filter="fade">
                                      <p:cBhvr>
                                        <p:cTn id="80" dur="500"/>
                                        <p:tgtEl>
                                          <p:spTgt spid="52"/>
                                        </p:tgtEl>
                                      </p:cBhvr>
                                    </p:animEffect>
                                    <p:anim calcmode="lin" valueType="num">
                                      <p:cBhvr>
                                        <p:cTn id="81" dur="500" fill="hold"/>
                                        <p:tgtEl>
                                          <p:spTgt spid="52"/>
                                        </p:tgtEl>
                                        <p:attrNameLst>
                                          <p:attrName>ppt_x</p:attrName>
                                        </p:attrNameLst>
                                      </p:cBhvr>
                                      <p:tavLst>
                                        <p:tav tm="0">
                                          <p:val>
                                            <p:strVal val="#ppt_x"/>
                                          </p:val>
                                        </p:tav>
                                        <p:tav tm="100000">
                                          <p:val>
                                            <p:strVal val="#ppt_x"/>
                                          </p:val>
                                        </p:tav>
                                      </p:tavLst>
                                    </p:anim>
                                    <p:anim calcmode="lin" valueType="num">
                                      <p:cBhvr>
                                        <p:cTn id="82" dur="500" fill="hold"/>
                                        <p:tgtEl>
                                          <p:spTgt spid="52"/>
                                        </p:tgtEl>
                                        <p:attrNameLst>
                                          <p:attrName>ppt_y</p:attrName>
                                        </p:attrNameLst>
                                      </p:cBhvr>
                                      <p:tavLst>
                                        <p:tav tm="0">
                                          <p:val>
                                            <p:strVal val="#ppt_y+.1"/>
                                          </p:val>
                                        </p:tav>
                                        <p:tav tm="100000">
                                          <p:val>
                                            <p:strVal val="#ppt_y"/>
                                          </p:val>
                                        </p:tav>
                                      </p:tavLst>
                                    </p:anim>
                                  </p:childTnLst>
                                </p:cTn>
                              </p:par>
                            </p:childTnLst>
                          </p:cTn>
                        </p:par>
                        <p:par>
                          <p:cTn id="83" fill="hold">
                            <p:stCondLst>
                              <p:cond delay="6799"/>
                            </p:stCondLst>
                            <p:childTnLst>
                              <p:par>
                                <p:cTn id="84" presetID="53" presetClass="entr" presetSubtype="16" fill="hold" grpId="0" nodeType="afterEffect">
                                  <p:stCondLst>
                                    <p:cond delay="0"/>
                                  </p:stCondLst>
                                  <p:childTnLst>
                                    <p:set>
                                      <p:cBhvr>
                                        <p:cTn id="85" dur="1" fill="hold">
                                          <p:stCondLst>
                                            <p:cond delay="0"/>
                                          </p:stCondLst>
                                        </p:cTn>
                                        <p:tgtEl>
                                          <p:spTgt spid="6"/>
                                        </p:tgtEl>
                                        <p:attrNameLst>
                                          <p:attrName>style.visibility</p:attrName>
                                        </p:attrNameLst>
                                      </p:cBhvr>
                                      <p:to>
                                        <p:strVal val="visible"/>
                                      </p:to>
                                    </p:set>
                                    <p:anim calcmode="lin" valueType="num">
                                      <p:cBhvr>
                                        <p:cTn id="86" dur="350" fill="hold"/>
                                        <p:tgtEl>
                                          <p:spTgt spid="6"/>
                                        </p:tgtEl>
                                        <p:attrNameLst>
                                          <p:attrName>ppt_w</p:attrName>
                                        </p:attrNameLst>
                                      </p:cBhvr>
                                      <p:tavLst>
                                        <p:tav tm="0">
                                          <p:val>
                                            <p:fltVal val="0"/>
                                          </p:val>
                                        </p:tav>
                                        <p:tav tm="100000">
                                          <p:val>
                                            <p:strVal val="#ppt_w"/>
                                          </p:val>
                                        </p:tav>
                                      </p:tavLst>
                                    </p:anim>
                                    <p:anim calcmode="lin" valueType="num">
                                      <p:cBhvr>
                                        <p:cTn id="87" dur="350" fill="hold"/>
                                        <p:tgtEl>
                                          <p:spTgt spid="6"/>
                                        </p:tgtEl>
                                        <p:attrNameLst>
                                          <p:attrName>ppt_h</p:attrName>
                                        </p:attrNameLst>
                                      </p:cBhvr>
                                      <p:tavLst>
                                        <p:tav tm="0">
                                          <p:val>
                                            <p:fltVal val="0"/>
                                          </p:val>
                                        </p:tav>
                                        <p:tav tm="100000">
                                          <p:val>
                                            <p:strVal val="#ppt_h"/>
                                          </p:val>
                                        </p:tav>
                                      </p:tavLst>
                                    </p:anim>
                                    <p:animEffect transition="in" filter="fade">
                                      <p:cBhvr>
                                        <p:cTn id="88" dur="350"/>
                                        <p:tgtEl>
                                          <p:spTgt spid="6"/>
                                        </p:tgtEl>
                                      </p:cBhvr>
                                    </p:animEffect>
                                  </p:childTnLst>
                                </p:cTn>
                              </p:par>
                            </p:childTnLst>
                          </p:cTn>
                        </p:par>
                        <p:par>
                          <p:cTn id="89" fill="hold">
                            <p:stCondLst>
                              <p:cond delay="7299"/>
                            </p:stCondLst>
                            <p:childTnLst>
                              <p:par>
                                <p:cTn id="90" presetID="22" presetClass="entr" presetSubtype="8" fill="hold" nodeType="afterEffect">
                                  <p:stCondLst>
                                    <p:cond delay="0"/>
                                  </p:stCondLst>
                                  <p:childTnLst>
                                    <p:set>
                                      <p:cBhvr>
                                        <p:cTn id="91" dur="1" fill="hold">
                                          <p:stCondLst>
                                            <p:cond delay="0"/>
                                          </p:stCondLst>
                                        </p:cTn>
                                        <p:tgtEl>
                                          <p:spTgt spid="45"/>
                                        </p:tgtEl>
                                        <p:attrNameLst>
                                          <p:attrName>style.visibility</p:attrName>
                                        </p:attrNameLst>
                                      </p:cBhvr>
                                      <p:to>
                                        <p:strVal val="visible"/>
                                      </p:to>
                                    </p:set>
                                    <p:animEffect transition="in" filter="wipe(left)">
                                      <p:cBhvr>
                                        <p:cTn id="92" dur="500"/>
                                        <p:tgtEl>
                                          <p:spTgt spid="45"/>
                                        </p:tgtEl>
                                      </p:cBhvr>
                                    </p:animEffect>
                                  </p:childTnLst>
                                </p:cTn>
                              </p:par>
                              <p:par>
                                <p:cTn id="93" presetID="10" presetClass="entr" presetSubtype="0" fill="hold" nodeType="withEffect">
                                  <p:stCondLst>
                                    <p:cond delay="0"/>
                                  </p:stCondLst>
                                  <p:childTnLst>
                                    <p:set>
                                      <p:cBhvr>
                                        <p:cTn id="94" dur="1" fill="hold">
                                          <p:stCondLst>
                                            <p:cond delay="0"/>
                                          </p:stCondLst>
                                        </p:cTn>
                                        <p:tgtEl>
                                          <p:spTgt spid="23"/>
                                        </p:tgtEl>
                                        <p:attrNameLst>
                                          <p:attrName>style.visibility</p:attrName>
                                        </p:attrNameLst>
                                      </p:cBhvr>
                                      <p:to>
                                        <p:strVal val="visible"/>
                                      </p:to>
                                    </p:set>
                                    <p:animEffect transition="in" filter="fade">
                                      <p:cBhvr>
                                        <p:cTn id="95" dur="500"/>
                                        <p:tgtEl>
                                          <p:spTgt spid="23"/>
                                        </p:tgtEl>
                                      </p:cBhvr>
                                    </p:animEffect>
                                  </p:childTnLst>
                                </p:cTn>
                              </p:par>
                            </p:childTnLst>
                          </p:cTn>
                        </p:par>
                        <p:par>
                          <p:cTn id="96" fill="hold">
                            <p:stCondLst>
                              <p:cond delay="7799"/>
                            </p:stCondLst>
                            <p:childTnLst>
                              <p:par>
                                <p:cTn id="97" presetID="42" presetClass="entr" presetSubtype="0" fill="hold" grpId="0" nodeType="afterEffect">
                                  <p:stCondLst>
                                    <p:cond delay="0"/>
                                  </p:stCondLst>
                                  <p:iterate type="lt">
                                    <p:tmPct val="10000"/>
                                  </p:iterate>
                                  <p:childTnLst>
                                    <p:set>
                                      <p:cBhvr>
                                        <p:cTn id="98" dur="1" fill="hold">
                                          <p:stCondLst>
                                            <p:cond delay="0"/>
                                          </p:stCondLst>
                                        </p:cTn>
                                        <p:tgtEl>
                                          <p:spTgt spid="53"/>
                                        </p:tgtEl>
                                        <p:attrNameLst>
                                          <p:attrName>style.visibility</p:attrName>
                                        </p:attrNameLst>
                                      </p:cBhvr>
                                      <p:to>
                                        <p:strVal val="visible"/>
                                      </p:to>
                                    </p:set>
                                    <p:animEffect transition="in" filter="fade">
                                      <p:cBhvr>
                                        <p:cTn id="99" dur="500"/>
                                        <p:tgtEl>
                                          <p:spTgt spid="53"/>
                                        </p:tgtEl>
                                      </p:cBhvr>
                                    </p:animEffect>
                                    <p:anim calcmode="lin" valueType="num">
                                      <p:cBhvr>
                                        <p:cTn id="100" dur="500" fill="hold"/>
                                        <p:tgtEl>
                                          <p:spTgt spid="53"/>
                                        </p:tgtEl>
                                        <p:attrNameLst>
                                          <p:attrName>ppt_x</p:attrName>
                                        </p:attrNameLst>
                                      </p:cBhvr>
                                      <p:tavLst>
                                        <p:tav tm="0">
                                          <p:val>
                                            <p:strVal val="#ppt_x"/>
                                          </p:val>
                                        </p:tav>
                                        <p:tav tm="100000">
                                          <p:val>
                                            <p:strVal val="#ppt_x"/>
                                          </p:val>
                                        </p:tav>
                                      </p:tavLst>
                                    </p:anim>
                                    <p:anim calcmode="lin" valueType="num">
                                      <p:cBhvr>
                                        <p:cTn id="101" dur="500" fill="hold"/>
                                        <p:tgtEl>
                                          <p:spTgt spid="53"/>
                                        </p:tgtEl>
                                        <p:attrNameLst>
                                          <p:attrName>ppt_y</p:attrName>
                                        </p:attrNameLst>
                                      </p:cBhvr>
                                      <p:tavLst>
                                        <p:tav tm="0">
                                          <p:val>
                                            <p:strVal val="#ppt_y+.1"/>
                                          </p:val>
                                        </p:tav>
                                        <p:tav tm="100000">
                                          <p:val>
                                            <p:strVal val="#ppt_y"/>
                                          </p:val>
                                        </p:tav>
                                      </p:tavLst>
                                    </p:anim>
                                  </p:childTnLst>
                                </p:cTn>
                              </p:par>
                            </p:childTnLst>
                          </p:cTn>
                        </p:par>
                        <p:par>
                          <p:cTn id="102" fill="hold">
                            <p:stCondLst>
                              <p:cond delay="8399"/>
                            </p:stCondLst>
                            <p:childTnLst>
                              <p:par>
                                <p:cTn id="103" presetID="42" presetClass="entr" presetSubtype="0" fill="hold" grpId="0" nodeType="afterEffect">
                                  <p:stCondLst>
                                    <p:cond delay="0"/>
                                  </p:stCondLst>
                                  <p:childTnLst>
                                    <p:set>
                                      <p:cBhvr>
                                        <p:cTn id="104" dur="1" fill="hold">
                                          <p:stCondLst>
                                            <p:cond delay="0"/>
                                          </p:stCondLst>
                                        </p:cTn>
                                        <p:tgtEl>
                                          <p:spTgt spid="54"/>
                                        </p:tgtEl>
                                        <p:attrNameLst>
                                          <p:attrName>style.visibility</p:attrName>
                                        </p:attrNameLst>
                                      </p:cBhvr>
                                      <p:to>
                                        <p:strVal val="visible"/>
                                      </p:to>
                                    </p:set>
                                    <p:animEffect transition="in" filter="fade">
                                      <p:cBhvr>
                                        <p:cTn id="105" dur="500"/>
                                        <p:tgtEl>
                                          <p:spTgt spid="54"/>
                                        </p:tgtEl>
                                      </p:cBhvr>
                                    </p:animEffect>
                                    <p:anim calcmode="lin" valueType="num">
                                      <p:cBhvr>
                                        <p:cTn id="106" dur="500" fill="hold"/>
                                        <p:tgtEl>
                                          <p:spTgt spid="54"/>
                                        </p:tgtEl>
                                        <p:attrNameLst>
                                          <p:attrName>ppt_x</p:attrName>
                                        </p:attrNameLst>
                                      </p:cBhvr>
                                      <p:tavLst>
                                        <p:tav tm="0">
                                          <p:val>
                                            <p:strVal val="#ppt_x"/>
                                          </p:val>
                                        </p:tav>
                                        <p:tav tm="100000">
                                          <p:val>
                                            <p:strVal val="#ppt_x"/>
                                          </p:val>
                                        </p:tav>
                                      </p:tavLst>
                                    </p:anim>
                                    <p:anim calcmode="lin" valueType="num">
                                      <p:cBhvr>
                                        <p:cTn id="107" dur="500" fill="hold"/>
                                        <p:tgtEl>
                                          <p:spTgt spid="54"/>
                                        </p:tgtEl>
                                        <p:attrNameLst>
                                          <p:attrName>ppt_y</p:attrName>
                                        </p:attrNameLst>
                                      </p:cBhvr>
                                      <p:tavLst>
                                        <p:tav tm="0">
                                          <p:val>
                                            <p:strVal val="#ppt_y+.1"/>
                                          </p:val>
                                        </p:tav>
                                        <p:tav tm="100000">
                                          <p:val>
                                            <p:strVal val="#ppt_y"/>
                                          </p:val>
                                        </p:tav>
                                      </p:tavLst>
                                    </p:anim>
                                  </p:childTnLst>
                                </p:cTn>
                              </p:par>
                            </p:childTnLst>
                          </p:cTn>
                        </p:par>
                        <p:par>
                          <p:cTn id="108" fill="hold">
                            <p:stCondLst>
                              <p:cond delay="8899"/>
                            </p:stCondLst>
                            <p:childTnLst>
                              <p:par>
                                <p:cTn id="109" presetID="53" presetClass="entr" presetSubtype="16" fill="hold" grpId="0" nodeType="afterEffect">
                                  <p:stCondLst>
                                    <p:cond delay="0"/>
                                  </p:stCondLst>
                                  <p:childTnLst>
                                    <p:set>
                                      <p:cBhvr>
                                        <p:cTn id="110" dur="1" fill="hold">
                                          <p:stCondLst>
                                            <p:cond delay="0"/>
                                          </p:stCondLst>
                                        </p:cTn>
                                        <p:tgtEl>
                                          <p:spTgt spid="7"/>
                                        </p:tgtEl>
                                        <p:attrNameLst>
                                          <p:attrName>style.visibility</p:attrName>
                                        </p:attrNameLst>
                                      </p:cBhvr>
                                      <p:to>
                                        <p:strVal val="visible"/>
                                      </p:to>
                                    </p:set>
                                    <p:anim calcmode="lin" valueType="num">
                                      <p:cBhvr>
                                        <p:cTn id="111" dur="350" fill="hold"/>
                                        <p:tgtEl>
                                          <p:spTgt spid="7"/>
                                        </p:tgtEl>
                                        <p:attrNameLst>
                                          <p:attrName>ppt_w</p:attrName>
                                        </p:attrNameLst>
                                      </p:cBhvr>
                                      <p:tavLst>
                                        <p:tav tm="0">
                                          <p:val>
                                            <p:fltVal val="0"/>
                                          </p:val>
                                        </p:tav>
                                        <p:tav tm="100000">
                                          <p:val>
                                            <p:strVal val="#ppt_w"/>
                                          </p:val>
                                        </p:tav>
                                      </p:tavLst>
                                    </p:anim>
                                    <p:anim calcmode="lin" valueType="num">
                                      <p:cBhvr>
                                        <p:cTn id="112" dur="350" fill="hold"/>
                                        <p:tgtEl>
                                          <p:spTgt spid="7"/>
                                        </p:tgtEl>
                                        <p:attrNameLst>
                                          <p:attrName>ppt_h</p:attrName>
                                        </p:attrNameLst>
                                      </p:cBhvr>
                                      <p:tavLst>
                                        <p:tav tm="0">
                                          <p:val>
                                            <p:fltVal val="0"/>
                                          </p:val>
                                        </p:tav>
                                        <p:tav tm="100000">
                                          <p:val>
                                            <p:strVal val="#ppt_h"/>
                                          </p:val>
                                        </p:tav>
                                      </p:tavLst>
                                    </p:anim>
                                    <p:animEffect transition="in" filter="fade">
                                      <p:cBhvr>
                                        <p:cTn id="113" dur="350"/>
                                        <p:tgtEl>
                                          <p:spTgt spid="7"/>
                                        </p:tgtEl>
                                      </p:cBhvr>
                                    </p:animEffect>
                                  </p:childTnLst>
                                </p:cTn>
                              </p:par>
                            </p:childTnLst>
                          </p:cTn>
                        </p:par>
                        <p:par>
                          <p:cTn id="114" fill="hold">
                            <p:stCondLst>
                              <p:cond delay="9399"/>
                            </p:stCondLst>
                            <p:childTnLst>
                              <p:par>
                                <p:cTn id="115" presetID="22" presetClass="entr" presetSubtype="2" fill="hold" nodeType="afterEffect">
                                  <p:stCondLst>
                                    <p:cond delay="0"/>
                                  </p:stCondLst>
                                  <p:childTnLst>
                                    <p:set>
                                      <p:cBhvr>
                                        <p:cTn id="116" dur="1" fill="hold">
                                          <p:stCondLst>
                                            <p:cond delay="0"/>
                                          </p:stCondLst>
                                        </p:cTn>
                                        <p:tgtEl>
                                          <p:spTgt spid="46"/>
                                        </p:tgtEl>
                                        <p:attrNameLst>
                                          <p:attrName>style.visibility</p:attrName>
                                        </p:attrNameLst>
                                      </p:cBhvr>
                                      <p:to>
                                        <p:strVal val="visible"/>
                                      </p:to>
                                    </p:set>
                                    <p:animEffect transition="in" filter="wipe(right)">
                                      <p:cBhvr>
                                        <p:cTn id="117" dur="500"/>
                                        <p:tgtEl>
                                          <p:spTgt spid="46"/>
                                        </p:tgtEl>
                                      </p:cBhvr>
                                    </p:animEffect>
                                  </p:childTnLst>
                                </p:cTn>
                              </p:par>
                              <p:par>
                                <p:cTn id="118" presetID="10" presetClass="entr" presetSubtype="0" fill="hold" nodeType="withEffect">
                                  <p:stCondLst>
                                    <p:cond delay="0"/>
                                  </p:stCondLst>
                                  <p:childTnLst>
                                    <p:set>
                                      <p:cBhvr>
                                        <p:cTn id="119" dur="1" fill="hold">
                                          <p:stCondLst>
                                            <p:cond delay="0"/>
                                          </p:stCondLst>
                                        </p:cTn>
                                        <p:tgtEl>
                                          <p:spTgt spid="19"/>
                                        </p:tgtEl>
                                        <p:attrNameLst>
                                          <p:attrName>style.visibility</p:attrName>
                                        </p:attrNameLst>
                                      </p:cBhvr>
                                      <p:to>
                                        <p:strVal val="visible"/>
                                      </p:to>
                                    </p:set>
                                    <p:animEffect transition="in" filter="fade">
                                      <p:cBhvr>
                                        <p:cTn id="120" dur="500"/>
                                        <p:tgtEl>
                                          <p:spTgt spid="19"/>
                                        </p:tgtEl>
                                      </p:cBhvr>
                                    </p:animEffect>
                                  </p:childTnLst>
                                </p:cTn>
                              </p:par>
                            </p:childTnLst>
                          </p:cTn>
                        </p:par>
                        <p:par>
                          <p:cTn id="121" fill="hold">
                            <p:stCondLst>
                              <p:cond delay="9899"/>
                            </p:stCondLst>
                            <p:childTnLst>
                              <p:par>
                                <p:cTn id="122" presetID="42" presetClass="entr" presetSubtype="0" fill="hold" grpId="0" nodeType="afterEffect">
                                  <p:stCondLst>
                                    <p:cond delay="0"/>
                                  </p:stCondLst>
                                  <p:iterate type="lt">
                                    <p:tmPct val="10000"/>
                                  </p:iterate>
                                  <p:childTnLst>
                                    <p:set>
                                      <p:cBhvr>
                                        <p:cTn id="123" dur="1" fill="hold">
                                          <p:stCondLst>
                                            <p:cond delay="0"/>
                                          </p:stCondLst>
                                        </p:cTn>
                                        <p:tgtEl>
                                          <p:spTgt spid="55"/>
                                        </p:tgtEl>
                                        <p:attrNameLst>
                                          <p:attrName>style.visibility</p:attrName>
                                        </p:attrNameLst>
                                      </p:cBhvr>
                                      <p:to>
                                        <p:strVal val="visible"/>
                                      </p:to>
                                    </p:set>
                                    <p:animEffect transition="in" filter="fade">
                                      <p:cBhvr>
                                        <p:cTn id="124" dur="500"/>
                                        <p:tgtEl>
                                          <p:spTgt spid="55"/>
                                        </p:tgtEl>
                                      </p:cBhvr>
                                    </p:animEffect>
                                    <p:anim calcmode="lin" valueType="num">
                                      <p:cBhvr>
                                        <p:cTn id="125" dur="500" fill="hold"/>
                                        <p:tgtEl>
                                          <p:spTgt spid="55"/>
                                        </p:tgtEl>
                                        <p:attrNameLst>
                                          <p:attrName>ppt_x</p:attrName>
                                        </p:attrNameLst>
                                      </p:cBhvr>
                                      <p:tavLst>
                                        <p:tav tm="0">
                                          <p:val>
                                            <p:strVal val="#ppt_x"/>
                                          </p:val>
                                        </p:tav>
                                        <p:tav tm="100000">
                                          <p:val>
                                            <p:strVal val="#ppt_x"/>
                                          </p:val>
                                        </p:tav>
                                      </p:tavLst>
                                    </p:anim>
                                    <p:anim calcmode="lin" valueType="num">
                                      <p:cBhvr>
                                        <p:cTn id="126" dur="500" fill="hold"/>
                                        <p:tgtEl>
                                          <p:spTgt spid="55"/>
                                        </p:tgtEl>
                                        <p:attrNameLst>
                                          <p:attrName>ppt_y</p:attrName>
                                        </p:attrNameLst>
                                      </p:cBhvr>
                                      <p:tavLst>
                                        <p:tav tm="0">
                                          <p:val>
                                            <p:strVal val="#ppt_y+.1"/>
                                          </p:val>
                                        </p:tav>
                                        <p:tav tm="100000">
                                          <p:val>
                                            <p:strVal val="#ppt_y"/>
                                          </p:val>
                                        </p:tav>
                                      </p:tavLst>
                                    </p:anim>
                                  </p:childTnLst>
                                </p:cTn>
                              </p:par>
                            </p:childTnLst>
                          </p:cTn>
                        </p:par>
                        <p:par>
                          <p:cTn id="127" fill="hold">
                            <p:stCondLst>
                              <p:cond delay="10500"/>
                            </p:stCondLst>
                            <p:childTnLst>
                              <p:par>
                                <p:cTn id="128" presetID="42" presetClass="entr" presetSubtype="0" fill="hold" grpId="0" nodeType="afterEffect">
                                  <p:stCondLst>
                                    <p:cond delay="0"/>
                                  </p:stCondLst>
                                  <p:childTnLst>
                                    <p:set>
                                      <p:cBhvr>
                                        <p:cTn id="129" dur="1" fill="hold">
                                          <p:stCondLst>
                                            <p:cond delay="0"/>
                                          </p:stCondLst>
                                        </p:cTn>
                                        <p:tgtEl>
                                          <p:spTgt spid="56"/>
                                        </p:tgtEl>
                                        <p:attrNameLst>
                                          <p:attrName>style.visibility</p:attrName>
                                        </p:attrNameLst>
                                      </p:cBhvr>
                                      <p:to>
                                        <p:strVal val="visible"/>
                                      </p:to>
                                    </p:set>
                                    <p:animEffect transition="in" filter="fade">
                                      <p:cBhvr>
                                        <p:cTn id="130" dur="500"/>
                                        <p:tgtEl>
                                          <p:spTgt spid="56"/>
                                        </p:tgtEl>
                                      </p:cBhvr>
                                    </p:animEffect>
                                    <p:anim calcmode="lin" valueType="num">
                                      <p:cBhvr>
                                        <p:cTn id="131" dur="500" fill="hold"/>
                                        <p:tgtEl>
                                          <p:spTgt spid="56"/>
                                        </p:tgtEl>
                                        <p:attrNameLst>
                                          <p:attrName>ppt_x</p:attrName>
                                        </p:attrNameLst>
                                      </p:cBhvr>
                                      <p:tavLst>
                                        <p:tav tm="0">
                                          <p:val>
                                            <p:strVal val="#ppt_x"/>
                                          </p:val>
                                        </p:tav>
                                        <p:tav tm="100000">
                                          <p:val>
                                            <p:strVal val="#ppt_x"/>
                                          </p:val>
                                        </p:tav>
                                      </p:tavLst>
                                    </p:anim>
                                    <p:anim calcmode="lin" valueType="num">
                                      <p:cBhvr>
                                        <p:cTn id="132" dur="500" fill="hold"/>
                                        <p:tgtEl>
                                          <p:spTgt spid="5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7" grpId="0" animBg="1"/>
      <p:bldP spid="12" grpId="0" animBg="1"/>
      <p:bldP spid="47" grpId="0"/>
      <p:bldP spid="48" grpId="0"/>
      <p:bldP spid="49" grpId="0"/>
      <p:bldP spid="50" grpId="0"/>
      <p:bldP spid="51" grpId="0"/>
      <p:bldP spid="52" grpId="0"/>
      <p:bldP spid="53" grpId="0"/>
      <p:bldP spid="54" grpId="0"/>
      <p:bldP spid="55" grpId="0"/>
      <p:bldP spid="56"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2374279" y="3696985"/>
            <a:ext cx="806451" cy="804333"/>
            <a:chOff x="2538940" y="2989263"/>
            <a:chExt cx="806451" cy="804333"/>
          </a:xfrm>
        </p:grpSpPr>
        <p:sp>
          <p:nvSpPr>
            <p:cNvPr id="3" name="Oval 12"/>
            <p:cNvSpPr>
              <a:spLocks noChangeArrowheads="1"/>
            </p:cNvSpPr>
            <p:nvPr/>
          </p:nvSpPr>
          <p:spPr bwMode="auto">
            <a:xfrm>
              <a:off x="2538940" y="2989263"/>
              <a:ext cx="806451" cy="804333"/>
            </a:xfrm>
            <a:prstGeom prst="ellipse">
              <a:avLst/>
            </a:prstGeom>
            <a:solidFill>
              <a:schemeClr val="accent2"/>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2805">
                <a:solidFill>
                  <a:schemeClr val="tx1">
                    <a:lumMod val="75000"/>
                    <a:lumOff val="25000"/>
                  </a:schemeClr>
                </a:solidFill>
                <a:latin typeface="+mn-ea"/>
              </a:endParaRPr>
            </a:p>
          </p:txBody>
        </p:sp>
        <p:grpSp>
          <p:nvGrpSpPr>
            <p:cNvPr id="4" name="Group 20"/>
            <p:cNvGrpSpPr/>
            <p:nvPr/>
          </p:nvGrpSpPr>
          <p:grpSpPr bwMode="auto">
            <a:xfrm>
              <a:off x="2799291" y="3205163"/>
              <a:ext cx="296333" cy="374651"/>
              <a:chOff x="0" y="0"/>
              <a:chExt cx="140" cy="177"/>
            </a:xfrm>
          </p:grpSpPr>
          <p:sp>
            <p:nvSpPr>
              <p:cNvPr id="5" name="Freeform 21"/>
              <p:cNvSpPr>
                <a:spLocks noEditPoints="1"/>
              </p:cNvSpPr>
              <p:nvPr/>
            </p:nvSpPr>
            <p:spPr bwMode="auto">
              <a:xfrm>
                <a:off x="0" y="0"/>
                <a:ext cx="135" cy="134"/>
              </a:xfrm>
              <a:custGeom>
                <a:avLst/>
                <a:gdLst>
                  <a:gd name="T0" fmla="*/ 50 w 57"/>
                  <a:gd name="T1" fmla="*/ 277 h 57"/>
                  <a:gd name="T2" fmla="*/ 40 w 57"/>
                  <a:gd name="T3" fmla="*/ 310 h 57"/>
                  <a:gd name="T4" fmla="*/ 33 w 57"/>
                  <a:gd name="T5" fmla="*/ 270 h 57"/>
                  <a:gd name="T6" fmla="*/ 57 w 57"/>
                  <a:gd name="T7" fmla="*/ 249 h 57"/>
                  <a:gd name="T8" fmla="*/ 258 w 57"/>
                  <a:gd name="T9" fmla="*/ 56 h 57"/>
                  <a:gd name="T10" fmla="*/ 279 w 57"/>
                  <a:gd name="T11" fmla="*/ 5 h 57"/>
                  <a:gd name="T12" fmla="*/ 287 w 57"/>
                  <a:gd name="T13" fmla="*/ 45 h 57"/>
                  <a:gd name="T14" fmla="*/ 279 w 57"/>
                  <a:gd name="T15" fmla="*/ 56 h 57"/>
                  <a:gd name="T16" fmla="*/ 270 w 57"/>
                  <a:gd name="T17" fmla="*/ 61 h 57"/>
                  <a:gd name="T18" fmla="*/ 263 w 57"/>
                  <a:gd name="T19" fmla="*/ 61 h 57"/>
                  <a:gd name="T20" fmla="*/ 275 w 57"/>
                  <a:gd name="T21" fmla="*/ 99 h 57"/>
                  <a:gd name="T22" fmla="*/ 258 w 57"/>
                  <a:gd name="T23" fmla="*/ 78 h 57"/>
                  <a:gd name="T24" fmla="*/ 208 w 57"/>
                  <a:gd name="T25" fmla="*/ 115 h 57"/>
                  <a:gd name="T26" fmla="*/ 225 w 57"/>
                  <a:gd name="T27" fmla="*/ 143 h 57"/>
                  <a:gd name="T28" fmla="*/ 168 w 57"/>
                  <a:gd name="T29" fmla="*/ 155 h 57"/>
                  <a:gd name="T30" fmla="*/ 185 w 57"/>
                  <a:gd name="T31" fmla="*/ 188 h 57"/>
                  <a:gd name="T32" fmla="*/ 128 w 57"/>
                  <a:gd name="T33" fmla="*/ 193 h 57"/>
                  <a:gd name="T34" fmla="*/ 140 w 57"/>
                  <a:gd name="T35" fmla="*/ 226 h 57"/>
                  <a:gd name="T36" fmla="*/ 78 w 57"/>
                  <a:gd name="T37" fmla="*/ 249 h 57"/>
                  <a:gd name="T38" fmla="*/ 102 w 57"/>
                  <a:gd name="T39" fmla="*/ 266 h 57"/>
                  <a:gd name="T40" fmla="*/ 66 w 57"/>
                  <a:gd name="T41" fmla="*/ 259 h 57"/>
                  <a:gd name="T42" fmla="*/ 62 w 57"/>
                  <a:gd name="T43" fmla="*/ 266 h 57"/>
                  <a:gd name="T44" fmla="*/ 78 w 57"/>
                  <a:gd name="T45" fmla="*/ 294 h 57"/>
                  <a:gd name="T46" fmla="*/ 156 w 57"/>
                  <a:gd name="T47" fmla="*/ 82 h 57"/>
                  <a:gd name="T48" fmla="*/ 123 w 57"/>
                  <a:gd name="T49" fmla="*/ 110 h 57"/>
                  <a:gd name="T50" fmla="*/ 192 w 57"/>
                  <a:gd name="T51" fmla="*/ 122 h 57"/>
                  <a:gd name="T52" fmla="*/ 140 w 57"/>
                  <a:gd name="T53" fmla="*/ 38 h 57"/>
                  <a:gd name="T54" fmla="*/ 78 w 57"/>
                  <a:gd name="T55" fmla="*/ 66 h 57"/>
                  <a:gd name="T56" fmla="*/ 152 w 57"/>
                  <a:gd name="T57" fmla="*/ 73 h 57"/>
                  <a:gd name="T58" fmla="*/ 163 w 57"/>
                  <a:gd name="T59" fmla="*/ 61 h 57"/>
                  <a:gd name="T60" fmla="*/ 218 w 57"/>
                  <a:gd name="T61" fmla="*/ 45 h 57"/>
                  <a:gd name="T62" fmla="*/ 173 w 57"/>
                  <a:gd name="T63" fmla="*/ 78 h 57"/>
                  <a:gd name="T64" fmla="*/ 242 w 57"/>
                  <a:gd name="T65" fmla="*/ 66 h 57"/>
                  <a:gd name="T66" fmla="*/ 173 w 57"/>
                  <a:gd name="T67" fmla="*/ 73 h 57"/>
                  <a:gd name="T68" fmla="*/ 66 w 57"/>
                  <a:gd name="T69" fmla="*/ 148 h 57"/>
                  <a:gd name="T70" fmla="*/ 102 w 57"/>
                  <a:gd name="T71" fmla="*/ 106 h 57"/>
                  <a:gd name="T72" fmla="*/ 33 w 57"/>
                  <a:gd name="T73" fmla="*/ 132 h 57"/>
                  <a:gd name="T74" fmla="*/ 45 w 57"/>
                  <a:gd name="T75" fmla="*/ 216 h 57"/>
                  <a:gd name="T76" fmla="*/ 62 w 57"/>
                  <a:gd name="T77" fmla="*/ 160 h 57"/>
                  <a:gd name="T78" fmla="*/ 85 w 57"/>
                  <a:gd name="T79" fmla="*/ 160 h 57"/>
                  <a:gd name="T80" fmla="*/ 152 w 57"/>
                  <a:gd name="T81" fmla="*/ 160 h 57"/>
                  <a:gd name="T82" fmla="*/ 107 w 57"/>
                  <a:gd name="T83" fmla="*/ 122 h 57"/>
                  <a:gd name="T84" fmla="*/ 111 w 57"/>
                  <a:gd name="T85" fmla="*/ 193 h 57"/>
                  <a:gd name="T86" fmla="*/ 62 w 57"/>
                  <a:gd name="T87" fmla="*/ 237 h 57"/>
                  <a:gd name="T88" fmla="*/ 111 w 57"/>
                  <a:gd name="T89" fmla="*/ 193 h 57"/>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0" t="0" r="r" b="b"/>
                <a:pathLst>
                  <a:path w="57" h="57">
                    <a:moveTo>
                      <a:pt x="14" y="53"/>
                    </a:moveTo>
                    <a:cubicBezTo>
                      <a:pt x="12" y="52"/>
                      <a:pt x="11" y="51"/>
                      <a:pt x="10" y="50"/>
                    </a:cubicBezTo>
                    <a:cubicBezTo>
                      <a:pt x="9" y="49"/>
                      <a:pt x="9" y="49"/>
                      <a:pt x="9" y="50"/>
                    </a:cubicBezTo>
                    <a:cubicBezTo>
                      <a:pt x="8" y="50"/>
                      <a:pt x="8" y="50"/>
                      <a:pt x="8" y="50"/>
                    </a:cubicBezTo>
                    <a:cubicBezTo>
                      <a:pt x="8" y="50"/>
                      <a:pt x="8" y="51"/>
                      <a:pt x="8" y="51"/>
                    </a:cubicBezTo>
                    <a:cubicBezTo>
                      <a:pt x="9" y="53"/>
                      <a:pt x="8" y="55"/>
                      <a:pt x="7" y="56"/>
                    </a:cubicBezTo>
                    <a:cubicBezTo>
                      <a:pt x="6" y="57"/>
                      <a:pt x="3" y="57"/>
                      <a:pt x="1" y="56"/>
                    </a:cubicBezTo>
                    <a:cubicBezTo>
                      <a:pt x="0" y="54"/>
                      <a:pt x="0" y="52"/>
                      <a:pt x="1" y="50"/>
                    </a:cubicBezTo>
                    <a:cubicBezTo>
                      <a:pt x="3" y="49"/>
                      <a:pt x="5" y="48"/>
                      <a:pt x="6" y="49"/>
                    </a:cubicBezTo>
                    <a:cubicBezTo>
                      <a:pt x="6" y="49"/>
                      <a:pt x="7" y="49"/>
                      <a:pt x="7" y="49"/>
                    </a:cubicBezTo>
                    <a:cubicBezTo>
                      <a:pt x="8" y="48"/>
                      <a:pt x="9" y="47"/>
                      <a:pt x="10" y="46"/>
                    </a:cubicBezTo>
                    <a:cubicBezTo>
                      <a:pt x="10" y="46"/>
                      <a:pt x="10" y="45"/>
                      <a:pt x="10" y="45"/>
                    </a:cubicBezTo>
                    <a:cubicBezTo>
                      <a:pt x="2" y="35"/>
                      <a:pt x="2" y="20"/>
                      <a:pt x="11" y="11"/>
                    </a:cubicBezTo>
                    <a:cubicBezTo>
                      <a:pt x="21" y="2"/>
                      <a:pt x="36" y="2"/>
                      <a:pt x="45" y="10"/>
                    </a:cubicBezTo>
                    <a:cubicBezTo>
                      <a:pt x="45" y="10"/>
                      <a:pt x="46" y="10"/>
                      <a:pt x="46" y="10"/>
                    </a:cubicBezTo>
                    <a:cubicBezTo>
                      <a:pt x="49" y="7"/>
                      <a:pt x="49" y="7"/>
                      <a:pt x="49" y="7"/>
                    </a:cubicBezTo>
                    <a:cubicBezTo>
                      <a:pt x="49" y="7"/>
                      <a:pt x="49" y="6"/>
                      <a:pt x="49" y="6"/>
                    </a:cubicBezTo>
                    <a:cubicBezTo>
                      <a:pt x="48" y="5"/>
                      <a:pt x="49" y="3"/>
                      <a:pt x="50" y="1"/>
                    </a:cubicBezTo>
                    <a:cubicBezTo>
                      <a:pt x="52" y="0"/>
                      <a:pt x="54" y="0"/>
                      <a:pt x="56" y="1"/>
                    </a:cubicBezTo>
                    <a:cubicBezTo>
                      <a:pt x="57" y="3"/>
                      <a:pt x="57" y="6"/>
                      <a:pt x="56" y="7"/>
                    </a:cubicBezTo>
                    <a:cubicBezTo>
                      <a:pt x="55" y="8"/>
                      <a:pt x="53" y="9"/>
                      <a:pt x="51" y="8"/>
                    </a:cubicBezTo>
                    <a:cubicBezTo>
                      <a:pt x="51" y="8"/>
                      <a:pt x="50" y="8"/>
                      <a:pt x="50" y="8"/>
                    </a:cubicBezTo>
                    <a:cubicBezTo>
                      <a:pt x="50" y="9"/>
                      <a:pt x="50" y="9"/>
                      <a:pt x="50" y="9"/>
                    </a:cubicBezTo>
                    <a:cubicBezTo>
                      <a:pt x="49" y="9"/>
                      <a:pt x="49" y="9"/>
                      <a:pt x="50" y="10"/>
                    </a:cubicBezTo>
                    <a:cubicBezTo>
                      <a:pt x="51" y="11"/>
                      <a:pt x="52" y="12"/>
                      <a:pt x="53" y="14"/>
                    </a:cubicBezTo>
                    <a:cubicBezTo>
                      <a:pt x="51" y="15"/>
                      <a:pt x="51" y="15"/>
                      <a:pt x="51" y="15"/>
                    </a:cubicBezTo>
                    <a:cubicBezTo>
                      <a:pt x="51" y="14"/>
                      <a:pt x="50" y="12"/>
                      <a:pt x="48" y="11"/>
                    </a:cubicBezTo>
                    <a:cubicBezTo>
                      <a:pt x="48" y="11"/>
                      <a:pt x="48" y="11"/>
                      <a:pt x="48" y="11"/>
                    </a:cubicBezTo>
                    <a:cubicBezTo>
                      <a:pt x="48" y="11"/>
                      <a:pt x="48" y="11"/>
                      <a:pt x="47" y="11"/>
                    </a:cubicBezTo>
                    <a:cubicBezTo>
                      <a:pt x="47" y="11"/>
                      <a:pt x="47" y="11"/>
                      <a:pt x="47" y="11"/>
                    </a:cubicBezTo>
                    <a:cubicBezTo>
                      <a:pt x="47" y="12"/>
                      <a:pt x="47" y="12"/>
                      <a:pt x="47" y="12"/>
                    </a:cubicBezTo>
                    <a:cubicBezTo>
                      <a:pt x="48" y="14"/>
                      <a:pt x="49" y="15"/>
                      <a:pt x="50" y="16"/>
                    </a:cubicBezTo>
                    <a:cubicBezTo>
                      <a:pt x="49" y="18"/>
                      <a:pt x="49" y="18"/>
                      <a:pt x="49" y="18"/>
                    </a:cubicBezTo>
                    <a:cubicBezTo>
                      <a:pt x="49" y="18"/>
                      <a:pt x="48" y="18"/>
                      <a:pt x="48" y="18"/>
                    </a:cubicBezTo>
                    <a:cubicBezTo>
                      <a:pt x="46" y="20"/>
                      <a:pt x="46" y="20"/>
                      <a:pt x="46" y="20"/>
                    </a:cubicBezTo>
                    <a:cubicBezTo>
                      <a:pt x="47" y="18"/>
                      <a:pt x="47" y="16"/>
                      <a:pt x="46" y="14"/>
                    </a:cubicBezTo>
                    <a:cubicBezTo>
                      <a:pt x="46" y="14"/>
                      <a:pt x="46" y="14"/>
                      <a:pt x="45" y="13"/>
                    </a:cubicBezTo>
                    <a:cubicBezTo>
                      <a:pt x="45" y="13"/>
                      <a:pt x="45" y="14"/>
                      <a:pt x="45" y="14"/>
                    </a:cubicBezTo>
                    <a:cubicBezTo>
                      <a:pt x="37" y="21"/>
                      <a:pt x="37" y="21"/>
                      <a:pt x="37" y="21"/>
                    </a:cubicBezTo>
                    <a:cubicBezTo>
                      <a:pt x="37" y="21"/>
                      <a:pt x="37" y="21"/>
                      <a:pt x="37" y="22"/>
                    </a:cubicBezTo>
                    <a:cubicBezTo>
                      <a:pt x="37" y="22"/>
                      <a:pt x="39" y="24"/>
                      <a:pt x="41" y="25"/>
                    </a:cubicBezTo>
                    <a:cubicBezTo>
                      <a:pt x="40" y="26"/>
                      <a:pt x="40" y="26"/>
                      <a:pt x="40" y="26"/>
                    </a:cubicBezTo>
                    <a:cubicBezTo>
                      <a:pt x="39" y="25"/>
                      <a:pt x="37" y="24"/>
                      <a:pt x="36" y="23"/>
                    </a:cubicBezTo>
                    <a:cubicBezTo>
                      <a:pt x="36" y="23"/>
                      <a:pt x="35" y="23"/>
                      <a:pt x="35" y="23"/>
                    </a:cubicBezTo>
                    <a:cubicBezTo>
                      <a:pt x="30" y="28"/>
                      <a:pt x="30" y="28"/>
                      <a:pt x="30" y="28"/>
                    </a:cubicBezTo>
                    <a:cubicBezTo>
                      <a:pt x="30" y="28"/>
                      <a:pt x="30" y="29"/>
                      <a:pt x="30" y="29"/>
                    </a:cubicBezTo>
                    <a:cubicBezTo>
                      <a:pt x="34" y="33"/>
                      <a:pt x="34" y="33"/>
                      <a:pt x="34" y="33"/>
                    </a:cubicBezTo>
                    <a:cubicBezTo>
                      <a:pt x="33" y="34"/>
                      <a:pt x="33" y="34"/>
                      <a:pt x="33" y="34"/>
                    </a:cubicBezTo>
                    <a:cubicBezTo>
                      <a:pt x="29" y="30"/>
                      <a:pt x="29" y="30"/>
                      <a:pt x="29" y="30"/>
                    </a:cubicBezTo>
                    <a:cubicBezTo>
                      <a:pt x="29" y="30"/>
                      <a:pt x="28" y="30"/>
                      <a:pt x="28" y="30"/>
                    </a:cubicBezTo>
                    <a:cubicBezTo>
                      <a:pt x="23" y="35"/>
                      <a:pt x="23" y="35"/>
                      <a:pt x="23" y="35"/>
                    </a:cubicBezTo>
                    <a:cubicBezTo>
                      <a:pt x="23" y="35"/>
                      <a:pt x="23" y="36"/>
                      <a:pt x="23" y="36"/>
                    </a:cubicBezTo>
                    <a:cubicBezTo>
                      <a:pt x="24" y="37"/>
                      <a:pt x="26" y="39"/>
                      <a:pt x="26" y="40"/>
                    </a:cubicBezTo>
                    <a:cubicBezTo>
                      <a:pt x="25" y="41"/>
                      <a:pt x="25" y="41"/>
                      <a:pt x="25" y="41"/>
                    </a:cubicBezTo>
                    <a:cubicBezTo>
                      <a:pt x="24" y="40"/>
                      <a:pt x="23" y="39"/>
                      <a:pt x="22" y="37"/>
                    </a:cubicBezTo>
                    <a:cubicBezTo>
                      <a:pt x="22" y="37"/>
                      <a:pt x="21" y="37"/>
                      <a:pt x="21" y="37"/>
                    </a:cubicBezTo>
                    <a:cubicBezTo>
                      <a:pt x="14" y="45"/>
                      <a:pt x="14" y="45"/>
                      <a:pt x="14" y="45"/>
                    </a:cubicBezTo>
                    <a:cubicBezTo>
                      <a:pt x="13" y="45"/>
                      <a:pt x="13" y="46"/>
                      <a:pt x="14" y="46"/>
                    </a:cubicBezTo>
                    <a:cubicBezTo>
                      <a:pt x="16" y="47"/>
                      <a:pt x="18" y="47"/>
                      <a:pt x="20" y="46"/>
                    </a:cubicBezTo>
                    <a:cubicBezTo>
                      <a:pt x="18" y="48"/>
                      <a:pt x="18" y="48"/>
                      <a:pt x="18" y="48"/>
                    </a:cubicBezTo>
                    <a:cubicBezTo>
                      <a:pt x="18" y="48"/>
                      <a:pt x="18" y="48"/>
                      <a:pt x="18" y="49"/>
                    </a:cubicBezTo>
                    <a:cubicBezTo>
                      <a:pt x="16" y="50"/>
                      <a:pt x="16" y="50"/>
                      <a:pt x="16" y="50"/>
                    </a:cubicBezTo>
                    <a:cubicBezTo>
                      <a:pt x="15" y="49"/>
                      <a:pt x="14" y="48"/>
                      <a:pt x="12" y="47"/>
                    </a:cubicBezTo>
                    <a:cubicBezTo>
                      <a:pt x="12" y="47"/>
                      <a:pt x="12" y="47"/>
                      <a:pt x="11" y="47"/>
                    </a:cubicBezTo>
                    <a:cubicBezTo>
                      <a:pt x="11" y="47"/>
                      <a:pt x="11" y="47"/>
                      <a:pt x="11" y="47"/>
                    </a:cubicBezTo>
                    <a:cubicBezTo>
                      <a:pt x="11" y="48"/>
                      <a:pt x="11" y="48"/>
                      <a:pt x="11" y="48"/>
                    </a:cubicBezTo>
                    <a:cubicBezTo>
                      <a:pt x="11" y="48"/>
                      <a:pt x="11" y="48"/>
                      <a:pt x="11" y="48"/>
                    </a:cubicBezTo>
                    <a:cubicBezTo>
                      <a:pt x="12" y="50"/>
                      <a:pt x="14" y="51"/>
                      <a:pt x="15" y="51"/>
                    </a:cubicBezTo>
                    <a:lnTo>
                      <a:pt x="14" y="53"/>
                    </a:lnTo>
                    <a:close/>
                    <a:moveTo>
                      <a:pt x="34" y="21"/>
                    </a:moveTo>
                    <a:cubicBezTo>
                      <a:pt x="32" y="19"/>
                      <a:pt x="30" y="17"/>
                      <a:pt x="29" y="15"/>
                    </a:cubicBezTo>
                    <a:cubicBezTo>
                      <a:pt x="29" y="14"/>
                      <a:pt x="28" y="14"/>
                      <a:pt x="28" y="15"/>
                    </a:cubicBezTo>
                    <a:cubicBezTo>
                      <a:pt x="26" y="16"/>
                      <a:pt x="24" y="17"/>
                      <a:pt x="22" y="19"/>
                    </a:cubicBezTo>
                    <a:cubicBezTo>
                      <a:pt x="22" y="20"/>
                      <a:pt x="21" y="20"/>
                      <a:pt x="21" y="20"/>
                    </a:cubicBezTo>
                    <a:cubicBezTo>
                      <a:pt x="21" y="20"/>
                      <a:pt x="22" y="20"/>
                      <a:pt x="22" y="20"/>
                    </a:cubicBezTo>
                    <a:cubicBezTo>
                      <a:pt x="28" y="27"/>
                      <a:pt x="28" y="27"/>
                      <a:pt x="28" y="27"/>
                    </a:cubicBezTo>
                    <a:cubicBezTo>
                      <a:pt x="28" y="27"/>
                      <a:pt x="29" y="27"/>
                      <a:pt x="29" y="27"/>
                    </a:cubicBezTo>
                    <a:cubicBezTo>
                      <a:pt x="34" y="22"/>
                      <a:pt x="34" y="22"/>
                      <a:pt x="34" y="22"/>
                    </a:cubicBezTo>
                    <a:cubicBezTo>
                      <a:pt x="34" y="22"/>
                      <a:pt x="34" y="21"/>
                      <a:pt x="34" y="21"/>
                    </a:cubicBezTo>
                    <a:close/>
                    <a:moveTo>
                      <a:pt x="27" y="12"/>
                    </a:moveTo>
                    <a:cubicBezTo>
                      <a:pt x="26" y="10"/>
                      <a:pt x="26" y="8"/>
                      <a:pt x="25" y="7"/>
                    </a:cubicBezTo>
                    <a:cubicBezTo>
                      <a:pt x="25" y="6"/>
                      <a:pt x="25" y="6"/>
                      <a:pt x="24" y="6"/>
                    </a:cubicBezTo>
                    <a:cubicBezTo>
                      <a:pt x="20" y="7"/>
                      <a:pt x="17" y="8"/>
                      <a:pt x="14" y="11"/>
                    </a:cubicBezTo>
                    <a:cubicBezTo>
                      <a:pt x="13" y="12"/>
                      <a:pt x="13" y="12"/>
                      <a:pt x="14" y="12"/>
                    </a:cubicBezTo>
                    <a:cubicBezTo>
                      <a:pt x="19" y="18"/>
                      <a:pt x="19" y="18"/>
                      <a:pt x="19" y="18"/>
                    </a:cubicBezTo>
                    <a:cubicBezTo>
                      <a:pt x="20" y="18"/>
                      <a:pt x="20" y="18"/>
                      <a:pt x="20" y="18"/>
                    </a:cubicBezTo>
                    <a:cubicBezTo>
                      <a:pt x="23" y="16"/>
                      <a:pt x="25" y="14"/>
                      <a:pt x="27" y="13"/>
                    </a:cubicBezTo>
                    <a:cubicBezTo>
                      <a:pt x="27" y="13"/>
                      <a:pt x="28" y="12"/>
                      <a:pt x="27" y="12"/>
                    </a:cubicBezTo>
                    <a:close/>
                    <a:moveTo>
                      <a:pt x="27" y="7"/>
                    </a:moveTo>
                    <a:cubicBezTo>
                      <a:pt x="27" y="8"/>
                      <a:pt x="28" y="10"/>
                      <a:pt x="29" y="11"/>
                    </a:cubicBezTo>
                    <a:cubicBezTo>
                      <a:pt x="29" y="12"/>
                      <a:pt x="30" y="12"/>
                      <a:pt x="30" y="11"/>
                    </a:cubicBezTo>
                    <a:cubicBezTo>
                      <a:pt x="33" y="10"/>
                      <a:pt x="36" y="9"/>
                      <a:pt x="39" y="9"/>
                    </a:cubicBezTo>
                    <a:cubicBezTo>
                      <a:pt x="39" y="9"/>
                      <a:pt x="40" y="8"/>
                      <a:pt x="39" y="8"/>
                    </a:cubicBezTo>
                    <a:cubicBezTo>
                      <a:pt x="36" y="6"/>
                      <a:pt x="32" y="5"/>
                      <a:pt x="28" y="6"/>
                    </a:cubicBezTo>
                    <a:cubicBezTo>
                      <a:pt x="27" y="6"/>
                      <a:pt x="27" y="6"/>
                      <a:pt x="27" y="7"/>
                    </a:cubicBezTo>
                    <a:close/>
                    <a:moveTo>
                      <a:pt x="31" y="14"/>
                    </a:moveTo>
                    <a:cubicBezTo>
                      <a:pt x="32" y="16"/>
                      <a:pt x="33" y="18"/>
                      <a:pt x="35" y="20"/>
                    </a:cubicBezTo>
                    <a:cubicBezTo>
                      <a:pt x="35" y="20"/>
                      <a:pt x="36" y="20"/>
                      <a:pt x="36" y="20"/>
                    </a:cubicBezTo>
                    <a:cubicBezTo>
                      <a:pt x="43" y="12"/>
                      <a:pt x="43" y="12"/>
                      <a:pt x="43" y="12"/>
                    </a:cubicBezTo>
                    <a:cubicBezTo>
                      <a:pt x="44" y="12"/>
                      <a:pt x="44" y="12"/>
                      <a:pt x="44" y="12"/>
                    </a:cubicBezTo>
                    <a:cubicBezTo>
                      <a:pt x="44" y="12"/>
                      <a:pt x="44" y="11"/>
                      <a:pt x="43" y="11"/>
                    </a:cubicBezTo>
                    <a:cubicBezTo>
                      <a:pt x="40" y="9"/>
                      <a:pt x="34" y="11"/>
                      <a:pt x="31" y="13"/>
                    </a:cubicBezTo>
                    <a:cubicBezTo>
                      <a:pt x="30" y="13"/>
                      <a:pt x="30" y="14"/>
                      <a:pt x="31" y="14"/>
                    </a:cubicBezTo>
                    <a:close/>
                    <a:moveTo>
                      <a:pt x="7" y="25"/>
                    </a:moveTo>
                    <a:cubicBezTo>
                      <a:pt x="8" y="26"/>
                      <a:pt x="10" y="26"/>
                      <a:pt x="12" y="27"/>
                    </a:cubicBezTo>
                    <a:cubicBezTo>
                      <a:pt x="12" y="28"/>
                      <a:pt x="13" y="27"/>
                      <a:pt x="13" y="27"/>
                    </a:cubicBezTo>
                    <a:cubicBezTo>
                      <a:pt x="14" y="25"/>
                      <a:pt x="16" y="23"/>
                      <a:pt x="18" y="20"/>
                    </a:cubicBezTo>
                    <a:cubicBezTo>
                      <a:pt x="18" y="20"/>
                      <a:pt x="18" y="20"/>
                      <a:pt x="18" y="19"/>
                    </a:cubicBezTo>
                    <a:cubicBezTo>
                      <a:pt x="12" y="14"/>
                      <a:pt x="12" y="14"/>
                      <a:pt x="12" y="14"/>
                    </a:cubicBezTo>
                    <a:cubicBezTo>
                      <a:pt x="12" y="13"/>
                      <a:pt x="12" y="13"/>
                      <a:pt x="11" y="14"/>
                    </a:cubicBezTo>
                    <a:cubicBezTo>
                      <a:pt x="9" y="17"/>
                      <a:pt x="7" y="20"/>
                      <a:pt x="6" y="24"/>
                    </a:cubicBezTo>
                    <a:cubicBezTo>
                      <a:pt x="6" y="25"/>
                      <a:pt x="6" y="25"/>
                      <a:pt x="7" y="25"/>
                    </a:cubicBezTo>
                    <a:close/>
                    <a:moveTo>
                      <a:pt x="6" y="28"/>
                    </a:moveTo>
                    <a:cubicBezTo>
                      <a:pt x="6" y="32"/>
                      <a:pt x="6" y="36"/>
                      <a:pt x="8" y="39"/>
                    </a:cubicBezTo>
                    <a:cubicBezTo>
                      <a:pt x="8" y="40"/>
                      <a:pt x="9" y="39"/>
                      <a:pt x="9" y="39"/>
                    </a:cubicBezTo>
                    <a:cubicBezTo>
                      <a:pt x="9" y="36"/>
                      <a:pt x="10" y="33"/>
                      <a:pt x="11" y="30"/>
                    </a:cubicBezTo>
                    <a:cubicBezTo>
                      <a:pt x="12" y="29"/>
                      <a:pt x="12" y="29"/>
                      <a:pt x="11" y="29"/>
                    </a:cubicBezTo>
                    <a:cubicBezTo>
                      <a:pt x="10" y="28"/>
                      <a:pt x="8" y="27"/>
                      <a:pt x="7" y="27"/>
                    </a:cubicBezTo>
                    <a:cubicBezTo>
                      <a:pt x="6" y="27"/>
                      <a:pt x="6" y="27"/>
                      <a:pt x="6" y="28"/>
                    </a:cubicBezTo>
                    <a:close/>
                    <a:moveTo>
                      <a:pt x="15" y="29"/>
                    </a:moveTo>
                    <a:cubicBezTo>
                      <a:pt x="17" y="30"/>
                      <a:pt x="19" y="32"/>
                      <a:pt x="21" y="34"/>
                    </a:cubicBezTo>
                    <a:cubicBezTo>
                      <a:pt x="21" y="34"/>
                      <a:pt x="22" y="34"/>
                      <a:pt x="22" y="34"/>
                    </a:cubicBezTo>
                    <a:cubicBezTo>
                      <a:pt x="27" y="29"/>
                      <a:pt x="27" y="29"/>
                      <a:pt x="27" y="29"/>
                    </a:cubicBezTo>
                    <a:cubicBezTo>
                      <a:pt x="27" y="29"/>
                      <a:pt x="27" y="28"/>
                      <a:pt x="27" y="28"/>
                    </a:cubicBezTo>
                    <a:cubicBezTo>
                      <a:pt x="20" y="22"/>
                      <a:pt x="20" y="22"/>
                      <a:pt x="20" y="22"/>
                    </a:cubicBezTo>
                    <a:cubicBezTo>
                      <a:pt x="20" y="21"/>
                      <a:pt x="20" y="21"/>
                      <a:pt x="19" y="22"/>
                    </a:cubicBezTo>
                    <a:cubicBezTo>
                      <a:pt x="17" y="24"/>
                      <a:pt x="16" y="26"/>
                      <a:pt x="15" y="28"/>
                    </a:cubicBezTo>
                    <a:cubicBezTo>
                      <a:pt x="14" y="28"/>
                      <a:pt x="14" y="29"/>
                      <a:pt x="15" y="29"/>
                    </a:cubicBezTo>
                    <a:close/>
                    <a:moveTo>
                      <a:pt x="20" y="35"/>
                    </a:moveTo>
                    <a:cubicBezTo>
                      <a:pt x="18" y="33"/>
                      <a:pt x="16" y="32"/>
                      <a:pt x="14" y="31"/>
                    </a:cubicBezTo>
                    <a:cubicBezTo>
                      <a:pt x="14" y="30"/>
                      <a:pt x="13" y="30"/>
                      <a:pt x="13" y="31"/>
                    </a:cubicBezTo>
                    <a:cubicBezTo>
                      <a:pt x="11" y="34"/>
                      <a:pt x="9" y="40"/>
                      <a:pt x="11" y="43"/>
                    </a:cubicBezTo>
                    <a:cubicBezTo>
                      <a:pt x="12" y="44"/>
                      <a:pt x="12" y="44"/>
                      <a:pt x="12" y="43"/>
                    </a:cubicBezTo>
                    <a:cubicBezTo>
                      <a:pt x="20" y="36"/>
                      <a:pt x="20" y="36"/>
                      <a:pt x="20" y="36"/>
                    </a:cubicBezTo>
                    <a:cubicBezTo>
                      <a:pt x="20" y="36"/>
                      <a:pt x="20" y="35"/>
                      <a:pt x="20" y="35"/>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400">
                  <a:solidFill>
                    <a:schemeClr val="tx1">
                      <a:lumMod val="75000"/>
                      <a:lumOff val="25000"/>
                    </a:schemeClr>
                  </a:solidFill>
                  <a:latin typeface="+mn-ea"/>
                </a:endParaRPr>
              </a:p>
            </p:txBody>
          </p:sp>
          <p:sp>
            <p:nvSpPr>
              <p:cNvPr id="6" name="Freeform 22"/>
              <p:cNvSpPr>
                <a:spLocks noEditPoints="1"/>
              </p:cNvSpPr>
              <p:nvPr/>
            </p:nvSpPr>
            <p:spPr bwMode="auto">
              <a:xfrm>
                <a:off x="19" y="33"/>
                <a:ext cx="121" cy="144"/>
              </a:xfrm>
              <a:custGeom>
                <a:avLst/>
                <a:gdLst>
                  <a:gd name="T0" fmla="*/ 168 w 51"/>
                  <a:gd name="T1" fmla="*/ 139 h 61"/>
                  <a:gd name="T2" fmla="*/ 123 w 51"/>
                  <a:gd name="T3" fmla="*/ 168 h 61"/>
                  <a:gd name="T4" fmla="*/ 135 w 51"/>
                  <a:gd name="T5" fmla="*/ 205 h 61"/>
                  <a:gd name="T6" fmla="*/ 202 w 51"/>
                  <a:gd name="T7" fmla="*/ 179 h 61"/>
                  <a:gd name="T8" fmla="*/ 33 w 51"/>
                  <a:gd name="T9" fmla="*/ 217 h 61"/>
                  <a:gd name="T10" fmla="*/ 221 w 51"/>
                  <a:gd name="T11" fmla="*/ 184 h 61"/>
                  <a:gd name="T12" fmla="*/ 254 w 51"/>
                  <a:gd name="T13" fmla="*/ 0 h 61"/>
                  <a:gd name="T14" fmla="*/ 130 w 51"/>
                  <a:gd name="T15" fmla="*/ 241 h 61"/>
                  <a:gd name="T16" fmla="*/ 123 w 51"/>
                  <a:gd name="T17" fmla="*/ 250 h 61"/>
                  <a:gd name="T18" fmla="*/ 123 w 51"/>
                  <a:gd name="T19" fmla="*/ 295 h 61"/>
                  <a:gd name="T20" fmla="*/ 123 w 51"/>
                  <a:gd name="T21" fmla="*/ 300 h 61"/>
                  <a:gd name="T22" fmla="*/ 225 w 51"/>
                  <a:gd name="T23" fmla="*/ 335 h 61"/>
                  <a:gd name="T24" fmla="*/ 5 w 51"/>
                  <a:gd name="T25" fmla="*/ 340 h 61"/>
                  <a:gd name="T26" fmla="*/ 102 w 51"/>
                  <a:gd name="T27" fmla="*/ 307 h 61"/>
                  <a:gd name="T28" fmla="*/ 107 w 51"/>
                  <a:gd name="T29" fmla="*/ 295 h 61"/>
                  <a:gd name="T30" fmla="*/ 107 w 51"/>
                  <a:gd name="T31" fmla="*/ 250 h 61"/>
                  <a:gd name="T32" fmla="*/ 107 w 51"/>
                  <a:gd name="T33" fmla="*/ 246 h 61"/>
                  <a:gd name="T34" fmla="*/ 33 w 51"/>
                  <a:gd name="T35" fmla="*/ 217 h 61"/>
                  <a:gd name="T36" fmla="*/ 57 w 51"/>
                  <a:gd name="T37" fmla="*/ 196 h 61"/>
                  <a:gd name="T38" fmla="*/ 123 w 51"/>
                  <a:gd name="T39" fmla="*/ 205 h 61"/>
                  <a:gd name="T40" fmla="*/ 112 w 51"/>
                  <a:gd name="T41" fmla="*/ 179 h 61"/>
                  <a:gd name="T42" fmla="*/ 57 w 51"/>
                  <a:gd name="T43" fmla="*/ 189 h 61"/>
                  <a:gd name="T44" fmla="*/ 66 w 51"/>
                  <a:gd name="T45" fmla="*/ 179 h 61"/>
                  <a:gd name="T46" fmla="*/ 107 w 51"/>
                  <a:gd name="T47" fmla="*/ 161 h 61"/>
                  <a:gd name="T48" fmla="*/ 102 w 51"/>
                  <a:gd name="T49" fmla="*/ 144 h 61"/>
                  <a:gd name="T50" fmla="*/ 119 w 51"/>
                  <a:gd name="T51" fmla="*/ 161 h 61"/>
                  <a:gd name="T52" fmla="*/ 157 w 51"/>
                  <a:gd name="T53" fmla="*/ 127 h 61"/>
                  <a:gd name="T54" fmla="*/ 147 w 51"/>
                  <a:gd name="T55" fmla="*/ 106 h 61"/>
                  <a:gd name="T56" fmla="*/ 164 w 51"/>
                  <a:gd name="T57" fmla="*/ 123 h 61"/>
                  <a:gd name="T58" fmla="*/ 197 w 51"/>
                  <a:gd name="T59" fmla="*/ 83 h 61"/>
                  <a:gd name="T60" fmla="*/ 180 w 51"/>
                  <a:gd name="T61" fmla="*/ 66 h 61"/>
                  <a:gd name="T62" fmla="*/ 197 w 51"/>
                  <a:gd name="T63" fmla="*/ 73 h 61"/>
                  <a:gd name="T64" fmla="*/ 214 w 51"/>
                  <a:gd name="T65" fmla="*/ 33 h 61"/>
                  <a:gd name="T66" fmla="*/ 225 w 51"/>
                  <a:gd name="T67" fmla="*/ 21 h 61"/>
                  <a:gd name="T68" fmla="*/ 214 w 51"/>
                  <a:gd name="T69" fmla="*/ 78 h 61"/>
                  <a:gd name="T70" fmla="*/ 247 w 51"/>
                  <a:gd name="T71" fmla="*/ 83 h 61"/>
                  <a:gd name="T72" fmla="*/ 230 w 51"/>
                  <a:gd name="T73" fmla="*/ 21 h 61"/>
                  <a:gd name="T74" fmla="*/ 214 w 51"/>
                  <a:gd name="T75" fmla="*/ 179 h 61"/>
                  <a:gd name="T76" fmla="*/ 242 w 51"/>
                  <a:gd name="T77" fmla="*/ 99 h 61"/>
                  <a:gd name="T78" fmla="*/ 202 w 51"/>
                  <a:gd name="T79" fmla="*/ 90 h 61"/>
                  <a:gd name="T80" fmla="*/ 176 w 51"/>
                  <a:gd name="T81" fmla="*/ 135 h 61"/>
                  <a:gd name="T82" fmla="*/ 209 w 51"/>
                  <a:gd name="T83" fmla="*/ 168 h 61"/>
                  <a:gd name="T84" fmla="*/ 242 w 51"/>
                  <a:gd name="T85" fmla="*/ 106 h 61"/>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51" h="61">
                    <a:moveTo>
                      <a:pt x="36" y="31"/>
                    </a:moveTo>
                    <a:cubicBezTo>
                      <a:pt x="30" y="25"/>
                      <a:pt x="30" y="25"/>
                      <a:pt x="30" y="25"/>
                    </a:cubicBezTo>
                    <a:cubicBezTo>
                      <a:pt x="30" y="25"/>
                      <a:pt x="29" y="25"/>
                      <a:pt x="29" y="25"/>
                    </a:cubicBezTo>
                    <a:cubicBezTo>
                      <a:pt x="27" y="27"/>
                      <a:pt x="24" y="29"/>
                      <a:pt x="22" y="30"/>
                    </a:cubicBezTo>
                    <a:cubicBezTo>
                      <a:pt x="22" y="30"/>
                      <a:pt x="22" y="31"/>
                      <a:pt x="22" y="31"/>
                    </a:cubicBezTo>
                    <a:cubicBezTo>
                      <a:pt x="23" y="33"/>
                      <a:pt x="24" y="35"/>
                      <a:pt x="24" y="37"/>
                    </a:cubicBezTo>
                    <a:cubicBezTo>
                      <a:pt x="24" y="37"/>
                      <a:pt x="24" y="37"/>
                      <a:pt x="25" y="37"/>
                    </a:cubicBezTo>
                    <a:cubicBezTo>
                      <a:pt x="29" y="36"/>
                      <a:pt x="32" y="35"/>
                      <a:pt x="36" y="32"/>
                    </a:cubicBezTo>
                    <a:cubicBezTo>
                      <a:pt x="36" y="32"/>
                      <a:pt x="36" y="31"/>
                      <a:pt x="36" y="31"/>
                    </a:cubicBezTo>
                    <a:close/>
                    <a:moveTo>
                      <a:pt x="6" y="39"/>
                    </a:moveTo>
                    <a:cubicBezTo>
                      <a:pt x="7" y="37"/>
                      <a:pt x="7" y="37"/>
                      <a:pt x="7" y="37"/>
                    </a:cubicBezTo>
                    <a:cubicBezTo>
                      <a:pt x="17" y="43"/>
                      <a:pt x="31" y="42"/>
                      <a:pt x="39" y="33"/>
                    </a:cubicBezTo>
                    <a:cubicBezTo>
                      <a:pt x="48" y="25"/>
                      <a:pt x="49" y="11"/>
                      <a:pt x="43" y="1"/>
                    </a:cubicBezTo>
                    <a:cubicBezTo>
                      <a:pt x="45" y="0"/>
                      <a:pt x="45" y="0"/>
                      <a:pt x="45" y="0"/>
                    </a:cubicBezTo>
                    <a:cubicBezTo>
                      <a:pt x="51" y="11"/>
                      <a:pt x="50" y="25"/>
                      <a:pt x="41" y="35"/>
                    </a:cubicBezTo>
                    <a:cubicBezTo>
                      <a:pt x="36" y="40"/>
                      <a:pt x="29" y="42"/>
                      <a:pt x="23" y="43"/>
                    </a:cubicBezTo>
                    <a:cubicBezTo>
                      <a:pt x="22" y="43"/>
                      <a:pt x="22" y="43"/>
                      <a:pt x="22" y="44"/>
                    </a:cubicBezTo>
                    <a:cubicBezTo>
                      <a:pt x="22" y="45"/>
                      <a:pt x="22" y="45"/>
                      <a:pt x="22" y="45"/>
                    </a:cubicBezTo>
                    <a:cubicBezTo>
                      <a:pt x="22" y="45"/>
                      <a:pt x="22" y="45"/>
                      <a:pt x="22" y="45"/>
                    </a:cubicBezTo>
                    <a:cubicBezTo>
                      <a:pt x="25" y="47"/>
                      <a:pt x="25" y="51"/>
                      <a:pt x="22" y="53"/>
                    </a:cubicBezTo>
                    <a:cubicBezTo>
                      <a:pt x="22" y="53"/>
                      <a:pt x="22" y="53"/>
                      <a:pt x="22" y="53"/>
                    </a:cubicBezTo>
                    <a:cubicBezTo>
                      <a:pt x="22" y="54"/>
                      <a:pt x="22" y="54"/>
                      <a:pt x="22" y="54"/>
                    </a:cubicBezTo>
                    <a:cubicBezTo>
                      <a:pt x="22" y="55"/>
                      <a:pt x="22" y="55"/>
                      <a:pt x="23" y="55"/>
                    </a:cubicBezTo>
                    <a:cubicBezTo>
                      <a:pt x="29" y="55"/>
                      <a:pt x="35" y="57"/>
                      <a:pt x="40" y="60"/>
                    </a:cubicBezTo>
                    <a:cubicBezTo>
                      <a:pt x="41" y="60"/>
                      <a:pt x="40" y="61"/>
                      <a:pt x="40" y="61"/>
                    </a:cubicBezTo>
                    <a:cubicBezTo>
                      <a:pt x="1" y="61"/>
                      <a:pt x="1" y="61"/>
                      <a:pt x="1" y="61"/>
                    </a:cubicBezTo>
                    <a:cubicBezTo>
                      <a:pt x="1" y="61"/>
                      <a:pt x="0" y="60"/>
                      <a:pt x="1" y="60"/>
                    </a:cubicBezTo>
                    <a:cubicBezTo>
                      <a:pt x="6" y="57"/>
                      <a:pt x="13" y="55"/>
                      <a:pt x="18" y="55"/>
                    </a:cubicBezTo>
                    <a:cubicBezTo>
                      <a:pt x="19" y="55"/>
                      <a:pt x="19" y="55"/>
                      <a:pt x="19" y="54"/>
                    </a:cubicBezTo>
                    <a:cubicBezTo>
                      <a:pt x="19" y="53"/>
                      <a:pt x="19" y="53"/>
                      <a:pt x="19" y="53"/>
                    </a:cubicBezTo>
                    <a:cubicBezTo>
                      <a:pt x="19" y="53"/>
                      <a:pt x="19" y="53"/>
                      <a:pt x="19" y="53"/>
                    </a:cubicBezTo>
                    <a:cubicBezTo>
                      <a:pt x="16" y="51"/>
                      <a:pt x="16" y="47"/>
                      <a:pt x="19" y="45"/>
                    </a:cubicBezTo>
                    <a:cubicBezTo>
                      <a:pt x="19" y="45"/>
                      <a:pt x="19" y="45"/>
                      <a:pt x="19" y="45"/>
                    </a:cubicBezTo>
                    <a:cubicBezTo>
                      <a:pt x="19" y="44"/>
                      <a:pt x="19" y="44"/>
                      <a:pt x="19" y="44"/>
                    </a:cubicBezTo>
                    <a:cubicBezTo>
                      <a:pt x="19" y="43"/>
                      <a:pt x="19" y="43"/>
                      <a:pt x="18" y="43"/>
                    </a:cubicBezTo>
                    <a:cubicBezTo>
                      <a:pt x="14" y="42"/>
                      <a:pt x="10" y="41"/>
                      <a:pt x="6" y="39"/>
                    </a:cubicBezTo>
                    <a:close/>
                    <a:moveTo>
                      <a:pt x="8" y="36"/>
                    </a:moveTo>
                    <a:cubicBezTo>
                      <a:pt x="10" y="35"/>
                      <a:pt x="10" y="35"/>
                      <a:pt x="10" y="35"/>
                    </a:cubicBezTo>
                    <a:cubicBezTo>
                      <a:pt x="10" y="35"/>
                      <a:pt x="10" y="35"/>
                      <a:pt x="10" y="35"/>
                    </a:cubicBezTo>
                    <a:cubicBezTo>
                      <a:pt x="13" y="37"/>
                      <a:pt x="17" y="38"/>
                      <a:pt x="22" y="37"/>
                    </a:cubicBezTo>
                    <a:cubicBezTo>
                      <a:pt x="22" y="37"/>
                      <a:pt x="22" y="37"/>
                      <a:pt x="22" y="37"/>
                    </a:cubicBezTo>
                    <a:cubicBezTo>
                      <a:pt x="22" y="35"/>
                      <a:pt x="21" y="34"/>
                      <a:pt x="20" y="32"/>
                    </a:cubicBezTo>
                    <a:cubicBezTo>
                      <a:pt x="20" y="32"/>
                      <a:pt x="20" y="31"/>
                      <a:pt x="19" y="32"/>
                    </a:cubicBezTo>
                    <a:cubicBezTo>
                      <a:pt x="16" y="33"/>
                      <a:pt x="13" y="34"/>
                      <a:pt x="10" y="34"/>
                    </a:cubicBezTo>
                    <a:cubicBezTo>
                      <a:pt x="10" y="34"/>
                      <a:pt x="10" y="34"/>
                      <a:pt x="10" y="34"/>
                    </a:cubicBezTo>
                    <a:cubicBezTo>
                      <a:pt x="12" y="32"/>
                      <a:pt x="12" y="32"/>
                      <a:pt x="12" y="32"/>
                    </a:cubicBezTo>
                    <a:cubicBezTo>
                      <a:pt x="14" y="32"/>
                      <a:pt x="17" y="31"/>
                      <a:pt x="18" y="30"/>
                    </a:cubicBezTo>
                    <a:cubicBezTo>
                      <a:pt x="19" y="30"/>
                      <a:pt x="19" y="30"/>
                      <a:pt x="19" y="29"/>
                    </a:cubicBezTo>
                    <a:cubicBezTo>
                      <a:pt x="18" y="28"/>
                      <a:pt x="18" y="28"/>
                      <a:pt x="17" y="27"/>
                    </a:cubicBezTo>
                    <a:cubicBezTo>
                      <a:pt x="18" y="26"/>
                      <a:pt x="18" y="26"/>
                      <a:pt x="18" y="26"/>
                    </a:cubicBezTo>
                    <a:cubicBezTo>
                      <a:pt x="19" y="27"/>
                      <a:pt x="20" y="28"/>
                      <a:pt x="20" y="28"/>
                    </a:cubicBezTo>
                    <a:cubicBezTo>
                      <a:pt x="20" y="29"/>
                      <a:pt x="21" y="29"/>
                      <a:pt x="21" y="29"/>
                    </a:cubicBezTo>
                    <a:cubicBezTo>
                      <a:pt x="23" y="27"/>
                      <a:pt x="25" y="26"/>
                      <a:pt x="27" y="24"/>
                    </a:cubicBezTo>
                    <a:cubicBezTo>
                      <a:pt x="28" y="23"/>
                      <a:pt x="28" y="23"/>
                      <a:pt x="28" y="23"/>
                    </a:cubicBezTo>
                    <a:cubicBezTo>
                      <a:pt x="25" y="20"/>
                      <a:pt x="25" y="20"/>
                      <a:pt x="25" y="20"/>
                    </a:cubicBezTo>
                    <a:cubicBezTo>
                      <a:pt x="26" y="19"/>
                      <a:pt x="26" y="19"/>
                      <a:pt x="26" y="19"/>
                    </a:cubicBezTo>
                    <a:cubicBezTo>
                      <a:pt x="29" y="21"/>
                      <a:pt x="29" y="21"/>
                      <a:pt x="29" y="21"/>
                    </a:cubicBezTo>
                    <a:cubicBezTo>
                      <a:pt x="29" y="22"/>
                      <a:pt x="29" y="22"/>
                      <a:pt x="29" y="22"/>
                    </a:cubicBezTo>
                    <a:cubicBezTo>
                      <a:pt x="29" y="22"/>
                      <a:pt x="30" y="22"/>
                      <a:pt x="30" y="21"/>
                    </a:cubicBezTo>
                    <a:cubicBezTo>
                      <a:pt x="32" y="19"/>
                      <a:pt x="33" y="17"/>
                      <a:pt x="35" y="15"/>
                    </a:cubicBezTo>
                    <a:cubicBezTo>
                      <a:pt x="35" y="15"/>
                      <a:pt x="35" y="14"/>
                      <a:pt x="34" y="14"/>
                    </a:cubicBezTo>
                    <a:cubicBezTo>
                      <a:pt x="34" y="14"/>
                      <a:pt x="33" y="13"/>
                      <a:pt x="32" y="12"/>
                    </a:cubicBezTo>
                    <a:cubicBezTo>
                      <a:pt x="33" y="11"/>
                      <a:pt x="33" y="11"/>
                      <a:pt x="33" y="11"/>
                    </a:cubicBezTo>
                    <a:cubicBezTo>
                      <a:pt x="34" y="12"/>
                      <a:pt x="35" y="12"/>
                      <a:pt x="35" y="13"/>
                    </a:cubicBezTo>
                    <a:cubicBezTo>
                      <a:pt x="36" y="13"/>
                      <a:pt x="36" y="13"/>
                      <a:pt x="36" y="12"/>
                    </a:cubicBezTo>
                    <a:cubicBezTo>
                      <a:pt x="37" y="10"/>
                      <a:pt x="38" y="8"/>
                      <a:pt x="38" y="6"/>
                    </a:cubicBezTo>
                    <a:cubicBezTo>
                      <a:pt x="40" y="4"/>
                      <a:pt x="40" y="4"/>
                      <a:pt x="40" y="4"/>
                    </a:cubicBezTo>
                    <a:cubicBezTo>
                      <a:pt x="40" y="4"/>
                      <a:pt x="40" y="4"/>
                      <a:pt x="40" y="4"/>
                    </a:cubicBezTo>
                    <a:cubicBezTo>
                      <a:pt x="40" y="7"/>
                      <a:pt x="39" y="10"/>
                      <a:pt x="38" y="13"/>
                    </a:cubicBezTo>
                    <a:cubicBezTo>
                      <a:pt x="38" y="14"/>
                      <a:pt x="38" y="14"/>
                      <a:pt x="38" y="14"/>
                    </a:cubicBezTo>
                    <a:cubicBezTo>
                      <a:pt x="40" y="15"/>
                      <a:pt x="41" y="16"/>
                      <a:pt x="43" y="16"/>
                    </a:cubicBezTo>
                    <a:cubicBezTo>
                      <a:pt x="43" y="16"/>
                      <a:pt x="43" y="16"/>
                      <a:pt x="44" y="15"/>
                    </a:cubicBezTo>
                    <a:cubicBezTo>
                      <a:pt x="44" y="11"/>
                      <a:pt x="43" y="7"/>
                      <a:pt x="41" y="4"/>
                    </a:cubicBezTo>
                    <a:cubicBezTo>
                      <a:pt x="41" y="4"/>
                      <a:pt x="41" y="4"/>
                      <a:pt x="41" y="4"/>
                    </a:cubicBezTo>
                    <a:cubicBezTo>
                      <a:pt x="42" y="2"/>
                      <a:pt x="42" y="2"/>
                      <a:pt x="42" y="2"/>
                    </a:cubicBezTo>
                    <a:cubicBezTo>
                      <a:pt x="47" y="12"/>
                      <a:pt x="46" y="24"/>
                      <a:pt x="38" y="32"/>
                    </a:cubicBezTo>
                    <a:cubicBezTo>
                      <a:pt x="30" y="40"/>
                      <a:pt x="18" y="41"/>
                      <a:pt x="8" y="36"/>
                    </a:cubicBezTo>
                    <a:close/>
                    <a:moveTo>
                      <a:pt x="43" y="18"/>
                    </a:moveTo>
                    <a:cubicBezTo>
                      <a:pt x="41" y="17"/>
                      <a:pt x="39" y="17"/>
                      <a:pt x="37" y="16"/>
                    </a:cubicBezTo>
                    <a:cubicBezTo>
                      <a:pt x="37" y="16"/>
                      <a:pt x="36" y="16"/>
                      <a:pt x="36" y="16"/>
                    </a:cubicBezTo>
                    <a:cubicBezTo>
                      <a:pt x="35" y="18"/>
                      <a:pt x="33" y="21"/>
                      <a:pt x="31" y="23"/>
                    </a:cubicBezTo>
                    <a:cubicBezTo>
                      <a:pt x="31" y="23"/>
                      <a:pt x="31" y="23"/>
                      <a:pt x="31" y="24"/>
                    </a:cubicBezTo>
                    <a:cubicBezTo>
                      <a:pt x="37" y="30"/>
                      <a:pt x="37" y="30"/>
                      <a:pt x="37" y="30"/>
                    </a:cubicBezTo>
                    <a:cubicBezTo>
                      <a:pt x="37" y="30"/>
                      <a:pt x="37" y="30"/>
                      <a:pt x="37" y="30"/>
                    </a:cubicBezTo>
                    <a:cubicBezTo>
                      <a:pt x="38" y="30"/>
                      <a:pt x="38" y="30"/>
                      <a:pt x="38" y="30"/>
                    </a:cubicBezTo>
                    <a:cubicBezTo>
                      <a:pt x="41" y="26"/>
                      <a:pt x="42" y="23"/>
                      <a:pt x="43" y="19"/>
                    </a:cubicBezTo>
                    <a:cubicBezTo>
                      <a:pt x="43" y="18"/>
                      <a:pt x="43" y="18"/>
                      <a:pt x="43" y="18"/>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400">
                  <a:solidFill>
                    <a:schemeClr val="tx1">
                      <a:lumMod val="75000"/>
                      <a:lumOff val="25000"/>
                    </a:schemeClr>
                  </a:solidFill>
                  <a:latin typeface="+mn-ea"/>
                </a:endParaRPr>
              </a:p>
            </p:txBody>
          </p:sp>
        </p:grpSp>
      </p:grpSp>
      <p:grpSp>
        <p:nvGrpSpPr>
          <p:cNvPr id="7" name="组合 6"/>
          <p:cNvGrpSpPr/>
          <p:nvPr/>
        </p:nvGrpSpPr>
        <p:grpSpPr>
          <a:xfrm>
            <a:off x="3295031" y="3696985"/>
            <a:ext cx="806449" cy="804333"/>
            <a:chOff x="3459692" y="2989263"/>
            <a:chExt cx="806449" cy="804333"/>
          </a:xfrm>
        </p:grpSpPr>
        <p:sp>
          <p:nvSpPr>
            <p:cNvPr id="8" name="Oval 13"/>
            <p:cNvSpPr>
              <a:spLocks noChangeArrowheads="1"/>
            </p:cNvSpPr>
            <p:nvPr/>
          </p:nvSpPr>
          <p:spPr bwMode="auto">
            <a:xfrm>
              <a:off x="3459692" y="2989263"/>
              <a:ext cx="806449" cy="804333"/>
            </a:xfrm>
            <a:prstGeom prst="ellipse">
              <a:avLst/>
            </a:prstGeom>
            <a:solidFill>
              <a:schemeClr val="accent3"/>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2805" dirty="0">
                <a:solidFill>
                  <a:schemeClr val="tx1">
                    <a:lumMod val="75000"/>
                    <a:lumOff val="25000"/>
                  </a:schemeClr>
                </a:solidFill>
                <a:latin typeface="+mn-ea"/>
              </a:endParaRPr>
            </a:p>
          </p:txBody>
        </p:sp>
        <p:sp>
          <p:nvSpPr>
            <p:cNvPr id="9" name="Freeform 23"/>
            <p:cNvSpPr/>
            <p:nvPr/>
          </p:nvSpPr>
          <p:spPr bwMode="auto">
            <a:xfrm>
              <a:off x="3730624" y="3224214"/>
              <a:ext cx="279400" cy="334433"/>
            </a:xfrm>
            <a:custGeom>
              <a:avLst/>
              <a:gdLst>
                <a:gd name="T0" fmla="*/ 756123755 w 56"/>
                <a:gd name="T1" fmla="*/ 939002696 h 67"/>
                <a:gd name="T2" fmla="*/ 112019443 w 56"/>
                <a:gd name="T3" fmla="*/ 939002696 h 67"/>
                <a:gd name="T4" fmla="*/ 0 w 56"/>
                <a:gd name="T5" fmla="*/ 826883921 h 67"/>
                <a:gd name="T6" fmla="*/ 0 w 56"/>
                <a:gd name="T7" fmla="*/ 112118775 h 67"/>
                <a:gd name="T8" fmla="*/ 112019443 w 56"/>
                <a:gd name="T9" fmla="*/ 0 h 67"/>
                <a:gd name="T10" fmla="*/ 756123755 w 56"/>
                <a:gd name="T11" fmla="*/ 0 h 67"/>
                <a:gd name="T12" fmla="*/ 784128616 w 56"/>
                <a:gd name="T13" fmla="*/ 28028758 h 67"/>
                <a:gd name="T14" fmla="*/ 784128616 w 56"/>
                <a:gd name="T15" fmla="*/ 154163784 h 67"/>
                <a:gd name="T16" fmla="*/ 770126186 w 56"/>
                <a:gd name="T17" fmla="*/ 168180034 h 67"/>
                <a:gd name="T18" fmla="*/ 756123755 w 56"/>
                <a:gd name="T19" fmla="*/ 168180034 h 67"/>
                <a:gd name="T20" fmla="*/ 742121325 w 56"/>
                <a:gd name="T21" fmla="*/ 154163784 h 67"/>
                <a:gd name="T22" fmla="*/ 742121325 w 56"/>
                <a:gd name="T23" fmla="*/ 70073766 h 67"/>
                <a:gd name="T24" fmla="*/ 714116464 w 56"/>
                <a:gd name="T25" fmla="*/ 42045009 h 67"/>
                <a:gd name="T26" fmla="*/ 112019443 w 56"/>
                <a:gd name="T27" fmla="*/ 42045009 h 67"/>
                <a:gd name="T28" fmla="*/ 112019443 w 56"/>
                <a:gd name="T29" fmla="*/ 196208792 h 67"/>
                <a:gd name="T30" fmla="*/ 756123755 w 56"/>
                <a:gd name="T31" fmla="*/ 196208792 h 67"/>
                <a:gd name="T32" fmla="*/ 784128616 w 56"/>
                <a:gd name="T33" fmla="*/ 224241294 h 67"/>
                <a:gd name="T34" fmla="*/ 784128616 w 56"/>
                <a:gd name="T35" fmla="*/ 910973938 h 67"/>
                <a:gd name="T36" fmla="*/ 756123755 w 56"/>
                <a:gd name="T37" fmla="*/ 939002696 h 6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56" h="67">
                  <a:moveTo>
                    <a:pt x="54" y="67"/>
                  </a:moveTo>
                  <a:cubicBezTo>
                    <a:pt x="8" y="67"/>
                    <a:pt x="8" y="67"/>
                    <a:pt x="8" y="67"/>
                  </a:cubicBezTo>
                  <a:cubicBezTo>
                    <a:pt x="4" y="67"/>
                    <a:pt x="0" y="64"/>
                    <a:pt x="0" y="59"/>
                  </a:cubicBezTo>
                  <a:cubicBezTo>
                    <a:pt x="0" y="42"/>
                    <a:pt x="0" y="25"/>
                    <a:pt x="0" y="8"/>
                  </a:cubicBezTo>
                  <a:cubicBezTo>
                    <a:pt x="0" y="4"/>
                    <a:pt x="4" y="0"/>
                    <a:pt x="8" y="0"/>
                  </a:cubicBezTo>
                  <a:cubicBezTo>
                    <a:pt x="24" y="0"/>
                    <a:pt x="38" y="0"/>
                    <a:pt x="54" y="0"/>
                  </a:cubicBezTo>
                  <a:cubicBezTo>
                    <a:pt x="55" y="0"/>
                    <a:pt x="56" y="1"/>
                    <a:pt x="56" y="2"/>
                  </a:cubicBezTo>
                  <a:cubicBezTo>
                    <a:pt x="56" y="11"/>
                    <a:pt x="56" y="11"/>
                    <a:pt x="56" y="11"/>
                  </a:cubicBezTo>
                  <a:cubicBezTo>
                    <a:pt x="56" y="12"/>
                    <a:pt x="55" y="12"/>
                    <a:pt x="55" y="12"/>
                  </a:cubicBezTo>
                  <a:cubicBezTo>
                    <a:pt x="54" y="12"/>
                    <a:pt x="54" y="12"/>
                    <a:pt x="54" y="12"/>
                  </a:cubicBezTo>
                  <a:cubicBezTo>
                    <a:pt x="54" y="12"/>
                    <a:pt x="53" y="12"/>
                    <a:pt x="53" y="11"/>
                  </a:cubicBezTo>
                  <a:cubicBezTo>
                    <a:pt x="53" y="5"/>
                    <a:pt x="53" y="5"/>
                    <a:pt x="53" y="5"/>
                  </a:cubicBezTo>
                  <a:cubicBezTo>
                    <a:pt x="53" y="4"/>
                    <a:pt x="52" y="3"/>
                    <a:pt x="51" y="3"/>
                  </a:cubicBezTo>
                  <a:cubicBezTo>
                    <a:pt x="8" y="3"/>
                    <a:pt x="8" y="3"/>
                    <a:pt x="8" y="3"/>
                  </a:cubicBezTo>
                  <a:cubicBezTo>
                    <a:pt x="2" y="3"/>
                    <a:pt x="2" y="14"/>
                    <a:pt x="8" y="14"/>
                  </a:cubicBezTo>
                  <a:cubicBezTo>
                    <a:pt x="54" y="14"/>
                    <a:pt x="54" y="14"/>
                    <a:pt x="54" y="14"/>
                  </a:cubicBezTo>
                  <a:cubicBezTo>
                    <a:pt x="55" y="14"/>
                    <a:pt x="56" y="15"/>
                    <a:pt x="56" y="16"/>
                  </a:cubicBezTo>
                  <a:cubicBezTo>
                    <a:pt x="56" y="32"/>
                    <a:pt x="56" y="49"/>
                    <a:pt x="56" y="65"/>
                  </a:cubicBezTo>
                  <a:cubicBezTo>
                    <a:pt x="56" y="66"/>
                    <a:pt x="55" y="67"/>
                    <a:pt x="54" y="67"/>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400">
                <a:solidFill>
                  <a:schemeClr val="tx1">
                    <a:lumMod val="75000"/>
                    <a:lumOff val="25000"/>
                  </a:schemeClr>
                </a:solidFill>
                <a:latin typeface="+mn-ea"/>
              </a:endParaRPr>
            </a:p>
          </p:txBody>
        </p:sp>
      </p:grpSp>
      <p:grpSp>
        <p:nvGrpSpPr>
          <p:cNvPr id="10" name="组合 9"/>
          <p:cNvGrpSpPr/>
          <p:nvPr/>
        </p:nvGrpSpPr>
        <p:grpSpPr>
          <a:xfrm>
            <a:off x="4241180" y="3696985"/>
            <a:ext cx="804333" cy="804333"/>
            <a:chOff x="4405841" y="2989263"/>
            <a:chExt cx="804333" cy="804333"/>
          </a:xfrm>
        </p:grpSpPr>
        <p:sp>
          <p:nvSpPr>
            <p:cNvPr id="11" name="Oval 14"/>
            <p:cNvSpPr>
              <a:spLocks noChangeArrowheads="1"/>
            </p:cNvSpPr>
            <p:nvPr/>
          </p:nvSpPr>
          <p:spPr bwMode="auto">
            <a:xfrm>
              <a:off x="4405841" y="2989263"/>
              <a:ext cx="804333" cy="804333"/>
            </a:xfrm>
            <a:prstGeom prst="ellipse">
              <a:avLst/>
            </a:prstGeom>
            <a:solidFill>
              <a:schemeClr val="accent1"/>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2805">
                <a:solidFill>
                  <a:schemeClr val="tx1">
                    <a:lumMod val="75000"/>
                    <a:lumOff val="25000"/>
                  </a:schemeClr>
                </a:solidFill>
                <a:latin typeface="+mn-ea"/>
              </a:endParaRPr>
            </a:p>
          </p:txBody>
        </p:sp>
        <p:sp>
          <p:nvSpPr>
            <p:cNvPr id="12" name="Freeform 24"/>
            <p:cNvSpPr>
              <a:spLocks noEditPoints="1"/>
            </p:cNvSpPr>
            <p:nvPr/>
          </p:nvSpPr>
          <p:spPr bwMode="auto">
            <a:xfrm>
              <a:off x="4625974" y="3164947"/>
              <a:ext cx="349251" cy="419100"/>
            </a:xfrm>
            <a:custGeom>
              <a:avLst/>
              <a:gdLst>
                <a:gd name="T0" fmla="*/ 322052771 w 70"/>
                <a:gd name="T1" fmla="*/ 980162641 h 84"/>
                <a:gd name="T2" fmla="*/ 406067514 w 70"/>
                <a:gd name="T3" fmla="*/ 1008163760 h 84"/>
                <a:gd name="T4" fmla="*/ 238041770 w 70"/>
                <a:gd name="T5" fmla="*/ 406066738 h 84"/>
                <a:gd name="T6" fmla="*/ 238041770 w 70"/>
                <a:gd name="T7" fmla="*/ 434071599 h 84"/>
                <a:gd name="T8" fmla="*/ 56009828 w 70"/>
                <a:gd name="T9" fmla="*/ 756123755 h 84"/>
                <a:gd name="T10" fmla="*/ 28004914 w 70"/>
                <a:gd name="T11" fmla="*/ 756123755 h 84"/>
                <a:gd name="T12" fmla="*/ 224039313 w 70"/>
                <a:gd name="T13" fmla="*/ 406066738 h 84"/>
                <a:gd name="T14" fmla="*/ 238041770 w 70"/>
                <a:gd name="T15" fmla="*/ 406066738 h 84"/>
                <a:gd name="T16" fmla="*/ 924154684 w 70"/>
                <a:gd name="T17" fmla="*/ 812133477 h 84"/>
                <a:gd name="T18" fmla="*/ 742122742 w 70"/>
                <a:gd name="T19" fmla="*/ 1134185633 h 84"/>
                <a:gd name="T20" fmla="*/ 728124026 w 70"/>
                <a:gd name="T21" fmla="*/ 1162190494 h 84"/>
                <a:gd name="T22" fmla="*/ 756125199 w 70"/>
                <a:gd name="T23" fmla="*/ 1176192924 h 84"/>
                <a:gd name="T24" fmla="*/ 938157141 w 70"/>
                <a:gd name="T25" fmla="*/ 812133477 h 84"/>
                <a:gd name="T26" fmla="*/ 826137484 w 70"/>
                <a:gd name="T27" fmla="*/ 812133477 h 84"/>
                <a:gd name="T28" fmla="*/ 812135027 w 70"/>
                <a:gd name="T29" fmla="*/ 826135907 h 84"/>
                <a:gd name="T30" fmla="*/ 686116655 w 70"/>
                <a:gd name="T31" fmla="*/ 1036168621 h 84"/>
                <a:gd name="T32" fmla="*/ 672114198 w 70"/>
                <a:gd name="T33" fmla="*/ 1050171051 h 84"/>
                <a:gd name="T34" fmla="*/ 700119112 w 70"/>
                <a:gd name="T35" fmla="*/ 1078175912 h 84"/>
                <a:gd name="T36" fmla="*/ 826137484 w 70"/>
                <a:gd name="T37" fmla="*/ 812133477 h 84"/>
                <a:gd name="T38" fmla="*/ 294047857 w 70"/>
                <a:gd name="T39" fmla="*/ 518086181 h 84"/>
                <a:gd name="T40" fmla="*/ 294047857 w 70"/>
                <a:gd name="T41" fmla="*/ 532088612 h 84"/>
                <a:gd name="T42" fmla="*/ 168029485 w 70"/>
                <a:gd name="T43" fmla="*/ 756123755 h 84"/>
                <a:gd name="T44" fmla="*/ 154027028 w 70"/>
                <a:gd name="T45" fmla="*/ 756123755 h 84"/>
                <a:gd name="T46" fmla="*/ 280045400 w 70"/>
                <a:gd name="T47" fmla="*/ 504083751 h 84"/>
                <a:gd name="T48" fmla="*/ 700119112 w 70"/>
                <a:gd name="T49" fmla="*/ 798131046 h 84"/>
                <a:gd name="T50" fmla="*/ 630106827 w 70"/>
                <a:gd name="T51" fmla="*/ 1050171051 h 84"/>
                <a:gd name="T52" fmla="*/ 182031942 w 70"/>
                <a:gd name="T53" fmla="*/ 868143198 h 84"/>
                <a:gd name="T54" fmla="*/ 294047857 w 70"/>
                <a:gd name="T55" fmla="*/ 742121325 h 84"/>
                <a:gd name="T56" fmla="*/ 560094541 w 70"/>
                <a:gd name="T57" fmla="*/ 518086181 h 84"/>
                <a:gd name="T58" fmla="*/ 616104370 w 70"/>
                <a:gd name="T59" fmla="*/ 448074029 h 84"/>
                <a:gd name="T60" fmla="*/ 714121569 w 70"/>
                <a:gd name="T61" fmla="*/ 490081321 h 84"/>
                <a:gd name="T62" fmla="*/ 700119112 w 70"/>
                <a:gd name="T63" fmla="*/ 518086181 h 84"/>
                <a:gd name="T64" fmla="*/ 700119112 w 70"/>
                <a:gd name="T65" fmla="*/ 798131046 h 84"/>
                <a:gd name="T66" fmla="*/ 812135027 w 70"/>
                <a:gd name="T67" fmla="*/ 98017013 h 84"/>
                <a:gd name="T68" fmla="*/ 924154684 w 70"/>
                <a:gd name="T69" fmla="*/ 154026734 h 84"/>
                <a:gd name="T70" fmla="*/ 742122742 w 70"/>
                <a:gd name="T71" fmla="*/ 476078890 h 84"/>
                <a:gd name="T72" fmla="*/ 630106827 w 70"/>
                <a:gd name="T73" fmla="*/ 420069169 h 84"/>
                <a:gd name="T74" fmla="*/ 840139941 w 70"/>
                <a:gd name="T75" fmla="*/ 70012152 h 84"/>
                <a:gd name="T76" fmla="*/ 938157141 w 70"/>
                <a:gd name="T77" fmla="*/ 126021873 h 84"/>
                <a:gd name="T78" fmla="*/ 840139941 w 70"/>
                <a:gd name="T79" fmla="*/ 84014582 h 84"/>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0" t="0" r="r" b="b"/>
              <a:pathLst>
                <a:path w="70" h="84">
                  <a:moveTo>
                    <a:pt x="29" y="74"/>
                  </a:moveTo>
                  <a:cubicBezTo>
                    <a:pt x="26" y="77"/>
                    <a:pt x="22" y="74"/>
                    <a:pt x="23" y="70"/>
                  </a:cubicBezTo>
                  <a:cubicBezTo>
                    <a:pt x="23" y="69"/>
                    <a:pt x="23" y="69"/>
                    <a:pt x="24" y="69"/>
                  </a:cubicBezTo>
                  <a:cubicBezTo>
                    <a:pt x="29" y="72"/>
                    <a:pt x="29" y="72"/>
                    <a:pt x="29" y="72"/>
                  </a:cubicBezTo>
                  <a:cubicBezTo>
                    <a:pt x="29" y="72"/>
                    <a:pt x="30" y="73"/>
                    <a:pt x="29" y="74"/>
                  </a:cubicBezTo>
                  <a:close/>
                  <a:moveTo>
                    <a:pt x="17" y="29"/>
                  </a:moveTo>
                  <a:cubicBezTo>
                    <a:pt x="18" y="30"/>
                    <a:pt x="18" y="30"/>
                    <a:pt x="18" y="30"/>
                  </a:cubicBezTo>
                  <a:cubicBezTo>
                    <a:pt x="18" y="31"/>
                    <a:pt x="17" y="31"/>
                    <a:pt x="17" y="31"/>
                  </a:cubicBezTo>
                  <a:cubicBezTo>
                    <a:pt x="8" y="34"/>
                    <a:pt x="2" y="44"/>
                    <a:pt x="4" y="53"/>
                  </a:cubicBezTo>
                  <a:cubicBezTo>
                    <a:pt x="4" y="54"/>
                    <a:pt x="4" y="54"/>
                    <a:pt x="4" y="54"/>
                  </a:cubicBezTo>
                  <a:cubicBezTo>
                    <a:pt x="3" y="54"/>
                    <a:pt x="3" y="54"/>
                    <a:pt x="3" y="54"/>
                  </a:cubicBezTo>
                  <a:cubicBezTo>
                    <a:pt x="3" y="55"/>
                    <a:pt x="3" y="54"/>
                    <a:pt x="2" y="54"/>
                  </a:cubicBezTo>
                  <a:cubicBezTo>
                    <a:pt x="2" y="54"/>
                    <a:pt x="2" y="54"/>
                    <a:pt x="2" y="54"/>
                  </a:cubicBezTo>
                  <a:cubicBezTo>
                    <a:pt x="0" y="43"/>
                    <a:pt x="6" y="32"/>
                    <a:pt x="16" y="29"/>
                  </a:cubicBezTo>
                  <a:cubicBezTo>
                    <a:pt x="16" y="29"/>
                    <a:pt x="17" y="29"/>
                    <a:pt x="17" y="29"/>
                  </a:cubicBezTo>
                  <a:cubicBezTo>
                    <a:pt x="17" y="29"/>
                    <a:pt x="17" y="29"/>
                    <a:pt x="17" y="29"/>
                  </a:cubicBezTo>
                  <a:close/>
                  <a:moveTo>
                    <a:pt x="67" y="58"/>
                  </a:moveTo>
                  <a:cubicBezTo>
                    <a:pt x="66" y="58"/>
                    <a:pt x="66" y="58"/>
                    <a:pt x="66" y="58"/>
                  </a:cubicBezTo>
                  <a:cubicBezTo>
                    <a:pt x="66" y="58"/>
                    <a:pt x="65" y="59"/>
                    <a:pt x="65" y="59"/>
                  </a:cubicBezTo>
                  <a:cubicBezTo>
                    <a:pt x="67" y="69"/>
                    <a:pt x="62" y="78"/>
                    <a:pt x="53" y="81"/>
                  </a:cubicBezTo>
                  <a:cubicBezTo>
                    <a:pt x="52" y="81"/>
                    <a:pt x="52" y="82"/>
                    <a:pt x="52" y="82"/>
                  </a:cubicBezTo>
                  <a:cubicBezTo>
                    <a:pt x="52" y="83"/>
                    <a:pt x="52" y="83"/>
                    <a:pt x="52" y="83"/>
                  </a:cubicBezTo>
                  <a:cubicBezTo>
                    <a:pt x="52" y="83"/>
                    <a:pt x="53" y="83"/>
                    <a:pt x="53" y="83"/>
                  </a:cubicBezTo>
                  <a:cubicBezTo>
                    <a:pt x="53" y="84"/>
                    <a:pt x="53" y="84"/>
                    <a:pt x="54" y="84"/>
                  </a:cubicBezTo>
                  <a:cubicBezTo>
                    <a:pt x="64" y="80"/>
                    <a:pt x="70" y="69"/>
                    <a:pt x="68" y="59"/>
                  </a:cubicBezTo>
                  <a:cubicBezTo>
                    <a:pt x="68" y="58"/>
                    <a:pt x="68" y="58"/>
                    <a:pt x="67" y="58"/>
                  </a:cubicBezTo>
                  <a:cubicBezTo>
                    <a:pt x="67" y="58"/>
                    <a:pt x="67" y="58"/>
                    <a:pt x="67" y="58"/>
                  </a:cubicBezTo>
                  <a:close/>
                  <a:moveTo>
                    <a:pt x="59" y="58"/>
                  </a:moveTo>
                  <a:cubicBezTo>
                    <a:pt x="58" y="58"/>
                    <a:pt x="58" y="58"/>
                    <a:pt x="58" y="58"/>
                  </a:cubicBezTo>
                  <a:cubicBezTo>
                    <a:pt x="58" y="58"/>
                    <a:pt x="58" y="58"/>
                    <a:pt x="58" y="59"/>
                  </a:cubicBezTo>
                  <a:cubicBezTo>
                    <a:pt x="58" y="59"/>
                    <a:pt x="58" y="59"/>
                    <a:pt x="58" y="59"/>
                  </a:cubicBezTo>
                  <a:cubicBezTo>
                    <a:pt x="60" y="66"/>
                    <a:pt x="56" y="73"/>
                    <a:pt x="49" y="74"/>
                  </a:cubicBezTo>
                  <a:cubicBezTo>
                    <a:pt x="49" y="74"/>
                    <a:pt x="49" y="74"/>
                    <a:pt x="48" y="75"/>
                  </a:cubicBezTo>
                  <a:cubicBezTo>
                    <a:pt x="48" y="75"/>
                    <a:pt x="48" y="75"/>
                    <a:pt x="48" y="75"/>
                  </a:cubicBezTo>
                  <a:cubicBezTo>
                    <a:pt x="48" y="76"/>
                    <a:pt x="48" y="76"/>
                    <a:pt x="48" y="76"/>
                  </a:cubicBezTo>
                  <a:cubicBezTo>
                    <a:pt x="49" y="77"/>
                    <a:pt x="49" y="77"/>
                    <a:pt x="50" y="77"/>
                  </a:cubicBezTo>
                  <a:cubicBezTo>
                    <a:pt x="58" y="75"/>
                    <a:pt x="63" y="67"/>
                    <a:pt x="60" y="59"/>
                  </a:cubicBezTo>
                  <a:cubicBezTo>
                    <a:pt x="60" y="58"/>
                    <a:pt x="59" y="58"/>
                    <a:pt x="59" y="58"/>
                  </a:cubicBezTo>
                  <a:close/>
                  <a:moveTo>
                    <a:pt x="21" y="36"/>
                  </a:moveTo>
                  <a:cubicBezTo>
                    <a:pt x="21" y="37"/>
                    <a:pt x="21" y="37"/>
                    <a:pt x="21" y="37"/>
                  </a:cubicBezTo>
                  <a:cubicBezTo>
                    <a:pt x="22" y="37"/>
                    <a:pt x="21" y="37"/>
                    <a:pt x="21" y="38"/>
                  </a:cubicBezTo>
                  <a:cubicBezTo>
                    <a:pt x="21" y="38"/>
                    <a:pt x="21" y="38"/>
                    <a:pt x="21" y="38"/>
                  </a:cubicBezTo>
                  <a:cubicBezTo>
                    <a:pt x="14" y="39"/>
                    <a:pt x="10" y="46"/>
                    <a:pt x="12" y="53"/>
                  </a:cubicBezTo>
                  <a:cubicBezTo>
                    <a:pt x="12" y="53"/>
                    <a:pt x="12" y="53"/>
                    <a:pt x="12" y="54"/>
                  </a:cubicBezTo>
                  <a:cubicBezTo>
                    <a:pt x="12" y="54"/>
                    <a:pt x="12" y="54"/>
                    <a:pt x="11" y="54"/>
                  </a:cubicBezTo>
                  <a:cubicBezTo>
                    <a:pt x="11" y="54"/>
                    <a:pt x="11" y="54"/>
                    <a:pt x="11" y="54"/>
                  </a:cubicBezTo>
                  <a:cubicBezTo>
                    <a:pt x="10" y="54"/>
                    <a:pt x="10" y="54"/>
                    <a:pt x="10" y="54"/>
                  </a:cubicBezTo>
                  <a:cubicBezTo>
                    <a:pt x="7" y="46"/>
                    <a:pt x="12" y="37"/>
                    <a:pt x="20" y="36"/>
                  </a:cubicBezTo>
                  <a:cubicBezTo>
                    <a:pt x="21" y="35"/>
                    <a:pt x="21" y="36"/>
                    <a:pt x="21" y="36"/>
                  </a:cubicBezTo>
                  <a:close/>
                  <a:moveTo>
                    <a:pt x="50" y="57"/>
                  </a:moveTo>
                  <a:cubicBezTo>
                    <a:pt x="47" y="61"/>
                    <a:pt x="46" y="64"/>
                    <a:pt x="45" y="67"/>
                  </a:cubicBezTo>
                  <a:cubicBezTo>
                    <a:pt x="44" y="69"/>
                    <a:pt x="44" y="72"/>
                    <a:pt x="45" y="75"/>
                  </a:cubicBezTo>
                  <a:cubicBezTo>
                    <a:pt x="45" y="78"/>
                    <a:pt x="43" y="79"/>
                    <a:pt x="41" y="78"/>
                  </a:cubicBezTo>
                  <a:cubicBezTo>
                    <a:pt x="32" y="73"/>
                    <a:pt x="22" y="67"/>
                    <a:pt x="13" y="62"/>
                  </a:cubicBezTo>
                  <a:cubicBezTo>
                    <a:pt x="11" y="60"/>
                    <a:pt x="11" y="58"/>
                    <a:pt x="13" y="57"/>
                  </a:cubicBezTo>
                  <a:cubicBezTo>
                    <a:pt x="17" y="56"/>
                    <a:pt x="19" y="54"/>
                    <a:pt x="21" y="53"/>
                  </a:cubicBezTo>
                  <a:cubicBezTo>
                    <a:pt x="23" y="51"/>
                    <a:pt x="24" y="48"/>
                    <a:pt x="27" y="43"/>
                  </a:cubicBezTo>
                  <a:cubicBezTo>
                    <a:pt x="30" y="38"/>
                    <a:pt x="35" y="36"/>
                    <a:pt x="40" y="37"/>
                  </a:cubicBezTo>
                  <a:cubicBezTo>
                    <a:pt x="42" y="38"/>
                    <a:pt x="43" y="37"/>
                    <a:pt x="44" y="33"/>
                  </a:cubicBezTo>
                  <a:cubicBezTo>
                    <a:pt x="44" y="33"/>
                    <a:pt x="44" y="33"/>
                    <a:pt x="44" y="32"/>
                  </a:cubicBezTo>
                  <a:cubicBezTo>
                    <a:pt x="44" y="32"/>
                    <a:pt x="45" y="31"/>
                    <a:pt x="45" y="32"/>
                  </a:cubicBezTo>
                  <a:cubicBezTo>
                    <a:pt x="51" y="35"/>
                    <a:pt x="51" y="35"/>
                    <a:pt x="51" y="35"/>
                  </a:cubicBezTo>
                  <a:cubicBezTo>
                    <a:pt x="51" y="35"/>
                    <a:pt x="51" y="36"/>
                    <a:pt x="51" y="36"/>
                  </a:cubicBezTo>
                  <a:cubicBezTo>
                    <a:pt x="51" y="36"/>
                    <a:pt x="50" y="37"/>
                    <a:pt x="50" y="37"/>
                  </a:cubicBezTo>
                  <a:cubicBezTo>
                    <a:pt x="47" y="40"/>
                    <a:pt x="47" y="40"/>
                    <a:pt x="49" y="42"/>
                  </a:cubicBezTo>
                  <a:cubicBezTo>
                    <a:pt x="52" y="46"/>
                    <a:pt x="53" y="51"/>
                    <a:pt x="50" y="57"/>
                  </a:cubicBezTo>
                  <a:close/>
                  <a:moveTo>
                    <a:pt x="45" y="29"/>
                  </a:moveTo>
                  <a:cubicBezTo>
                    <a:pt x="48" y="22"/>
                    <a:pt x="53" y="13"/>
                    <a:pt x="58" y="7"/>
                  </a:cubicBezTo>
                  <a:cubicBezTo>
                    <a:pt x="58" y="7"/>
                    <a:pt x="59" y="6"/>
                    <a:pt x="59" y="7"/>
                  </a:cubicBezTo>
                  <a:cubicBezTo>
                    <a:pt x="66" y="11"/>
                    <a:pt x="66" y="11"/>
                    <a:pt x="66" y="11"/>
                  </a:cubicBezTo>
                  <a:cubicBezTo>
                    <a:pt x="66" y="11"/>
                    <a:pt x="66" y="11"/>
                    <a:pt x="66" y="12"/>
                  </a:cubicBezTo>
                  <a:cubicBezTo>
                    <a:pt x="63" y="19"/>
                    <a:pt x="58" y="28"/>
                    <a:pt x="53" y="34"/>
                  </a:cubicBezTo>
                  <a:cubicBezTo>
                    <a:pt x="53" y="34"/>
                    <a:pt x="52" y="34"/>
                    <a:pt x="52" y="34"/>
                  </a:cubicBezTo>
                  <a:cubicBezTo>
                    <a:pt x="45" y="30"/>
                    <a:pt x="45" y="30"/>
                    <a:pt x="45" y="30"/>
                  </a:cubicBezTo>
                  <a:cubicBezTo>
                    <a:pt x="45" y="30"/>
                    <a:pt x="45" y="30"/>
                    <a:pt x="45" y="29"/>
                  </a:cubicBezTo>
                  <a:close/>
                  <a:moveTo>
                    <a:pt x="60" y="5"/>
                  </a:moveTo>
                  <a:cubicBezTo>
                    <a:pt x="63" y="2"/>
                    <a:pt x="65" y="0"/>
                    <a:pt x="67" y="1"/>
                  </a:cubicBezTo>
                  <a:cubicBezTo>
                    <a:pt x="68" y="2"/>
                    <a:pt x="68" y="5"/>
                    <a:pt x="67" y="9"/>
                  </a:cubicBezTo>
                  <a:cubicBezTo>
                    <a:pt x="67" y="9"/>
                    <a:pt x="66" y="10"/>
                    <a:pt x="66" y="9"/>
                  </a:cubicBezTo>
                  <a:cubicBezTo>
                    <a:pt x="60" y="6"/>
                    <a:pt x="60" y="6"/>
                    <a:pt x="60" y="6"/>
                  </a:cubicBezTo>
                  <a:cubicBezTo>
                    <a:pt x="60" y="6"/>
                    <a:pt x="59" y="5"/>
                    <a:pt x="60" y="5"/>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400" dirty="0">
                <a:solidFill>
                  <a:schemeClr val="tx1">
                    <a:lumMod val="75000"/>
                    <a:lumOff val="25000"/>
                  </a:schemeClr>
                </a:solidFill>
                <a:latin typeface="+mn-ea"/>
              </a:endParaRPr>
            </a:p>
          </p:txBody>
        </p:sp>
      </p:grpSp>
      <p:grpSp>
        <p:nvGrpSpPr>
          <p:cNvPr id="13" name="组合 12"/>
          <p:cNvGrpSpPr/>
          <p:nvPr/>
        </p:nvGrpSpPr>
        <p:grpSpPr>
          <a:xfrm>
            <a:off x="8696764" y="3332918"/>
            <a:ext cx="1534583" cy="1534584"/>
            <a:chOff x="8861425" y="2625196"/>
            <a:chExt cx="1534583" cy="1534584"/>
          </a:xfrm>
        </p:grpSpPr>
        <p:sp>
          <p:nvSpPr>
            <p:cNvPr id="14" name="Oval 19"/>
            <p:cNvSpPr>
              <a:spLocks noChangeArrowheads="1"/>
            </p:cNvSpPr>
            <p:nvPr/>
          </p:nvSpPr>
          <p:spPr bwMode="auto">
            <a:xfrm>
              <a:off x="8861425" y="2625196"/>
              <a:ext cx="1534583" cy="1534584"/>
            </a:xfrm>
            <a:prstGeom prst="ellipse">
              <a:avLst/>
            </a:prstGeom>
            <a:solidFill>
              <a:schemeClr val="accent3"/>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2805">
                <a:solidFill>
                  <a:schemeClr val="tx1">
                    <a:lumMod val="75000"/>
                    <a:lumOff val="25000"/>
                  </a:schemeClr>
                </a:solidFill>
                <a:latin typeface="+mn-ea"/>
              </a:endParaRPr>
            </a:p>
          </p:txBody>
        </p:sp>
        <p:sp>
          <p:nvSpPr>
            <p:cNvPr id="15" name="Freeform 25"/>
            <p:cNvSpPr>
              <a:spLocks noEditPoints="1"/>
            </p:cNvSpPr>
            <p:nvPr/>
          </p:nvSpPr>
          <p:spPr bwMode="auto">
            <a:xfrm>
              <a:off x="9409641" y="3084514"/>
              <a:ext cx="436033" cy="615949"/>
            </a:xfrm>
            <a:custGeom>
              <a:avLst/>
              <a:gdLst>
                <a:gd name="T0" fmla="*/ 155423330 w 87"/>
                <a:gd name="T1" fmla="*/ 1537548500 h 123"/>
                <a:gd name="T2" fmla="*/ 70648677 w 87"/>
                <a:gd name="T3" fmla="*/ 1156689000 h 123"/>
                <a:gd name="T4" fmla="*/ 0 w 87"/>
                <a:gd name="T5" fmla="*/ 987415607 h 123"/>
                <a:gd name="T6" fmla="*/ 113034124 w 87"/>
                <a:gd name="T7" fmla="*/ 804039227 h 123"/>
                <a:gd name="T8" fmla="*/ 480399725 w 87"/>
                <a:gd name="T9" fmla="*/ 352649772 h 123"/>
                <a:gd name="T10" fmla="*/ 395621313 w 87"/>
                <a:gd name="T11" fmla="*/ 197483121 h 123"/>
                <a:gd name="T12" fmla="*/ 353235866 w 87"/>
                <a:gd name="T13" fmla="*/ 183376379 h 123"/>
                <a:gd name="T14" fmla="*/ 339106130 w 87"/>
                <a:gd name="T15" fmla="*/ 112846425 h 123"/>
                <a:gd name="T16" fmla="*/ 593433849 w 87"/>
                <a:gd name="T17" fmla="*/ 14106742 h 123"/>
                <a:gd name="T18" fmla="*/ 649952790 w 87"/>
                <a:gd name="T19" fmla="*/ 14106742 h 123"/>
                <a:gd name="T20" fmla="*/ 649952790 w 87"/>
                <a:gd name="T21" fmla="*/ 84636697 h 123"/>
                <a:gd name="T22" fmla="*/ 621693320 w 87"/>
                <a:gd name="T23" fmla="*/ 112846425 h 123"/>
                <a:gd name="T24" fmla="*/ 932539979 w 87"/>
                <a:gd name="T25" fmla="*/ 945099136 h 123"/>
                <a:gd name="T26" fmla="*/ 918410244 w 87"/>
                <a:gd name="T27" fmla="*/ 959205878 h 123"/>
                <a:gd name="T28" fmla="*/ 904280509 w 87"/>
                <a:gd name="T29" fmla="*/ 1043838819 h 123"/>
                <a:gd name="T30" fmla="*/ 791246385 w 87"/>
                <a:gd name="T31" fmla="*/ 1043838819 h 123"/>
                <a:gd name="T32" fmla="*/ 762986914 w 87"/>
                <a:gd name="T33" fmla="*/ 1015629091 h 123"/>
                <a:gd name="T34" fmla="*/ 734727443 w 87"/>
                <a:gd name="T35" fmla="*/ 1001522349 h 123"/>
                <a:gd name="T36" fmla="*/ 536918666 w 87"/>
                <a:gd name="T37" fmla="*/ 606556106 h 123"/>
                <a:gd name="T38" fmla="*/ 339106130 w 87"/>
                <a:gd name="T39" fmla="*/ 916885652 h 123"/>
                <a:gd name="T40" fmla="*/ 310846660 w 87"/>
                <a:gd name="T41" fmla="*/ 1100265787 h 123"/>
                <a:gd name="T42" fmla="*/ 522788931 w 87"/>
                <a:gd name="T43" fmla="*/ 1523441758 h 123"/>
                <a:gd name="T44" fmla="*/ 1144482251 w 87"/>
                <a:gd name="T45" fmla="*/ 1537548500 h 123"/>
                <a:gd name="T46" fmla="*/ 1215127168 w 87"/>
                <a:gd name="T47" fmla="*/ 1664501667 h 123"/>
                <a:gd name="T48" fmla="*/ 141293595 w 87"/>
                <a:gd name="T49" fmla="*/ 1735031621 h 123"/>
                <a:gd name="T50" fmla="*/ 70648677 w 87"/>
                <a:gd name="T51" fmla="*/ 1608078455 h 123"/>
                <a:gd name="T52" fmla="*/ 183682801 w 87"/>
                <a:gd name="T53" fmla="*/ 916885652 h 123"/>
                <a:gd name="T54" fmla="*/ 183682801 w 87"/>
                <a:gd name="T55" fmla="*/ 1072052303 h 123"/>
                <a:gd name="T56" fmla="*/ 183682801 w 87"/>
                <a:gd name="T57" fmla="*/ 916885652 h 123"/>
                <a:gd name="T58" fmla="*/ 1158608227 w 87"/>
                <a:gd name="T59" fmla="*/ 1015629091 h 123"/>
                <a:gd name="T60" fmla="*/ 1229256904 w 87"/>
                <a:gd name="T61" fmla="*/ 1072052303 h 123"/>
                <a:gd name="T62" fmla="*/ 692338237 w 87"/>
                <a:gd name="T63" fmla="*/ 1325958637 h 123"/>
                <a:gd name="T64" fmla="*/ 621693320 w 87"/>
                <a:gd name="T65" fmla="*/ 1269535424 h 123"/>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87" h="123">
                  <a:moveTo>
                    <a:pt x="10" y="109"/>
                  </a:moveTo>
                  <a:cubicBezTo>
                    <a:pt x="11" y="109"/>
                    <a:pt x="11" y="109"/>
                    <a:pt x="11" y="109"/>
                  </a:cubicBezTo>
                  <a:cubicBezTo>
                    <a:pt x="13" y="109"/>
                    <a:pt x="14" y="106"/>
                    <a:pt x="13" y="105"/>
                  </a:cubicBezTo>
                  <a:cubicBezTo>
                    <a:pt x="8" y="98"/>
                    <a:pt x="6" y="90"/>
                    <a:pt x="5" y="82"/>
                  </a:cubicBezTo>
                  <a:cubicBezTo>
                    <a:pt x="5" y="80"/>
                    <a:pt x="4" y="79"/>
                    <a:pt x="4" y="79"/>
                  </a:cubicBezTo>
                  <a:cubicBezTo>
                    <a:pt x="2" y="76"/>
                    <a:pt x="0" y="73"/>
                    <a:pt x="0" y="70"/>
                  </a:cubicBezTo>
                  <a:cubicBezTo>
                    <a:pt x="0" y="66"/>
                    <a:pt x="2" y="62"/>
                    <a:pt x="6" y="60"/>
                  </a:cubicBezTo>
                  <a:cubicBezTo>
                    <a:pt x="7" y="59"/>
                    <a:pt x="8" y="58"/>
                    <a:pt x="8" y="57"/>
                  </a:cubicBezTo>
                  <a:cubicBezTo>
                    <a:pt x="12" y="45"/>
                    <a:pt x="21" y="35"/>
                    <a:pt x="33" y="29"/>
                  </a:cubicBezTo>
                  <a:cubicBezTo>
                    <a:pt x="34" y="28"/>
                    <a:pt x="34" y="27"/>
                    <a:pt x="34" y="25"/>
                  </a:cubicBezTo>
                  <a:cubicBezTo>
                    <a:pt x="29" y="14"/>
                    <a:pt x="29" y="14"/>
                    <a:pt x="29" y="14"/>
                  </a:cubicBezTo>
                  <a:cubicBezTo>
                    <a:pt x="29" y="14"/>
                    <a:pt x="28" y="13"/>
                    <a:pt x="28" y="14"/>
                  </a:cubicBezTo>
                  <a:cubicBezTo>
                    <a:pt x="26" y="14"/>
                    <a:pt x="26" y="14"/>
                    <a:pt x="26" y="14"/>
                  </a:cubicBezTo>
                  <a:cubicBezTo>
                    <a:pt x="26" y="14"/>
                    <a:pt x="25" y="14"/>
                    <a:pt x="25" y="13"/>
                  </a:cubicBezTo>
                  <a:cubicBezTo>
                    <a:pt x="23" y="10"/>
                    <a:pt x="23" y="10"/>
                    <a:pt x="23" y="10"/>
                  </a:cubicBezTo>
                  <a:cubicBezTo>
                    <a:pt x="23" y="9"/>
                    <a:pt x="24" y="9"/>
                    <a:pt x="24" y="8"/>
                  </a:cubicBezTo>
                  <a:cubicBezTo>
                    <a:pt x="27" y="7"/>
                    <a:pt x="27" y="7"/>
                    <a:pt x="27" y="7"/>
                  </a:cubicBezTo>
                  <a:cubicBezTo>
                    <a:pt x="42" y="1"/>
                    <a:pt x="42" y="1"/>
                    <a:pt x="42" y="1"/>
                  </a:cubicBezTo>
                  <a:cubicBezTo>
                    <a:pt x="44" y="0"/>
                    <a:pt x="44" y="0"/>
                    <a:pt x="44" y="0"/>
                  </a:cubicBezTo>
                  <a:cubicBezTo>
                    <a:pt x="45" y="0"/>
                    <a:pt x="46" y="1"/>
                    <a:pt x="46" y="1"/>
                  </a:cubicBezTo>
                  <a:cubicBezTo>
                    <a:pt x="47" y="5"/>
                    <a:pt x="47" y="5"/>
                    <a:pt x="47" y="5"/>
                  </a:cubicBezTo>
                  <a:cubicBezTo>
                    <a:pt x="47" y="5"/>
                    <a:pt x="47" y="6"/>
                    <a:pt x="46" y="6"/>
                  </a:cubicBezTo>
                  <a:cubicBezTo>
                    <a:pt x="45" y="7"/>
                    <a:pt x="45" y="7"/>
                    <a:pt x="45" y="7"/>
                  </a:cubicBezTo>
                  <a:cubicBezTo>
                    <a:pt x="44" y="7"/>
                    <a:pt x="44" y="8"/>
                    <a:pt x="44" y="8"/>
                  </a:cubicBezTo>
                  <a:cubicBezTo>
                    <a:pt x="67" y="65"/>
                    <a:pt x="67" y="65"/>
                    <a:pt x="67" y="65"/>
                  </a:cubicBezTo>
                  <a:cubicBezTo>
                    <a:pt x="67" y="66"/>
                    <a:pt x="67" y="66"/>
                    <a:pt x="66" y="67"/>
                  </a:cubicBezTo>
                  <a:cubicBezTo>
                    <a:pt x="66" y="67"/>
                    <a:pt x="66" y="67"/>
                    <a:pt x="66" y="67"/>
                  </a:cubicBezTo>
                  <a:cubicBezTo>
                    <a:pt x="65" y="67"/>
                    <a:pt x="65" y="68"/>
                    <a:pt x="65" y="68"/>
                  </a:cubicBezTo>
                  <a:cubicBezTo>
                    <a:pt x="66" y="70"/>
                    <a:pt x="66" y="70"/>
                    <a:pt x="66" y="70"/>
                  </a:cubicBezTo>
                  <a:cubicBezTo>
                    <a:pt x="67" y="72"/>
                    <a:pt x="66" y="73"/>
                    <a:pt x="64" y="74"/>
                  </a:cubicBezTo>
                  <a:cubicBezTo>
                    <a:pt x="60" y="76"/>
                    <a:pt x="60" y="76"/>
                    <a:pt x="60" y="76"/>
                  </a:cubicBezTo>
                  <a:cubicBezTo>
                    <a:pt x="58" y="76"/>
                    <a:pt x="57" y="75"/>
                    <a:pt x="56" y="74"/>
                  </a:cubicBezTo>
                  <a:cubicBezTo>
                    <a:pt x="55" y="72"/>
                    <a:pt x="55" y="72"/>
                    <a:pt x="55" y="72"/>
                  </a:cubicBezTo>
                  <a:cubicBezTo>
                    <a:pt x="55" y="72"/>
                    <a:pt x="54" y="71"/>
                    <a:pt x="54" y="72"/>
                  </a:cubicBezTo>
                  <a:cubicBezTo>
                    <a:pt x="53" y="72"/>
                    <a:pt x="53" y="72"/>
                    <a:pt x="53" y="72"/>
                  </a:cubicBezTo>
                  <a:cubicBezTo>
                    <a:pt x="53" y="72"/>
                    <a:pt x="52" y="72"/>
                    <a:pt x="52" y="71"/>
                  </a:cubicBezTo>
                  <a:cubicBezTo>
                    <a:pt x="41" y="45"/>
                    <a:pt x="41" y="45"/>
                    <a:pt x="41" y="45"/>
                  </a:cubicBezTo>
                  <a:cubicBezTo>
                    <a:pt x="41" y="43"/>
                    <a:pt x="39" y="43"/>
                    <a:pt x="38" y="43"/>
                  </a:cubicBezTo>
                  <a:cubicBezTo>
                    <a:pt x="31" y="48"/>
                    <a:pt x="26" y="54"/>
                    <a:pt x="23" y="60"/>
                  </a:cubicBezTo>
                  <a:cubicBezTo>
                    <a:pt x="23" y="62"/>
                    <a:pt x="23" y="63"/>
                    <a:pt x="24" y="65"/>
                  </a:cubicBezTo>
                  <a:cubicBezTo>
                    <a:pt x="24" y="66"/>
                    <a:pt x="25" y="68"/>
                    <a:pt x="25" y="70"/>
                  </a:cubicBezTo>
                  <a:cubicBezTo>
                    <a:pt x="25" y="73"/>
                    <a:pt x="24" y="76"/>
                    <a:pt x="22" y="78"/>
                  </a:cubicBezTo>
                  <a:cubicBezTo>
                    <a:pt x="21" y="79"/>
                    <a:pt x="21" y="81"/>
                    <a:pt x="21" y="82"/>
                  </a:cubicBezTo>
                  <a:cubicBezTo>
                    <a:pt x="22" y="92"/>
                    <a:pt x="28" y="102"/>
                    <a:pt x="37" y="108"/>
                  </a:cubicBezTo>
                  <a:cubicBezTo>
                    <a:pt x="38" y="108"/>
                    <a:pt x="39" y="109"/>
                    <a:pt x="40" y="109"/>
                  </a:cubicBezTo>
                  <a:cubicBezTo>
                    <a:pt x="81" y="109"/>
                    <a:pt x="81" y="109"/>
                    <a:pt x="81" y="109"/>
                  </a:cubicBezTo>
                  <a:cubicBezTo>
                    <a:pt x="83" y="109"/>
                    <a:pt x="86" y="111"/>
                    <a:pt x="86" y="114"/>
                  </a:cubicBezTo>
                  <a:cubicBezTo>
                    <a:pt x="86" y="118"/>
                    <a:pt x="86" y="118"/>
                    <a:pt x="86" y="118"/>
                  </a:cubicBezTo>
                  <a:cubicBezTo>
                    <a:pt x="86" y="121"/>
                    <a:pt x="83" y="123"/>
                    <a:pt x="81" y="123"/>
                  </a:cubicBezTo>
                  <a:cubicBezTo>
                    <a:pt x="10" y="123"/>
                    <a:pt x="10" y="123"/>
                    <a:pt x="10" y="123"/>
                  </a:cubicBezTo>
                  <a:cubicBezTo>
                    <a:pt x="7" y="123"/>
                    <a:pt x="5" y="121"/>
                    <a:pt x="5" y="118"/>
                  </a:cubicBezTo>
                  <a:cubicBezTo>
                    <a:pt x="5" y="114"/>
                    <a:pt x="5" y="114"/>
                    <a:pt x="5" y="114"/>
                  </a:cubicBezTo>
                  <a:cubicBezTo>
                    <a:pt x="5" y="111"/>
                    <a:pt x="7" y="109"/>
                    <a:pt x="10" y="109"/>
                  </a:cubicBezTo>
                  <a:close/>
                  <a:moveTo>
                    <a:pt x="13" y="65"/>
                  </a:moveTo>
                  <a:cubicBezTo>
                    <a:pt x="16" y="65"/>
                    <a:pt x="18" y="67"/>
                    <a:pt x="18" y="70"/>
                  </a:cubicBezTo>
                  <a:cubicBezTo>
                    <a:pt x="18" y="73"/>
                    <a:pt x="16" y="76"/>
                    <a:pt x="13" y="76"/>
                  </a:cubicBezTo>
                  <a:cubicBezTo>
                    <a:pt x="9" y="76"/>
                    <a:pt x="7" y="73"/>
                    <a:pt x="7" y="70"/>
                  </a:cubicBezTo>
                  <a:cubicBezTo>
                    <a:pt x="7" y="67"/>
                    <a:pt x="9" y="65"/>
                    <a:pt x="13" y="65"/>
                  </a:cubicBezTo>
                  <a:close/>
                  <a:moveTo>
                    <a:pt x="46" y="86"/>
                  </a:moveTo>
                  <a:cubicBezTo>
                    <a:pt x="82" y="72"/>
                    <a:pt x="82" y="72"/>
                    <a:pt x="82" y="72"/>
                  </a:cubicBezTo>
                  <a:cubicBezTo>
                    <a:pt x="83" y="71"/>
                    <a:pt x="85" y="72"/>
                    <a:pt x="86" y="73"/>
                  </a:cubicBezTo>
                  <a:cubicBezTo>
                    <a:pt x="87" y="76"/>
                    <a:pt x="87" y="76"/>
                    <a:pt x="87" y="76"/>
                  </a:cubicBezTo>
                  <a:cubicBezTo>
                    <a:pt x="87" y="78"/>
                    <a:pt x="87" y="80"/>
                    <a:pt x="85" y="80"/>
                  </a:cubicBezTo>
                  <a:cubicBezTo>
                    <a:pt x="49" y="94"/>
                    <a:pt x="49" y="94"/>
                    <a:pt x="49" y="94"/>
                  </a:cubicBezTo>
                  <a:cubicBezTo>
                    <a:pt x="48" y="95"/>
                    <a:pt x="46" y="94"/>
                    <a:pt x="45" y="93"/>
                  </a:cubicBezTo>
                  <a:cubicBezTo>
                    <a:pt x="44" y="90"/>
                    <a:pt x="44" y="90"/>
                    <a:pt x="44" y="90"/>
                  </a:cubicBezTo>
                  <a:cubicBezTo>
                    <a:pt x="44" y="88"/>
                    <a:pt x="44" y="87"/>
                    <a:pt x="46" y="86"/>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400">
                <a:solidFill>
                  <a:schemeClr val="tx1">
                    <a:lumMod val="75000"/>
                    <a:lumOff val="25000"/>
                  </a:schemeClr>
                </a:solidFill>
                <a:latin typeface="+mn-ea"/>
              </a:endParaRPr>
            </a:p>
          </p:txBody>
        </p:sp>
      </p:grpSp>
      <p:grpSp>
        <p:nvGrpSpPr>
          <p:cNvPr id="16" name="组合 15"/>
          <p:cNvGrpSpPr/>
          <p:nvPr/>
        </p:nvGrpSpPr>
        <p:grpSpPr>
          <a:xfrm>
            <a:off x="7746380" y="3696985"/>
            <a:ext cx="808567" cy="804333"/>
            <a:chOff x="7911041" y="2989263"/>
            <a:chExt cx="808567" cy="804333"/>
          </a:xfrm>
        </p:grpSpPr>
        <p:sp>
          <p:nvSpPr>
            <p:cNvPr id="17" name="Oval 16"/>
            <p:cNvSpPr>
              <a:spLocks noChangeArrowheads="1"/>
            </p:cNvSpPr>
            <p:nvPr/>
          </p:nvSpPr>
          <p:spPr bwMode="auto">
            <a:xfrm>
              <a:off x="7911041" y="2989263"/>
              <a:ext cx="808567" cy="804333"/>
            </a:xfrm>
            <a:prstGeom prst="ellipse">
              <a:avLst/>
            </a:prstGeom>
            <a:solidFill>
              <a:schemeClr val="accent2"/>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2805">
                <a:solidFill>
                  <a:schemeClr val="tx1">
                    <a:lumMod val="75000"/>
                    <a:lumOff val="25000"/>
                  </a:schemeClr>
                </a:solidFill>
                <a:latin typeface="+mn-ea"/>
              </a:endParaRPr>
            </a:p>
          </p:txBody>
        </p:sp>
        <p:sp>
          <p:nvSpPr>
            <p:cNvPr id="18" name="Freeform 26"/>
            <p:cNvSpPr>
              <a:spLocks noEditPoints="1"/>
            </p:cNvSpPr>
            <p:nvPr/>
          </p:nvSpPr>
          <p:spPr bwMode="auto">
            <a:xfrm>
              <a:off x="8105774" y="3164947"/>
              <a:ext cx="419100" cy="429683"/>
            </a:xfrm>
            <a:custGeom>
              <a:avLst/>
              <a:gdLst>
                <a:gd name="T0" fmla="*/ 812133477 w 84"/>
                <a:gd name="T1" fmla="*/ 407211762 h 86"/>
                <a:gd name="T2" fmla="*/ 490081321 w 84"/>
                <a:gd name="T3" fmla="*/ 210624448 h 86"/>
                <a:gd name="T4" fmla="*/ 280044865 w 84"/>
                <a:gd name="T5" fmla="*/ 491460792 h 86"/>
                <a:gd name="T6" fmla="*/ 462076460 w 84"/>
                <a:gd name="T7" fmla="*/ 224669075 h 86"/>
                <a:gd name="T8" fmla="*/ 476078890 w 84"/>
                <a:gd name="T9" fmla="*/ 238709956 h 86"/>
                <a:gd name="T10" fmla="*/ 308049726 w 84"/>
                <a:gd name="T11" fmla="*/ 589754449 h 86"/>
                <a:gd name="T12" fmla="*/ 490081321 w 84"/>
                <a:gd name="T13" fmla="*/ 800378897 h 86"/>
                <a:gd name="T14" fmla="*/ 322052156 w 84"/>
                <a:gd name="T15" fmla="*/ 786338016 h 86"/>
                <a:gd name="T16" fmla="*/ 266042435 w 84"/>
                <a:gd name="T17" fmla="*/ 758256255 h 86"/>
                <a:gd name="T18" fmla="*/ 616099452 w 84"/>
                <a:gd name="T19" fmla="*/ 912713434 h 86"/>
                <a:gd name="T20" fmla="*/ 308049726 w 84"/>
                <a:gd name="T21" fmla="*/ 898672554 h 86"/>
                <a:gd name="T22" fmla="*/ 308049726 w 84"/>
                <a:gd name="T23" fmla="*/ 814419777 h 86"/>
                <a:gd name="T24" fmla="*/ 938155350 w 84"/>
                <a:gd name="T25" fmla="*/ 589754449 h 86"/>
                <a:gd name="T26" fmla="*/ 910150489 w 84"/>
                <a:gd name="T27" fmla="*/ 659962598 h 86"/>
                <a:gd name="T28" fmla="*/ 756123755 w 84"/>
                <a:gd name="T29" fmla="*/ 716129867 h 86"/>
                <a:gd name="T30" fmla="*/ 560093472 w 84"/>
                <a:gd name="T31" fmla="*/ 168501806 h 86"/>
                <a:gd name="T32" fmla="*/ 798131046 w 84"/>
                <a:gd name="T33" fmla="*/ 351044493 h 86"/>
                <a:gd name="T34" fmla="*/ 728118895 w 84"/>
                <a:gd name="T35" fmla="*/ 575713569 h 86"/>
                <a:gd name="T36" fmla="*/ 728118895 w 84"/>
                <a:gd name="T37" fmla="*/ 575713569 h 86"/>
                <a:gd name="T38" fmla="*/ 476078890 w 84"/>
                <a:gd name="T39" fmla="*/ 631877090 h 86"/>
                <a:gd name="T40" fmla="*/ 812133477 w 84"/>
                <a:gd name="T41" fmla="*/ 870587046 h 86"/>
                <a:gd name="T42" fmla="*/ 126021873 w 84"/>
                <a:gd name="T43" fmla="*/ 491460792 h 86"/>
                <a:gd name="T44" fmla="*/ 462076460 w 84"/>
                <a:gd name="T45" fmla="*/ 154460926 h 86"/>
                <a:gd name="T46" fmla="*/ 924152920 w 84"/>
                <a:gd name="T47" fmla="*/ 266791716 h 86"/>
                <a:gd name="T48" fmla="*/ 1064173481 w 84"/>
                <a:gd name="T49" fmla="*/ 674003479 h 86"/>
                <a:gd name="T50" fmla="*/ 1050171051 w 84"/>
                <a:gd name="T51" fmla="*/ 674003479 h 86"/>
                <a:gd name="T52" fmla="*/ 1022166190 w 84"/>
                <a:gd name="T53" fmla="*/ 561668941 h 86"/>
                <a:gd name="T54" fmla="*/ 952157780 w 84"/>
                <a:gd name="T55" fmla="*/ 365085374 h 86"/>
                <a:gd name="T56" fmla="*/ 952157780 w 84"/>
                <a:gd name="T57" fmla="*/ 533587180 h 86"/>
                <a:gd name="T58" fmla="*/ 728118895 w 84"/>
                <a:gd name="T59" fmla="*/ 1025047972 h 86"/>
                <a:gd name="T60" fmla="*/ 812133477 w 84"/>
                <a:gd name="T61" fmla="*/ 940798942 h 86"/>
                <a:gd name="T62" fmla="*/ 980162641 w 84"/>
                <a:gd name="T63" fmla="*/ 772297136 h 86"/>
                <a:gd name="T64" fmla="*/ 812133477 w 84"/>
                <a:gd name="T65" fmla="*/ 870587046 h 86"/>
                <a:gd name="T66" fmla="*/ 224035144 w 84"/>
                <a:gd name="T67" fmla="*/ 702088987 h 86"/>
                <a:gd name="T68" fmla="*/ 168029164 w 84"/>
                <a:gd name="T69" fmla="*/ 547628061 h 86"/>
                <a:gd name="T70" fmla="*/ 210032713 w 84"/>
                <a:gd name="T71" fmla="*/ 772297136 h 8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84" h="86">
                  <a:moveTo>
                    <a:pt x="58" y="28"/>
                  </a:moveTo>
                  <a:cubicBezTo>
                    <a:pt x="58" y="28"/>
                    <a:pt x="58" y="29"/>
                    <a:pt x="58" y="29"/>
                  </a:cubicBezTo>
                  <a:cubicBezTo>
                    <a:pt x="58" y="30"/>
                    <a:pt x="58" y="30"/>
                    <a:pt x="57" y="30"/>
                  </a:cubicBezTo>
                  <a:cubicBezTo>
                    <a:pt x="51" y="23"/>
                    <a:pt x="43" y="18"/>
                    <a:pt x="35" y="15"/>
                  </a:cubicBezTo>
                  <a:cubicBezTo>
                    <a:pt x="21" y="11"/>
                    <a:pt x="12" y="20"/>
                    <a:pt x="19" y="35"/>
                  </a:cubicBezTo>
                  <a:cubicBezTo>
                    <a:pt x="19" y="36"/>
                    <a:pt x="20" y="36"/>
                    <a:pt x="20" y="35"/>
                  </a:cubicBezTo>
                  <a:cubicBezTo>
                    <a:pt x="22" y="29"/>
                    <a:pt x="25" y="23"/>
                    <a:pt x="29" y="17"/>
                  </a:cubicBezTo>
                  <a:cubicBezTo>
                    <a:pt x="30" y="16"/>
                    <a:pt x="32" y="16"/>
                    <a:pt x="33" y="16"/>
                  </a:cubicBezTo>
                  <a:cubicBezTo>
                    <a:pt x="33" y="16"/>
                    <a:pt x="33" y="16"/>
                    <a:pt x="33" y="16"/>
                  </a:cubicBezTo>
                  <a:cubicBezTo>
                    <a:pt x="34" y="16"/>
                    <a:pt x="34" y="17"/>
                    <a:pt x="34" y="17"/>
                  </a:cubicBezTo>
                  <a:cubicBezTo>
                    <a:pt x="28" y="23"/>
                    <a:pt x="24" y="32"/>
                    <a:pt x="22" y="39"/>
                  </a:cubicBezTo>
                  <a:cubicBezTo>
                    <a:pt x="22" y="40"/>
                    <a:pt x="22" y="41"/>
                    <a:pt x="22" y="42"/>
                  </a:cubicBezTo>
                  <a:cubicBezTo>
                    <a:pt x="26" y="47"/>
                    <a:pt x="30" y="52"/>
                    <a:pt x="35" y="56"/>
                  </a:cubicBezTo>
                  <a:cubicBezTo>
                    <a:pt x="35" y="56"/>
                    <a:pt x="35" y="57"/>
                    <a:pt x="35" y="57"/>
                  </a:cubicBezTo>
                  <a:cubicBezTo>
                    <a:pt x="31" y="57"/>
                    <a:pt x="28" y="57"/>
                    <a:pt x="25" y="57"/>
                  </a:cubicBezTo>
                  <a:cubicBezTo>
                    <a:pt x="24" y="57"/>
                    <a:pt x="24" y="57"/>
                    <a:pt x="23" y="56"/>
                  </a:cubicBezTo>
                  <a:cubicBezTo>
                    <a:pt x="22" y="55"/>
                    <a:pt x="21" y="54"/>
                    <a:pt x="21" y="53"/>
                  </a:cubicBezTo>
                  <a:cubicBezTo>
                    <a:pt x="20" y="53"/>
                    <a:pt x="19" y="53"/>
                    <a:pt x="19" y="54"/>
                  </a:cubicBezTo>
                  <a:cubicBezTo>
                    <a:pt x="18" y="73"/>
                    <a:pt x="32" y="80"/>
                    <a:pt x="45" y="67"/>
                  </a:cubicBezTo>
                  <a:cubicBezTo>
                    <a:pt x="45" y="66"/>
                    <a:pt x="45" y="65"/>
                    <a:pt x="44" y="65"/>
                  </a:cubicBezTo>
                  <a:cubicBezTo>
                    <a:pt x="37" y="67"/>
                    <a:pt x="30" y="67"/>
                    <a:pt x="25" y="66"/>
                  </a:cubicBezTo>
                  <a:cubicBezTo>
                    <a:pt x="23" y="66"/>
                    <a:pt x="22" y="65"/>
                    <a:pt x="22" y="64"/>
                  </a:cubicBezTo>
                  <a:cubicBezTo>
                    <a:pt x="21" y="62"/>
                    <a:pt x="21" y="60"/>
                    <a:pt x="21" y="59"/>
                  </a:cubicBezTo>
                  <a:cubicBezTo>
                    <a:pt x="21" y="58"/>
                    <a:pt x="21" y="58"/>
                    <a:pt x="22" y="58"/>
                  </a:cubicBezTo>
                  <a:cubicBezTo>
                    <a:pt x="36" y="61"/>
                    <a:pt x="59" y="55"/>
                    <a:pt x="69" y="45"/>
                  </a:cubicBezTo>
                  <a:cubicBezTo>
                    <a:pt x="68" y="44"/>
                    <a:pt x="68" y="43"/>
                    <a:pt x="67" y="42"/>
                  </a:cubicBezTo>
                  <a:cubicBezTo>
                    <a:pt x="67" y="42"/>
                    <a:pt x="66" y="42"/>
                    <a:pt x="66" y="43"/>
                  </a:cubicBezTo>
                  <a:cubicBezTo>
                    <a:pt x="66" y="44"/>
                    <a:pt x="65" y="45"/>
                    <a:pt x="65" y="47"/>
                  </a:cubicBezTo>
                  <a:cubicBezTo>
                    <a:pt x="62" y="49"/>
                    <a:pt x="59" y="51"/>
                    <a:pt x="55" y="52"/>
                  </a:cubicBezTo>
                  <a:cubicBezTo>
                    <a:pt x="55" y="52"/>
                    <a:pt x="54" y="52"/>
                    <a:pt x="54" y="51"/>
                  </a:cubicBezTo>
                  <a:cubicBezTo>
                    <a:pt x="55" y="50"/>
                    <a:pt x="55" y="49"/>
                    <a:pt x="56" y="47"/>
                  </a:cubicBezTo>
                  <a:cubicBezTo>
                    <a:pt x="67" y="18"/>
                    <a:pt x="54" y="3"/>
                    <a:pt x="40" y="12"/>
                  </a:cubicBezTo>
                  <a:cubicBezTo>
                    <a:pt x="39" y="12"/>
                    <a:pt x="39" y="13"/>
                    <a:pt x="40" y="13"/>
                  </a:cubicBezTo>
                  <a:cubicBezTo>
                    <a:pt x="46" y="16"/>
                    <a:pt x="52" y="20"/>
                    <a:pt x="57" y="25"/>
                  </a:cubicBezTo>
                  <a:cubicBezTo>
                    <a:pt x="58" y="26"/>
                    <a:pt x="58" y="27"/>
                    <a:pt x="58" y="28"/>
                  </a:cubicBezTo>
                  <a:close/>
                  <a:moveTo>
                    <a:pt x="52" y="41"/>
                  </a:moveTo>
                  <a:cubicBezTo>
                    <a:pt x="53" y="56"/>
                    <a:pt x="31" y="56"/>
                    <a:pt x="31" y="42"/>
                  </a:cubicBezTo>
                  <a:cubicBezTo>
                    <a:pt x="30" y="29"/>
                    <a:pt x="51" y="28"/>
                    <a:pt x="52" y="41"/>
                  </a:cubicBezTo>
                  <a:close/>
                  <a:moveTo>
                    <a:pt x="44" y="44"/>
                  </a:moveTo>
                  <a:cubicBezTo>
                    <a:pt x="44" y="51"/>
                    <a:pt x="34" y="51"/>
                    <a:pt x="34" y="45"/>
                  </a:cubicBezTo>
                  <a:cubicBezTo>
                    <a:pt x="34" y="38"/>
                    <a:pt x="43" y="38"/>
                    <a:pt x="44" y="44"/>
                  </a:cubicBezTo>
                  <a:close/>
                  <a:moveTo>
                    <a:pt x="58" y="62"/>
                  </a:moveTo>
                  <a:cubicBezTo>
                    <a:pt x="44" y="86"/>
                    <a:pt x="22" y="84"/>
                    <a:pt x="17" y="64"/>
                  </a:cubicBezTo>
                  <a:cubicBezTo>
                    <a:pt x="3" y="59"/>
                    <a:pt x="0" y="46"/>
                    <a:pt x="9" y="35"/>
                  </a:cubicBezTo>
                  <a:cubicBezTo>
                    <a:pt x="10" y="34"/>
                    <a:pt x="10" y="33"/>
                    <a:pt x="10" y="32"/>
                  </a:cubicBezTo>
                  <a:cubicBezTo>
                    <a:pt x="7" y="17"/>
                    <a:pt x="18" y="8"/>
                    <a:pt x="33" y="11"/>
                  </a:cubicBezTo>
                  <a:cubicBezTo>
                    <a:pt x="34" y="11"/>
                    <a:pt x="35" y="11"/>
                    <a:pt x="36" y="10"/>
                  </a:cubicBezTo>
                  <a:cubicBezTo>
                    <a:pt x="48" y="0"/>
                    <a:pt x="62" y="5"/>
                    <a:pt x="66" y="19"/>
                  </a:cubicBezTo>
                  <a:cubicBezTo>
                    <a:pt x="67" y="20"/>
                    <a:pt x="67" y="20"/>
                    <a:pt x="68" y="21"/>
                  </a:cubicBezTo>
                  <a:cubicBezTo>
                    <a:pt x="80" y="26"/>
                    <a:pt x="84" y="38"/>
                    <a:pt x="76" y="48"/>
                  </a:cubicBezTo>
                  <a:cubicBezTo>
                    <a:pt x="76" y="49"/>
                    <a:pt x="76" y="49"/>
                    <a:pt x="75" y="49"/>
                  </a:cubicBezTo>
                  <a:cubicBezTo>
                    <a:pt x="75" y="49"/>
                    <a:pt x="75" y="48"/>
                    <a:pt x="75" y="48"/>
                  </a:cubicBezTo>
                  <a:cubicBezTo>
                    <a:pt x="74" y="46"/>
                    <a:pt x="73" y="45"/>
                    <a:pt x="73" y="43"/>
                  </a:cubicBezTo>
                  <a:cubicBezTo>
                    <a:pt x="72" y="42"/>
                    <a:pt x="72" y="41"/>
                    <a:pt x="73" y="40"/>
                  </a:cubicBezTo>
                  <a:cubicBezTo>
                    <a:pt x="76" y="34"/>
                    <a:pt x="74" y="29"/>
                    <a:pt x="69" y="25"/>
                  </a:cubicBezTo>
                  <a:cubicBezTo>
                    <a:pt x="68" y="25"/>
                    <a:pt x="68" y="25"/>
                    <a:pt x="68" y="26"/>
                  </a:cubicBezTo>
                  <a:cubicBezTo>
                    <a:pt x="68" y="28"/>
                    <a:pt x="68" y="31"/>
                    <a:pt x="67" y="35"/>
                  </a:cubicBezTo>
                  <a:cubicBezTo>
                    <a:pt x="67" y="36"/>
                    <a:pt x="68" y="37"/>
                    <a:pt x="68" y="38"/>
                  </a:cubicBezTo>
                  <a:cubicBezTo>
                    <a:pt x="82" y="59"/>
                    <a:pt x="72" y="77"/>
                    <a:pt x="52" y="74"/>
                  </a:cubicBezTo>
                  <a:cubicBezTo>
                    <a:pt x="52" y="74"/>
                    <a:pt x="51" y="73"/>
                    <a:pt x="52" y="73"/>
                  </a:cubicBezTo>
                  <a:cubicBezTo>
                    <a:pt x="53" y="71"/>
                    <a:pt x="54" y="70"/>
                    <a:pt x="55" y="68"/>
                  </a:cubicBezTo>
                  <a:cubicBezTo>
                    <a:pt x="56" y="67"/>
                    <a:pt x="57" y="67"/>
                    <a:pt x="58" y="67"/>
                  </a:cubicBezTo>
                  <a:cubicBezTo>
                    <a:pt x="66" y="67"/>
                    <a:pt x="71" y="62"/>
                    <a:pt x="71" y="55"/>
                  </a:cubicBezTo>
                  <a:cubicBezTo>
                    <a:pt x="71" y="55"/>
                    <a:pt x="70" y="54"/>
                    <a:pt x="70" y="55"/>
                  </a:cubicBezTo>
                  <a:cubicBezTo>
                    <a:pt x="67" y="57"/>
                    <a:pt x="64" y="59"/>
                    <a:pt x="60" y="60"/>
                  </a:cubicBezTo>
                  <a:cubicBezTo>
                    <a:pt x="59" y="61"/>
                    <a:pt x="58" y="61"/>
                    <a:pt x="58" y="62"/>
                  </a:cubicBezTo>
                  <a:close/>
                  <a:moveTo>
                    <a:pt x="16" y="55"/>
                  </a:moveTo>
                  <a:cubicBezTo>
                    <a:pt x="16" y="53"/>
                    <a:pt x="16" y="51"/>
                    <a:pt x="16" y="50"/>
                  </a:cubicBezTo>
                  <a:cubicBezTo>
                    <a:pt x="17" y="49"/>
                    <a:pt x="16" y="48"/>
                    <a:pt x="16" y="47"/>
                  </a:cubicBezTo>
                  <a:cubicBezTo>
                    <a:pt x="14" y="44"/>
                    <a:pt x="13" y="42"/>
                    <a:pt x="12" y="39"/>
                  </a:cubicBezTo>
                  <a:cubicBezTo>
                    <a:pt x="11" y="39"/>
                    <a:pt x="11" y="38"/>
                    <a:pt x="10" y="39"/>
                  </a:cubicBezTo>
                  <a:cubicBezTo>
                    <a:pt x="7" y="45"/>
                    <a:pt x="9" y="52"/>
                    <a:pt x="15" y="55"/>
                  </a:cubicBezTo>
                  <a:cubicBezTo>
                    <a:pt x="15" y="56"/>
                    <a:pt x="16" y="55"/>
                    <a:pt x="16" y="55"/>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400">
                <a:solidFill>
                  <a:schemeClr val="tx1">
                    <a:lumMod val="75000"/>
                    <a:lumOff val="25000"/>
                  </a:schemeClr>
                </a:solidFill>
                <a:latin typeface="+mn-ea"/>
              </a:endParaRPr>
            </a:p>
          </p:txBody>
        </p:sp>
      </p:grpSp>
      <p:grpSp>
        <p:nvGrpSpPr>
          <p:cNvPr id="19" name="组合 18"/>
          <p:cNvGrpSpPr/>
          <p:nvPr/>
        </p:nvGrpSpPr>
        <p:grpSpPr>
          <a:xfrm>
            <a:off x="6825630" y="3696985"/>
            <a:ext cx="804333" cy="804333"/>
            <a:chOff x="6990291" y="2989263"/>
            <a:chExt cx="804333" cy="804333"/>
          </a:xfrm>
        </p:grpSpPr>
        <p:sp>
          <p:nvSpPr>
            <p:cNvPr id="20" name="Oval 15"/>
            <p:cNvSpPr>
              <a:spLocks noChangeArrowheads="1"/>
            </p:cNvSpPr>
            <p:nvPr/>
          </p:nvSpPr>
          <p:spPr bwMode="auto">
            <a:xfrm>
              <a:off x="6990291" y="2989263"/>
              <a:ext cx="804333" cy="804333"/>
            </a:xfrm>
            <a:prstGeom prst="ellipse">
              <a:avLst/>
            </a:prstGeom>
            <a:solidFill>
              <a:schemeClr val="accent3"/>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2805" dirty="0">
                <a:solidFill>
                  <a:schemeClr val="tx1">
                    <a:lumMod val="75000"/>
                    <a:lumOff val="25000"/>
                  </a:schemeClr>
                </a:solidFill>
                <a:latin typeface="+mn-ea"/>
              </a:endParaRPr>
            </a:p>
          </p:txBody>
        </p:sp>
        <p:sp>
          <p:nvSpPr>
            <p:cNvPr id="21" name="Freeform 27"/>
            <p:cNvSpPr>
              <a:spLocks noEditPoints="1"/>
            </p:cNvSpPr>
            <p:nvPr/>
          </p:nvSpPr>
          <p:spPr bwMode="auto">
            <a:xfrm>
              <a:off x="7195608" y="3179764"/>
              <a:ext cx="395817" cy="395817"/>
            </a:xfrm>
            <a:custGeom>
              <a:avLst/>
              <a:gdLst>
                <a:gd name="T0" fmla="*/ 1115539757 w 79"/>
                <a:gd name="T1" fmla="*/ 550710927 h 79"/>
                <a:gd name="T2" fmla="*/ 0 w 79"/>
                <a:gd name="T3" fmla="*/ 550710927 h 79"/>
                <a:gd name="T4" fmla="*/ 847247002 w 79"/>
                <a:gd name="T5" fmla="*/ 578950490 h 79"/>
                <a:gd name="T6" fmla="*/ 903729885 w 79"/>
                <a:gd name="T7" fmla="*/ 480106384 h 79"/>
                <a:gd name="T8" fmla="*/ 1002573991 w 79"/>
                <a:gd name="T9" fmla="*/ 522467607 h 79"/>
                <a:gd name="T10" fmla="*/ 1016695651 w 79"/>
                <a:gd name="T11" fmla="*/ 451863064 h 79"/>
                <a:gd name="T12" fmla="*/ 1030813553 w 79"/>
                <a:gd name="T13" fmla="*/ 564828829 h 79"/>
                <a:gd name="T14" fmla="*/ 1016695651 w 79"/>
                <a:gd name="T15" fmla="*/ 607193810 h 79"/>
                <a:gd name="T16" fmla="*/ 1030813553 w 79"/>
                <a:gd name="T17" fmla="*/ 621311712 h 79"/>
                <a:gd name="T18" fmla="*/ 1016695651 w 79"/>
                <a:gd name="T19" fmla="*/ 635433373 h 79"/>
                <a:gd name="T20" fmla="*/ 974330670 w 79"/>
                <a:gd name="T21" fmla="*/ 593072150 h 79"/>
                <a:gd name="T22" fmla="*/ 974330670 w 79"/>
                <a:gd name="T23" fmla="*/ 649555033 h 79"/>
                <a:gd name="T24" fmla="*/ 1016695651 w 79"/>
                <a:gd name="T25" fmla="*/ 663676693 h 79"/>
                <a:gd name="T26" fmla="*/ 550710927 w 79"/>
                <a:gd name="T27" fmla="*/ 1030813553 h 79"/>
                <a:gd name="T28" fmla="*/ 550710927 w 79"/>
                <a:gd name="T29" fmla="*/ 70604543 h 79"/>
                <a:gd name="T30" fmla="*/ 706037916 w 79"/>
                <a:gd name="T31" fmla="*/ 112965766 h 79"/>
                <a:gd name="T32" fmla="*/ 508345947 w 79"/>
                <a:gd name="T33" fmla="*/ 211809872 h 79"/>
                <a:gd name="T34" fmla="*/ 409501841 w 79"/>
                <a:gd name="T35" fmla="*/ 225931532 h 79"/>
                <a:gd name="T36" fmla="*/ 395380181 w 79"/>
                <a:gd name="T37" fmla="*/ 324775638 h 79"/>
                <a:gd name="T38" fmla="*/ 353018958 w 79"/>
                <a:gd name="T39" fmla="*/ 395380181 h 79"/>
                <a:gd name="T40" fmla="*/ 324775638 w 79"/>
                <a:gd name="T41" fmla="*/ 423623501 h 79"/>
                <a:gd name="T42" fmla="*/ 353018958 w 79"/>
                <a:gd name="T43" fmla="*/ 451863064 h 79"/>
                <a:gd name="T44" fmla="*/ 381262278 w 79"/>
                <a:gd name="T45" fmla="*/ 437745161 h 79"/>
                <a:gd name="T46" fmla="*/ 437745161 w 79"/>
                <a:gd name="T47" fmla="*/ 381262278 h 79"/>
                <a:gd name="T48" fmla="*/ 508345947 w 79"/>
                <a:gd name="T49" fmla="*/ 409501841 h 79"/>
                <a:gd name="T50" fmla="*/ 550710927 w 79"/>
                <a:gd name="T51" fmla="*/ 451863064 h 79"/>
                <a:gd name="T52" fmla="*/ 480106384 w 79"/>
                <a:gd name="T53" fmla="*/ 465984724 h 79"/>
                <a:gd name="T54" fmla="*/ 423623501 w 79"/>
                <a:gd name="T55" fmla="*/ 437745161 h 79"/>
                <a:gd name="T56" fmla="*/ 338897298 w 79"/>
                <a:gd name="T57" fmla="*/ 494228044 h 79"/>
                <a:gd name="T58" fmla="*/ 310657735 w 79"/>
                <a:gd name="T59" fmla="*/ 635433373 h 79"/>
                <a:gd name="T60" fmla="*/ 381262278 w 79"/>
                <a:gd name="T61" fmla="*/ 691916256 h 79"/>
                <a:gd name="T62" fmla="*/ 480106384 w 79"/>
                <a:gd name="T63" fmla="*/ 691916256 h 79"/>
                <a:gd name="T64" fmla="*/ 578950490 w 79"/>
                <a:gd name="T65" fmla="*/ 946091108 h 79"/>
                <a:gd name="T66" fmla="*/ 663676693 w 79"/>
                <a:gd name="T67" fmla="*/ 776642459 h 79"/>
                <a:gd name="T68" fmla="*/ 663676693 w 79"/>
                <a:gd name="T69" fmla="*/ 607193810 h 79"/>
                <a:gd name="T70" fmla="*/ 593072150 w 79"/>
                <a:gd name="T71" fmla="*/ 508345947 h 79"/>
                <a:gd name="T72" fmla="*/ 635433373 w 79"/>
                <a:gd name="T73" fmla="*/ 550710927 h 79"/>
                <a:gd name="T74" fmla="*/ 720159576 w 79"/>
                <a:gd name="T75" fmla="*/ 494228044 h 79"/>
                <a:gd name="T76" fmla="*/ 677794595 w 79"/>
                <a:gd name="T77" fmla="*/ 465984724 h 79"/>
                <a:gd name="T78" fmla="*/ 748399139 w 79"/>
                <a:gd name="T79" fmla="*/ 465984724 h 79"/>
                <a:gd name="T80" fmla="*/ 833125342 w 79"/>
                <a:gd name="T81" fmla="*/ 578950490 h 79"/>
                <a:gd name="T82" fmla="*/ 691916256 w 79"/>
                <a:gd name="T83" fmla="*/ 776642459 h 79"/>
                <a:gd name="T84" fmla="*/ 663676693 w 79"/>
                <a:gd name="T85" fmla="*/ 847247002 h 79"/>
                <a:gd name="T86" fmla="*/ 706037916 w 79"/>
                <a:gd name="T87" fmla="*/ 790764119 h 79"/>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79" h="79">
                  <a:moveTo>
                    <a:pt x="39" y="0"/>
                  </a:moveTo>
                  <a:cubicBezTo>
                    <a:pt x="61" y="0"/>
                    <a:pt x="79" y="18"/>
                    <a:pt x="79" y="39"/>
                  </a:cubicBezTo>
                  <a:cubicBezTo>
                    <a:pt x="79" y="61"/>
                    <a:pt x="61" y="79"/>
                    <a:pt x="39" y="79"/>
                  </a:cubicBezTo>
                  <a:cubicBezTo>
                    <a:pt x="18" y="79"/>
                    <a:pt x="0" y="61"/>
                    <a:pt x="0" y="39"/>
                  </a:cubicBezTo>
                  <a:cubicBezTo>
                    <a:pt x="0" y="18"/>
                    <a:pt x="18" y="0"/>
                    <a:pt x="39" y="0"/>
                  </a:cubicBezTo>
                  <a:close/>
                  <a:moveTo>
                    <a:pt x="60" y="41"/>
                  </a:moveTo>
                  <a:cubicBezTo>
                    <a:pt x="61" y="39"/>
                    <a:pt x="62" y="36"/>
                    <a:pt x="62" y="34"/>
                  </a:cubicBezTo>
                  <a:cubicBezTo>
                    <a:pt x="62" y="33"/>
                    <a:pt x="63" y="33"/>
                    <a:pt x="64" y="34"/>
                  </a:cubicBezTo>
                  <a:cubicBezTo>
                    <a:pt x="65" y="35"/>
                    <a:pt x="67" y="37"/>
                    <a:pt x="69" y="38"/>
                  </a:cubicBezTo>
                  <a:cubicBezTo>
                    <a:pt x="70" y="39"/>
                    <a:pt x="70" y="39"/>
                    <a:pt x="71" y="37"/>
                  </a:cubicBezTo>
                  <a:cubicBezTo>
                    <a:pt x="71" y="36"/>
                    <a:pt x="71" y="34"/>
                    <a:pt x="71" y="32"/>
                  </a:cubicBezTo>
                  <a:cubicBezTo>
                    <a:pt x="72" y="31"/>
                    <a:pt x="72" y="31"/>
                    <a:pt x="72" y="32"/>
                  </a:cubicBezTo>
                  <a:cubicBezTo>
                    <a:pt x="73" y="34"/>
                    <a:pt x="73" y="37"/>
                    <a:pt x="73" y="39"/>
                  </a:cubicBezTo>
                  <a:cubicBezTo>
                    <a:pt x="73" y="39"/>
                    <a:pt x="73" y="40"/>
                    <a:pt x="73" y="40"/>
                  </a:cubicBezTo>
                  <a:cubicBezTo>
                    <a:pt x="72" y="41"/>
                    <a:pt x="72" y="41"/>
                    <a:pt x="72" y="41"/>
                  </a:cubicBezTo>
                  <a:cubicBezTo>
                    <a:pt x="72" y="42"/>
                    <a:pt x="72" y="43"/>
                    <a:pt x="72" y="43"/>
                  </a:cubicBezTo>
                  <a:cubicBezTo>
                    <a:pt x="73" y="43"/>
                    <a:pt x="73" y="43"/>
                    <a:pt x="73" y="43"/>
                  </a:cubicBezTo>
                  <a:cubicBezTo>
                    <a:pt x="73" y="44"/>
                    <a:pt x="73" y="44"/>
                    <a:pt x="73" y="44"/>
                  </a:cubicBezTo>
                  <a:cubicBezTo>
                    <a:pt x="73" y="45"/>
                    <a:pt x="73" y="45"/>
                    <a:pt x="72" y="45"/>
                  </a:cubicBezTo>
                  <a:cubicBezTo>
                    <a:pt x="72" y="45"/>
                    <a:pt x="72" y="45"/>
                    <a:pt x="72" y="45"/>
                  </a:cubicBezTo>
                  <a:cubicBezTo>
                    <a:pt x="70" y="45"/>
                    <a:pt x="70" y="45"/>
                    <a:pt x="70" y="44"/>
                  </a:cubicBezTo>
                  <a:cubicBezTo>
                    <a:pt x="70" y="43"/>
                    <a:pt x="69" y="43"/>
                    <a:pt x="69" y="42"/>
                  </a:cubicBezTo>
                  <a:cubicBezTo>
                    <a:pt x="67" y="38"/>
                    <a:pt x="67" y="37"/>
                    <a:pt x="68" y="43"/>
                  </a:cubicBezTo>
                  <a:cubicBezTo>
                    <a:pt x="68" y="44"/>
                    <a:pt x="69" y="45"/>
                    <a:pt x="69" y="46"/>
                  </a:cubicBezTo>
                  <a:cubicBezTo>
                    <a:pt x="69" y="47"/>
                    <a:pt x="70" y="47"/>
                    <a:pt x="71" y="47"/>
                  </a:cubicBezTo>
                  <a:cubicBezTo>
                    <a:pt x="71" y="47"/>
                    <a:pt x="71" y="47"/>
                    <a:pt x="72" y="47"/>
                  </a:cubicBezTo>
                  <a:cubicBezTo>
                    <a:pt x="72" y="47"/>
                    <a:pt x="72" y="47"/>
                    <a:pt x="72" y="47"/>
                  </a:cubicBezTo>
                  <a:cubicBezTo>
                    <a:pt x="69" y="62"/>
                    <a:pt x="55" y="73"/>
                    <a:pt x="39" y="73"/>
                  </a:cubicBezTo>
                  <a:cubicBezTo>
                    <a:pt x="21" y="73"/>
                    <a:pt x="5" y="58"/>
                    <a:pt x="5" y="39"/>
                  </a:cubicBezTo>
                  <a:cubicBezTo>
                    <a:pt x="5" y="21"/>
                    <a:pt x="21" y="5"/>
                    <a:pt x="39" y="5"/>
                  </a:cubicBezTo>
                  <a:cubicBezTo>
                    <a:pt x="43" y="5"/>
                    <a:pt x="46" y="6"/>
                    <a:pt x="50" y="7"/>
                  </a:cubicBezTo>
                  <a:cubicBezTo>
                    <a:pt x="50" y="7"/>
                    <a:pt x="50" y="8"/>
                    <a:pt x="50" y="8"/>
                  </a:cubicBezTo>
                  <a:cubicBezTo>
                    <a:pt x="46" y="10"/>
                    <a:pt x="43" y="12"/>
                    <a:pt x="39" y="14"/>
                  </a:cubicBezTo>
                  <a:cubicBezTo>
                    <a:pt x="38" y="15"/>
                    <a:pt x="38" y="15"/>
                    <a:pt x="36" y="15"/>
                  </a:cubicBezTo>
                  <a:cubicBezTo>
                    <a:pt x="34" y="15"/>
                    <a:pt x="32" y="15"/>
                    <a:pt x="30" y="15"/>
                  </a:cubicBezTo>
                  <a:cubicBezTo>
                    <a:pt x="29" y="15"/>
                    <a:pt x="29" y="15"/>
                    <a:pt x="29" y="16"/>
                  </a:cubicBezTo>
                  <a:cubicBezTo>
                    <a:pt x="29" y="18"/>
                    <a:pt x="29" y="20"/>
                    <a:pt x="28" y="21"/>
                  </a:cubicBezTo>
                  <a:cubicBezTo>
                    <a:pt x="28" y="22"/>
                    <a:pt x="28" y="23"/>
                    <a:pt x="28" y="23"/>
                  </a:cubicBezTo>
                  <a:cubicBezTo>
                    <a:pt x="27" y="25"/>
                    <a:pt x="27" y="26"/>
                    <a:pt x="26" y="27"/>
                  </a:cubicBezTo>
                  <a:cubicBezTo>
                    <a:pt x="26" y="28"/>
                    <a:pt x="26" y="28"/>
                    <a:pt x="25" y="28"/>
                  </a:cubicBezTo>
                  <a:cubicBezTo>
                    <a:pt x="25" y="28"/>
                    <a:pt x="24" y="28"/>
                    <a:pt x="24" y="29"/>
                  </a:cubicBezTo>
                  <a:cubicBezTo>
                    <a:pt x="23" y="29"/>
                    <a:pt x="23" y="29"/>
                    <a:pt x="23" y="30"/>
                  </a:cubicBezTo>
                  <a:cubicBezTo>
                    <a:pt x="23" y="30"/>
                    <a:pt x="23" y="31"/>
                    <a:pt x="24" y="31"/>
                  </a:cubicBezTo>
                  <a:cubicBezTo>
                    <a:pt x="24" y="32"/>
                    <a:pt x="24" y="32"/>
                    <a:pt x="25" y="32"/>
                  </a:cubicBezTo>
                  <a:cubicBezTo>
                    <a:pt x="25" y="32"/>
                    <a:pt x="25" y="32"/>
                    <a:pt x="26" y="32"/>
                  </a:cubicBezTo>
                  <a:cubicBezTo>
                    <a:pt x="27" y="32"/>
                    <a:pt x="27" y="32"/>
                    <a:pt x="27" y="31"/>
                  </a:cubicBezTo>
                  <a:cubicBezTo>
                    <a:pt x="28" y="30"/>
                    <a:pt x="29" y="29"/>
                    <a:pt x="30" y="28"/>
                  </a:cubicBezTo>
                  <a:cubicBezTo>
                    <a:pt x="30" y="27"/>
                    <a:pt x="30" y="27"/>
                    <a:pt x="31" y="27"/>
                  </a:cubicBezTo>
                  <a:cubicBezTo>
                    <a:pt x="32" y="28"/>
                    <a:pt x="34" y="28"/>
                    <a:pt x="35" y="28"/>
                  </a:cubicBezTo>
                  <a:cubicBezTo>
                    <a:pt x="36" y="28"/>
                    <a:pt x="36" y="29"/>
                    <a:pt x="36" y="29"/>
                  </a:cubicBezTo>
                  <a:cubicBezTo>
                    <a:pt x="37" y="30"/>
                    <a:pt x="38" y="31"/>
                    <a:pt x="39" y="32"/>
                  </a:cubicBezTo>
                  <a:cubicBezTo>
                    <a:pt x="40" y="32"/>
                    <a:pt x="40" y="32"/>
                    <a:pt x="39" y="32"/>
                  </a:cubicBezTo>
                  <a:cubicBezTo>
                    <a:pt x="38" y="33"/>
                    <a:pt x="36" y="33"/>
                    <a:pt x="35" y="33"/>
                  </a:cubicBezTo>
                  <a:cubicBezTo>
                    <a:pt x="35" y="33"/>
                    <a:pt x="34" y="33"/>
                    <a:pt x="34" y="33"/>
                  </a:cubicBezTo>
                  <a:cubicBezTo>
                    <a:pt x="33" y="32"/>
                    <a:pt x="32" y="32"/>
                    <a:pt x="32" y="31"/>
                  </a:cubicBezTo>
                  <a:cubicBezTo>
                    <a:pt x="31" y="31"/>
                    <a:pt x="31" y="31"/>
                    <a:pt x="30" y="31"/>
                  </a:cubicBezTo>
                  <a:cubicBezTo>
                    <a:pt x="29" y="32"/>
                    <a:pt x="27" y="33"/>
                    <a:pt x="25" y="34"/>
                  </a:cubicBezTo>
                  <a:cubicBezTo>
                    <a:pt x="24" y="34"/>
                    <a:pt x="24" y="34"/>
                    <a:pt x="24" y="35"/>
                  </a:cubicBezTo>
                  <a:cubicBezTo>
                    <a:pt x="23" y="38"/>
                    <a:pt x="23" y="40"/>
                    <a:pt x="22" y="42"/>
                  </a:cubicBezTo>
                  <a:cubicBezTo>
                    <a:pt x="21" y="44"/>
                    <a:pt x="21" y="44"/>
                    <a:pt x="22" y="45"/>
                  </a:cubicBezTo>
                  <a:cubicBezTo>
                    <a:pt x="23" y="46"/>
                    <a:pt x="24" y="47"/>
                    <a:pt x="25" y="49"/>
                  </a:cubicBezTo>
                  <a:cubicBezTo>
                    <a:pt x="26" y="50"/>
                    <a:pt x="26" y="50"/>
                    <a:pt x="27" y="49"/>
                  </a:cubicBezTo>
                  <a:cubicBezTo>
                    <a:pt x="28" y="49"/>
                    <a:pt x="30" y="49"/>
                    <a:pt x="32" y="48"/>
                  </a:cubicBezTo>
                  <a:cubicBezTo>
                    <a:pt x="33" y="48"/>
                    <a:pt x="33" y="48"/>
                    <a:pt x="34" y="49"/>
                  </a:cubicBezTo>
                  <a:cubicBezTo>
                    <a:pt x="36" y="55"/>
                    <a:pt x="38" y="61"/>
                    <a:pt x="40" y="67"/>
                  </a:cubicBezTo>
                  <a:cubicBezTo>
                    <a:pt x="40" y="68"/>
                    <a:pt x="40" y="68"/>
                    <a:pt x="41" y="67"/>
                  </a:cubicBezTo>
                  <a:cubicBezTo>
                    <a:pt x="43" y="64"/>
                    <a:pt x="44" y="61"/>
                    <a:pt x="46" y="58"/>
                  </a:cubicBezTo>
                  <a:cubicBezTo>
                    <a:pt x="47" y="57"/>
                    <a:pt x="47" y="57"/>
                    <a:pt x="47" y="55"/>
                  </a:cubicBezTo>
                  <a:cubicBezTo>
                    <a:pt x="48" y="51"/>
                    <a:pt x="48" y="48"/>
                    <a:pt x="48" y="44"/>
                  </a:cubicBezTo>
                  <a:cubicBezTo>
                    <a:pt x="49" y="43"/>
                    <a:pt x="49" y="42"/>
                    <a:pt x="47" y="43"/>
                  </a:cubicBezTo>
                  <a:cubicBezTo>
                    <a:pt x="46" y="43"/>
                    <a:pt x="46" y="43"/>
                    <a:pt x="45" y="41"/>
                  </a:cubicBezTo>
                  <a:cubicBezTo>
                    <a:pt x="44" y="40"/>
                    <a:pt x="43" y="38"/>
                    <a:pt x="42" y="36"/>
                  </a:cubicBezTo>
                  <a:cubicBezTo>
                    <a:pt x="41" y="34"/>
                    <a:pt x="41" y="34"/>
                    <a:pt x="42" y="36"/>
                  </a:cubicBezTo>
                  <a:cubicBezTo>
                    <a:pt x="43" y="37"/>
                    <a:pt x="44" y="38"/>
                    <a:pt x="45" y="39"/>
                  </a:cubicBezTo>
                  <a:cubicBezTo>
                    <a:pt x="47" y="41"/>
                    <a:pt x="47" y="41"/>
                    <a:pt x="48" y="40"/>
                  </a:cubicBezTo>
                  <a:cubicBezTo>
                    <a:pt x="49" y="38"/>
                    <a:pt x="50" y="37"/>
                    <a:pt x="51" y="35"/>
                  </a:cubicBezTo>
                  <a:cubicBezTo>
                    <a:pt x="51" y="34"/>
                    <a:pt x="51" y="34"/>
                    <a:pt x="50" y="34"/>
                  </a:cubicBezTo>
                  <a:cubicBezTo>
                    <a:pt x="49" y="33"/>
                    <a:pt x="49" y="33"/>
                    <a:pt x="48" y="33"/>
                  </a:cubicBezTo>
                  <a:cubicBezTo>
                    <a:pt x="46" y="32"/>
                    <a:pt x="46" y="32"/>
                    <a:pt x="48" y="32"/>
                  </a:cubicBezTo>
                  <a:cubicBezTo>
                    <a:pt x="50" y="33"/>
                    <a:pt x="51" y="33"/>
                    <a:pt x="53" y="33"/>
                  </a:cubicBezTo>
                  <a:cubicBezTo>
                    <a:pt x="54" y="33"/>
                    <a:pt x="54" y="34"/>
                    <a:pt x="55" y="35"/>
                  </a:cubicBezTo>
                  <a:cubicBezTo>
                    <a:pt x="57" y="37"/>
                    <a:pt x="58" y="39"/>
                    <a:pt x="59" y="41"/>
                  </a:cubicBezTo>
                  <a:cubicBezTo>
                    <a:pt x="60" y="43"/>
                    <a:pt x="60" y="43"/>
                    <a:pt x="60" y="41"/>
                  </a:cubicBezTo>
                  <a:close/>
                  <a:moveTo>
                    <a:pt x="49" y="55"/>
                  </a:moveTo>
                  <a:cubicBezTo>
                    <a:pt x="49" y="56"/>
                    <a:pt x="48" y="56"/>
                    <a:pt x="48" y="57"/>
                  </a:cubicBezTo>
                  <a:cubicBezTo>
                    <a:pt x="47" y="58"/>
                    <a:pt x="47" y="59"/>
                    <a:pt x="47" y="60"/>
                  </a:cubicBezTo>
                  <a:cubicBezTo>
                    <a:pt x="48" y="63"/>
                    <a:pt x="48" y="63"/>
                    <a:pt x="49" y="61"/>
                  </a:cubicBezTo>
                  <a:cubicBezTo>
                    <a:pt x="49" y="59"/>
                    <a:pt x="49" y="57"/>
                    <a:pt x="50" y="56"/>
                  </a:cubicBezTo>
                  <a:cubicBezTo>
                    <a:pt x="51" y="53"/>
                    <a:pt x="50" y="53"/>
                    <a:pt x="49" y="55"/>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400">
                <a:solidFill>
                  <a:schemeClr val="tx1">
                    <a:lumMod val="75000"/>
                    <a:lumOff val="25000"/>
                  </a:schemeClr>
                </a:solidFill>
                <a:latin typeface="+mn-ea"/>
              </a:endParaRPr>
            </a:p>
          </p:txBody>
        </p:sp>
      </p:grpSp>
      <p:grpSp>
        <p:nvGrpSpPr>
          <p:cNvPr id="22" name="组合 21"/>
          <p:cNvGrpSpPr/>
          <p:nvPr/>
        </p:nvGrpSpPr>
        <p:grpSpPr>
          <a:xfrm>
            <a:off x="689413" y="3318102"/>
            <a:ext cx="1566333" cy="1564216"/>
            <a:chOff x="854074" y="2610380"/>
            <a:chExt cx="1566333" cy="1564216"/>
          </a:xfrm>
        </p:grpSpPr>
        <p:sp>
          <p:nvSpPr>
            <p:cNvPr id="23" name="Oval 11"/>
            <p:cNvSpPr>
              <a:spLocks noChangeArrowheads="1"/>
            </p:cNvSpPr>
            <p:nvPr/>
          </p:nvSpPr>
          <p:spPr bwMode="auto">
            <a:xfrm>
              <a:off x="854074" y="2610380"/>
              <a:ext cx="1566333" cy="1564216"/>
            </a:xfrm>
            <a:prstGeom prst="ellipse">
              <a:avLst/>
            </a:prstGeom>
            <a:solidFill>
              <a:schemeClr val="accent1"/>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2805">
                <a:solidFill>
                  <a:schemeClr val="tx1">
                    <a:lumMod val="75000"/>
                    <a:lumOff val="25000"/>
                  </a:schemeClr>
                </a:solidFill>
                <a:latin typeface="+mn-ea"/>
              </a:endParaRPr>
            </a:p>
          </p:txBody>
        </p:sp>
        <p:sp>
          <p:nvSpPr>
            <p:cNvPr id="24" name="Freeform 28"/>
            <p:cNvSpPr>
              <a:spLocks noEditPoints="1"/>
            </p:cNvSpPr>
            <p:nvPr/>
          </p:nvSpPr>
          <p:spPr bwMode="auto">
            <a:xfrm>
              <a:off x="1290108" y="3050648"/>
              <a:ext cx="690033" cy="690033"/>
            </a:xfrm>
            <a:custGeom>
              <a:avLst/>
              <a:gdLst>
                <a:gd name="T0" fmla="*/ 970408127 w 138"/>
                <a:gd name="T1" fmla="*/ 1940812505 h 138"/>
                <a:gd name="T2" fmla="*/ 1603281199 w 138"/>
                <a:gd name="T3" fmla="*/ 506300708 h 138"/>
                <a:gd name="T4" fmla="*/ 1476705085 w 138"/>
                <a:gd name="T5" fmla="*/ 900088480 h 138"/>
                <a:gd name="T6" fmla="*/ 1772046852 w 138"/>
                <a:gd name="T7" fmla="*/ 900088480 h 138"/>
                <a:gd name="T8" fmla="*/ 1743916743 w 138"/>
                <a:gd name="T9" fmla="*/ 1012597665 h 138"/>
                <a:gd name="T10" fmla="*/ 1434511797 w 138"/>
                <a:gd name="T11" fmla="*/ 1336065791 h 138"/>
                <a:gd name="T12" fmla="*/ 1631407558 w 138"/>
                <a:gd name="T13" fmla="*/ 1420448617 h 138"/>
                <a:gd name="T14" fmla="*/ 351598235 w 138"/>
                <a:gd name="T15" fmla="*/ 1420448617 h 138"/>
                <a:gd name="T16" fmla="*/ 478170599 w 138"/>
                <a:gd name="T17" fmla="*/ 1026660845 h 138"/>
                <a:gd name="T18" fmla="*/ 182828832 w 138"/>
                <a:gd name="T19" fmla="*/ 1040724024 h 138"/>
                <a:gd name="T20" fmla="*/ 210958941 w 138"/>
                <a:gd name="T21" fmla="*/ 928214839 h 138"/>
                <a:gd name="T22" fmla="*/ 520363887 w 138"/>
                <a:gd name="T23" fmla="*/ 604746713 h 138"/>
                <a:gd name="T24" fmla="*/ 309404946 w 138"/>
                <a:gd name="T25" fmla="*/ 520363887 h 138"/>
                <a:gd name="T26" fmla="*/ 1293876253 w 138"/>
                <a:gd name="T27" fmla="*/ 267211658 h 138"/>
                <a:gd name="T28" fmla="*/ 1532961553 w 138"/>
                <a:gd name="T29" fmla="*/ 450044240 h 138"/>
                <a:gd name="T30" fmla="*/ 1307939432 w 138"/>
                <a:gd name="T31" fmla="*/ 253148479 h 138"/>
                <a:gd name="T32" fmla="*/ 1040724024 w 138"/>
                <a:gd name="T33" fmla="*/ 168765653 h 138"/>
                <a:gd name="T34" fmla="*/ 1040724024 w 138"/>
                <a:gd name="T35" fmla="*/ 562553425 h 138"/>
                <a:gd name="T36" fmla="*/ 1139173780 w 138"/>
                <a:gd name="T37" fmla="*/ 196895761 h 138"/>
                <a:gd name="T38" fmla="*/ 857895192 w 138"/>
                <a:gd name="T39" fmla="*/ 182828832 h 138"/>
                <a:gd name="T40" fmla="*/ 646936251 w 138"/>
                <a:gd name="T41" fmla="*/ 520363887 h 138"/>
                <a:gd name="T42" fmla="*/ 928214839 w 138"/>
                <a:gd name="T43" fmla="*/ 196895761 h 138"/>
                <a:gd name="T44" fmla="*/ 407850952 w 138"/>
                <a:gd name="T45" fmla="*/ 407850952 h 138"/>
                <a:gd name="T46" fmla="*/ 520363887 w 138"/>
                <a:gd name="T47" fmla="*/ 492233778 h 138"/>
                <a:gd name="T48" fmla="*/ 632873072 w 138"/>
                <a:gd name="T49" fmla="*/ 253148479 h 138"/>
                <a:gd name="T50" fmla="*/ 646936251 w 138"/>
                <a:gd name="T51" fmla="*/ 1673600846 h 138"/>
                <a:gd name="T52" fmla="*/ 407850952 w 138"/>
                <a:gd name="T53" fmla="*/ 1490768264 h 138"/>
                <a:gd name="T54" fmla="*/ 900088480 w 138"/>
                <a:gd name="T55" fmla="*/ 1757983673 h 138"/>
                <a:gd name="T56" fmla="*/ 900088480 w 138"/>
                <a:gd name="T57" fmla="*/ 1378259079 h 138"/>
                <a:gd name="T58" fmla="*/ 801638725 w 138"/>
                <a:gd name="T59" fmla="*/ 1729853564 h 138"/>
                <a:gd name="T60" fmla="*/ 1096980492 w 138"/>
                <a:gd name="T61" fmla="*/ 1757983673 h 138"/>
                <a:gd name="T62" fmla="*/ 1293876253 w 138"/>
                <a:gd name="T63" fmla="*/ 1406385438 h 138"/>
                <a:gd name="T64" fmla="*/ 1012597665 w 138"/>
                <a:gd name="T65" fmla="*/ 1729853564 h 138"/>
                <a:gd name="T66" fmla="*/ 1547024732 w 138"/>
                <a:gd name="T67" fmla="*/ 1518898373 h 138"/>
                <a:gd name="T68" fmla="*/ 1392322259 w 138"/>
                <a:gd name="T69" fmla="*/ 1462641906 h 138"/>
                <a:gd name="T70" fmla="*/ 1322002612 w 138"/>
                <a:gd name="T71" fmla="*/ 604746713 h 138"/>
                <a:gd name="T72" fmla="*/ 1012597665 w 138"/>
                <a:gd name="T73" fmla="*/ 900088480 h 138"/>
                <a:gd name="T74" fmla="*/ 1378259079 w 138"/>
                <a:gd name="T75" fmla="*/ 900088480 h 138"/>
                <a:gd name="T76" fmla="*/ 1364195900 w 138"/>
                <a:gd name="T77" fmla="*/ 1012597665 h 138"/>
                <a:gd name="T78" fmla="*/ 1012597665 w 138"/>
                <a:gd name="T79" fmla="*/ 1265746144 h 138"/>
                <a:gd name="T80" fmla="*/ 1350128970 w 138"/>
                <a:gd name="T81" fmla="*/ 1307939432 h 138"/>
                <a:gd name="T82" fmla="*/ 632873072 w 138"/>
                <a:gd name="T83" fmla="*/ 1322002612 h 138"/>
                <a:gd name="T84" fmla="*/ 928214839 w 138"/>
                <a:gd name="T85" fmla="*/ 1026660845 h 138"/>
                <a:gd name="T86" fmla="*/ 562553425 w 138"/>
                <a:gd name="T87" fmla="*/ 1040724024 h 138"/>
                <a:gd name="T88" fmla="*/ 590683534 w 138"/>
                <a:gd name="T89" fmla="*/ 928214839 h 138"/>
                <a:gd name="T90" fmla="*/ 928214839 w 138"/>
                <a:gd name="T91" fmla="*/ 661003181 h 138"/>
                <a:gd name="T92" fmla="*/ 604746713 w 138"/>
                <a:gd name="T93" fmla="*/ 618809893 h 138"/>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138" h="138">
                  <a:moveTo>
                    <a:pt x="69" y="0"/>
                  </a:moveTo>
                  <a:cubicBezTo>
                    <a:pt x="107" y="0"/>
                    <a:pt x="138" y="31"/>
                    <a:pt x="138" y="69"/>
                  </a:cubicBezTo>
                  <a:cubicBezTo>
                    <a:pt x="138" y="107"/>
                    <a:pt x="107" y="138"/>
                    <a:pt x="69" y="138"/>
                  </a:cubicBezTo>
                  <a:cubicBezTo>
                    <a:pt x="31" y="138"/>
                    <a:pt x="0" y="107"/>
                    <a:pt x="0" y="69"/>
                  </a:cubicBezTo>
                  <a:cubicBezTo>
                    <a:pt x="0" y="31"/>
                    <a:pt x="31" y="0"/>
                    <a:pt x="69" y="0"/>
                  </a:cubicBezTo>
                  <a:close/>
                  <a:moveTo>
                    <a:pt x="114" y="36"/>
                  </a:moveTo>
                  <a:cubicBezTo>
                    <a:pt x="111" y="38"/>
                    <a:pt x="107" y="40"/>
                    <a:pt x="103" y="41"/>
                  </a:cubicBezTo>
                  <a:cubicBezTo>
                    <a:pt x="102" y="41"/>
                    <a:pt x="102" y="42"/>
                    <a:pt x="102" y="43"/>
                  </a:cubicBezTo>
                  <a:cubicBezTo>
                    <a:pt x="103" y="49"/>
                    <a:pt x="104" y="57"/>
                    <a:pt x="105" y="64"/>
                  </a:cubicBezTo>
                  <a:cubicBezTo>
                    <a:pt x="105" y="65"/>
                    <a:pt x="105" y="66"/>
                    <a:pt x="106" y="66"/>
                  </a:cubicBezTo>
                  <a:cubicBezTo>
                    <a:pt x="124" y="66"/>
                    <a:pt x="124" y="66"/>
                    <a:pt x="124" y="66"/>
                  </a:cubicBezTo>
                  <a:cubicBezTo>
                    <a:pt x="125" y="66"/>
                    <a:pt x="126" y="65"/>
                    <a:pt x="126" y="64"/>
                  </a:cubicBezTo>
                  <a:cubicBezTo>
                    <a:pt x="125" y="54"/>
                    <a:pt x="121" y="45"/>
                    <a:pt x="116" y="37"/>
                  </a:cubicBezTo>
                  <a:cubicBezTo>
                    <a:pt x="116" y="36"/>
                    <a:pt x="115" y="36"/>
                    <a:pt x="114" y="36"/>
                  </a:cubicBezTo>
                  <a:close/>
                  <a:moveTo>
                    <a:pt x="124" y="72"/>
                  </a:moveTo>
                  <a:cubicBezTo>
                    <a:pt x="106" y="72"/>
                    <a:pt x="106" y="72"/>
                    <a:pt x="106" y="72"/>
                  </a:cubicBezTo>
                  <a:cubicBezTo>
                    <a:pt x="105" y="72"/>
                    <a:pt x="105" y="73"/>
                    <a:pt x="105" y="73"/>
                  </a:cubicBezTo>
                  <a:cubicBezTo>
                    <a:pt x="104" y="81"/>
                    <a:pt x="103" y="88"/>
                    <a:pt x="102" y="95"/>
                  </a:cubicBezTo>
                  <a:cubicBezTo>
                    <a:pt x="102" y="96"/>
                    <a:pt x="102" y="96"/>
                    <a:pt x="103" y="97"/>
                  </a:cubicBezTo>
                  <a:cubicBezTo>
                    <a:pt x="107" y="98"/>
                    <a:pt x="111" y="99"/>
                    <a:pt x="114" y="101"/>
                  </a:cubicBezTo>
                  <a:cubicBezTo>
                    <a:pt x="115" y="101"/>
                    <a:pt x="116" y="101"/>
                    <a:pt x="116" y="101"/>
                  </a:cubicBezTo>
                  <a:cubicBezTo>
                    <a:pt x="121" y="93"/>
                    <a:pt x="125" y="84"/>
                    <a:pt x="126" y="74"/>
                  </a:cubicBezTo>
                  <a:cubicBezTo>
                    <a:pt x="126" y="73"/>
                    <a:pt x="125" y="72"/>
                    <a:pt x="124" y="72"/>
                  </a:cubicBezTo>
                  <a:close/>
                  <a:moveTo>
                    <a:pt x="25" y="101"/>
                  </a:moveTo>
                  <a:cubicBezTo>
                    <a:pt x="28" y="99"/>
                    <a:pt x="32" y="98"/>
                    <a:pt x="36" y="97"/>
                  </a:cubicBezTo>
                  <a:cubicBezTo>
                    <a:pt x="36" y="96"/>
                    <a:pt x="37" y="96"/>
                    <a:pt x="37" y="95"/>
                  </a:cubicBezTo>
                  <a:cubicBezTo>
                    <a:pt x="35" y="88"/>
                    <a:pt x="34" y="81"/>
                    <a:pt x="34" y="73"/>
                  </a:cubicBezTo>
                  <a:cubicBezTo>
                    <a:pt x="34" y="73"/>
                    <a:pt x="33" y="72"/>
                    <a:pt x="32" y="72"/>
                  </a:cubicBezTo>
                  <a:cubicBezTo>
                    <a:pt x="15" y="72"/>
                    <a:pt x="15" y="72"/>
                    <a:pt x="15" y="72"/>
                  </a:cubicBezTo>
                  <a:cubicBezTo>
                    <a:pt x="14" y="72"/>
                    <a:pt x="13" y="73"/>
                    <a:pt x="13" y="74"/>
                  </a:cubicBezTo>
                  <a:cubicBezTo>
                    <a:pt x="14" y="84"/>
                    <a:pt x="17" y="93"/>
                    <a:pt x="22" y="101"/>
                  </a:cubicBezTo>
                  <a:cubicBezTo>
                    <a:pt x="23" y="101"/>
                    <a:pt x="24" y="101"/>
                    <a:pt x="25" y="101"/>
                  </a:cubicBezTo>
                  <a:close/>
                  <a:moveTo>
                    <a:pt x="15" y="66"/>
                  </a:moveTo>
                  <a:cubicBezTo>
                    <a:pt x="32" y="66"/>
                    <a:pt x="32" y="66"/>
                    <a:pt x="32" y="66"/>
                  </a:cubicBezTo>
                  <a:cubicBezTo>
                    <a:pt x="33" y="66"/>
                    <a:pt x="34" y="65"/>
                    <a:pt x="34" y="64"/>
                  </a:cubicBezTo>
                  <a:cubicBezTo>
                    <a:pt x="34" y="57"/>
                    <a:pt x="35" y="49"/>
                    <a:pt x="37" y="43"/>
                  </a:cubicBezTo>
                  <a:cubicBezTo>
                    <a:pt x="37" y="42"/>
                    <a:pt x="36" y="41"/>
                    <a:pt x="36" y="41"/>
                  </a:cubicBezTo>
                  <a:cubicBezTo>
                    <a:pt x="32" y="40"/>
                    <a:pt x="28" y="38"/>
                    <a:pt x="25" y="36"/>
                  </a:cubicBezTo>
                  <a:cubicBezTo>
                    <a:pt x="24" y="36"/>
                    <a:pt x="23" y="36"/>
                    <a:pt x="22" y="37"/>
                  </a:cubicBezTo>
                  <a:cubicBezTo>
                    <a:pt x="17" y="45"/>
                    <a:pt x="14" y="54"/>
                    <a:pt x="13" y="64"/>
                  </a:cubicBezTo>
                  <a:cubicBezTo>
                    <a:pt x="13" y="65"/>
                    <a:pt x="14" y="66"/>
                    <a:pt x="15" y="66"/>
                  </a:cubicBezTo>
                  <a:close/>
                  <a:moveTo>
                    <a:pt x="92" y="19"/>
                  </a:moveTo>
                  <a:cubicBezTo>
                    <a:pt x="95" y="23"/>
                    <a:pt x="98" y="29"/>
                    <a:pt x="99" y="34"/>
                  </a:cubicBezTo>
                  <a:cubicBezTo>
                    <a:pt x="100" y="35"/>
                    <a:pt x="101" y="35"/>
                    <a:pt x="101" y="35"/>
                  </a:cubicBezTo>
                  <a:cubicBezTo>
                    <a:pt x="104" y="34"/>
                    <a:pt x="107" y="33"/>
                    <a:pt x="109" y="32"/>
                  </a:cubicBezTo>
                  <a:cubicBezTo>
                    <a:pt x="110" y="32"/>
                    <a:pt x="110" y="31"/>
                    <a:pt x="110" y="31"/>
                  </a:cubicBezTo>
                  <a:cubicBezTo>
                    <a:pt x="110" y="30"/>
                    <a:pt x="110" y="30"/>
                    <a:pt x="110" y="29"/>
                  </a:cubicBezTo>
                  <a:cubicBezTo>
                    <a:pt x="105" y="24"/>
                    <a:pt x="100" y="20"/>
                    <a:pt x="93" y="18"/>
                  </a:cubicBezTo>
                  <a:cubicBezTo>
                    <a:pt x="93" y="17"/>
                    <a:pt x="92" y="18"/>
                    <a:pt x="92" y="19"/>
                  </a:cubicBezTo>
                  <a:close/>
                  <a:moveTo>
                    <a:pt x="78" y="13"/>
                  </a:moveTo>
                  <a:cubicBezTo>
                    <a:pt x="77" y="13"/>
                    <a:pt x="75" y="12"/>
                    <a:pt x="74" y="12"/>
                  </a:cubicBezTo>
                  <a:cubicBezTo>
                    <a:pt x="73" y="12"/>
                    <a:pt x="72" y="13"/>
                    <a:pt x="72" y="14"/>
                  </a:cubicBezTo>
                  <a:cubicBezTo>
                    <a:pt x="72" y="38"/>
                    <a:pt x="72" y="38"/>
                    <a:pt x="72" y="38"/>
                  </a:cubicBezTo>
                  <a:cubicBezTo>
                    <a:pt x="72" y="39"/>
                    <a:pt x="73" y="40"/>
                    <a:pt x="74" y="40"/>
                  </a:cubicBezTo>
                  <a:cubicBezTo>
                    <a:pt x="80" y="39"/>
                    <a:pt x="86" y="39"/>
                    <a:pt x="92" y="37"/>
                  </a:cubicBezTo>
                  <a:cubicBezTo>
                    <a:pt x="93" y="37"/>
                    <a:pt x="94" y="36"/>
                    <a:pt x="93" y="35"/>
                  </a:cubicBezTo>
                  <a:cubicBezTo>
                    <a:pt x="91" y="28"/>
                    <a:pt x="87" y="20"/>
                    <a:pt x="81" y="14"/>
                  </a:cubicBezTo>
                  <a:cubicBezTo>
                    <a:pt x="80" y="13"/>
                    <a:pt x="79" y="13"/>
                    <a:pt x="78" y="13"/>
                  </a:cubicBezTo>
                  <a:close/>
                  <a:moveTo>
                    <a:pt x="64" y="12"/>
                  </a:moveTo>
                  <a:cubicBezTo>
                    <a:pt x="63" y="12"/>
                    <a:pt x="62" y="13"/>
                    <a:pt x="61" y="13"/>
                  </a:cubicBezTo>
                  <a:cubicBezTo>
                    <a:pt x="59" y="13"/>
                    <a:pt x="58" y="13"/>
                    <a:pt x="57" y="14"/>
                  </a:cubicBezTo>
                  <a:cubicBezTo>
                    <a:pt x="52" y="20"/>
                    <a:pt x="48" y="28"/>
                    <a:pt x="45" y="35"/>
                  </a:cubicBezTo>
                  <a:cubicBezTo>
                    <a:pt x="45" y="36"/>
                    <a:pt x="45" y="37"/>
                    <a:pt x="46" y="37"/>
                  </a:cubicBezTo>
                  <a:cubicBezTo>
                    <a:pt x="52" y="39"/>
                    <a:pt x="58" y="39"/>
                    <a:pt x="64" y="40"/>
                  </a:cubicBezTo>
                  <a:cubicBezTo>
                    <a:pt x="65" y="40"/>
                    <a:pt x="66" y="39"/>
                    <a:pt x="66" y="38"/>
                  </a:cubicBezTo>
                  <a:cubicBezTo>
                    <a:pt x="66" y="14"/>
                    <a:pt x="66" y="14"/>
                    <a:pt x="66" y="14"/>
                  </a:cubicBezTo>
                  <a:cubicBezTo>
                    <a:pt x="66" y="13"/>
                    <a:pt x="65" y="12"/>
                    <a:pt x="64" y="12"/>
                  </a:cubicBezTo>
                  <a:close/>
                  <a:moveTo>
                    <a:pt x="45" y="18"/>
                  </a:moveTo>
                  <a:cubicBezTo>
                    <a:pt x="39" y="20"/>
                    <a:pt x="33" y="24"/>
                    <a:pt x="29" y="29"/>
                  </a:cubicBezTo>
                  <a:cubicBezTo>
                    <a:pt x="28" y="30"/>
                    <a:pt x="28" y="30"/>
                    <a:pt x="28" y="31"/>
                  </a:cubicBezTo>
                  <a:cubicBezTo>
                    <a:pt x="28" y="31"/>
                    <a:pt x="29" y="32"/>
                    <a:pt x="29" y="32"/>
                  </a:cubicBezTo>
                  <a:cubicBezTo>
                    <a:pt x="32" y="33"/>
                    <a:pt x="34" y="34"/>
                    <a:pt x="37" y="35"/>
                  </a:cubicBezTo>
                  <a:cubicBezTo>
                    <a:pt x="38" y="35"/>
                    <a:pt x="39" y="35"/>
                    <a:pt x="39" y="34"/>
                  </a:cubicBezTo>
                  <a:cubicBezTo>
                    <a:pt x="41" y="29"/>
                    <a:pt x="43" y="23"/>
                    <a:pt x="46" y="19"/>
                  </a:cubicBezTo>
                  <a:cubicBezTo>
                    <a:pt x="47" y="18"/>
                    <a:pt x="46" y="17"/>
                    <a:pt x="45" y="18"/>
                  </a:cubicBezTo>
                  <a:close/>
                  <a:moveTo>
                    <a:pt x="29" y="108"/>
                  </a:moveTo>
                  <a:cubicBezTo>
                    <a:pt x="33" y="113"/>
                    <a:pt x="39" y="117"/>
                    <a:pt x="45" y="120"/>
                  </a:cubicBezTo>
                  <a:cubicBezTo>
                    <a:pt x="46" y="120"/>
                    <a:pt x="47" y="119"/>
                    <a:pt x="46" y="119"/>
                  </a:cubicBezTo>
                  <a:cubicBezTo>
                    <a:pt x="43" y="114"/>
                    <a:pt x="41" y="109"/>
                    <a:pt x="39" y="104"/>
                  </a:cubicBezTo>
                  <a:cubicBezTo>
                    <a:pt x="39" y="103"/>
                    <a:pt x="38" y="102"/>
                    <a:pt x="37" y="103"/>
                  </a:cubicBezTo>
                  <a:cubicBezTo>
                    <a:pt x="34" y="104"/>
                    <a:pt x="32" y="104"/>
                    <a:pt x="29" y="106"/>
                  </a:cubicBezTo>
                  <a:cubicBezTo>
                    <a:pt x="28" y="106"/>
                    <a:pt x="28" y="107"/>
                    <a:pt x="29" y="108"/>
                  </a:cubicBezTo>
                  <a:close/>
                  <a:moveTo>
                    <a:pt x="61" y="125"/>
                  </a:moveTo>
                  <a:cubicBezTo>
                    <a:pt x="62" y="125"/>
                    <a:pt x="63" y="125"/>
                    <a:pt x="64" y="125"/>
                  </a:cubicBezTo>
                  <a:cubicBezTo>
                    <a:pt x="65" y="125"/>
                    <a:pt x="66" y="124"/>
                    <a:pt x="66" y="123"/>
                  </a:cubicBezTo>
                  <a:cubicBezTo>
                    <a:pt x="66" y="100"/>
                    <a:pt x="66" y="100"/>
                    <a:pt x="66" y="100"/>
                  </a:cubicBezTo>
                  <a:cubicBezTo>
                    <a:pt x="66" y="99"/>
                    <a:pt x="65" y="98"/>
                    <a:pt x="64" y="98"/>
                  </a:cubicBezTo>
                  <a:cubicBezTo>
                    <a:pt x="58" y="98"/>
                    <a:pt x="52" y="99"/>
                    <a:pt x="46" y="100"/>
                  </a:cubicBezTo>
                  <a:cubicBezTo>
                    <a:pt x="45" y="100"/>
                    <a:pt x="45" y="101"/>
                    <a:pt x="45" y="102"/>
                  </a:cubicBezTo>
                  <a:cubicBezTo>
                    <a:pt x="48" y="110"/>
                    <a:pt x="52" y="118"/>
                    <a:pt x="57" y="123"/>
                  </a:cubicBezTo>
                  <a:cubicBezTo>
                    <a:pt x="58" y="124"/>
                    <a:pt x="59" y="125"/>
                    <a:pt x="61" y="125"/>
                  </a:cubicBezTo>
                  <a:close/>
                  <a:moveTo>
                    <a:pt x="74" y="125"/>
                  </a:moveTo>
                  <a:cubicBezTo>
                    <a:pt x="75" y="125"/>
                    <a:pt x="77" y="125"/>
                    <a:pt x="78" y="125"/>
                  </a:cubicBezTo>
                  <a:cubicBezTo>
                    <a:pt x="79" y="125"/>
                    <a:pt x="80" y="124"/>
                    <a:pt x="81" y="123"/>
                  </a:cubicBezTo>
                  <a:cubicBezTo>
                    <a:pt x="87" y="118"/>
                    <a:pt x="91" y="110"/>
                    <a:pt x="93" y="102"/>
                  </a:cubicBezTo>
                  <a:cubicBezTo>
                    <a:pt x="94" y="101"/>
                    <a:pt x="93" y="100"/>
                    <a:pt x="92" y="100"/>
                  </a:cubicBezTo>
                  <a:cubicBezTo>
                    <a:pt x="86" y="99"/>
                    <a:pt x="80" y="98"/>
                    <a:pt x="74" y="98"/>
                  </a:cubicBezTo>
                  <a:cubicBezTo>
                    <a:pt x="73" y="98"/>
                    <a:pt x="72" y="99"/>
                    <a:pt x="72" y="100"/>
                  </a:cubicBezTo>
                  <a:cubicBezTo>
                    <a:pt x="72" y="123"/>
                    <a:pt x="72" y="123"/>
                    <a:pt x="72" y="123"/>
                  </a:cubicBezTo>
                  <a:cubicBezTo>
                    <a:pt x="72" y="124"/>
                    <a:pt x="73" y="125"/>
                    <a:pt x="74" y="125"/>
                  </a:cubicBezTo>
                  <a:close/>
                  <a:moveTo>
                    <a:pt x="93" y="120"/>
                  </a:moveTo>
                  <a:cubicBezTo>
                    <a:pt x="100" y="117"/>
                    <a:pt x="105" y="113"/>
                    <a:pt x="110" y="108"/>
                  </a:cubicBezTo>
                  <a:cubicBezTo>
                    <a:pt x="111" y="107"/>
                    <a:pt x="110" y="106"/>
                    <a:pt x="109" y="106"/>
                  </a:cubicBezTo>
                  <a:cubicBezTo>
                    <a:pt x="107" y="104"/>
                    <a:pt x="104" y="104"/>
                    <a:pt x="101" y="103"/>
                  </a:cubicBezTo>
                  <a:cubicBezTo>
                    <a:pt x="101" y="102"/>
                    <a:pt x="100" y="103"/>
                    <a:pt x="99" y="104"/>
                  </a:cubicBezTo>
                  <a:cubicBezTo>
                    <a:pt x="98" y="109"/>
                    <a:pt x="95" y="114"/>
                    <a:pt x="92" y="119"/>
                  </a:cubicBezTo>
                  <a:cubicBezTo>
                    <a:pt x="92" y="119"/>
                    <a:pt x="93" y="120"/>
                    <a:pt x="93" y="120"/>
                  </a:cubicBezTo>
                  <a:close/>
                  <a:moveTo>
                    <a:pt x="94" y="43"/>
                  </a:moveTo>
                  <a:cubicBezTo>
                    <a:pt x="88" y="44"/>
                    <a:pt x="81" y="45"/>
                    <a:pt x="74" y="46"/>
                  </a:cubicBezTo>
                  <a:cubicBezTo>
                    <a:pt x="73" y="46"/>
                    <a:pt x="72" y="46"/>
                    <a:pt x="72" y="47"/>
                  </a:cubicBezTo>
                  <a:cubicBezTo>
                    <a:pt x="72" y="64"/>
                    <a:pt x="72" y="64"/>
                    <a:pt x="72" y="64"/>
                  </a:cubicBezTo>
                  <a:cubicBezTo>
                    <a:pt x="72" y="65"/>
                    <a:pt x="73" y="66"/>
                    <a:pt x="74" y="66"/>
                  </a:cubicBezTo>
                  <a:cubicBezTo>
                    <a:pt x="97" y="66"/>
                    <a:pt x="97" y="66"/>
                    <a:pt x="97" y="66"/>
                  </a:cubicBezTo>
                  <a:cubicBezTo>
                    <a:pt x="98" y="66"/>
                    <a:pt x="99" y="65"/>
                    <a:pt x="98" y="64"/>
                  </a:cubicBezTo>
                  <a:cubicBezTo>
                    <a:pt x="98" y="57"/>
                    <a:pt x="97" y="50"/>
                    <a:pt x="96" y="44"/>
                  </a:cubicBezTo>
                  <a:cubicBezTo>
                    <a:pt x="96" y="44"/>
                    <a:pt x="95" y="43"/>
                    <a:pt x="94" y="43"/>
                  </a:cubicBezTo>
                  <a:close/>
                  <a:moveTo>
                    <a:pt x="97" y="72"/>
                  </a:moveTo>
                  <a:cubicBezTo>
                    <a:pt x="74" y="72"/>
                    <a:pt x="74" y="72"/>
                    <a:pt x="74" y="72"/>
                  </a:cubicBezTo>
                  <a:cubicBezTo>
                    <a:pt x="73" y="72"/>
                    <a:pt x="72" y="73"/>
                    <a:pt x="72" y="73"/>
                  </a:cubicBezTo>
                  <a:cubicBezTo>
                    <a:pt x="72" y="90"/>
                    <a:pt x="72" y="90"/>
                    <a:pt x="72" y="90"/>
                  </a:cubicBezTo>
                  <a:cubicBezTo>
                    <a:pt x="72" y="91"/>
                    <a:pt x="73" y="92"/>
                    <a:pt x="74" y="92"/>
                  </a:cubicBezTo>
                  <a:cubicBezTo>
                    <a:pt x="81" y="92"/>
                    <a:pt x="88" y="93"/>
                    <a:pt x="94" y="94"/>
                  </a:cubicBezTo>
                  <a:cubicBezTo>
                    <a:pt x="95" y="95"/>
                    <a:pt x="96" y="94"/>
                    <a:pt x="96" y="93"/>
                  </a:cubicBezTo>
                  <a:cubicBezTo>
                    <a:pt x="97" y="87"/>
                    <a:pt x="98" y="80"/>
                    <a:pt x="98" y="74"/>
                  </a:cubicBezTo>
                  <a:cubicBezTo>
                    <a:pt x="99" y="73"/>
                    <a:pt x="98" y="72"/>
                    <a:pt x="97" y="72"/>
                  </a:cubicBezTo>
                  <a:close/>
                  <a:moveTo>
                    <a:pt x="45" y="94"/>
                  </a:moveTo>
                  <a:cubicBezTo>
                    <a:pt x="51" y="93"/>
                    <a:pt x="58" y="92"/>
                    <a:pt x="65" y="92"/>
                  </a:cubicBezTo>
                  <a:cubicBezTo>
                    <a:pt x="65" y="92"/>
                    <a:pt x="66" y="91"/>
                    <a:pt x="66" y="90"/>
                  </a:cubicBezTo>
                  <a:cubicBezTo>
                    <a:pt x="66" y="73"/>
                    <a:pt x="66" y="73"/>
                    <a:pt x="66" y="73"/>
                  </a:cubicBezTo>
                  <a:cubicBezTo>
                    <a:pt x="66" y="73"/>
                    <a:pt x="65" y="72"/>
                    <a:pt x="65" y="72"/>
                  </a:cubicBezTo>
                  <a:cubicBezTo>
                    <a:pt x="42" y="72"/>
                    <a:pt x="42" y="72"/>
                    <a:pt x="42" y="72"/>
                  </a:cubicBezTo>
                  <a:cubicBezTo>
                    <a:pt x="41" y="72"/>
                    <a:pt x="40" y="73"/>
                    <a:pt x="40" y="74"/>
                  </a:cubicBezTo>
                  <a:cubicBezTo>
                    <a:pt x="40" y="80"/>
                    <a:pt x="41" y="87"/>
                    <a:pt x="43" y="93"/>
                  </a:cubicBezTo>
                  <a:cubicBezTo>
                    <a:pt x="43" y="94"/>
                    <a:pt x="44" y="95"/>
                    <a:pt x="45" y="94"/>
                  </a:cubicBezTo>
                  <a:close/>
                  <a:moveTo>
                    <a:pt x="42" y="66"/>
                  </a:moveTo>
                  <a:cubicBezTo>
                    <a:pt x="65" y="66"/>
                    <a:pt x="65" y="66"/>
                    <a:pt x="65" y="66"/>
                  </a:cubicBezTo>
                  <a:cubicBezTo>
                    <a:pt x="65" y="66"/>
                    <a:pt x="66" y="65"/>
                    <a:pt x="66" y="64"/>
                  </a:cubicBezTo>
                  <a:cubicBezTo>
                    <a:pt x="66" y="47"/>
                    <a:pt x="66" y="47"/>
                    <a:pt x="66" y="47"/>
                  </a:cubicBezTo>
                  <a:cubicBezTo>
                    <a:pt x="66" y="46"/>
                    <a:pt x="65" y="46"/>
                    <a:pt x="65" y="46"/>
                  </a:cubicBezTo>
                  <a:cubicBezTo>
                    <a:pt x="58" y="45"/>
                    <a:pt x="51" y="44"/>
                    <a:pt x="45" y="43"/>
                  </a:cubicBezTo>
                  <a:cubicBezTo>
                    <a:pt x="44" y="43"/>
                    <a:pt x="43" y="44"/>
                    <a:pt x="43" y="44"/>
                  </a:cubicBezTo>
                  <a:cubicBezTo>
                    <a:pt x="41" y="50"/>
                    <a:pt x="40" y="57"/>
                    <a:pt x="40" y="64"/>
                  </a:cubicBezTo>
                  <a:cubicBezTo>
                    <a:pt x="40" y="65"/>
                    <a:pt x="41" y="66"/>
                    <a:pt x="42" y="66"/>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400">
                <a:solidFill>
                  <a:schemeClr val="tx1">
                    <a:lumMod val="75000"/>
                    <a:lumOff val="25000"/>
                  </a:schemeClr>
                </a:solidFill>
                <a:latin typeface="+mn-ea"/>
              </a:endParaRPr>
            </a:p>
          </p:txBody>
        </p:sp>
      </p:grpSp>
      <p:grpSp>
        <p:nvGrpSpPr>
          <p:cNvPr id="25" name="组合 24"/>
          <p:cNvGrpSpPr/>
          <p:nvPr/>
        </p:nvGrpSpPr>
        <p:grpSpPr>
          <a:xfrm>
            <a:off x="10366813" y="3696985"/>
            <a:ext cx="808567" cy="804333"/>
            <a:chOff x="10531474" y="2989263"/>
            <a:chExt cx="808567" cy="804333"/>
          </a:xfrm>
        </p:grpSpPr>
        <p:sp>
          <p:nvSpPr>
            <p:cNvPr id="26" name="Oval 17"/>
            <p:cNvSpPr>
              <a:spLocks noChangeArrowheads="1"/>
            </p:cNvSpPr>
            <p:nvPr/>
          </p:nvSpPr>
          <p:spPr bwMode="auto">
            <a:xfrm>
              <a:off x="10531474" y="2989263"/>
              <a:ext cx="808567" cy="804333"/>
            </a:xfrm>
            <a:prstGeom prst="ellipse">
              <a:avLst/>
            </a:prstGeom>
            <a:solidFill>
              <a:schemeClr val="accent1"/>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2805" dirty="0">
                <a:solidFill>
                  <a:schemeClr val="tx1">
                    <a:lumMod val="75000"/>
                    <a:lumOff val="25000"/>
                  </a:schemeClr>
                </a:solidFill>
                <a:latin typeface="+mn-ea"/>
              </a:endParaRPr>
            </a:p>
          </p:txBody>
        </p:sp>
        <p:grpSp>
          <p:nvGrpSpPr>
            <p:cNvPr id="27" name="Group 29"/>
            <p:cNvGrpSpPr/>
            <p:nvPr/>
          </p:nvGrpSpPr>
          <p:grpSpPr bwMode="auto">
            <a:xfrm>
              <a:off x="10730441" y="3190347"/>
              <a:ext cx="404284" cy="393700"/>
              <a:chOff x="0" y="0"/>
              <a:chExt cx="191" cy="186"/>
            </a:xfrm>
          </p:grpSpPr>
          <p:sp>
            <p:nvSpPr>
              <p:cNvPr id="28" name="Freeform 30"/>
              <p:cNvSpPr>
                <a:spLocks noEditPoints="1"/>
              </p:cNvSpPr>
              <p:nvPr/>
            </p:nvSpPr>
            <p:spPr bwMode="auto">
              <a:xfrm>
                <a:off x="0" y="0"/>
                <a:ext cx="121" cy="113"/>
              </a:xfrm>
              <a:custGeom>
                <a:avLst/>
                <a:gdLst>
                  <a:gd name="T0" fmla="*/ 287 w 51"/>
                  <a:gd name="T1" fmla="*/ 184 h 48"/>
                  <a:gd name="T2" fmla="*/ 12 w 51"/>
                  <a:gd name="T3" fmla="*/ 184 h 48"/>
                  <a:gd name="T4" fmla="*/ 0 w 51"/>
                  <a:gd name="T5" fmla="*/ 188 h 48"/>
                  <a:gd name="T6" fmla="*/ 102 w 51"/>
                  <a:gd name="T7" fmla="*/ 266 h 48"/>
                  <a:gd name="T8" fmla="*/ 202 w 51"/>
                  <a:gd name="T9" fmla="*/ 266 h 48"/>
                  <a:gd name="T10" fmla="*/ 221 w 51"/>
                  <a:gd name="T11" fmla="*/ 245 h 48"/>
                  <a:gd name="T12" fmla="*/ 209 w 51"/>
                  <a:gd name="T13" fmla="*/ 221 h 48"/>
                  <a:gd name="T14" fmla="*/ 214 w 51"/>
                  <a:gd name="T15" fmla="*/ 210 h 48"/>
                  <a:gd name="T16" fmla="*/ 221 w 51"/>
                  <a:gd name="T17" fmla="*/ 210 h 48"/>
                  <a:gd name="T18" fmla="*/ 242 w 51"/>
                  <a:gd name="T19" fmla="*/ 228 h 48"/>
                  <a:gd name="T20" fmla="*/ 247 w 51"/>
                  <a:gd name="T21" fmla="*/ 221 h 48"/>
                  <a:gd name="T22" fmla="*/ 225 w 51"/>
                  <a:gd name="T23" fmla="*/ 205 h 48"/>
                  <a:gd name="T24" fmla="*/ 225 w 51"/>
                  <a:gd name="T25" fmla="*/ 193 h 48"/>
                  <a:gd name="T26" fmla="*/ 242 w 51"/>
                  <a:gd name="T27" fmla="*/ 193 h 48"/>
                  <a:gd name="T28" fmla="*/ 266 w 51"/>
                  <a:gd name="T29" fmla="*/ 205 h 48"/>
                  <a:gd name="T30" fmla="*/ 287 w 51"/>
                  <a:gd name="T31" fmla="*/ 184 h 48"/>
                  <a:gd name="T32" fmla="*/ 185 w 51"/>
                  <a:gd name="T33" fmla="*/ 167 h 48"/>
                  <a:gd name="T34" fmla="*/ 140 w 51"/>
                  <a:gd name="T35" fmla="*/ 16 h 48"/>
                  <a:gd name="T36" fmla="*/ 152 w 51"/>
                  <a:gd name="T37" fmla="*/ 5 h 48"/>
                  <a:gd name="T38" fmla="*/ 247 w 51"/>
                  <a:gd name="T39" fmla="*/ 78 h 48"/>
                  <a:gd name="T40" fmla="*/ 270 w 51"/>
                  <a:gd name="T41" fmla="*/ 160 h 48"/>
                  <a:gd name="T42" fmla="*/ 266 w 51"/>
                  <a:gd name="T43" fmla="*/ 172 h 48"/>
                  <a:gd name="T44" fmla="*/ 192 w 51"/>
                  <a:gd name="T45" fmla="*/ 172 h 48"/>
                  <a:gd name="T46" fmla="*/ 185 w 51"/>
                  <a:gd name="T47" fmla="*/ 167 h 48"/>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51" h="48">
                    <a:moveTo>
                      <a:pt x="51" y="33"/>
                    </a:moveTo>
                    <a:cubicBezTo>
                      <a:pt x="2" y="33"/>
                      <a:pt x="2" y="33"/>
                      <a:pt x="2" y="33"/>
                    </a:cubicBezTo>
                    <a:cubicBezTo>
                      <a:pt x="1" y="33"/>
                      <a:pt x="0" y="33"/>
                      <a:pt x="0" y="34"/>
                    </a:cubicBezTo>
                    <a:cubicBezTo>
                      <a:pt x="1" y="43"/>
                      <a:pt x="10" y="48"/>
                      <a:pt x="18" y="48"/>
                    </a:cubicBezTo>
                    <a:cubicBezTo>
                      <a:pt x="36" y="48"/>
                      <a:pt x="36" y="48"/>
                      <a:pt x="36" y="48"/>
                    </a:cubicBezTo>
                    <a:cubicBezTo>
                      <a:pt x="39" y="44"/>
                      <a:pt x="39" y="44"/>
                      <a:pt x="39" y="44"/>
                    </a:cubicBezTo>
                    <a:cubicBezTo>
                      <a:pt x="38" y="43"/>
                      <a:pt x="37" y="42"/>
                      <a:pt x="37" y="40"/>
                    </a:cubicBezTo>
                    <a:cubicBezTo>
                      <a:pt x="37" y="39"/>
                      <a:pt x="37" y="39"/>
                      <a:pt x="38" y="38"/>
                    </a:cubicBezTo>
                    <a:cubicBezTo>
                      <a:pt x="38" y="38"/>
                      <a:pt x="38" y="38"/>
                      <a:pt x="39" y="38"/>
                    </a:cubicBezTo>
                    <a:cubicBezTo>
                      <a:pt x="43" y="41"/>
                      <a:pt x="43" y="41"/>
                      <a:pt x="43" y="41"/>
                    </a:cubicBezTo>
                    <a:cubicBezTo>
                      <a:pt x="44" y="40"/>
                      <a:pt x="44" y="40"/>
                      <a:pt x="44" y="40"/>
                    </a:cubicBezTo>
                    <a:cubicBezTo>
                      <a:pt x="40" y="37"/>
                      <a:pt x="40" y="37"/>
                      <a:pt x="40" y="37"/>
                    </a:cubicBezTo>
                    <a:cubicBezTo>
                      <a:pt x="40" y="36"/>
                      <a:pt x="40" y="36"/>
                      <a:pt x="40" y="35"/>
                    </a:cubicBezTo>
                    <a:cubicBezTo>
                      <a:pt x="41" y="35"/>
                      <a:pt x="42" y="35"/>
                      <a:pt x="43" y="35"/>
                    </a:cubicBezTo>
                    <a:cubicBezTo>
                      <a:pt x="45" y="35"/>
                      <a:pt x="46" y="35"/>
                      <a:pt x="47" y="37"/>
                    </a:cubicBezTo>
                    <a:lnTo>
                      <a:pt x="51" y="33"/>
                    </a:lnTo>
                    <a:close/>
                    <a:moveTo>
                      <a:pt x="33" y="30"/>
                    </a:moveTo>
                    <a:cubicBezTo>
                      <a:pt x="25" y="3"/>
                      <a:pt x="25" y="3"/>
                      <a:pt x="25" y="3"/>
                    </a:cubicBezTo>
                    <a:cubicBezTo>
                      <a:pt x="25" y="2"/>
                      <a:pt x="26" y="1"/>
                      <a:pt x="27" y="1"/>
                    </a:cubicBezTo>
                    <a:cubicBezTo>
                      <a:pt x="35" y="0"/>
                      <a:pt x="42" y="7"/>
                      <a:pt x="44" y="14"/>
                    </a:cubicBezTo>
                    <a:cubicBezTo>
                      <a:pt x="48" y="29"/>
                      <a:pt x="48" y="29"/>
                      <a:pt x="48" y="29"/>
                    </a:cubicBezTo>
                    <a:cubicBezTo>
                      <a:pt x="48" y="30"/>
                      <a:pt x="48" y="31"/>
                      <a:pt x="47" y="31"/>
                    </a:cubicBezTo>
                    <a:cubicBezTo>
                      <a:pt x="34" y="31"/>
                      <a:pt x="34" y="31"/>
                      <a:pt x="34" y="31"/>
                    </a:cubicBezTo>
                    <a:cubicBezTo>
                      <a:pt x="33" y="31"/>
                      <a:pt x="33" y="30"/>
                      <a:pt x="33" y="30"/>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400" dirty="0">
                  <a:solidFill>
                    <a:schemeClr val="tx1">
                      <a:lumMod val="75000"/>
                      <a:lumOff val="25000"/>
                    </a:schemeClr>
                  </a:solidFill>
                  <a:latin typeface="+mn-ea"/>
                </a:endParaRPr>
              </a:p>
            </p:txBody>
          </p:sp>
          <p:sp>
            <p:nvSpPr>
              <p:cNvPr id="29" name="Freeform 31"/>
              <p:cNvSpPr>
                <a:spLocks noEditPoints="1"/>
              </p:cNvSpPr>
              <p:nvPr/>
            </p:nvSpPr>
            <p:spPr bwMode="auto">
              <a:xfrm>
                <a:off x="85" y="78"/>
                <a:ext cx="106" cy="108"/>
              </a:xfrm>
              <a:custGeom>
                <a:avLst/>
                <a:gdLst>
                  <a:gd name="T0" fmla="*/ 238 w 45"/>
                  <a:gd name="T1" fmla="*/ 0 h 46"/>
                  <a:gd name="T2" fmla="*/ 82 w 45"/>
                  <a:gd name="T3" fmla="*/ 0 h 46"/>
                  <a:gd name="T4" fmla="*/ 61 w 45"/>
                  <a:gd name="T5" fmla="*/ 21 h 46"/>
                  <a:gd name="T6" fmla="*/ 66 w 45"/>
                  <a:gd name="T7" fmla="*/ 38 h 46"/>
                  <a:gd name="T8" fmla="*/ 66 w 45"/>
                  <a:gd name="T9" fmla="*/ 45 h 46"/>
                  <a:gd name="T10" fmla="*/ 61 w 45"/>
                  <a:gd name="T11" fmla="*/ 49 h 46"/>
                  <a:gd name="T12" fmla="*/ 45 w 45"/>
                  <a:gd name="T13" fmla="*/ 38 h 46"/>
                  <a:gd name="T14" fmla="*/ 38 w 45"/>
                  <a:gd name="T15" fmla="*/ 45 h 46"/>
                  <a:gd name="T16" fmla="*/ 57 w 45"/>
                  <a:gd name="T17" fmla="*/ 54 h 46"/>
                  <a:gd name="T18" fmla="*/ 57 w 45"/>
                  <a:gd name="T19" fmla="*/ 66 h 46"/>
                  <a:gd name="T20" fmla="*/ 38 w 45"/>
                  <a:gd name="T21" fmla="*/ 73 h 46"/>
                  <a:gd name="T22" fmla="*/ 16 w 45"/>
                  <a:gd name="T23" fmla="*/ 61 h 46"/>
                  <a:gd name="T24" fmla="*/ 0 w 45"/>
                  <a:gd name="T25" fmla="*/ 82 h 46"/>
                  <a:gd name="T26" fmla="*/ 238 w 45"/>
                  <a:gd name="T27" fmla="*/ 82 h 46"/>
                  <a:gd name="T28" fmla="*/ 250 w 45"/>
                  <a:gd name="T29" fmla="*/ 73 h 46"/>
                  <a:gd name="T30" fmla="*/ 250 w 45"/>
                  <a:gd name="T31" fmla="*/ 5 h 46"/>
                  <a:gd name="T32" fmla="*/ 238 w 45"/>
                  <a:gd name="T33" fmla="*/ 0 h 46"/>
                  <a:gd name="T34" fmla="*/ 49 w 45"/>
                  <a:gd name="T35" fmla="*/ 249 h 46"/>
                  <a:gd name="T36" fmla="*/ 12 w 45"/>
                  <a:gd name="T37" fmla="*/ 106 h 46"/>
                  <a:gd name="T38" fmla="*/ 21 w 45"/>
                  <a:gd name="T39" fmla="*/ 89 h 46"/>
                  <a:gd name="T40" fmla="*/ 90 w 45"/>
                  <a:gd name="T41" fmla="*/ 89 h 46"/>
                  <a:gd name="T42" fmla="*/ 99 w 45"/>
                  <a:gd name="T43" fmla="*/ 99 h 46"/>
                  <a:gd name="T44" fmla="*/ 134 w 45"/>
                  <a:gd name="T45" fmla="*/ 225 h 46"/>
                  <a:gd name="T46" fmla="*/ 127 w 45"/>
                  <a:gd name="T47" fmla="*/ 237 h 46"/>
                  <a:gd name="T48" fmla="*/ 66 w 45"/>
                  <a:gd name="T49" fmla="*/ 254 h 46"/>
                  <a:gd name="T50" fmla="*/ 49 w 45"/>
                  <a:gd name="T51" fmla="*/ 249 h 46"/>
                  <a:gd name="T52" fmla="*/ 78 w 45"/>
                  <a:gd name="T53" fmla="*/ 232 h 46"/>
                  <a:gd name="T54" fmla="*/ 106 w 45"/>
                  <a:gd name="T55" fmla="*/ 225 h 46"/>
                  <a:gd name="T56" fmla="*/ 111 w 45"/>
                  <a:gd name="T57" fmla="*/ 216 h 46"/>
                  <a:gd name="T58" fmla="*/ 90 w 45"/>
                  <a:gd name="T59" fmla="*/ 127 h 46"/>
                  <a:gd name="T60" fmla="*/ 78 w 45"/>
                  <a:gd name="T61" fmla="*/ 122 h 46"/>
                  <a:gd name="T62" fmla="*/ 49 w 45"/>
                  <a:gd name="T63" fmla="*/ 127 h 46"/>
                  <a:gd name="T64" fmla="*/ 45 w 45"/>
                  <a:gd name="T65" fmla="*/ 139 h 46"/>
                  <a:gd name="T66" fmla="*/ 66 w 45"/>
                  <a:gd name="T67" fmla="*/ 225 h 46"/>
                  <a:gd name="T68" fmla="*/ 78 w 45"/>
                  <a:gd name="T69" fmla="*/ 232 h 46"/>
                  <a:gd name="T70" fmla="*/ 233 w 45"/>
                  <a:gd name="T71" fmla="*/ 28 h 46"/>
                  <a:gd name="T72" fmla="*/ 233 w 45"/>
                  <a:gd name="T73" fmla="*/ 54 h 46"/>
                  <a:gd name="T74" fmla="*/ 221 w 45"/>
                  <a:gd name="T75" fmla="*/ 66 h 46"/>
                  <a:gd name="T76" fmla="*/ 134 w 45"/>
                  <a:gd name="T77" fmla="*/ 66 h 46"/>
                  <a:gd name="T78" fmla="*/ 127 w 45"/>
                  <a:gd name="T79" fmla="*/ 54 h 46"/>
                  <a:gd name="T80" fmla="*/ 127 w 45"/>
                  <a:gd name="T81" fmla="*/ 28 h 46"/>
                  <a:gd name="T82" fmla="*/ 134 w 45"/>
                  <a:gd name="T83" fmla="*/ 16 h 46"/>
                  <a:gd name="T84" fmla="*/ 221 w 45"/>
                  <a:gd name="T85" fmla="*/ 16 h 46"/>
                  <a:gd name="T86" fmla="*/ 233 w 45"/>
                  <a:gd name="T87" fmla="*/ 28 h 4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45" h="46">
                    <a:moveTo>
                      <a:pt x="43" y="0"/>
                    </a:moveTo>
                    <a:cubicBezTo>
                      <a:pt x="15" y="0"/>
                      <a:pt x="15" y="0"/>
                      <a:pt x="15" y="0"/>
                    </a:cubicBezTo>
                    <a:cubicBezTo>
                      <a:pt x="11" y="4"/>
                      <a:pt x="11" y="4"/>
                      <a:pt x="11" y="4"/>
                    </a:cubicBezTo>
                    <a:cubicBezTo>
                      <a:pt x="12" y="5"/>
                      <a:pt x="12" y="6"/>
                      <a:pt x="12" y="7"/>
                    </a:cubicBezTo>
                    <a:cubicBezTo>
                      <a:pt x="12" y="7"/>
                      <a:pt x="12" y="8"/>
                      <a:pt x="12" y="8"/>
                    </a:cubicBezTo>
                    <a:cubicBezTo>
                      <a:pt x="12" y="9"/>
                      <a:pt x="11" y="9"/>
                      <a:pt x="11" y="9"/>
                    </a:cubicBezTo>
                    <a:cubicBezTo>
                      <a:pt x="8" y="7"/>
                      <a:pt x="8" y="7"/>
                      <a:pt x="8" y="7"/>
                    </a:cubicBezTo>
                    <a:cubicBezTo>
                      <a:pt x="7" y="8"/>
                      <a:pt x="7" y="8"/>
                      <a:pt x="7" y="8"/>
                    </a:cubicBezTo>
                    <a:cubicBezTo>
                      <a:pt x="10" y="10"/>
                      <a:pt x="10" y="10"/>
                      <a:pt x="10" y="10"/>
                    </a:cubicBezTo>
                    <a:cubicBezTo>
                      <a:pt x="10" y="11"/>
                      <a:pt x="10" y="11"/>
                      <a:pt x="10" y="12"/>
                    </a:cubicBezTo>
                    <a:cubicBezTo>
                      <a:pt x="9" y="12"/>
                      <a:pt x="8" y="13"/>
                      <a:pt x="7" y="13"/>
                    </a:cubicBezTo>
                    <a:cubicBezTo>
                      <a:pt x="6" y="13"/>
                      <a:pt x="4" y="12"/>
                      <a:pt x="3" y="11"/>
                    </a:cubicBezTo>
                    <a:cubicBezTo>
                      <a:pt x="0" y="15"/>
                      <a:pt x="0" y="15"/>
                      <a:pt x="0" y="15"/>
                    </a:cubicBezTo>
                    <a:cubicBezTo>
                      <a:pt x="43" y="15"/>
                      <a:pt x="43" y="15"/>
                      <a:pt x="43" y="15"/>
                    </a:cubicBezTo>
                    <a:cubicBezTo>
                      <a:pt x="44" y="15"/>
                      <a:pt x="45" y="14"/>
                      <a:pt x="45" y="13"/>
                    </a:cubicBezTo>
                    <a:cubicBezTo>
                      <a:pt x="45" y="1"/>
                      <a:pt x="45" y="1"/>
                      <a:pt x="45" y="1"/>
                    </a:cubicBezTo>
                    <a:cubicBezTo>
                      <a:pt x="45" y="0"/>
                      <a:pt x="44" y="0"/>
                      <a:pt x="43" y="0"/>
                    </a:cubicBezTo>
                    <a:close/>
                    <a:moveTo>
                      <a:pt x="9" y="45"/>
                    </a:moveTo>
                    <a:cubicBezTo>
                      <a:pt x="2" y="19"/>
                      <a:pt x="2" y="19"/>
                      <a:pt x="2" y="19"/>
                    </a:cubicBezTo>
                    <a:cubicBezTo>
                      <a:pt x="2" y="17"/>
                      <a:pt x="3" y="16"/>
                      <a:pt x="4" y="16"/>
                    </a:cubicBezTo>
                    <a:cubicBezTo>
                      <a:pt x="16" y="16"/>
                      <a:pt x="16" y="16"/>
                      <a:pt x="16" y="16"/>
                    </a:cubicBezTo>
                    <a:cubicBezTo>
                      <a:pt x="17" y="16"/>
                      <a:pt x="18" y="17"/>
                      <a:pt x="18" y="18"/>
                    </a:cubicBezTo>
                    <a:cubicBezTo>
                      <a:pt x="24" y="41"/>
                      <a:pt x="24" y="41"/>
                      <a:pt x="24" y="41"/>
                    </a:cubicBezTo>
                    <a:cubicBezTo>
                      <a:pt x="25" y="42"/>
                      <a:pt x="24" y="43"/>
                      <a:pt x="23" y="43"/>
                    </a:cubicBezTo>
                    <a:cubicBezTo>
                      <a:pt x="12" y="46"/>
                      <a:pt x="12" y="46"/>
                      <a:pt x="12" y="46"/>
                    </a:cubicBezTo>
                    <a:cubicBezTo>
                      <a:pt x="11" y="46"/>
                      <a:pt x="10" y="46"/>
                      <a:pt x="9" y="45"/>
                    </a:cubicBezTo>
                    <a:close/>
                    <a:moveTo>
                      <a:pt x="14" y="42"/>
                    </a:moveTo>
                    <a:cubicBezTo>
                      <a:pt x="19" y="41"/>
                      <a:pt x="19" y="41"/>
                      <a:pt x="19" y="41"/>
                    </a:cubicBezTo>
                    <a:cubicBezTo>
                      <a:pt x="20" y="40"/>
                      <a:pt x="20" y="40"/>
                      <a:pt x="20" y="39"/>
                    </a:cubicBezTo>
                    <a:cubicBezTo>
                      <a:pt x="16" y="23"/>
                      <a:pt x="16" y="23"/>
                      <a:pt x="16" y="23"/>
                    </a:cubicBezTo>
                    <a:cubicBezTo>
                      <a:pt x="16" y="22"/>
                      <a:pt x="15" y="22"/>
                      <a:pt x="14" y="22"/>
                    </a:cubicBezTo>
                    <a:cubicBezTo>
                      <a:pt x="9" y="23"/>
                      <a:pt x="9" y="23"/>
                      <a:pt x="9" y="23"/>
                    </a:cubicBezTo>
                    <a:cubicBezTo>
                      <a:pt x="8" y="24"/>
                      <a:pt x="7" y="25"/>
                      <a:pt x="8" y="25"/>
                    </a:cubicBezTo>
                    <a:cubicBezTo>
                      <a:pt x="12" y="41"/>
                      <a:pt x="12" y="41"/>
                      <a:pt x="12" y="41"/>
                    </a:cubicBezTo>
                    <a:cubicBezTo>
                      <a:pt x="12" y="42"/>
                      <a:pt x="13" y="42"/>
                      <a:pt x="14" y="42"/>
                    </a:cubicBezTo>
                    <a:close/>
                    <a:moveTo>
                      <a:pt x="42" y="5"/>
                    </a:moveTo>
                    <a:cubicBezTo>
                      <a:pt x="42" y="10"/>
                      <a:pt x="42" y="10"/>
                      <a:pt x="42" y="10"/>
                    </a:cubicBezTo>
                    <a:cubicBezTo>
                      <a:pt x="42" y="11"/>
                      <a:pt x="41" y="12"/>
                      <a:pt x="40" y="12"/>
                    </a:cubicBezTo>
                    <a:cubicBezTo>
                      <a:pt x="24" y="12"/>
                      <a:pt x="24" y="12"/>
                      <a:pt x="24" y="12"/>
                    </a:cubicBezTo>
                    <a:cubicBezTo>
                      <a:pt x="23" y="12"/>
                      <a:pt x="23" y="11"/>
                      <a:pt x="23" y="10"/>
                    </a:cubicBezTo>
                    <a:cubicBezTo>
                      <a:pt x="23" y="5"/>
                      <a:pt x="23" y="5"/>
                      <a:pt x="23" y="5"/>
                    </a:cubicBezTo>
                    <a:cubicBezTo>
                      <a:pt x="23" y="4"/>
                      <a:pt x="23" y="3"/>
                      <a:pt x="24" y="3"/>
                    </a:cubicBezTo>
                    <a:cubicBezTo>
                      <a:pt x="40" y="3"/>
                      <a:pt x="40" y="3"/>
                      <a:pt x="40" y="3"/>
                    </a:cubicBezTo>
                    <a:cubicBezTo>
                      <a:pt x="41" y="3"/>
                      <a:pt x="42" y="4"/>
                      <a:pt x="42" y="5"/>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400">
                  <a:solidFill>
                    <a:schemeClr val="tx1">
                      <a:lumMod val="75000"/>
                      <a:lumOff val="25000"/>
                    </a:schemeClr>
                  </a:solidFill>
                  <a:latin typeface="+mn-ea"/>
                </a:endParaRPr>
              </a:p>
            </p:txBody>
          </p:sp>
        </p:grpSp>
      </p:grpSp>
      <p:grpSp>
        <p:nvGrpSpPr>
          <p:cNvPr id="30" name="组合 29"/>
          <p:cNvGrpSpPr/>
          <p:nvPr/>
        </p:nvGrpSpPr>
        <p:grpSpPr>
          <a:xfrm>
            <a:off x="5166164" y="3332918"/>
            <a:ext cx="1530349" cy="1534584"/>
            <a:chOff x="5330825" y="2625196"/>
            <a:chExt cx="1530349" cy="1534584"/>
          </a:xfrm>
        </p:grpSpPr>
        <p:sp>
          <p:nvSpPr>
            <p:cNvPr id="31" name="Oval 18"/>
            <p:cNvSpPr>
              <a:spLocks noChangeArrowheads="1"/>
            </p:cNvSpPr>
            <p:nvPr/>
          </p:nvSpPr>
          <p:spPr bwMode="auto">
            <a:xfrm>
              <a:off x="5330825" y="2625196"/>
              <a:ext cx="1530349" cy="1534584"/>
            </a:xfrm>
            <a:prstGeom prst="ellipse">
              <a:avLst/>
            </a:prstGeom>
            <a:solidFill>
              <a:schemeClr val="accent2"/>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2805" dirty="0">
                <a:solidFill>
                  <a:schemeClr val="tx1">
                    <a:lumMod val="75000"/>
                    <a:lumOff val="25000"/>
                  </a:schemeClr>
                </a:solidFill>
                <a:latin typeface="+mn-ea"/>
              </a:endParaRPr>
            </a:p>
          </p:txBody>
        </p:sp>
        <p:grpSp>
          <p:nvGrpSpPr>
            <p:cNvPr id="32" name="Group 46"/>
            <p:cNvGrpSpPr/>
            <p:nvPr/>
          </p:nvGrpSpPr>
          <p:grpSpPr bwMode="auto">
            <a:xfrm>
              <a:off x="5898092" y="3046414"/>
              <a:ext cx="408516" cy="690033"/>
              <a:chOff x="0" y="0"/>
              <a:chExt cx="193" cy="326"/>
            </a:xfrm>
          </p:grpSpPr>
          <p:sp>
            <p:nvSpPr>
              <p:cNvPr id="33" name="AutoShape 47"/>
              <p:cNvSpPr>
                <a:spLocks noChangeAspect="1" noChangeArrowheads="1" noTextEdit="1"/>
              </p:cNvSpPr>
              <p:nvPr/>
            </p:nvSpPr>
            <p:spPr bwMode="auto">
              <a:xfrm>
                <a:off x="2" y="0"/>
                <a:ext cx="191" cy="3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zh-CN" altLang="en-US" sz="2400">
                  <a:solidFill>
                    <a:schemeClr val="tx1">
                      <a:lumMod val="75000"/>
                      <a:lumOff val="25000"/>
                    </a:schemeClr>
                  </a:solidFill>
                  <a:latin typeface="+mn-ea"/>
                </a:endParaRPr>
              </a:p>
            </p:txBody>
          </p:sp>
          <p:sp>
            <p:nvSpPr>
              <p:cNvPr id="34" name="Freeform 48"/>
              <p:cNvSpPr/>
              <p:nvPr/>
            </p:nvSpPr>
            <p:spPr bwMode="auto">
              <a:xfrm>
                <a:off x="0" y="2"/>
                <a:ext cx="193" cy="204"/>
              </a:xfrm>
              <a:custGeom>
                <a:avLst/>
                <a:gdLst>
                  <a:gd name="T0" fmla="*/ 438 w 82"/>
                  <a:gd name="T1" fmla="*/ 0 h 86"/>
                  <a:gd name="T2" fmla="*/ 66 w 82"/>
                  <a:gd name="T3" fmla="*/ 0 h 86"/>
                  <a:gd name="T4" fmla="*/ 0 w 82"/>
                  <a:gd name="T5" fmla="*/ 66 h 86"/>
                  <a:gd name="T6" fmla="*/ 0 w 82"/>
                  <a:gd name="T7" fmla="*/ 417 h 86"/>
                  <a:gd name="T8" fmla="*/ 66 w 82"/>
                  <a:gd name="T9" fmla="*/ 484 h 86"/>
                  <a:gd name="T10" fmla="*/ 122 w 82"/>
                  <a:gd name="T11" fmla="*/ 484 h 86"/>
                  <a:gd name="T12" fmla="*/ 127 w 82"/>
                  <a:gd name="T13" fmla="*/ 484 h 86"/>
                  <a:gd name="T14" fmla="*/ 438 w 82"/>
                  <a:gd name="T15" fmla="*/ 484 h 86"/>
                  <a:gd name="T16" fmla="*/ 454 w 82"/>
                  <a:gd name="T17" fmla="*/ 467 h 86"/>
                  <a:gd name="T18" fmla="*/ 454 w 82"/>
                  <a:gd name="T19" fmla="*/ 394 h 86"/>
                  <a:gd name="T20" fmla="*/ 442 w 82"/>
                  <a:gd name="T21" fmla="*/ 382 h 86"/>
                  <a:gd name="T22" fmla="*/ 438 w 82"/>
                  <a:gd name="T23" fmla="*/ 382 h 86"/>
                  <a:gd name="T24" fmla="*/ 426 w 82"/>
                  <a:gd name="T25" fmla="*/ 394 h 86"/>
                  <a:gd name="T26" fmla="*/ 426 w 82"/>
                  <a:gd name="T27" fmla="*/ 451 h 86"/>
                  <a:gd name="T28" fmla="*/ 417 w 82"/>
                  <a:gd name="T29" fmla="*/ 467 h 86"/>
                  <a:gd name="T30" fmla="*/ 144 w 82"/>
                  <a:gd name="T31" fmla="*/ 467 h 86"/>
                  <a:gd name="T32" fmla="*/ 139 w 82"/>
                  <a:gd name="T33" fmla="*/ 467 h 86"/>
                  <a:gd name="T34" fmla="*/ 66 w 82"/>
                  <a:gd name="T35" fmla="*/ 467 h 86"/>
                  <a:gd name="T36" fmla="*/ 66 w 82"/>
                  <a:gd name="T37" fmla="*/ 372 h 86"/>
                  <a:gd name="T38" fmla="*/ 233 w 82"/>
                  <a:gd name="T39" fmla="*/ 372 h 86"/>
                  <a:gd name="T40" fmla="*/ 238 w 82"/>
                  <a:gd name="T41" fmla="*/ 372 h 86"/>
                  <a:gd name="T42" fmla="*/ 438 w 82"/>
                  <a:gd name="T43" fmla="*/ 372 h 86"/>
                  <a:gd name="T44" fmla="*/ 454 w 82"/>
                  <a:gd name="T45" fmla="*/ 353 h 86"/>
                  <a:gd name="T46" fmla="*/ 454 w 82"/>
                  <a:gd name="T47" fmla="*/ 157 h 86"/>
                  <a:gd name="T48" fmla="*/ 454 w 82"/>
                  <a:gd name="T49" fmla="*/ 140 h 86"/>
                  <a:gd name="T50" fmla="*/ 454 w 82"/>
                  <a:gd name="T51" fmla="*/ 17 h 86"/>
                  <a:gd name="T52" fmla="*/ 438 w 82"/>
                  <a:gd name="T53" fmla="*/ 0 h 8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0" t="0" r="r" b="b"/>
                <a:pathLst>
                  <a:path w="82" h="86">
                    <a:moveTo>
                      <a:pt x="79" y="0"/>
                    </a:moveTo>
                    <a:cubicBezTo>
                      <a:pt x="12" y="0"/>
                      <a:pt x="12" y="0"/>
                      <a:pt x="12" y="0"/>
                    </a:cubicBezTo>
                    <a:cubicBezTo>
                      <a:pt x="5" y="0"/>
                      <a:pt x="0" y="5"/>
                      <a:pt x="0" y="12"/>
                    </a:cubicBezTo>
                    <a:cubicBezTo>
                      <a:pt x="0" y="37"/>
                      <a:pt x="0" y="49"/>
                      <a:pt x="0" y="74"/>
                    </a:cubicBezTo>
                    <a:cubicBezTo>
                      <a:pt x="0" y="81"/>
                      <a:pt x="5" y="86"/>
                      <a:pt x="12" y="86"/>
                    </a:cubicBezTo>
                    <a:cubicBezTo>
                      <a:pt x="22" y="86"/>
                      <a:pt x="22" y="86"/>
                      <a:pt x="22" y="86"/>
                    </a:cubicBezTo>
                    <a:cubicBezTo>
                      <a:pt x="23" y="86"/>
                      <a:pt x="23" y="86"/>
                      <a:pt x="23" y="86"/>
                    </a:cubicBezTo>
                    <a:cubicBezTo>
                      <a:pt x="79" y="86"/>
                      <a:pt x="79" y="86"/>
                      <a:pt x="79" y="86"/>
                    </a:cubicBezTo>
                    <a:cubicBezTo>
                      <a:pt x="80" y="86"/>
                      <a:pt x="82" y="85"/>
                      <a:pt x="82" y="83"/>
                    </a:cubicBezTo>
                    <a:cubicBezTo>
                      <a:pt x="82" y="70"/>
                      <a:pt x="82" y="70"/>
                      <a:pt x="82" y="70"/>
                    </a:cubicBezTo>
                    <a:cubicBezTo>
                      <a:pt x="82" y="69"/>
                      <a:pt x="81" y="68"/>
                      <a:pt x="80" y="68"/>
                    </a:cubicBezTo>
                    <a:cubicBezTo>
                      <a:pt x="79" y="68"/>
                      <a:pt x="79" y="68"/>
                      <a:pt x="79" y="68"/>
                    </a:cubicBezTo>
                    <a:cubicBezTo>
                      <a:pt x="78" y="68"/>
                      <a:pt x="77" y="69"/>
                      <a:pt x="77" y="70"/>
                    </a:cubicBezTo>
                    <a:cubicBezTo>
                      <a:pt x="77" y="80"/>
                      <a:pt x="77" y="80"/>
                      <a:pt x="77" y="80"/>
                    </a:cubicBezTo>
                    <a:cubicBezTo>
                      <a:pt x="77" y="82"/>
                      <a:pt x="76" y="83"/>
                      <a:pt x="75" y="83"/>
                    </a:cubicBezTo>
                    <a:cubicBezTo>
                      <a:pt x="26" y="83"/>
                      <a:pt x="26" y="83"/>
                      <a:pt x="26" y="83"/>
                    </a:cubicBezTo>
                    <a:cubicBezTo>
                      <a:pt x="25" y="83"/>
                      <a:pt x="25" y="83"/>
                      <a:pt x="25" y="83"/>
                    </a:cubicBezTo>
                    <a:cubicBezTo>
                      <a:pt x="12" y="83"/>
                      <a:pt x="12" y="83"/>
                      <a:pt x="12" y="83"/>
                    </a:cubicBezTo>
                    <a:cubicBezTo>
                      <a:pt x="1" y="83"/>
                      <a:pt x="1" y="66"/>
                      <a:pt x="12" y="66"/>
                    </a:cubicBezTo>
                    <a:cubicBezTo>
                      <a:pt x="42" y="66"/>
                      <a:pt x="42" y="66"/>
                      <a:pt x="42" y="66"/>
                    </a:cubicBezTo>
                    <a:cubicBezTo>
                      <a:pt x="43" y="66"/>
                      <a:pt x="43" y="66"/>
                      <a:pt x="43" y="66"/>
                    </a:cubicBezTo>
                    <a:cubicBezTo>
                      <a:pt x="79" y="66"/>
                      <a:pt x="79" y="66"/>
                      <a:pt x="79" y="66"/>
                    </a:cubicBezTo>
                    <a:cubicBezTo>
                      <a:pt x="80" y="66"/>
                      <a:pt x="82" y="64"/>
                      <a:pt x="82" y="63"/>
                    </a:cubicBezTo>
                    <a:cubicBezTo>
                      <a:pt x="82" y="28"/>
                      <a:pt x="82" y="28"/>
                      <a:pt x="82" y="28"/>
                    </a:cubicBezTo>
                    <a:cubicBezTo>
                      <a:pt x="82" y="25"/>
                      <a:pt x="82" y="25"/>
                      <a:pt x="82" y="25"/>
                    </a:cubicBezTo>
                    <a:cubicBezTo>
                      <a:pt x="82" y="3"/>
                      <a:pt x="82" y="3"/>
                      <a:pt x="82" y="3"/>
                    </a:cubicBezTo>
                    <a:cubicBezTo>
                      <a:pt x="82" y="1"/>
                      <a:pt x="80" y="0"/>
                      <a:pt x="79" y="0"/>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400">
                  <a:solidFill>
                    <a:schemeClr val="tx1">
                      <a:lumMod val="75000"/>
                      <a:lumOff val="25000"/>
                    </a:schemeClr>
                  </a:solidFill>
                  <a:latin typeface="+mn-ea"/>
                </a:endParaRPr>
              </a:p>
            </p:txBody>
          </p:sp>
          <p:sp>
            <p:nvSpPr>
              <p:cNvPr id="35" name="Freeform 49"/>
              <p:cNvSpPr/>
              <p:nvPr/>
            </p:nvSpPr>
            <p:spPr bwMode="auto">
              <a:xfrm>
                <a:off x="23" y="300"/>
                <a:ext cx="151" cy="9"/>
              </a:xfrm>
              <a:custGeom>
                <a:avLst/>
                <a:gdLst>
                  <a:gd name="T0" fmla="*/ 344 w 64"/>
                  <a:gd name="T1" fmla="*/ 0 h 4"/>
                  <a:gd name="T2" fmla="*/ 12 w 64"/>
                  <a:gd name="T3" fmla="*/ 0 h 4"/>
                  <a:gd name="T4" fmla="*/ 0 w 64"/>
                  <a:gd name="T5" fmla="*/ 11 h 4"/>
                  <a:gd name="T6" fmla="*/ 0 w 64"/>
                  <a:gd name="T7" fmla="*/ 11 h 4"/>
                  <a:gd name="T8" fmla="*/ 12 w 64"/>
                  <a:gd name="T9" fmla="*/ 20 h 4"/>
                  <a:gd name="T10" fmla="*/ 344 w 64"/>
                  <a:gd name="T11" fmla="*/ 20 h 4"/>
                  <a:gd name="T12" fmla="*/ 356 w 64"/>
                  <a:gd name="T13" fmla="*/ 11 h 4"/>
                  <a:gd name="T14" fmla="*/ 356 w 64"/>
                  <a:gd name="T15" fmla="*/ 11 h 4"/>
                  <a:gd name="T16" fmla="*/ 344 w 64"/>
                  <a:gd name="T17" fmla="*/ 0 h 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64" h="4">
                    <a:moveTo>
                      <a:pt x="62" y="0"/>
                    </a:moveTo>
                    <a:cubicBezTo>
                      <a:pt x="2" y="0"/>
                      <a:pt x="2" y="0"/>
                      <a:pt x="2" y="0"/>
                    </a:cubicBezTo>
                    <a:cubicBezTo>
                      <a:pt x="1" y="0"/>
                      <a:pt x="0" y="1"/>
                      <a:pt x="0" y="2"/>
                    </a:cubicBezTo>
                    <a:cubicBezTo>
                      <a:pt x="0" y="2"/>
                      <a:pt x="0" y="2"/>
                      <a:pt x="0" y="2"/>
                    </a:cubicBezTo>
                    <a:cubicBezTo>
                      <a:pt x="0" y="3"/>
                      <a:pt x="1" y="4"/>
                      <a:pt x="2" y="4"/>
                    </a:cubicBezTo>
                    <a:cubicBezTo>
                      <a:pt x="62" y="4"/>
                      <a:pt x="62" y="4"/>
                      <a:pt x="62" y="4"/>
                    </a:cubicBezTo>
                    <a:cubicBezTo>
                      <a:pt x="63" y="4"/>
                      <a:pt x="64" y="3"/>
                      <a:pt x="64" y="2"/>
                    </a:cubicBezTo>
                    <a:cubicBezTo>
                      <a:pt x="64" y="2"/>
                      <a:pt x="64" y="2"/>
                      <a:pt x="64" y="2"/>
                    </a:cubicBezTo>
                    <a:cubicBezTo>
                      <a:pt x="64" y="1"/>
                      <a:pt x="63" y="0"/>
                      <a:pt x="62"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400">
                  <a:solidFill>
                    <a:schemeClr val="tx1">
                      <a:lumMod val="75000"/>
                      <a:lumOff val="25000"/>
                    </a:schemeClr>
                  </a:solidFill>
                  <a:latin typeface="+mn-ea"/>
                </a:endParaRPr>
              </a:p>
            </p:txBody>
          </p:sp>
          <p:sp>
            <p:nvSpPr>
              <p:cNvPr id="36" name="Freeform 50"/>
              <p:cNvSpPr/>
              <p:nvPr/>
            </p:nvSpPr>
            <p:spPr bwMode="auto">
              <a:xfrm>
                <a:off x="23" y="286"/>
                <a:ext cx="151" cy="9"/>
              </a:xfrm>
              <a:custGeom>
                <a:avLst/>
                <a:gdLst>
                  <a:gd name="T0" fmla="*/ 356 w 64"/>
                  <a:gd name="T1" fmla="*/ 11 h 4"/>
                  <a:gd name="T2" fmla="*/ 344 w 64"/>
                  <a:gd name="T3" fmla="*/ 0 h 4"/>
                  <a:gd name="T4" fmla="*/ 12 w 64"/>
                  <a:gd name="T5" fmla="*/ 0 h 4"/>
                  <a:gd name="T6" fmla="*/ 0 w 64"/>
                  <a:gd name="T7" fmla="*/ 11 h 4"/>
                  <a:gd name="T8" fmla="*/ 0 w 64"/>
                  <a:gd name="T9" fmla="*/ 11 h 4"/>
                  <a:gd name="T10" fmla="*/ 12 w 64"/>
                  <a:gd name="T11" fmla="*/ 20 h 4"/>
                  <a:gd name="T12" fmla="*/ 344 w 64"/>
                  <a:gd name="T13" fmla="*/ 20 h 4"/>
                  <a:gd name="T14" fmla="*/ 356 w 64"/>
                  <a:gd name="T15" fmla="*/ 11 h 4"/>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64" h="4">
                    <a:moveTo>
                      <a:pt x="64" y="2"/>
                    </a:moveTo>
                    <a:cubicBezTo>
                      <a:pt x="64" y="1"/>
                      <a:pt x="63" y="0"/>
                      <a:pt x="62" y="0"/>
                    </a:cubicBezTo>
                    <a:cubicBezTo>
                      <a:pt x="2" y="0"/>
                      <a:pt x="2" y="0"/>
                      <a:pt x="2" y="0"/>
                    </a:cubicBezTo>
                    <a:cubicBezTo>
                      <a:pt x="1" y="0"/>
                      <a:pt x="0" y="1"/>
                      <a:pt x="0" y="2"/>
                    </a:cubicBezTo>
                    <a:cubicBezTo>
                      <a:pt x="0" y="2"/>
                      <a:pt x="0" y="2"/>
                      <a:pt x="0" y="2"/>
                    </a:cubicBezTo>
                    <a:cubicBezTo>
                      <a:pt x="0" y="3"/>
                      <a:pt x="1" y="4"/>
                      <a:pt x="2" y="4"/>
                    </a:cubicBezTo>
                    <a:cubicBezTo>
                      <a:pt x="62" y="4"/>
                      <a:pt x="62" y="4"/>
                      <a:pt x="62" y="4"/>
                    </a:cubicBezTo>
                    <a:cubicBezTo>
                      <a:pt x="63" y="4"/>
                      <a:pt x="64" y="3"/>
                      <a:pt x="64" y="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400">
                  <a:solidFill>
                    <a:schemeClr val="tx1">
                      <a:lumMod val="75000"/>
                      <a:lumOff val="25000"/>
                    </a:schemeClr>
                  </a:solidFill>
                  <a:latin typeface="+mn-ea"/>
                </a:endParaRPr>
              </a:p>
            </p:txBody>
          </p:sp>
          <p:sp>
            <p:nvSpPr>
              <p:cNvPr id="37" name="Freeform 51"/>
              <p:cNvSpPr/>
              <p:nvPr/>
            </p:nvSpPr>
            <p:spPr bwMode="auto">
              <a:xfrm>
                <a:off x="0" y="196"/>
                <a:ext cx="193" cy="69"/>
              </a:xfrm>
              <a:custGeom>
                <a:avLst/>
                <a:gdLst>
                  <a:gd name="T0" fmla="*/ 442 w 82"/>
                  <a:gd name="T1" fmla="*/ 33 h 29"/>
                  <a:gd name="T2" fmla="*/ 115 w 82"/>
                  <a:gd name="T3" fmla="*/ 33 h 29"/>
                  <a:gd name="T4" fmla="*/ 111 w 82"/>
                  <a:gd name="T5" fmla="*/ 33 h 29"/>
                  <a:gd name="T6" fmla="*/ 66 w 82"/>
                  <a:gd name="T7" fmla="*/ 33 h 29"/>
                  <a:gd name="T8" fmla="*/ 5 w 82"/>
                  <a:gd name="T9" fmla="*/ 5 h 29"/>
                  <a:gd name="T10" fmla="*/ 0 w 82"/>
                  <a:gd name="T11" fmla="*/ 5 h 29"/>
                  <a:gd name="T12" fmla="*/ 0 w 82"/>
                  <a:gd name="T13" fmla="*/ 102 h 29"/>
                  <a:gd name="T14" fmla="*/ 16 w 82"/>
                  <a:gd name="T15" fmla="*/ 140 h 29"/>
                  <a:gd name="T16" fmla="*/ 66 w 82"/>
                  <a:gd name="T17" fmla="*/ 164 h 29"/>
                  <a:gd name="T18" fmla="*/ 438 w 82"/>
                  <a:gd name="T19" fmla="*/ 164 h 29"/>
                  <a:gd name="T20" fmla="*/ 454 w 82"/>
                  <a:gd name="T21" fmla="*/ 148 h 29"/>
                  <a:gd name="T22" fmla="*/ 454 w 82"/>
                  <a:gd name="T23" fmla="*/ 74 h 29"/>
                  <a:gd name="T24" fmla="*/ 442 w 82"/>
                  <a:gd name="T25" fmla="*/ 69 h 29"/>
                  <a:gd name="T26" fmla="*/ 438 w 82"/>
                  <a:gd name="T27" fmla="*/ 69 h 29"/>
                  <a:gd name="T28" fmla="*/ 426 w 82"/>
                  <a:gd name="T29" fmla="*/ 74 h 29"/>
                  <a:gd name="T30" fmla="*/ 426 w 82"/>
                  <a:gd name="T31" fmla="*/ 131 h 29"/>
                  <a:gd name="T32" fmla="*/ 417 w 82"/>
                  <a:gd name="T33" fmla="*/ 148 h 29"/>
                  <a:gd name="T34" fmla="*/ 66 w 82"/>
                  <a:gd name="T35" fmla="*/ 148 h 29"/>
                  <a:gd name="T36" fmla="*/ 28 w 82"/>
                  <a:gd name="T37" fmla="*/ 124 h 29"/>
                  <a:gd name="T38" fmla="*/ 66 w 82"/>
                  <a:gd name="T39" fmla="*/ 50 h 29"/>
                  <a:gd name="T40" fmla="*/ 94 w 82"/>
                  <a:gd name="T41" fmla="*/ 50 h 29"/>
                  <a:gd name="T42" fmla="*/ 99 w 82"/>
                  <a:gd name="T43" fmla="*/ 50 h 29"/>
                  <a:gd name="T44" fmla="*/ 442 w 82"/>
                  <a:gd name="T45" fmla="*/ 50 h 29"/>
                  <a:gd name="T46" fmla="*/ 454 w 82"/>
                  <a:gd name="T47" fmla="*/ 45 h 29"/>
                  <a:gd name="T48" fmla="*/ 454 w 82"/>
                  <a:gd name="T49" fmla="*/ 40 h 29"/>
                  <a:gd name="T50" fmla="*/ 442 w 82"/>
                  <a:gd name="T51" fmla="*/ 33 h 29"/>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82" h="29">
                    <a:moveTo>
                      <a:pt x="80" y="6"/>
                    </a:moveTo>
                    <a:cubicBezTo>
                      <a:pt x="21" y="6"/>
                      <a:pt x="21" y="6"/>
                      <a:pt x="21" y="6"/>
                    </a:cubicBezTo>
                    <a:cubicBezTo>
                      <a:pt x="20" y="6"/>
                      <a:pt x="20" y="6"/>
                      <a:pt x="20" y="6"/>
                    </a:cubicBezTo>
                    <a:cubicBezTo>
                      <a:pt x="12" y="6"/>
                      <a:pt x="12" y="6"/>
                      <a:pt x="12" y="6"/>
                    </a:cubicBezTo>
                    <a:cubicBezTo>
                      <a:pt x="8" y="6"/>
                      <a:pt x="4" y="4"/>
                      <a:pt x="1" y="1"/>
                    </a:cubicBezTo>
                    <a:cubicBezTo>
                      <a:pt x="1" y="0"/>
                      <a:pt x="0" y="1"/>
                      <a:pt x="0" y="1"/>
                    </a:cubicBezTo>
                    <a:cubicBezTo>
                      <a:pt x="0" y="18"/>
                      <a:pt x="0" y="18"/>
                      <a:pt x="0" y="18"/>
                    </a:cubicBezTo>
                    <a:cubicBezTo>
                      <a:pt x="0" y="20"/>
                      <a:pt x="1" y="23"/>
                      <a:pt x="3" y="25"/>
                    </a:cubicBezTo>
                    <a:cubicBezTo>
                      <a:pt x="5" y="27"/>
                      <a:pt x="8" y="29"/>
                      <a:pt x="12" y="29"/>
                    </a:cubicBezTo>
                    <a:cubicBezTo>
                      <a:pt x="35" y="29"/>
                      <a:pt x="56" y="29"/>
                      <a:pt x="79" y="29"/>
                    </a:cubicBezTo>
                    <a:cubicBezTo>
                      <a:pt x="80" y="29"/>
                      <a:pt x="82" y="28"/>
                      <a:pt x="82" y="26"/>
                    </a:cubicBezTo>
                    <a:cubicBezTo>
                      <a:pt x="82" y="13"/>
                      <a:pt x="82" y="13"/>
                      <a:pt x="82" y="13"/>
                    </a:cubicBezTo>
                    <a:cubicBezTo>
                      <a:pt x="82" y="12"/>
                      <a:pt x="81" y="12"/>
                      <a:pt x="80" y="12"/>
                    </a:cubicBezTo>
                    <a:cubicBezTo>
                      <a:pt x="79" y="12"/>
                      <a:pt x="79" y="12"/>
                      <a:pt x="79" y="12"/>
                    </a:cubicBezTo>
                    <a:cubicBezTo>
                      <a:pt x="78" y="12"/>
                      <a:pt x="77" y="12"/>
                      <a:pt x="77" y="13"/>
                    </a:cubicBezTo>
                    <a:cubicBezTo>
                      <a:pt x="77" y="23"/>
                      <a:pt x="77" y="23"/>
                      <a:pt x="77" y="23"/>
                    </a:cubicBezTo>
                    <a:cubicBezTo>
                      <a:pt x="77" y="25"/>
                      <a:pt x="76" y="26"/>
                      <a:pt x="75" y="26"/>
                    </a:cubicBezTo>
                    <a:cubicBezTo>
                      <a:pt x="12" y="26"/>
                      <a:pt x="12" y="26"/>
                      <a:pt x="12" y="26"/>
                    </a:cubicBezTo>
                    <a:cubicBezTo>
                      <a:pt x="8" y="26"/>
                      <a:pt x="6" y="25"/>
                      <a:pt x="5" y="22"/>
                    </a:cubicBezTo>
                    <a:cubicBezTo>
                      <a:pt x="2" y="17"/>
                      <a:pt x="4" y="9"/>
                      <a:pt x="12" y="9"/>
                    </a:cubicBezTo>
                    <a:cubicBezTo>
                      <a:pt x="17" y="9"/>
                      <a:pt x="17" y="9"/>
                      <a:pt x="17" y="9"/>
                    </a:cubicBezTo>
                    <a:cubicBezTo>
                      <a:pt x="18" y="9"/>
                      <a:pt x="18" y="9"/>
                      <a:pt x="18" y="9"/>
                    </a:cubicBezTo>
                    <a:cubicBezTo>
                      <a:pt x="80" y="9"/>
                      <a:pt x="80" y="9"/>
                      <a:pt x="80" y="9"/>
                    </a:cubicBezTo>
                    <a:cubicBezTo>
                      <a:pt x="81" y="9"/>
                      <a:pt x="82" y="8"/>
                      <a:pt x="82" y="8"/>
                    </a:cubicBezTo>
                    <a:cubicBezTo>
                      <a:pt x="82" y="7"/>
                      <a:pt x="82" y="7"/>
                      <a:pt x="82" y="7"/>
                    </a:cubicBezTo>
                    <a:cubicBezTo>
                      <a:pt x="82" y="6"/>
                      <a:pt x="81" y="6"/>
                      <a:pt x="80" y="6"/>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400">
                  <a:solidFill>
                    <a:schemeClr val="tx1">
                      <a:lumMod val="75000"/>
                      <a:lumOff val="25000"/>
                    </a:schemeClr>
                  </a:solidFill>
                  <a:latin typeface="+mn-ea"/>
                </a:endParaRPr>
              </a:p>
            </p:txBody>
          </p:sp>
          <p:sp>
            <p:nvSpPr>
              <p:cNvPr id="38" name="Freeform 52"/>
              <p:cNvSpPr/>
              <p:nvPr/>
            </p:nvSpPr>
            <p:spPr bwMode="auto">
              <a:xfrm>
                <a:off x="0" y="257"/>
                <a:ext cx="193" cy="67"/>
              </a:xfrm>
              <a:custGeom>
                <a:avLst/>
                <a:gdLst>
                  <a:gd name="T0" fmla="*/ 442 w 82"/>
                  <a:gd name="T1" fmla="*/ 29 h 28"/>
                  <a:gd name="T2" fmla="*/ 66 w 82"/>
                  <a:gd name="T3" fmla="*/ 29 h 28"/>
                  <a:gd name="T4" fmla="*/ 5 w 82"/>
                  <a:gd name="T5" fmla="*/ 0 h 28"/>
                  <a:gd name="T6" fmla="*/ 5 w 82"/>
                  <a:gd name="T7" fmla="*/ 0 h 28"/>
                  <a:gd name="T8" fmla="*/ 5 w 82"/>
                  <a:gd name="T9" fmla="*/ 0 h 28"/>
                  <a:gd name="T10" fmla="*/ 5 w 82"/>
                  <a:gd name="T11" fmla="*/ 0 h 28"/>
                  <a:gd name="T12" fmla="*/ 5 w 82"/>
                  <a:gd name="T13" fmla="*/ 0 h 28"/>
                  <a:gd name="T14" fmla="*/ 0 w 82"/>
                  <a:gd name="T15" fmla="*/ 5 h 28"/>
                  <a:gd name="T16" fmla="*/ 0 w 82"/>
                  <a:gd name="T17" fmla="*/ 5 h 28"/>
                  <a:gd name="T18" fmla="*/ 0 w 82"/>
                  <a:gd name="T19" fmla="*/ 98 h 28"/>
                  <a:gd name="T20" fmla="*/ 66 w 82"/>
                  <a:gd name="T21" fmla="*/ 160 h 28"/>
                  <a:gd name="T22" fmla="*/ 438 w 82"/>
                  <a:gd name="T23" fmla="*/ 160 h 28"/>
                  <a:gd name="T24" fmla="*/ 454 w 82"/>
                  <a:gd name="T25" fmla="*/ 148 h 28"/>
                  <a:gd name="T26" fmla="*/ 454 w 82"/>
                  <a:gd name="T27" fmla="*/ 69 h 28"/>
                  <a:gd name="T28" fmla="*/ 442 w 82"/>
                  <a:gd name="T29" fmla="*/ 62 h 28"/>
                  <a:gd name="T30" fmla="*/ 438 w 82"/>
                  <a:gd name="T31" fmla="*/ 62 h 28"/>
                  <a:gd name="T32" fmla="*/ 426 w 82"/>
                  <a:gd name="T33" fmla="*/ 69 h 28"/>
                  <a:gd name="T34" fmla="*/ 426 w 82"/>
                  <a:gd name="T35" fmla="*/ 132 h 28"/>
                  <a:gd name="T36" fmla="*/ 417 w 82"/>
                  <a:gd name="T37" fmla="*/ 144 h 28"/>
                  <a:gd name="T38" fmla="*/ 66 w 82"/>
                  <a:gd name="T39" fmla="*/ 144 h 28"/>
                  <a:gd name="T40" fmla="*/ 66 w 82"/>
                  <a:gd name="T41" fmla="*/ 45 h 28"/>
                  <a:gd name="T42" fmla="*/ 442 w 82"/>
                  <a:gd name="T43" fmla="*/ 45 h 28"/>
                  <a:gd name="T44" fmla="*/ 454 w 82"/>
                  <a:gd name="T45" fmla="*/ 41 h 28"/>
                  <a:gd name="T46" fmla="*/ 454 w 82"/>
                  <a:gd name="T47" fmla="*/ 34 h 28"/>
                  <a:gd name="T48" fmla="*/ 442 w 82"/>
                  <a:gd name="T49" fmla="*/ 29 h 28"/>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82" h="28">
                    <a:moveTo>
                      <a:pt x="80" y="5"/>
                    </a:moveTo>
                    <a:cubicBezTo>
                      <a:pt x="57" y="5"/>
                      <a:pt x="35" y="5"/>
                      <a:pt x="12" y="5"/>
                    </a:cubicBezTo>
                    <a:cubicBezTo>
                      <a:pt x="8" y="5"/>
                      <a:pt x="4" y="3"/>
                      <a:pt x="1" y="0"/>
                    </a:cubicBezTo>
                    <a:cubicBezTo>
                      <a:pt x="1" y="0"/>
                      <a:pt x="1" y="0"/>
                      <a:pt x="1" y="0"/>
                    </a:cubicBezTo>
                    <a:cubicBezTo>
                      <a:pt x="1" y="0"/>
                      <a:pt x="1" y="0"/>
                      <a:pt x="1" y="0"/>
                    </a:cubicBezTo>
                    <a:cubicBezTo>
                      <a:pt x="1" y="0"/>
                      <a:pt x="1" y="0"/>
                      <a:pt x="1" y="0"/>
                    </a:cubicBezTo>
                    <a:cubicBezTo>
                      <a:pt x="1" y="0"/>
                      <a:pt x="1" y="0"/>
                      <a:pt x="1" y="0"/>
                    </a:cubicBezTo>
                    <a:cubicBezTo>
                      <a:pt x="0" y="0"/>
                      <a:pt x="0" y="0"/>
                      <a:pt x="0" y="1"/>
                    </a:cubicBezTo>
                    <a:cubicBezTo>
                      <a:pt x="0" y="1"/>
                      <a:pt x="0" y="1"/>
                      <a:pt x="0" y="1"/>
                    </a:cubicBezTo>
                    <a:cubicBezTo>
                      <a:pt x="0" y="17"/>
                      <a:pt x="0" y="17"/>
                      <a:pt x="0" y="17"/>
                    </a:cubicBezTo>
                    <a:cubicBezTo>
                      <a:pt x="0" y="23"/>
                      <a:pt x="5" y="28"/>
                      <a:pt x="12" y="28"/>
                    </a:cubicBezTo>
                    <a:cubicBezTo>
                      <a:pt x="35" y="28"/>
                      <a:pt x="56" y="28"/>
                      <a:pt x="79" y="28"/>
                    </a:cubicBezTo>
                    <a:cubicBezTo>
                      <a:pt x="80" y="28"/>
                      <a:pt x="82" y="27"/>
                      <a:pt x="82" y="26"/>
                    </a:cubicBezTo>
                    <a:cubicBezTo>
                      <a:pt x="82" y="12"/>
                      <a:pt x="82" y="12"/>
                      <a:pt x="82" y="12"/>
                    </a:cubicBezTo>
                    <a:cubicBezTo>
                      <a:pt x="82" y="11"/>
                      <a:pt x="81" y="11"/>
                      <a:pt x="80" y="11"/>
                    </a:cubicBezTo>
                    <a:cubicBezTo>
                      <a:pt x="79" y="11"/>
                      <a:pt x="79" y="11"/>
                      <a:pt x="79" y="11"/>
                    </a:cubicBezTo>
                    <a:cubicBezTo>
                      <a:pt x="78" y="11"/>
                      <a:pt x="77" y="11"/>
                      <a:pt x="77" y="12"/>
                    </a:cubicBezTo>
                    <a:cubicBezTo>
                      <a:pt x="77" y="23"/>
                      <a:pt x="77" y="23"/>
                      <a:pt x="77" y="23"/>
                    </a:cubicBezTo>
                    <a:cubicBezTo>
                      <a:pt x="77" y="24"/>
                      <a:pt x="76" y="25"/>
                      <a:pt x="75" y="25"/>
                    </a:cubicBezTo>
                    <a:cubicBezTo>
                      <a:pt x="12" y="25"/>
                      <a:pt x="12" y="25"/>
                      <a:pt x="12" y="25"/>
                    </a:cubicBezTo>
                    <a:cubicBezTo>
                      <a:pt x="1" y="25"/>
                      <a:pt x="1" y="8"/>
                      <a:pt x="12" y="8"/>
                    </a:cubicBezTo>
                    <a:cubicBezTo>
                      <a:pt x="80" y="8"/>
                      <a:pt x="80" y="8"/>
                      <a:pt x="80" y="8"/>
                    </a:cubicBezTo>
                    <a:cubicBezTo>
                      <a:pt x="81" y="8"/>
                      <a:pt x="82" y="8"/>
                      <a:pt x="82" y="7"/>
                    </a:cubicBezTo>
                    <a:cubicBezTo>
                      <a:pt x="82" y="6"/>
                      <a:pt x="82" y="6"/>
                      <a:pt x="82" y="6"/>
                    </a:cubicBezTo>
                    <a:cubicBezTo>
                      <a:pt x="82" y="6"/>
                      <a:pt x="81" y="5"/>
                      <a:pt x="80" y="5"/>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400">
                  <a:solidFill>
                    <a:schemeClr val="tx1">
                      <a:lumMod val="75000"/>
                      <a:lumOff val="25000"/>
                    </a:schemeClr>
                  </a:solidFill>
                  <a:latin typeface="+mn-ea"/>
                </a:endParaRPr>
              </a:p>
            </p:txBody>
          </p:sp>
          <p:sp>
            <p:nvSpPr>
              <p:cNvPr id="39" name="Freeform 53"/>
              <p:cNvSpPr/>
              <p:nvPr/>
            </p:nvSpPr>
            <p:spPr bwMode="auto">
              <a:xfrm>
                <a:off x="23" y="227"/>
                <a:ext cx="151" cy="7"/>
              </a:xfrm>
              <a:custGeom>
                <a:avLst/>
                <a:gdLst>
                  <a:gd name="T0" fmla="*/ 356 w 64"/>
                  <a:gd name="T1" fmla="*/ 5 h 3"/>
                  <a:gd name="T2" fmla="*/ 344 w 64"/>
                  <a:gd name="T3" fmla="*/ 0 h 3"/>
                  <a:gd name="T4" fmla="*/ 21 w 64"/>
                  <a:gd name="T5" fmla="*/ 0 h 3"/>
                  <a:gd name="T6" fmla="*/ 17 w 64"/>
                  <a:gd name="T7" fmla="*/ 0 h 3"/>
                  <a:gd name="T8" fmla="*/ 12 w 64"/>
                  <a:gd name="T9" fmla="*/ 0 h 3"/>
                  <a:gd name="T10" fmla="*/ 0 w 64"/>
                  <a:gd name="T11" fmla="*/ 5 h 3"/>
                  <a:gd name="T12" fmla="*/ 0 w 64"/>
                  <a:gd name="T13" fmla="*/ 12 h 3"/>
                  <a:gd name="T14" fmla="*/ 5 w 64"/>
                  <a:gd name="T15" fmla="*/ 16 h 3"/>
                  <a:gd name="T16" fmla="*/ 12 w 64"/>
                  <a:gd name="T17" fmla="*/ 16 h 3"/>
                  <a:gd name="T18" fmla="*/ 344 w 64"/>
                  <a:gd name="T19" fmla="*/ 16 h 3"/>
                  <a:gd name="T20" fmla="*/ 356 w 64"/>
                  <a:gd name="T21" fmla="*/ 12 h 3"/>
                  <a:gd name="T22" fmla="*/ 356 w 64"/>
                  <a:gd name="T23" fmla="*/ 5 h 3"/>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64" h="3">
                    <a:moveTo>
                      <a:pt x="64" y="1"/>
                    </a:moveTo>
                    <a:cubicBezTo>
                      <a:pt x="64" y="0"/>
                      <a:pt x="63" y="0"/>
                      <a:pt x="62" y="0"/>
                    </a:cubicBezTo>
                    <a:cubicBezTo>
                      <a:pt x="4" y="0"/>
                      <a:pt x="4" y="0"/>
                      <a:pt x="4" y="0"/>
                    </a:cubicBezTo>
                    <a:cubicBezTo>
                      <a:pt x="3" y="0"/>
                      <a:pt x="3" y="0"/>
                      <a:pt x="3" y="0"/>
                    </a:cubicBezTo>
                    <a:cubicBezTo>
                      <a:pt x="2" y="0"/>
                      <a:pt x="2" y="0"/>
                      <a:pt x="2" y="0"/>
                    </a:cubicBezTo>
                    <a:cubicBezTo>
                      <a:pt x="1" y="0"/>
                      <a:pt x="0" y="0"/>
                      <a:pt x="0" y="1"/>
                    </a:cubicBezTo>
                    <a:cubicBezTo>
                      <a:pt x="0" y="2"/>
                      <a:pt x="0" y="2"/>
                      <a:pt x="0" y="2"/>
                    </a:cubicBezTo>
                    <a:cubicBezTo>
                      <a:pt x="0" y="2"/>
                      <a:pt x="0" y="3"/>
                      <a:pt x="1" y="3"/>
                    </a:cubicBezTo>
                    <a:cubicBezTo>
                      <a:pt x="1" y="3"/>
                      <a:pt x="1" y="3"/>
                      <a:pt x="2" y="3"/>
                    </a:cubicBezTo>
                    <a:cubicBezTo>
                      <a:pt x="62" y="3"/>
                      <a:pt x="62" y="3"/>
                      <a:pt x="62" y="3"/>
                    </a:cubicBezTo>
                    <a:cubicBezTo>
                      <a:pt x="63" y="3"/>
                      <a:pt x="64" y="3"/>
                      <a:pt x="64" y="2"/>
                    </a:cubicBezTo>
                    <a:lnTo>
                      <a:pt x="64" y="1"/>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400">
                  <a:solidFill>
                    <a:schemeClr val="tx1">
                      <a:lumMod val="75000"/>
                      <a:lumOff val="25000"/>
                    </a:schemeClr>
                  </a:solidFill>
                  <a:latin typeface="+mn-ea"/>
                </a:endParaRPr>
              </a:p>
            </p:txBody>
          </p:sp>
          <p:sp>
            <p:nvSpPr>
              <p:cNvPr id="40" name="Freeform 54"/>
              <p:cNvSpPr/>
              <p:nvPr/>
            </p:nvSpPr>
            <p:spPr bwMode="auto">
              <a:xfrm>
                <a:off x="23" y="182"/>
                <a:ext cx="151" cy="7"/>
              </a:xfrm>
              <a:custGeom>
                <a:avLst/>
                <a:gdLst>
                  <a:gd name="T0" fmla="*/ 344 w 64"/>
                  <a:gd name="T1" fmla="*/ 0 h 3"/>
                  <a:gd name="T2" fmla="*/ 134 w 64"/>
                  <a:gd name="T3" fmla="*/ 0 h 3"/>
                  <a:gd name="T4" fmla="*/ 123 w 64"/>
                  <a:gd name="T5" fmla="*/ 0 h 3"/>
                  <a:gd name="T6" fmla="*/ 12 w 64"/>
                  <a:gd name="T7" fmla="*/ 0 h 3"/>
                  <a:gd name="T8" fmla="*/ 0 w 64"/>
                  <a:gd name="T9" fmla="*/ 5 h 3"/>
                  <a:gd name="T10" fmla="*/ 0 w 64"/>
                  <a:gd name="T11" fmla="*/ 5 h 3"/>
                  <a:gd name="T12" fmla="*/ 12 w 64"/>
                  <a:gd name="T13" fmla="*/ 16 h 3"/>
                  <a:gd name="T14" fmla="*/ 106 w 64"/>
                  <a:gd name="T15" fmla="*/ 16 h 3"/>
                  <a:gd name="T16" fmla="*/ 111 w 64"/>
                  <a:gd name="T17" fmla="*/ 16 h 3"/>
                  <a:gd name="T18" fmla="*/ 344 w 64"/>
                  <a:gd name="T19" fmla="*/ 16 h 3"/>
                  <a:gd name="T20" fmla="*/ 356 w 64"/>
                  <a:gd name="T21" fmla="*/ 5 h 3"/>
                  <a:gd name="T22" fmla="*/ 356 w 64"/>
                  <a:gd name="T23" fmla="*/ 5 h 3"/>
                  <a:gd name="T24" fmla="*/ 344 w 64"/>
                  <a:gd name="T25" fmla="*/ 0 h 3"/>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64" h="3">
                    <a:moveTo>
                      <a:pt x="62" y="0"/>
                    </a:moveTo>
                    <a:cubicBezTo>
                      <a:pt x="24" y="0"/>
                      <a:pt x="24" y="0"/>
                      <a:pt x="24" y="0"/>
                    </a:cubicBezTo>
                    <a:cubicBezTo>
                      <a:pt x="22" y="0"/>
                      <a:pt x="22" y="0"/>
                      <a:pt x="22" y="0"/>
                    </a:cubicBezTo>
                    <a:cubicBezTo>
                      <a:pt x="2" y="0"/>
                      <a:pt x="2" y="0"/>
                      <a:pt x="2" y="0"/>
                    </a:cubicBezTo>
                    <a:cubicBezTo>
                      <a:pt x="1" y="0"/>
                      <a:pt x="0" y="0"/>
                      <a:pt x="0" y="1"/>
                    </a:cubicBezTo>
                    <a:cubicBezTo>
                      <a:pt x="0" y="1"/>
                      <a:pt x="0" y="1"/>
                      <a:pt x="0" y="1"/>
                    </a:cubicBezTo>
                    <a:cubicBezTo>
                      <a:pt x="0" y="2"/>
                      <a:pt x="1" y="3"/>
                      <a:pt x="2" y="3"/>
                    </a:cubicBezTo>
                    <a:cubicBezTo>
                      <a:pt x="19" y="3"/>
                      <a:pt x="19" y="3"/>
                      <a:pt x="19" y="3"/>
                    </a:cubicBezTo>
                    <a:cubicBezTo>
                      <a:pt x="20" y="3"/>
                      <a:pt x="20" y="3"/>
                      <a:pt x="20" y="3"/>
                    </a:cubicBezTo>
                    <a:cubicBezTo>
                      <a:pt x="62" y="3"/>
                      <a:pt x="62" y="3"/>
                      <a:pt x="62" y="3"/>
                    </a:cubicBezTo>
                    <a:cubicBezTo>
                      <a:pt x="63" y="3"/>
                      <a:pt x="64" y="2"/>
                      <a:pt x="64" y="1"/>
                    </a:cubicBezTo>
                    <a:cubicBezTo>
                      <a:pt x="64" y="1"/>
                      <a:pt x="64" y="1"/>
                      <a:pt x="64" y="1"/>
                    </a:cubicBezTo>
                    <a:cubicBezTo>
                      <a:pt x="64" y="0"/>
                      <a:pt x="63" y="0"/>
                      <a:pt x="62"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400">
                  <a:solidFill>
                    <a:schemeClr val="tx1">
                      <a:lumMod val="75000"/>
                      <a:lumOff val="25000"/>
                    </a:schemeClr>
                  </a:solidFill>
                  <a:latin typeface="+mn-ea"/>
                </a:endParaRPr>
              </a:p>
            </p:txBody>
          </p:sp>
          <p:sp>
            <p:nvSpPr>
              <p:cNvPr id="41" name="Freeform 55"/>
              <p:cNvSpPr/>
              <p:nvPr/>
            </p:nvSpPr>
            <p:spPr bwMode="auto">
              <a:xfrm>
                <a:off x="23" y="165"/>
                <a:ext cx="151" cy="10"/>
              </a:xfrm>
              <a:custGeom>
                <a:avLst/>
                <a:gdLst>
                  <a:gd name="T0" fmla="*/ 356 w 64"/>
                  <a:gd name="T1" fmla="*/ 13 h 4"/>
                  <a:gd name="T2" fmla="*/ 344 w 64"/>
                  <a:gd name="T3" fmla="*/ 0 h 4"/>
                  <a:gd name="T4" fmla="*/ 168 w 64"/>
                  <a:gd name="T5" fmla="*/ 0 h 4"/>
                  <a:gd name="T6" fmla="*/ 156 w 64"/>
                  <a:gd name="T7" fmla="*/ 0 h 4"/>
                  <a:gd name="T8" fmla="*/ 12 w 64"/>
                  <a:gd name="T9" fmla="*/ 0 h 4"/>
                  <a:gd name="T10" fmla="*/ 0 w 64"/>
                  <a:gd name="T11" fmla="*/ 13 h 4"/>
                  <a:gd name="T12" fmla="*/ 0 w 64"/>
                  <a:gd name="T13" fmla="*/ 13 h 4"/>
                  <a:gd name="T14" fmla="*/ 12 w 64"/>
                  <a:gd name="T15" fmla="*/ 25 h 4"/>
                  <a:gd name="T16" fmla="*/ 134 w 64"/>
                  <a:gd name="T17" fmla="*/ 25 h 4"/>
                  <a:gd name="T18" fmla="*/ 144 w 64"/>
                  <a:gd name="T19" fmla="*/ 25 h 4"/>
                  <a:gd name="T20" fmla="*/ 344 w 64"/>
                  <a:gd name="T21" fmla="*/ 25 h 4"/>
                  <a:gd name="T22" fmla="*/ 356 w 64"/>
                  <a:gd name="T23" fmla="*/ 13 h 4"/>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64" h="4">
                    <a:moveTo>
                      <a:pt x="64" y="2"/>
                    </a:moveTo>
                    <a:cubicBezTo>
                      <a:pt x="64" y="1"/>
                      <a:pt x="63" y="0"/>
                      <a:pt x="62" y="0"/>
                    </a:cubicBezTo>
                    <a:cubicBezTo>
                      <a:pt x="30" y="0"/>
                      <a:pt x="30" y="0"/>
                      <a:pt x="30" y="0"/>
                    </a:cubicBezTo>
                    <a:cubicBezTo>
                      <a:pt x="28" y="0"/>
                      <a:pt x="28" y="0"/>
                      <a:pt x="28" y="0"/>
                    </a:cubicBezTo>
                    <a:cubicBezTo>
                      <a:pt x="2" y="0"/>
                      <a:pt x="2" y="0"/>
                      <a:pt x="2" y="0"/>
                    </a:cubicBezTo>
                    <a:cubicBezTo>
                      <a:pt x="1" y="0"/>
                      <a:pt x="0" y="1"/>
                      <a:pt x="0" y="2"/>
                    </a:cubicBezTo>
                    <a:cubicBezTo>
                      <a:pt x="0" y="2"/>
                      <a:pt x="0" y="2"/>
                      <a:pt x="0" y="2"/>
                    </a:cubicBezTo>
                    <a:cubicBezTo>
                      <a:pt x="0" y="3"/>
                      <a:pt x="1" y="4"/>
                      <a:pt x="2" y="4"/>
                    </a:cubicBezTo>
                    <a:cubicBezTo>
                      <a:pt x="24" y="4"/>
                      <a:pt x="24" y="4"/>
                      <a:pt x="24" y="4"/>
                    </a:cubicBezTo>
                    <a:cubicBezTo>
                      <a:pt x="26" y="4"/>
                      <a:pt x="26" y="4"/>
                      <a:pt x="26" y="4"/>
                    </a:cubicBezTo>
                    <a:cubicBezTo>
                      <a:pt x="62" y="4"/>
                      <a:pt x="62" y="4"/>
                      <a:pt x="62" y="4"/>
                    </a:cubicBezTo>
                    <a:cubicBezTo>
                      <a:pt x="63" y="4"/>
                      <a:pt x="64" y="3"/>
                      <a:pt x="64" y="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400">
                  <a:solidFill>
                    <a:schemeClr val="tx1">
                      <a:lumMod val="75000"/>
                      <a:lumOff val="25000"/>
                    </a:schemeClr>
                  </a:solidFill>
                  <a:latin typeface="+mn-ea"/>
                </a:endParaRPr>
              </a:p>
            </p:txBody>
          </p:sp>
          <p:sp>
            <p:nvSpPr>
              <p:cNvPr id="42" name="Freeform 56"/>
              <p:cNvSpPr/>
              <p:nvPr/>
            </p:nvSpPr>
            <p:spPr bwMode="auto">
              <a:xfrm>
                <a:off x="23" y="241"/>
                <a:ext cx="151" cy="7"/>
              </a:xfrm>
              <a:custGeom>
                <a:avLst/>
                <a:gdLst>
                  <a:gd name="T0" fmla="*/ 344 w 64"/>
                  <a:gd name="T1" fmla="*/ 0 h 3"/>
                  <a:gd name="T2" fmla="*/ 12 w 64"/>
                  <a:gd name="T3" fmla="*/ 0 h 3"/>
                  <a:gd name="T4" fmla="*/ 0 w 64"/>
                  <a:gd name="T5" fmla="*/ 5 h 3"/>
                  <a:gd name="T6" fmla="*/ 0 w 64"/>
                  <a:gd name="T7" fmla="*/ 12 h 3"/>
                  <a:gd name="T8" fmla="*/ 12 w 64"/>
                  <a:gd name="T9" fmla="*/ 16 h 3"/>
                  <a:gd name="T10" fmla="*/ 344 w 64"/>
                  <a:gd name="T11" fmla="*/ 16 h 3"/>
                  <a:gd name="T12" fmla="*/ 356 w 64"/>
                  <a:gd name="T13" fmla="*/ 12 h 3"/>
                  <a:gd name="T14" fmla="*/ 356 w 64"/>
                  <a:gd name="T15" fmla="*/ 5 h 3"/>
                  <a:gd name="T16" fmla="*/ 344 w 64"/>
                  <a:gd name="T17" fmla="*/ 0 h 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64" h="3">
                    <a:moveTo>
                      <a:pt x="62" y="0"/>
                    </a:moveTo>
                    <a:cubicBezTo>
                      <a:pt x="2" y="0"/>
                      <a:pt x="2" y="0"/>
                      <a:pt x="2" y="0"/>
                    </a:cubicBezTo>
                    <a:cubicBezTo>
                      <a:pt x="1" y="0"/>
                      <a:pt x="0" y="1"/>
                      <a:pt x="0" y="1"/>
                    </a:cubicBezTo>
                    <a:cubicBezTo>
                      <a:pt x="0" y="2"/>
                      <a:pt x="0" y="2"/>
                      <a:pt x="0" y="2"/>
                    </a:cubicBezTo>
                    <a:cubicBezTo>
                      <a:pt x="0" y="3"/>
                      <a:pt x="1" y="3"/>
                      <a:pt x="2" y="3"/>
                    </a:cubicBezTo>
                    <a:cubicBezTo>
                      <a:pt x="62" y="3"/>
                      <a:pt x="62" y="3"/>
                      <a:pt x="62" y="3"/>
                    </a:cubicBezTo>
                    <a:cubicBezTo>
                      <a:pt x="63" y="3"/>
                      <a:pt x="64" y="3"/>
                      <a:pt x="64" y="2"/>
                    </a:cubicBezTo>
                    <a:cubicBezTo>
                      <a:pt x="64" y="1"/>
                      <a:pt x="64" y="1"/>
                      <a:pt x="64" y="1"/>
                    </a:cubicBezTo>
                    <a:cubicBezTo>
                      <a:pt x="64" y="1"/>
                      <a:pt x="63" y="0"/>
                      <a:pt x="62"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sz="2400">
                  <a:solidFill>
                    <a:schemeClr val="tx1">
                      <a:lumMod val="75000"/>
                      <a:lumOff val="25000"/>
                    </a:schemeClr>
                  </a:solidFill>
                  <a:latin typeface="+mn-ea"/>
                </a:endParaRPr>
              </a:p>
            </p:txBody>
          </p:sp>
        </p:grpSp>
      </p:grpSp>
      <p:grpSp>
        <p:nvGrpSpPr>
          <p:cNvPr id="43" name="组合 42"/>
          <p:cNvGrpSpPr/>
          <p:nvPr/>
        </p:nvGrpSpPr>
        <p:grpSpPr>
          <a:xfrm>
            <a:off x="236311" y="1453649"/>
            <a:ext cx="2489313" cy="1953353"/>
            <a:chOff x="250825" y="1424621"/>
            <a:chExt cx="2489313" cy="1953353"/>
          </a:xfrm>
        </p:grpSpPr>
        <p:sp>
          <p:nvSpPr>
            <p:cNvPr id="44" name="Line 2"/>
            <p:cNvSpPr>
              <a:spLocks noChangeShapeType="1"/>
            </p:cNvSpPr>
            <p:nvPr/>
          </p:nvSpPr>
          <p:spPr bwMode="auto">
            <a:xfrm flipV="1">
              <a:off x="1484977" y="2867857"/>
              <a:ext cx="0" cy="510117"/>
            </a:xfrm>
            <a:prstGeom prst="line">
              <a:avLst/>
            </a:prstGeom>
            <a:noFill/>
            <a:ln w="6350">
              <a:solidFill>
                <a:srgbClr val="54697C"/>
              </a:solidFill>
              <a:prstDash val="dash"/>
              <a:round/>
              <a:tailEnd type="oval" w="sm" len="sm"/>
            </a:ln>
            <a:extLst>
              <a:ext uri="{909E8E84-426E-40DD-AFC4-6F175D3DCCD1}">
                <a14:hiddenFill xmlns:a14="http://schemas.microsoft.com/office/drawing/2010/main">
                  <a:noFill/>
                </a14:hiddenFill>
              </a:ext>
            </a:extLst>
          </p:spPr>
          <p:txBody>
            <a:bodyPr/>
            <a:lstStyle/>
            <a:p>
              <a:endParaRPr lang="zh-CN" altLang="en-US" sz="2400">
                <a:solidFill>
                  <a:schemeClr val="tx1">
                    <a:lumMod val="75000"/>
                    <a:lumOff val="25000"/>
                  </a:schemeClr>
                </a:solidFill>
                <a:latin typeface="+mn-ea"/>
              </a:endParaRPr>
            </a:p>
          </p:txBody>
        </p:sp>
        <p:sp>
          <p:nvSpPr>
            <p:cNvPr id="45" name="文本框 44"/>
            <p:cNvSpPr txBox="1"/>
            <p:nvPr/>
          </p:nvSpPr>
          <p:spPr>
            <a:xfrm>
              <a:off x="250825" y="1749928"/>
              <a:ext cx="2489313" cy="1077218"/>
            </a:xfrm>
            <a:prstGeom prst="rect">
              <a:avLst/>
            </a:prstGeom>
            <a:noFill/>
          </p:spPr>
          <p:txBody>
            <a:bodyPr wrap="square" rtlCol="0">
              <a:spAutoFit/>
            </a:bodyPr>
            <a:lstStyle/>
            <a:p>
              <a:pPr algn="ctr"/>
              <a:r>
                <a:rPr lang="zh-CN" altLang="en-US" sz="1600" dirty="0">
                  <a:solidFill>
                    <a:schemeClr val="tx1">
                      <a:lumMod val="75000"/>
                      <a:lumOff val="25000"/>
                    </a:schemeClr>
                  </a:solidFill>
                  <a:latin typeface="+mn-ea"/>
                </a:rPr>
                <a:t>您的内容打在这里，或者通过复制您的文本后，在此框中选择粘贴，并选择只保留文字。</a:t>
              </a:r>
              <a:endParaRPr lang="zh-CN" altLang="en-US" sz="1600" dirty="0">
                <a:solidFill>
                  <a:schemeClr val="tx1">
                    <a:lumMod val="75000"/>
                    <a:lumOff val="25000"/>
                  </a:schemeClr>
                </a:solidFill>
                <a:latin typeface="+mn-ea"/>
              </a:endParaRPr>
            </a:p>
          </p:txBody>
        </p:sp>
        <p:sp>
          <p:nvSpPr>
            <p:cNvPr id="46" name="文本框 45"/>
            <p:cNvSpPr txBox="1"/>
            <p:nvPr/>
          </p:nvSpPr>
          <p:spPr>
            <a:xfrm>
              <a:off x="885881" y="1424621"/>
              <a:ext cx="1219200" cy="400110"/>
            </a:xfrm>
            <a:prstGeom prst="rect">
              <a:avLst/>
            </a:prstGeom>
            <a:noFill/>
          </p:spPr>
          <p:txBody>
            <a:bodyPr wrap="square" rtlCol="0">
              <a:spAutoFit/>
            </a:bodyPr>
            <a:lstStyle/>
            <a:p>
              <a:pPr algn="r"/>
              <a:r>
                <a:rPr lang="zh-CN" altLang="en-US" sz="2000" b="1" dirty="0">
                  <a:solidFill>
                    <a:schemeClr val="accent1"/>
                  </a:solidFill>
                  <a:latin typeface="+mn-ea"/>
                </a:rPr>
                <a:t>添加标题</a:t>
              </a:r>
              <a:endParaRPr lang="zh-CN" altLang="en-US" sz="2000" b="1" dirty="0">
                <a:solidFill>
                  <a:schemeClr val="accent1"/>
                </a:solidFill>
                <a:latin typeface="+mn-ea"/>
              </a:endParaRPr>
            </a:p>
          </p:txBody>
        </p:sp>
      </p:grpSp>
      <p:grpSp>
        <p:nvGrpSpPr>
          <p:cNvPr id="47" name="组合 46"/>
          <p:cNvGrpSpPr/>
          <p:nvPr/>
        </p:nvGrpSpPr>
        <p:grpSpPr>
          <a:xfrm>
            <a:off x="2450423" y="4501319"/>
            <a:ext cx="2489313" cy="1883009"/>
            <a:chOff x="2464937" y="4472291"/>
            <a:chExt cx="2489313" cy="1883009"/>
          </a:xfrm>
        </p:grpSpPr>
        <p:sp>
          <p:nvSpPr>
            <p:cNvPr id="48" name="Line 6"/>
            <p:cNvSpPr>
              <a:spLocks noChangeShapeType="1"/>
            </p:cNvSpPr>
            <p:nvPr/>
          </p:nvSpPr>
          <p:spPr bwMode="auto">
            <a:xfrm flipV="1">
              <a:off x="3709593" y="4472291"/>
              <a:ext cx="0" cy="480484"/>
            </a:xfrm>
            <a:prstGeom prst="line">
              <a:avLst/>
            </a:prstGeom>
            <a:noFill/>
            <a:ln w="6350">
              <a:solidFill>
                <a:srgbClr val="54697C"/>
              </a:solidFill>
              <a:prstDash val="dash"/>
              <a:round/>
              <a:headEnd type="oval" w="sm" len="sm"/>
            </a:ln>
            <a:extLst>
              <a:ext uri="{909E8E84-426E-40DD-AFC4-6F175D3DCCD1}">
                <a14:hiddenFill xmlns:a14="http://schemas.microsoft.com/office/drawing/2010/main">
                  <a:noFill/>
                </a14:hiddenFill>
              </a:ext>
            </a:extLst>
          </p:spPr>
          <p:txBody>
            <a:bodyPr/>
            <a:lstStyle/>
            <a:p>
              <a:endParaRPr lang="zh-CN" altLang="en-US" sz="2400">
                <a:solidFill>
                  <a:schemeClr val="tx1">
                    <a:lumMod val="75000"/>
                    <a:lumOff val="25000"/>
                  </a:schemeClr>
                </a:solidFill>
                <a:latin typeface="+mn-ea"/>
              </a:endParaRPr>
            </a:p>
          </p:txBody>
        </p:sp>
        <p:sp>
          <p:nvSpPr>
            <p:cNvPr id="49" name="文本框 48"/>
            <p:cNvSpPr txBox="1"/>
            <p:nvPr/>
          </p:nvSpPr>
          <p:spPr>
            <a:xfrm>
              <a:off x="2464937" y="5278082"/>
              <a:ext cx="2489313" cy="1077218"/>
            </a:xfrm>
            <a:prstGeom prst="rect">
              <a:avLst/>
            </a:prstGeom>
            <a:noFill/>
          </p:spPr>
          <p:txBody>
            <a:bodyPr wrap="square" rtlCol="0">
              <a:spAutoFit/>
            </a:bodyPr>
            <a:lstStyle/>
            <a:p>
              <a:pPr algn="ctr"/>
              <a:r>
                <a:rPr lang="zh-CN" altLang="en-US" sz="1600" dirty="0">
                  <a:solidFill>
                    <a:schemeClr val="tx1">
                      <a:lumMod val="75000"/>
                      <a:lumOff val="25000"/>
                    </a:schemeClr>
                  </a:solidFill>
                  <a:latin typeface="+mn-ea"/>
                </a:rPr>
                <a:t>您的内容打在这里，或者通过复制您的文本后，在此框中选择粘贴，并选择只保留文字。</a:t>
              </a:r>
              <a:endParaRPr lang="zh-CN" altLang="en-US" sz="1600" dirty="0">
                <a:solidFill>
                  <a:schemeClr val="tx1">
                    <a:lumMod val="75000"/>
                    <a:lumOff val="25000"/>
                  </a:schemeClr>
                </a:solidFill>
                <a:latin typeface="+mn-ea"/>
              </a:endParaRPr>
            </a:p>
          </p:txBody>
        </p:sp>
        <p:sp>
          <p:nvSpPr>
            <p:cNvPr id="50" name="文本框 49"/>
            <p:cNvSpPr txBox="1"/>
            <p:nvPr/>
          </p:nvSpPr>
          <p:spPr>
            <a:xfrm>
              <a:off x="3099993" y="4952775"/>
              <a:ext cx="1219200" cy="400110"/>
            </a:xfrm>
            <a:prstGeom prst="rect">
              <a:avLst/>
            </a:prstGeom>
            <a:noFill/>
          </p:spPr>
          <p:txBody>
            <a:bodyPr wrap="square" rtlCol="0">
              <a:spAutoFit/>
            </a:bodyPr>
            <a:lstStyle/>
            <a:p>
              <a:pPr algn="r"/>
              <a:r>
                <a:rPr lang="zh-CN" altLang="en-US" sz="2000" b="1" dirty="0">
                  <a:solidFill>
                    <a:schemeClr val="accent3"/>
                  </a:solidFill>
                  <a:latin typeface="+mn-ea"/>
                </a:rPr>
                <a:t>添加标题</a:t>
              </a:r>
              <a:endParaRPr lang="zh-CN" altLang="en-US" sz="2000" b="1" dirty="0">
                <a:solidFill>
                  <a:schemeClr val="accent3"/>
                </a:solidFill>
                <a:latin typeface="+mn-ea"/>
              </a:endParaRPr>
            </a:p>
          </p:txBody>
        </p:sp>
      </p:grpSp>
      <p:grpSp>
        <p:nvGrpSpPr>
          <p:cNvPr id="51" name="组合 50"/>
          <p:cNvGrpSpPr/>
          <p:nvPr/>
        </p:nvGrpSpPr>
        <p:grpSpPr>
          <a:xfrm>
            <a:off x="6891190" y="4501319"/>
            <a:ext cx="2489313" cy="1883009"/>
            <a:chOff x="6905704" y="4472291"/>
            <a:chExt cx="2489313" cy="1883009"/>
          </a:xfrm>
        </p:grpSpPr>
        <p:sp>
          <p:nvSpPr>
            <p:cNvPr id="52" name="Line 9"/>
            <p:cNvSpPr>
              <a:spLocks noChangeShapeType="1"/>
            </p:cNvSpPr>
            <p:nvPr/>
          </p:nvSpPr>
          <p:spPr bwMode="auto">
            <a:xfrm flipV="1">
              <a:off x="8150360" y="4472291"/>
              <a:ext cx="0" cy="480484"/>
            </a:xfrm>
            <a:prstGeom prst="line">
              <a:avLst/>
            </a:prstGeom>
            <a:noFill/>
            <a:ln w="6350">
              <a:solidFill>
                <a:srgbClr val="54697C"/>
              </a:solidFill>
              <a:prstDash val="dash"/>
              <a:round/>
              <a:headEnd type="oval" w="sm" len="sm"/>
            </a:ln>
            <a:extLst>
              <a:ext uri="{909E8E84-426E-40DD-AFC4-6F175D3DCCD1}">
                <a14:hiddenFill xmlns:a14="http://schemas.microsoft.com/office/drawing/2010/main">
                  <a:noFill/>
                </a14:hiddenFill>
              </a:ext>
            </a:extLst>
          </p:spPr>
          <p:txBody>
            <a:bodyPr/>
            <a:lstStyle/>
            <a:p>
              <a:endParaRPr lang="zh-CN" altLang="en-US" sz="2400">
                <a:solidFill>
                  <a:schemeClr val="tx1">
                    <a:lumMod val="75000"/>
                    <a:lumOff val="25000"/>
                  </a:schemeClr>
                </a:solidFill>
                <a:latin typeface="+mn-ea"/>
              </a:endParaRPr>
            </a:p>
          </p:txBody>
        </p:sp>
        <p:sp>
          <p:nvSpPr>
            <p:cNvPr id="53" name="文本框 52"/>
            <p:cNvSpPr txBox="1"/>
            <p:nvPr/>
          </p:nvSpPr>
          <p:spPr>
            <a:xfrm>
              <a:off x="6905704" y="5278082"/>
              <a:ext cx="2489313" cy="1077218"/>
            </a:xfrm>
            <a:prstGeom prst="rect">
              <a:avLst/>
            </a:prstGeom>
            <a:noFill/>
          </p:spPr>
          <p:txBody>
            <a:bodyPr wrap="square" rtlCol="0">
              <a:spAutoFit/>
            </a:bodyPr>
            <a:lstStyle/>
            <a:p>
              <a:pPr algn="ctr"/>
              <a:r>
                <a:rPr lang="zh-CN" altLang="en-US" sz="1600" dirty="0">
                  <a:solidFill>
                    <a:schemeClr val="tx1">
                      <a:lumMod val="75000"/>
                      <a:lumOff val="25000"/>
                    </a:schemeClr>
                  </a:solidFill>
                  <a:latin typeface="+mn-ea"/>
                </a:rPr>
                <a:t>您的内容打在这里，或者通过复制您的文本后，在此框中选择粘贴，并选择只保留文字。</a:t>
              </a:r>
              <a:endParaRPr lang="zh-CN" altLang="en-US" sz="1600" dirty="0">
                <a:solidFill>
                  <a:schemeClr val="tx1">
                    <a:lumMod val="75000"/>
                    <a:lumOff val="25000"/>
                  </a:schemeClr>
                </a:solidFill>
                <a:latin typeface="+mn-ea"/>
              </a:endParaRPr>
            </a:p>
          </p:txBody>
        </p:sp>
        <p:sp>
          <p:nvSpPr>
            <p:cNvPr id="54" name="文本框 53"/>
            <p:cNvSpPr txBox="1"/>
            <p:nvPr/>
          </p:nvSpPr>
          <p:spPr>
            <a:xfrm>
              <a:off x="7540760" y="4952775"/>
              <a:ext cx="1219200" cy="400110"/>
            </a:xfrm>
            <a:prstGeom prst="rect">
              <a:avLst/>
            </a:prstGeom>
            <a:noFill/>
          </p:spPr>
          <p:txBody>
            <a:bodyPr wrap="square" rtlCol="0">
              <a:spAutoFit/>
            </a:bodyPr>
            <a:lstStyle/>
            <a:p>
              <a:pPr algn="r"/>
              <a:r>
                <a:rPr lang="zh-CN" altLang="en-US" sz="2000" b="1" dirty="0">
                  <a:solidFill>
                    <a:schemeClr val="accent2"/>
                  </a:solidFill>
                  <a:latin typeface="+mn-ea"/>
                </a:rPr>
                <a:t>添加标题</a:t>
              </a:r>
              <a:endParaRPr lang="zh-CN" altLang="en-US" sz="2000" b="1" dirty="0">
                <a:solidFill>
                  <a:schemeClr val="accent2"/>
                </a:solidFill>
                <a:latin typeface="+mn-ea"/>
              </a:endParaRPr>
            </a:p>
          </p:txBody>
        </p:sp>
      </p:grpSp>
      <p:grpSp>
        <p:nvGrpSpPr>
          <p:cNvPr id="55" name="组合 54"/>
          <p:cNvGrpSpPr/>
          <p:nvPr/>
        </p:nvGrpSpPr>
        <p:grpSpPr>
          <a:xfrm>
            <a:off x="9501041" y="1743600"/>
            <a:ext cx="2489313" cy="1943861"/>
            <a:chOff x="9515555" y="1714572"/>
            <a:chExt cx="2489313" cy="1943861"/>
          </a:xfrm>
        </p:grpSpPr>
        <p:sp>
          <p:nvSpPr>
            <p:cNvPr id="56" name="Line 4"/>
            <p:cNvSpPr>
              <a:spLocks noChangeShapeType="1"/>
            </p:cNvSpPr>
            <p:nvPr/>
          </p:nvSpPr>
          <p:spPr bwMode="auto">
            <a:xfrm flipV="1">
              <a:off x="10760211" y="3148316"/>
              <a:ext cx="0" cy="510117"/>
            </a:xfrm>
            <a:prstGeom prst="line">
              <a:avLst/>
            </a:prstGeom>
            <a:noFill/>
            <a:ln w="6350">
              <a:solidFill>
                <a:srgbClr val="54697C"/>
              </a:solidFill>
              <a:prstDash val="dash"/>
              <a:round/>
              <a:tailEnd type="oval" w="sm" len="sm"/>
            </a:ln>
            <a:extLst>
              <a:ext uri="{909E8E84-426E-40DD-AFC4-6F175D3DCCD1}">
                <a14:hiddenFill xmlns:a14="http://schemas.microsoft.com/office/drawing/2010/main">
                  <a:noFill/>
                </a14:hiddenFill>
              </a:ext>
            </a:extLst>
          </p:spPr>
          <p:txBody>
            <a:bodyPr/>
            <a:lstStyle/>
            <a:p>
              <a:endParaRPr lang="zh-CN" altLang="en-US" sz="2400">
                <a:solidFill>
                  <a:schemeClr val="tx1">
                    <a:lumMod val="75000"/>
                    <a:lumOff val="25000"/>
                  </a:schemeClr>
                </a:solidFill>
                <a:latin typeface="+mn-ea"/>
              </a:endParaRPr>
            </a:p>
          </p:txBody>
        </p:sp>
        <p:sp>
          <p:nvSpPr>
            <p:cNvPr id="57" name="文本框 56"/>
            <p:cNvSpPr txBox="1"/>
            <p:nvPr/>
          </p:nvSpPr>
          <p:spPr>
            <a:xfrm>
              <a:off x="9515555" y="2039879"/>
              <a:ext cx="2489313" cy="1077218"/>
            </a:xfrm>
            <a:prstGeom prst="rect">
              <a:avLst/>
            </a:prstGeom>
            <a:noFill/>
          </p:spPr>
          <p:txBody>
            <a:bodyPr wrap="square" rtlCol="0">
              <a:spAutoFit/>
            </a:bodyPr>
            <a:lstStyle/>
            <a:p>
              <a:pPr algn="ctr"/>
              <a:r>
                <a:rPr lang="zh-CN" altLang="en-US" sz="1600" dirty="0">
                  <a:solidFill>
                    <a:schemeClr val="tx1">
                      <a:lumMod val="75000"/>
                      <a:lumOff val="25000"/>
                    </a:schemeClr>
                  </a:solidFill>
                  <a:latin typeface="+mn-ea"/>
                </a:rPr>
                <a:t>您的内容打在这里，或者通过复制您的文本后，在此框中选择粘贴，并选择只保留文字。</a:t>
              </a:r>
              <a:endParaRPr lang="zh-CN" altLang="en-US" sz="1600" dirty="0">
                <a:solidFill>
                  <a:schemeClr val="tx1">
                    <a:lumMod val="75000"/>
                    <a:lumOff val="25000"/>
                  </a:schemeClr>
                </a:solidFill>
                <a:latin typeface="+mn-ea"/>
              </a:endParaRPr>
            </a:p>
          </p:txBody>
        </p:sp>
        <p:sp>
          <p:nvSpPr>
            <p:cNvPr id="58" name="文本框 57"/>
            <p:cNvSpPr txBox="1"/>
            <p:nvPr/>
          </p:nvSpPr>
          <p:spPr>
            <a:xfrm>
              <a:off x="10150611" y="1714572"/>
              <a:ext cx="1219200" cy="400110"/>
            </a:xfrm>
            <a:prstGeom prst="rect">
              <a:avLst/>
            </a:prstGeom>
            <a:noFill/>
          </p:spPr>
          <p:txBody>
            <a:bodyPr wrap="square" rtlCol="0">
              <a:spAutoFit/>
            </a:bodyPr>
            <a:lstStyle/>
            <a:p>
              <a:pPr algn="r"/>
              <a:r>
                <a:rPr lang="zh-CN" altLang="en-US" sz="2000" b="1" dirty="0">
                  <a:solidFill>
                    <a:schemeClr val="accent1"/>
                  </a:solidFill>
                  <a:latin typeface="+mn-ea"/>
                </a:rPr>
                <a:t>添加标题</a:t>
              </a:r>
              <a:endParaRPr lang="zh-CN" altLang="en-US" sz="2000" b="1" dirty="0">
                <a:solidFill>
                  <a:schemeClr val="accent1"/>
                </a:solidFill>
                <a:latin typeface="+mn-ea"/>
              </a:endParaRPr>
            </a:p>
          </p:txBody>
        </p:sp>
      </p:grpSp>
      <p:grpSp>
        <p:nvGrpSpPr>
          <p:cNvPr id="59" name="组合 58"/>
          <p:cNvGrpSpPr/>
          <p:nvPr/>
        </p:nvGrpSpPr>
        <p:grpSpPr>
          <a:xfrm>
            <a:off x="4796559" y="1447397"/>
            <a:ext cx="2489313" cy="1959605"/>
            <a:chOff x="4811073" y="1418369"/>
            <a:chExt cx="2489313" cy="1959605"/>
          </a:xfrm>
        </p:grpSpPr>
        <p:sp>
          <p:nvSpPr>
            <p:cNvPr id="60" name="Line 3"/>
            <p:cNvSpPr>
              <a:spLocks noChangeShapeType="1"/>
            </p:cNvSpPr>
            <p:nvPr/>
          </p:nvSpPr>
          <p:spPr bwMode="auto">
            <a:xfrm flipV="1">
              <a:off x="5944793" y="2867857"/>
              <a:ext cx="0" cy="510117"/>
            </a:xfrm>
            <a:prstGeom prst="line">
              <a:avLst/>
            </a:prstGeom>
            <a:noFill/>
            <a:ln w="6350">
              <a:solidFill>
                <a:srgbClr val="54697C"/>
              </a:solidFill>
              <a:prstDash val="dash"/>
              <a:round/>
              <a:tailEnd type="oval" w="sm" len="sm"/>
            </a:ln>
            <a:extLst>
              <a:ext uri="{909E8E84-426E-40DD-AFC4-6F175D3DCCD1}">
                <a14:hiddenFill xmlns:a14="http://schemas.microsoft.com/office/drawing/2010/main">
                  <a:noFill/>
                </a14:hiddenFill>
              </a:ext>
            </a:extLst>
          </p:spPr>
          <p:txBody>
            <a:bodyPr/>
            <a:lstStyle/>
            <a:p>
              <a:endParaRPr lang="zh-CN" altLang="en-US" sz="2400">
                <a:solidFill>
                  <a:schemeClr val="tx1">
                    <a:lumMod val="75000"/>
                    <a:lumOff val="25000"/>
                  </a:schemeClr>
                </a:solidFill>
                <a:latin typeface="+mn-ea"/>
              </a:endParaRPr>
            </a:p>
          </p:txBody>
        </p:sp>
        <p:sp>
          <p:nvSpPr>
            <p:cNvPr id="61" name="文本框 60"/>
            <p:cNvSpPr txBox="1"/>
            <p:nvPr/>
          </p:nvSpPr>
          <p:spPr>
            <a:xfrm>
              <a:off x="4811073" y="1743676"/>
              <a:ext cx="2489313" cy="1077218"/>
            </a:xfrm>
            <a:prstGeom prst="rect">
              <a:avLst/>
            </a:prstGeom>
            <a:noFill/>
          </p:spPr>
          <p:txBody>
            <a:bodyPr wrap="square" rtlCol="0">
              <a:spAutoFit/>
            </a:bodyPr>
            <a:lstStyle/>
            <a:p>
              <a:pPr algn="ctr"/>
              <a:r>
                <a:rPr lang="zh-CN" altLang="en-US" sz="1600" dirty="0">
                  <a:solidFill>
                    <a:schemeClr val="tx1">
                      <a:lumMod val="75000"/>
                      <a:lumOff val="25000"/>
                    </a:schemeClr>
                  </a:solidFill>
                  <a:latin typeface="+mn-ea"/>
                </a:rPr>
                <a:t>您的内容打在这里，或者通过复制您的文本后，在此框中选择粘贴，并选择只保留文字。</a:t>
              </a:r>
              <a:endParaRPr lang="zh-CN" altLang="en-US" sz="1600" dirty="0">
                <a:solidFill>
                  <a:schemeClr val="tx1">
                    <a:lumMod val="75000"/>
                    <a:lumOff val="25000"/>
                  </a:schemeClr>
                </a:solidFill>
                <a:latin typeface="+mn-ea"/>
              </a:endParaRPr>
            </a:p>
          </p:txBody>
        </p:sp>
        <p:sp>
          <p:nvSpPr>
            <p:cNvPr id="62" name="文本框 61"/>
            <p:cNvSpPr txBox="1"/>
            <p:nvPr/>
          </p:nvSpPr>
          <p:spPr>
            <a:xfrm>
              <a:off x="5446129" y="1418369"/>
              <a:ext cx="1219200" cy="400110"/>
            </a:xfrm>
            <a:prstGeom prst="rect">
              <a:avLst/>
            </a:prstGeom>
            <a:noFill/>
          </p:spPr>
          <p:txBody>
            <a:bodyPr wrap="square" rtlCol="0">
              <a:spAutoFit/>
            </a:bodyPr>
            <a:lstStyle/>
            <a:p>
              <a:pPr algn="r"/>
              <a:r>
                <a:rPr lang="zh-CN" altLang="en-US" sz="2000" b="1" dirty="0">
                  <a:solidFill>
                    <a:schemeClr val="accent2"/>
                  </a:solidFill>
                  <a:latin typeface="+mn-ea"/>
                </a:rPr>
                <a:t>添加标题</a:t>
              </a:r>
              <a:endParaRPr lang="zh-CN" altLang="en-US" sz="2000" b="1" dirty="0">
                <a:solidFill>
                  <a:schemeClr val="accent2"/>
                </a:solidFill>
                <a:latin typeface="+mn-ea"/>
              </a:endParaRPr>
            </a:p>
          </p:txBody>
        </p:sp>
      </p:grpSp>
    </p:spTree>
  </p:cSld>
  <p:clrMapOvr>
    <a:masterClrMapping/>
  </p:clrMapOvr>
  <mc:AlternateContent xmlns:mc="http://schemas.openxmlformats.org/markup-compatibility/2006">
    <mc:Choice xmlns:p14="http://schemas.microsoft.com/office/powerpoint/2010/main" Requires="p14">
      <p:transition spd="slow" p14:dur="900" advClick="0" advTm="5000">
        <p14:warp dir="in"/>
      </p:transition>
    </mc:Choice>
    <mc:Fallback>
      <p:transition spd="slow" advClick="0" advTm="500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14:presetBounceEnd="42000">
                                      <p:stCondLst>
                                        <p:cond delay="0"/>
                                      </p:stCondLst>
                                      <p:childTnLst>
                                        <p:set>
                                          <p:cBhvr>
                                            <p:cTn id="6" dur="1" fill="hold">
                                              <p:stCondLst>
                                                <p:cond delay="0"/>
                                              </p:stCondLst>
                                            </p:cTn>
                                            <p:tgtEl>
                                              <p:spTgt spid="22"/>
                                            </p:tgtEl>
                                            <p:attrNameLst>
                                              <p:attrName>style.visibility</p:attrName>
                                            </p:attrNameLst>
                                          </p:cBhvr>
                                          <p:to>
                                            <p:strVal val="visible"/>
                                          </p:to>
                                        </p:set>
                                        <p:anim calcmode="lin" valueType="num" p14:bounceEnd="42000">
                                          <p:cBhvr additive="base">
                                            <p:cTn id="7" dur="500" fill="hold"/>
                                            <p:tgtEl>
                                              <p:spTgt spid="22"/>
                                            </p:tgtEl>
                                            <p:attrNameLst>
                                              <p:attrName>ppt_x</p:attrName>
                                            </p:attrNameLst>
                                          </p:cBhvr>
                                          <p:tavLst>
                                            <p:tav tm="0">
                                              <p:val>
                                                <p:strVal val="#ppt_x"/>
                                              </p:val>
                                            </p:tav>
                                            <p:tav tm="100000">
                                              <p:val>
                                                <p:strVal val="#ppt_x"/>
                                              </p:val>
                                            </p:tav>
                                          </p:tavLst>
                                        </p:anim>
                                        <p:anim calcmode="lin" valueType="num" p14:bounceEnd="42000">
                                          <p:cBhvr additive="base">
                                            <p:cTn id="8" dur="500" fill="hold"/>
                                            <p:tgtEl>
                                              <p:spTgt spid="22"/>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14:presetBounceEnd="42000">
                                      <p:stCondLst>
                                        <p:cond delay="100"/>
                                      </p:stCondLst>
                                      <p:childTnLst>
                                        <p:set>
                                          <p:cBhvr>
                                            <p:cTn id="10" dur="1" fill="hold">
                                              <p:stCondLst>
                                                <p:cond delay="0"/>
                                              </p:stCondLst>
                                            </p:cTn>
                                            <p:tgtEl>
                                              <p:spTgt spid="2"/>
                                            </p:tgtEl>
                                            <p:attrNameLst>
                                              <p:attrName>style.visibility</p:attrName>
                                            </p:attrNameLst>
                                          </p:cBhvr>
                                          <p:to>
                                            <p:strVal val="visible"/>
                                          </p:to>
                                        </p:set>
                                        <p:anim calcmode="lin" valueType="num" p14:bounceEnd="42000">
                                          <p:cBhvr additive="base">
                                            <p:cTn id="11" dur="500" fill="hold"/>
                                            <p:tgtEl>
                                              <p:spTgt spid="2"/>
                                            </p:tgtEl>
                                            <p:attrNameLst>
                                              <p:attrName>ppt_x</p:attrName>
                                            </p:attrNameLst>
                                          </p:cBhvr>
                                          <p:tavLst>
                                            <p:tav tm="0">
                                              <p:val>
                                                <p:strVal val="#ppt_x"/>
                                              </p:val>
                                            </p:tav>
                                            <p:tav tm="100000">
                                              <p:val>
                                                <p:strVal val="#ppt_x"/>
                                              </p:val>
                                            </p:tav>
                                          </p:tavLst>
                                        </p:anim>
                                        <p:anim calcmode="lin" valueType="num" p14:bounceEnd="42000">
                                          <p:cBhvr additive="base">
                                            <p:cTn id="12" dur="500" fill="hold"/>
                                            <p:tgtEl>
                                              <p:spTgt spid="2"/>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14:presetBounceEnd="42000">
                                      <p:stCondLst>
                                        <p:cond delay="200"/>
                                      </p:stCondLst>
                                      <p:childTnLst>
                                        <p:set>
                                          <p:cBhvr>
                                            <p:cTn id="14" dur="1" fill="hold">
                                              <p:stCondLst>
                                                <p:cond delay="0"/>
                                              </p:stCondLst>
                                            </p:cTn>
                                            <p:tgtEl>
                                              <p:spTgt spid="7"/>
                                            </p:tgtEl>
                                            <p:attrNameLst>
                                              <p:attrName>style.visibility</p:attrName>
                                            </p:attrNameLst>
                                          </p:cBhvr>
                                          <p:to>
                                            <p:strVal val="visible"/>
                                          </p:to>
                                        </p:set>
                                        <p:anim calcmode="lin" valueType="num" p14:bounceEnd="42000">
                                          <p:cBhvr additive="base">
                                            <p:cTn id="15" dur="500" fill="hold"/>
                                            <p:tgtEl>
                                              <p:spTgt spid="7"/>
                                            </p:tgtEl>
                                            <p:attrNameLst>
                                              <p:attrName>ppt_x</p:attrName>
                                            </p:attrNameLst>
                                          </p:cBhvr>
                                          <p:tavLst>
                                            <p:tav tm="0">
                                              <p:val>
                                                <p:strVal val="#ppt_x"/>
                                              </p:val>
                                            </p:tav>
                                            <p:tav tm="100000">
                                              <p:val>
                                                <p:strVal val="#ppt_x"/>
                                              </p:val>
                                            </p:tav>
                                          </p:tavLst>
                                        </p:anim>
                                        <p:anim calcmode="lin" valueType="num" p14:bounceEnd="42000">
                                          <p:cBhvr additive="base">
                                            <p:cTn id="16" dur="500" fill="hold"/>
                                            <p:tgtEl>
                                              <p:spTgt spid="7"/>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14:presetBounceEnd="42000">
                                      <p:stCondLst>
                                        <p:cond delay="300"/>
                                      </p:stCondLst>
                                      <p:childTnLst>
                                        <p:set>
                                          <p:cBhvr>
                                            <p:cTn id="18" dur="1" fill="hold">
                                              <p:stCondLst>
                                                <p:cond delay="0"/>
                                              </p:stCondLst>
                                            </p:cTn>
                                            <p:tgtEl>
                                              <p:spTgt spid="10"/>
                                            </p:tgtEl>
                                            <p:attrNameLst>
                                              <p:attrName>style.visibility</p:attrName>
                                            </p:attrNameLst>
                                          </p:cBhvr>
                                          <p:to>
                                            <p:strVal val="visible"/>
                                          </p:to>
                                        </p:set>
                                        <p:anim calcmode="lin" valueType="num" p14:bounceEnd="42000">
                                          <p:cBhvr additive="base">
                                            <p:cTn id="19" dur="500" fill="hold"/>
                                            <p:tgtEl>
                                              <p:spTgt spid="10"/>
                                            </p:tgtEl>
                                            <p:attrNameLst>
                                              <p:attrName>ppt_x</p:attrName>
                                            </p:attrNameLst>
                                          </p:cBhvr>
                                          <p:tavLst>
                                            <p:tav tm="0">
                                              <p:val>
                                                <p:strVal val="#ppt_x"/>
                                              </p:val>
                                            </p:tav>
                                            <p:tav tm="100000">
                                              <p:val>
                                                <p:strVal val="#ppt_x"/>
                                              </p:val>
                                            </p:tav>
                                          </p:tavLst>
                                        </p:anim>
                                        <p:anim calcmode="lin" valueType="num" p14:bounceEnd="42000">
                                          <p:cBhvr additive="base">
                                            <p:cTn id="20" dur="500" fill="hold"/>
                                            <p:tgtEl>
                                              <p:spTgt spid="10"/>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14:presetBounceEnd="42000">
                                      <p:stCondLst>
                                        <p:cond delay="400"/>
                                      </p:stCondLst>
                                      <p:childTnLst>
                                        <p:set>
                                          <p:cBhvr>
                                            <p:cTn id="22" dur="1" fill="hold">
                                              <p:stCondLst>
                                                <p:cond delay="0"/>
                                              </p:stCondLst>
                                            </p:cTn>
                                            <p:tgtEl>
                                              <p:spTgt spid="30"/>
                                            </p:tgtEl>
                                            <p:attrNameLst>
                                              <p:attrName>style.visibility</p:attrName>
                                            </p:attrNameLst>
                                          </p:cBhvr>
                                          <p:to>
                                            <p:strVal val="visible"/>
                                          </p:to>
                                        </p:set>
                                        <p:anim calcmode="lin" valueType="num" p14:bounceEnd="42000">
                                          <p:cBhvr additive="base">
                                            <p:cTn id="23" dur="500" fill="hold"/>
                                            <p:tgtEl>
                                              <p:spTgt spid="30"/>
                                            </p:tgtEl>
                                            <p:attrNameLst>
                                              <p:attrName>ppt_x</p:attrName>
                                            </p:attrNameLst>
                                          </p:cBhvr>
                                          <p:tavLst>
                                            <p:tav tm="0">
                                              <p:val>
                                                <p:strVal val="#ppt_x"/>
                                              </p:val>
                                            </p:tav>
                                            <p:tav tm="100000">
                                              <p:val>
                                                <p:strVal val="#ppt_x"/>
                                              </p:val>
                                            </p:tav>
                                          </p:tavLst>
                                        </p:anim>
                                        <p:anim calcmode="lin" valueType="num" p14:bounceEnd="42000">
                                          <p:cBhvr additive="base">
                                            <p:cTn id="24" dur="500" fill="hold"/>
                                            <p:tgtEl>
                                              <p:spTgt spid="30"/>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14:presetBounceEnd="42000">
                                      <p:stCondLst>
                                        <p:cond delay="500"/>
                                      </p:stCondLst>
                                      <p:childTnLst>
                                        <p:set>
                                          <p:cBhvr>
                                            <p:cTn id="26" dur="1" fill="hold">
                                              <p:stCondLst>
                                                <p:cond delay="0"/>
                                              </p:stCondLst>
                                            </p:cTn>
                                            <p:tgtEl>
                                              <p:spTgt spid="19"/>
                                            </p:tgtEl>
                                            <p:attrNameLst>
                                              <p:attrName>style.visibility</p:attrName>
                                            </p:attrNameLst>
                                          </p:cBhvr>
                                          <p:to>
                                            <p:strVal val="visible"/>
                                          </p:to>
                                        </p:set>
                                        <p:anim calcmode="lin" valueType="num" p14:bounceEnd="42000">
                                          <p:cBhvr additive="base">
                                            <p:cTn id="27" dur="500" fill="hold"/>
                                            <p:tgtEl>
                                              <p:spTgt spid="19"/>
                                            </p:tgtEl>
                                            <p:attrNameLst>
                                              <p:attrName>ppt_x</p:attrName>
                                            </p:attrNameLst>
                                          </p:cBhvr>
                                          <p:tavLst>
                                            <p:tav tm="0">
                                              <p:val>
                                                <p:strVal val="#ppt_x"/>
                                              </p:val>
                                            </p:tav>
                                            <p:tav tm="100000">
                                              <p:val>
                                                <p:strVal val="#ppt_x"/>
                                              </p:val>
                                            </p:tav>
                                          </p:tavLst>
                                        </p:anim>
                                        <p:anim calcmode="lin" valueType="num" p14:bounceEnd="42000">
                                          <p:cBhvr additive="base">
                                            <p:cTn id="28" dur="500" fill="hold"/>
                                            <p:tgtEl>
                                              <p:spTgt spid="19"/>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14:presetBounceEnd="42000">
                                      <p:stCondLst>
                                        <p:cond delay="600"/>
                                      </p:stCondLst>
                                      <p:childTnLst>
                                        <p:set>
                                          <p:cBhvr>
                                            <p:cTn id="30" dur="1" fill="hold">
                                              <p:stCondLst>
                                                <p:cond delay="0"/>
                                              </p:stCondLst>
                                            </p:cTn>
                                            <p:tgtEl>
                                              <p:spTgt spid="16"/>
                                            </p:tgtEl>
                                            <p:attrNameLst>
                                              <p:attrName>style.visibility</p:attrName>
                                            </p:attrNameLst>
                                          </p:cBhvr>
                                          <p:to>
                                            <p:strVal val="visible"/>
                                          </p:to>
                                        </p:set>
                                        <p:anim calcmode="lin" valueType="num" p14:bounceEnd="42000">
                                          <p:cBhvr additive="base">
                                            <p:cTn id="31" dur="500" fill="hold"/>
                                            <p:tgtEl>
                                              <p:spTgt spid="16"/>
                                            </p:tgtEl>
                                            <p:attrNameLst>
                                              <p:attrName>ppt_x</p:attrName>
                                            </p:attrNameLst>
                                          </p:cBhvr>
                                          <p:tavLst>
                                            <p:tav tm="0">
                                              <p:val>
                                                <p:strVal val="#ppt_x"/>
                                              </p:val>
                                            </p:tav>
                                            <p:tav tm="100000">
                                              <p:val>
                                                <p:strVal val="#ppt_x"/>
                                              </p:val>
                                            </p:tav>
                                          </p:tavLst>
                                        </p:anim>
                                        <p:anim calcmode="lin" valueType="num" p14:bounceEnd="42000">
                                          <p:cBhvr additive="base">
                                            <p:cTn id="32" dur="500" fill="hold"/>
                                            <p:tgtEl>
                                              <p:spTgt spid="16"/>
                                            </p:tgtEl>
                                            <p:attrNameLst>
                                              <p:attrName>ppt_y</p:attrName>
                                            </p:attrNameLst>
                                          </p:cBhvr>
                                          <p:tavLst>
                                            <p:tav tm="0">
                                              <p:val>
                                                <p:strVal val="1+#ppt_h/2"/>
                                              </p:val>
                                            </p:tav>
                                            <p:tav tm="100000">
                                              <p:val>
                                                <p:strVal val="#ppt_y"/>
                                              </p:val>
                                            </p:tav>
                                          </p:tavLst>
                                        </p:anim>
                                      </p:childTnLst>
                                    </p:cTn>
                                  </p:par>
                                  <p:par>
                                    <p:cTn id="33" presetID="2" presetClass="entr" presetSubtype="4" fill="hold" nodeType="withEffect" p14:presetBounceEnd="42000">
                                      <p:stCondLst>
                                        <p:cond delay="700"/>
                                      </p:stCondLst>
                                      <p:childTnLst>
                                        <p:set>
                                          <p:cBhvr>
                                            <p:cTn id="34" dur="1" fill="hold">
                                              <p:stCondLst>
                                                <p:cond delay="0"/>
                                              </p:stCondLst>
                                            </p:cTn>
                                            <p:tgtEl>
                                              <p:spTgt spid="13"/>
                                            </p:tgtEl>
                                            <p:attrNameLst>
                                              <p:attrName>style.visibility</p:attrName>
                                            </p:attrNameLst>
                                          </p:cBhvr>
                                          <p:to>
                                            <p:strVal val="visible"/>
                                          </p:to>
                                        </p:set>
                                        <p:anim calcmode="lin" valueType="num" p14:bounceEnd="42000">
                                          <p:cBhvr additive="base">
                                            <p:cTn id="35" dur="500" fill="hold"/>
                                            <p:tgtEl>
                                              <p:spTgt spid="13"/>
                                            </p:tgtEl>
                                            <p:attrNameLst>
                                              <p:attrName>ppt_x</p:attrName>
                                            </p:attrNameLst>
                                          </p:cBhvr>
                                          <p:tavLst>
                                            <p:tav tm="0">
                                              <p:val>
                                                <p:strVal val="#ppt_x"/>
                                              </p:val>
                                            </p:tav>
                                            <p:tav tm="100000">
                                              <p:val>
                                                <p:strVal val="#ppt_x"/>
                                              </p:val>
                                            </p:tav>
                                          </p:tavLst>
                                        </p:anim>
                                        <p:anim calcmode="lin" valueType="num" p14:bounceEnd="42000">
                                          <p:cBhvr additive="base">
                                            <p:cTn id="36" dur="500" fill="hold"/>
                                            <p:tgtEl>
                                              <p:spTgt spid="13"/>
                                            </p:tgtEl>
                                            <p:attrNameLst>
                                              <p:attrName>ppt_y</p:attrName>
                                            </p:attrNameLst>
                                          </p:cBhvr>
                                          <p:tavLst>
                                            <p:tav tm="0">
                                              <p:val>
                                                <p:strVal val="1+#ppt_h/2"/>
                                              </p:val>
                                            </p:tav>
                                            <p:tav tm="100000">
                                              <p:val>
                                                <p:strVal val="#ppt_y"/>
                                              </p:val>
                                            </p:tav>
                                          </p:tavLst>
                                        </p:anim>
                                      </p:childTnLst>
                                    </p:cTn>
                                  </p:par>
                                  <p:par>
                                    <p:cTn id="37" presetID="2" presetClass="entr" presetSubtype="4" fill="hold" nodeType="withEffect" p14:presetBounceEnd="42000">
                                      <p:stCondLst>
                                        <p:cond delay="800"/>
                                      </p:stCondLst>
                                      <p:childTnLst>
                                        <p:set>
                                          <p:cBhvr>
                                            <p:cTn id="38" dur="1" fill="hold">
                                              <p:stCondLst>
                                                <p:cond delay="0"/>
                                              </p:stCondLst>
                                            </p:cTn>
                                            <p:tgtEl>
                                              <p:spTgt spid="25"/>
                                            </p:tgtEl>
                                            <p:attrNameLst>
                                              <p:attrName>style.visibility</p:attrName>
                                            </p:attrNameLst>
                                          </p:cBhvr>
                                          <p:to>
                                            <p:strVal val="visible"/>
                                          </p:to>
                                        </p:set>
                                        <p:anim calcmode="lin" valueType="num" p14:bounceEnd="42000">
                                          <p:cBhvr additive="base">
                                            <p:cTn id="39" dur="500" fill="hold"/>
                                            <p:tgtEl>
                                              <p:spTgt spid="25"/>
                                            </p:tgtEl>
                                            <p:attrNameLst>
                                              <p:attrName>ppt_x</p:attrName>
                                            </p:attrNameLst>
                                          </p:cBhvr>
                                          <p:tavLst>
                                            <p:tav tm="0">
                                              <p:val>
                                                <p:strVal val="#ppt_x"/>
                                              </p:val>
                                            </p:tav>
                                            <p:tav tm="100000">
                                              <p:val>
                                                <p:strVal val="#ppt_x"/>
                                              </p:val>
                                            </p:tav>
                                          </p:tavLst>
                                        </p:anim>
                                        <p:anim calcmode="lin" valueType="num" p14:bounceEnd="42000">
                                          <p:cBhvr additive="base">
                                            <p:cTn id="40" dur="500" fill="hold"/>
                                            <p:tgtEl>
                                              <p:spTgt spid="25"/>
                                            </p:tgtEl>
                                            <p:attrNameLst>
                                              <p:attrName>ppt_y</p:attrName>
                                            </p:attrNameLst>
                                          </p:cBhvr>
                                          <p:tavLst>
                                            <p:tav tm="0">
                                              <p:val>
                                                <p:strVal val="1+#ppt_h/2"/>
                                              </p:val>
                                            </p:tav>
                                            <p:tav tm="100000">
                                              <p:val>
                                                <p:strVal val="#ppt_y"/>
                                              </p:val>
                                            </p:tav>
                                          </p:tavLst>
                                        </p:anim>
                                      </p:childTnLst>
                                    </p:cTn>
                                  </p:par>
                                </p:childTnLst>
                              </p:cTn>
                            </p:par>
                            <p:par>
                              <p:cTn id="41" fill="hold">
                                <p:stCondLst>
                                  <p:cond delay="500"/>
                                </p:stCondLst>
                                <p:childTnLst>
                                  <p:par>
                                    <p:cTn id="42" presetID="22" presetClass="entr" presetSubtype="4" fill="hold" nodeType="afterEffect">
                                      <p:stCondLst>
                                        <p:cond delay="0"/>
                                      </p:stCondLst>
                                      <p:childTnLst>
                                        <p:set>
                                          <p:cBhvr>
                                            <p:cTn id="43" dur="1" fill="hold">
                                              <p:stCondLst>
                                                <p:cond delay="0"/>
                                              </p:stCondLst>
                                            </p:cTn>
                                            <p:tgtEl>
                                              <p:spTgt spid="43"/>
                                            </p:tgtEl>
                                            <p:attrNameLst>
                                              <p:attrName>style.visibility</p:attrName>
                                            </p:attrNameLst>
                                          </p:cBhvr>
                                          <p:to>
                                            <p:strVal val="visible"/>
                                          </p:to>
                                        </p:set>
                                        <p:animEffect transition="in" filter="wipe(down)">
                                          <p:cBhvr>
                                            <p:cTn id="44" dur="500"/>
                                            <p:tgtEl>
                                              <p:spTgt spid="43"/>
                                            </p:tgtEl>
                                          </p:cBhvr>
                                        </p:animEffect>
                                      </p:childTnLst>
                                    </p:cTn>
                                  </p:par>
                                </p:childTnLst>
                              </p:cTn>
                            </p:par>
                            <p:par>
                              <p:cTn id="45" fill="hold">
                                <p:stCondLst>
                                  <p:cond delay="1000"/>
                                </p:stCondLst>
                                <p:childTnLst>
                                  <p:par>
                                    <p:cTn id="46" presetID="22" presetClass="entr" presetSubtype="1" fill="hold" nodeType="afterEffect">
                                      <p:stCondLst>
                                        <p:cond delay="0"/>
                                      </p:stCondLst>
                                      <p:childTnLst>
                                        <p:set>
                                          <p:cBhvr>
                                            <p:cTn id="47" dur="1" fill="hold">
                                              <p:stCondLst>
                                                <p:cond delay="0"/>
                                              </p:stCondLst>
                                            </p:cTn>
                                            <p:tgtEl>
                                              <p:spTgt spid="47"/>
                                            </p:tgtEl>
                                            <p:attrNameLst>
                                              <p:attrName>style.visibility</p:attrName>
                                            </p:attrNameLst>
                                          </p:cBhvr>
                                          <p:to>
                                            <p:strVal val="visible"/>
                                          </p:to>
                                        </p:set>
                                        <p:animEffect transition="in" filter="wipe(up)">
                                          <p:cBhvr>
                                            <p:cTn id="48" dur="500"/>
                                            <p:tgtEl>
                                              <p:spTgt spid="47"/>
                                            </p:tgtEl>
                                          </p:cBhvr>
                                        </p:animEffect>
                                      </p:childTnLst>
                                    </p:cTn>
                                  </p:par>
                                </p:childTnLst>
                              </p:cTn>
                            </p:par>
                            <p:par>
                              <p:cTn id="49" fill="hold">
                                <p:stCondLst>
                                  <p:cond delay="1500"/>
                                </p:stCondLst>
                                <p:childTnLst>
                                  <p:par>
                                    <p:cTn id="50" presetID="22" presetClass="entr" presetSubtype="4" fill="hold" nodeType="afterEffect">
                                      <p:stCondLst>
                                        <p:cond delay="0"/>
                                      </p:stCondLst>
                                      <p:childTnLst>
                                        <p:set>
                                          <p:cBhvr>
                                            <p:cTn id="51" dur="1" fill="hold">
                                              <p:stCondLst>
                                                <p:cond delay="0"/>
                                              </p:stCondLst>
                                            </p:cTn>
                                            <p:tgtEl>
                                              <p:spTgt spid="59"/>
                                            </p:tgtEl>
                                            <p:attrNameLst>
                                              <p:attrName>style.visibility</p:attrName>
                                            </p:attrNameLst>
                                          </p:cBhvr>
                                          <p:to>
                                            <p:strVal val="visible"/>
                                          </p:to>
                                        </p:set>
                                        <p:animEffect transition="in" filter="wipe(down)">
                                          <p:cBhvr>
                                            <p:cTn id="52" dur="500"/>
                                            <p:tgtEl>
                                              <p:spTgt spid="59"/>
                                            </p:tgtEl>
                                          </p:cBhvr>
                                        </p:animEffect>
                                      </p:childTnLst>
                                    </p:cTn>
                                  </p:par>
                                </p:childTnLst>
                              </p:cTn>
                            </p:par>
                            <p:par>
                              <p:cTn id="53" fill="hold">
                                <p:stCondLst>
                                  <p:cond delay="2000"/>
                                </p:stCondLst>
                                <p:childTnLst>
                                  <p:par>
                                    <p:cTn id="54" presetID="22" presetClass="entr" presetSubtype="1" fill="hold" nodeType="afterEffect">
                                      <p:stCondLst>
                                        <p:cond delay="0"/>
                                      </p:stCondLst>
                                      <p:childTnLst>
                                        <p:set>
                                          <p:cBhvr>
                                            <p:cTn id="55" dur="1" fill="hold">
                                              <p:stCondLst>
                                                <p:cond delay="0"/>
                                              </p:stCondLst>
                                            </p:cTn>
                                            <p:tgtEl>
                                              <p:spTgt spid="51"/>
                                            </p:tgtEl>
                                            <p:attrNameLst>
                                              <p:attrName>style.visibility</p:attrName>
                                            </p:attrNameLst>
                                          </p:cBhvr>
                                          <p:to>
                                            <p:strVal val="visible"/>
                                          </p:to>
                                        </p:set>
                                        <p:animEffect transition="in" filter="wipe(up)">
                                          <p:cBhvr>
                                            <p:cTn id="56" dur="500"/>
                                            <p:tgtEl>
                                              <p:spTgt spid="51"/>
                                            </p:tgtEl>
                                          </p:cBhvr>
                                        </p:animEffect>
                                      </p:childTnLst>
                                    </p:cTn>
                                  </p:par>
                                </p:childTnLst>
                              </p:cTn>
                            </p:par>
                            <p:par>
                              <p:cTn id="57" fill="hold">
                                <p:stCondLst>
                                  <p:cond delay="2500"/>
                                </p:stCondLst>
                                <p:childTnLst>
                                  <p:par>
                                    <p:cTn id="58" presetID="22" presetClass="entr" presetSubtype="4" fill="hold" nodeType="afterEffect">
                                      <p:stCondLst>
                                        <p:cond delay="0"/>
                                      </p:stCondLst>
                                      <p:childTnLst>
                                        <p:set>
                                          <p:cBhvr>
                                            <p:cTn id="59" dur="1" fill="hold">
                                              <p:stCondLst>
                                                <p:cond delay="0"/>
                                              </p:stCondLst>
                                            </p:cTn>
                                            <p:tgtEl>
                                              <p:spTgt spid="55"/>
                                            </p:tgtEl>
                                            <p:attrNameLst>
                                              <p:attrName>style.visibility</p:attrName>
                                            </p:attrNameLst>
                                          </p:cBhvr>
                                          <p:to>
                                            <p:strVal val="visible"/>
                                          </p:to>
                                        </p:set>
                                        <p:animEffect transition="in" filter="wipe(down)">
                                          <p:cBhvr>
                                            <p:cTn id="60" dur="500"/>
                                            <p:tgtEl>
                                              <p:spTgt spid="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22"/>
                                            </p:tgtEl>
                                            <p:attrNameLst>
                                              <p:attrName>style.visibility</p:attrName>
                                            </p:attrNameLst>
                                          </p:cBhvr>
                                          <p:to>
                                            <p:strVal val="visible"/>
                                          </p:to>
                                        </p:set>
                                        <p:anim calcmode="lin" valueType="num">
                                          <p:cBhvr additive="base">
                                            <p:cTn id="7" dur="500" fill="hold"/>
                                            <p:tgtEl>
                                              <p:spTgt spid="22"/>
                                            </p:tgtEl>
                                            <p:attrNameLst>
                                              <p:attrName>ppt_x</p:attrName>
                                            </p:attrNameLst>
                                          </p:cBhvr>
                                          <p:tavLst>
                                            <p:tav tm="0">
                                              <p:val>
                                                <p:strVal val="#ppt_x"/>
                                              </p:val>
                                            </p:tav>
                                            <p:tav tm="100000">
                                              <p:val>
                                                <p:strVal val="#ppt_x"/>
                                              </p:val>
                                            </p:tav>
                                          </p:tavLst>
                                        </p:anim>
                                        <p:anim calcmode="lin" valueType="num">
                                          <p:cBhvr additive="base">
                                            <p:cTn id="8" dur="500" fill="hold"/>
                                            <p:tgtEl>
                                              <p:spTgt spid="22"/>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10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500" fill="hold"/>
                                            <p:tgtEl>
                                              <p:spTgt spid="2"/>
                                            </p:tgtEl>
                                            <p:attrNameLst>
                                              <p:attrName>ppt_x</p:attrName>
                                            </p:attrNameLst>
                                          </p:cBhvr>
                                          <p:tavLst>
                                            <p:tav tm="0">
                                              <p:val>
                                                <p:strVal val="#ppt_x"/>
                                              </p:val>
                                            </p:tav>
                                            <p:tav tm="100000">
                                              <p:val>
                                                <p:strVal val="#ppt_x"/>
                                              </p:val>
                                            </p:tav>
                                          </p:tavLst>
                                        </p:anim>
                                        <p:anim calcmode="lin" valueType="num">
                                          <p:cBhvr additive="base">
                                            <p:cTn id="12" dur="500" fill="hold"/>
                                            <p:tgtEl>
                                              <p:spTgt spid="2"/>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200"/>
                                      </p:stCondLst>
                                      <p:childTnLst>
                                        <p:set>
                                          <p:cBhvr>
                                            <p:cTn id="14" dur="1" fill="hold">
                                              <p:stCondLst>
                                                <p:cond delay="0"/>
                                              </p:stCondLst>
                                            </p:cTn>
                                            <p:tgtEl>
                                              <p:spTgt spid="7"/>
                                            </p:tgtEl>
                                            <p:attrNameLst>
                                              <p:attrName>style.visibility</p:attrName>
                                            </p:attrNameLst>
                                          </p:cBhvr>
                                          <p:to>
                                            <p:strVal val="visible"/>
                                          </p:to>
                                        </p:set>
                                        <p:anim calcmode="lin" valueType="num">
                                          <p:cBhvr additive="base">
                                            <p:cTn id="15" dur="500" fill="hold"/>
                                            <p:tgtEl>
                                              <p:spTgt spid="7"/>
                                            </p:tgtEl>
                                            <p:attrNameLst>
                                              <p:attrName>ppt_x</p:attrName>
                                            </p:attrNameLst>
                                          </p:cBhvr>
                                          <p:tavLst>
                                            <p:tav tm="0">
                                              <p:val>
                                                <p:strVal val="#ppt_x"/>
                                              </p:val>
                                            </p:tav>
                                            <p:tav tm="100000">
                                              <p:val>
                                                <p:strVal val="#ppt_x"/>
                                              </p:val>
                                            </p:tav>
                                          </p:tavLst>
                                        </p:anim>
                                        <p:anim calcmode="lin" valueType="num">
                                          <p:cBhvr additive="base">
                                            <p:cTn id="16" dur="500" fill="hold"/>
                                            <p:tgtEl>
                                              <p:spTgt spid="7"/>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300"/>
                                      </p:stCondLst>
                                      <p:childTnLst>
                                        <p:set>
                                          <p:cBhvr>
                                            <p:cTn id="18" dur="1" fill="hold">
                                              <p:stCondLst>
                                                <p:cond delay="0"/>
                                              </p:stCondLst>
                                            </p:cTn>
                                            <p:tgtEl>
                                              <p:spTgt spid="10"/>
                                            </p:tgtEl>
                                            <p:attrNameLst>
                                              <p:attrName>style.visibility</p:attrName>
                                            </p:attrNameLst>
                                          </p:cBhvr>
                                          <p:to>
                                            <p:strVal val="visible"/>
                                          </p:to>
                                        </p:set>
                                        <p:anim calcmode="lin" valueType="num">
                                          <p:cBhvr additive="base">
                                            <p:cTn id="19" dur="500" fill="hold"/>
                                            <p:tgtEl>
                                              <p:spTgt spid="10"/>
                                            </p:tgtEl>
                                            <p:attrNameLst>
                                              <p:attrName>ppt_x</p:attrName>
                                            </p:attrNameLst>
                                          </p:cBhvr>
                                          <p:tavLst>
                                            <p:tav tm="0">
                                              <p:val>
                                                <p:strVal val="#ppt_x"/>
                                              </p:val>
                                            </p:tav>
                                            <p:tav tm="100000">
                                              <p:val>
                                                <p:strVal val="#ppt_x"/>
                                              </p:val>
                                            </p:tav>
                                          </p:tavLst>
                                        </p:anim>
                                        <p:anim calcmode="lin" valueType="num">
                                          <p:cBhvr additive="base">
                                            <p:cTn id="20" dur="500" fill="hold"/>
                                            <p:tgtEl>
                                              <p:spTgt spid="10"/>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400"/>
                                      </p:stCondLst>
                                      <p:childTnLst>
                                        <p:set>
                                          <p:cBhvr>
                                            <p:cTn id="22" dur="1" fill="hold">
                                              <p:stCondLst>
                                                <p:cond delay="0"/>
                                              </p:stCondLst>
                                            </p:cTn>
                                            <p:tgtEl>
                                              <p:spTgt spid="30"/>
                                            </p:tgtEl>
                                            <p:attrNameLst>
                                              <p:attrName>style.visibility</p:attrName>
                                            </p:attrNameLst>
                                          </p:cBhvr>
                                          <p:to>
                                            <p:strVal val="visible"/>
                                          </p:to>
                                        </p:set>
                                        <p:anim calcmode="lin" valueType="num">
                                          <p:cBhvr additive="base">
                                            <p:cTn id="23" dur="500" fill="hold"/>
                                            <p:tgtEl>
                                              <p:spTgt spid="30"/>
                                            </p:tgtEl>
                                            <p:attrNameLst>
                                              <p:attrName>ppt_x</p:attrName>
                                            </p:attrNameLst>
                                          </p:cBhvr>
                                          <p:tavLst>
                                            <p:tav tm="0">
                                              <p:val>
                                                <p:strVal val="#ppt_x"/>
                                              </p:val>
                                            </p:tav>
                                            <p:tav tm="100000">
                                              <p:val>
                                                <p:strVal val="#ppt_x"/>
                                              </p:val>
                                            </p:tav>
                                          </p:tavLst>
                                        </p:anim>
                                        <p:anim calcmode="lin" valueType="num">
                                          <p:cBhvr additive="base">
                                            <p:cTn id="24" dur="500" fill="hold"/>
                                            <p:tgtEl>
                                              <p:spTgt spid="30"/>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500"/>
                                      </p:stCondLst>
                                      <p:childTnLst>
                                        <p:set>
                                          <p:cBhvr>
                                            <p:cTn id="26" dur="1" fill="hold">
                                              <p:stCondLst>
                                                <p:cond delay="0"/>
                                              </p:stCondLst>
                                            </p:cTn>
                                            <p:tgtEl>
                                              <p:spTgt spid="19"/>
                                            </p:tgtEl>
                                            <p:attrNameLst>
                                              <p:attrName>style.visibility</p:attrName>
                                            </p:attrNameLst>
                                          </p:cBhvr>
                                          <p:to>
                                            <p:strVal val="visible"/>
                                          </p:to>
                                        </p:set>
                                        <p:anim calcmode="lin" valueType="num">
                                          <p:cBhvr additive="base">
                                            <p:cTn id="27" dur="500" fill="hold"/>
                                            <p:tgtEl>
                                              <p:spTgt spid="19"/>
                                            </p:tgtEl>
                                            <p:attrNameLst>
                                              <p:attrName>ppt_x</p:attrName>
                                            </p:attrNameLst>
                                          </p:cBhvr>
                                          <p:tavLst>
                                            <p:tav tm="0">
                                              <p:val>
                                                <p:strVal val="#ppt_x"/>
                                              </p:val>
                                            </p:tav>
                                            <p:tav tm="100000">
                                              <p:val>
                                                <p:strVal val="#ppt_x"/>
                                              </p:val>
                                            </p:tav>
                                          </p:tavLst>
                                        </p:anim>
                                        <p:anim calcmode="lin" valueType="num">
                                          <p:cBhvr additive="base">
                                            <p:cTn id="28" dur="500" fill="hold"/>
                                            <p:tgtEl>
                                              <p:spTgt spid="19"/>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stCondLst>
                                        <p:cond delay="600"/>
                                      </p:stCondLst>
                                      <p:childTnLst>
                                        <p:set>
                                          <p:cBhvr>
                                            <p:cTn id="30" dur="1" fill="hold">
                                              <p:stCondLst>
                                                <p:cond delay="0"/>
                                              </p:stCondLst>
                                            </p:cTn>
                                            <p:tgtEl>
                                              <p:spTgt spid="16"/>
                                            </p:tgtEl>
                                            <p:attrNameLst>
                                              <p:attrName>style.visibility</p:attrName>
                                            </p:attrNameLst>
                                          </p:cBhvr>
                                          <p:to>
                                            <p:strVal val="visible"/>
                                          </p:to>
                                        </p:set>
                                        <p:anim calcmode="lin" valueType="num">
                                          <p:cBhvr additive="base">
                                            <p:cTn id="31" dur="500" fill="hold"/>
                                            <p:tgtEl>
                                              <p:spTgt spid="16"/>
                                            </p:tgtEl>
                                            <p:attrNameLst>
                                              <p:attrName>ppt_x</p:attrName>
                                            </p:attrNameLst>
                                          </p:cBhvr>
                                          <p:tavLst>
                                            <p:tav tm="0">
                                              <p:val>
                                                <p:strVal val="#ppt_x"/>
                                              </p:val>
                                            </p:tav>
                                            <p:tav tm="100000">
                                              <p:val>
                                                <p:strVal val="#ppt_x"/>
                                              </p:val>
                                            </p:tav>
                                          </p:tavLst>
                                        </p:anim>
                                        <p:anim calcmode="lin" valueType="num">
                                          <p:cBhvr additive="base">
                                            <p:cTn id="32" dur="500" fill="hold"/>
                                            <p:tgtEl>
                                              <p:spTgt spid="16"/>
                                            </p:tgtEl>
                                            <p:attrNameLst>
                                              <p:attrName>ppt_y</p:attrName>
                                            </p:attrNameLst>
                                          </p:cBhvr>
                                          <p:tavLst>
                                            <p:tav tm="0">
                                              <p:val>
                                                <p:strVal val="1+#ppt_h/2"/>
                                              </p:val>
                                            </p:tav>
                                            <p:tav tm="100000">
                                              <p:val>
                                                <p:strVal val="#ppt_y"/>
                                              </p:val>
                                            </p:tav>
                                          </p:tavLst>
                                        </p:anim>
                                      </p:childTnLst>
                                    </p:cTn>
                                  </p:par>
                                  <p:par>
                                    <p:cTn id="33" presetID="2" presetClass="entr" presetSubtype="4" fill="hold" nodeType="withEffect">
                                      <p:stCondLst>
                                        <p:cond delay="700"/>
                                      </p:stCondLst>
                                      <p:childTnLst>
                                        <p:set>
                                          <p:cBhvr>
                                            <p:cTn id="34" dur="1" fill="hold">
                                              <p:stCondLst>
                                                <p:cond delay="0"/>
                                              </p:stCondLst>
                                            </p:cTn>
                                            <p:tgtEl>
                                              <p:spTgt spid="13"/>
                                            </p:tgtEl>
                                            <p:attrNameLst>
                                              <p:attrName>style.visibility</p:attrName>
                                            </p:attrNameLst>
                                          </p:cBhvr>
                                          <p:to>
                                            <p:strVal val="visible"/>
                                          </p:to>
                                        </p:set>
                                        <p:anim calcmode="lin" valueType="num">
                                          <p:cBhvr additive="base">
                                            <p:cTn id="35" dur="500" fill="hold"/>
                                            <p:tgtEl>
                                              <p:spTgt spid="13"/>
                                            </p:tgtEl>
                                            <p:attrNameLst>
                                              <p:attrName>ppt_x</p:attrName>
                                            </p:attrNameLst>
                                          </p:cBhvr>
                                          <p:tavLst>
                                            <p:tav tm="0">
                                              <p:val>
                                                <p:strVal val="#ppt_x"/>
                                              </p:val>
                                            </p:tav>
                                            <p:tav tm="100000">
                                              <p:val>
                                                <p:strVal val="#ppt_x"/>
                                              </p:val>
                                            </p:tav>
                                          </p:tavLst>
                                        </p:anim>
                                        <p:anim calcmode="lin" valueType="num">
                                          <p:cBhvr additive="base">
                                            <p:cTn id="36" dur="500" fill="hold"/>
                                            <p:tgtEl>
                                              <p:spTgt spid="13"/>
                                            </p:tgtEl>
                                            <p:attrNameLst>
                                              <p:attrName>ppt_y</p:attrName>
                                            </p:attrNameLst>
                                          </p:cBhvr>
                                          <p:tavLst>
                                            <p:tav tm="0">
                                              <p:val>
                                                <p:strVal val="1+#ppt_h/2"/>
                                              </p:val>
                                            </p:tav>
                                            <p:tav tm="100000">
                                              <p:val>
                                                <p:strVal val="#ppt_y"/>
                                              </p:val>
                                            </p:tav>
                                          </p:tavLst>
                                        </p:anim>
                                      </p:childTnLst>
                                    </p:cTn>
                                  </p:par>
                                  <p:par>
                                    <p:cTn id="37" presetID="2" presetClass="entr" presetSubtype="4" fill="hold" nodeType="withEffect">
                                      <p:stCondLst>
                                        <p:cond delay="800"/>
                                      </p:stCondLst>
                                      <p:childTnLst>
                                        <p:set>
                                          <p:cBhvr>
                                            <p:cTn id="38" dur="1" fill="hold">
                                              <p:stCondLst>
                                                <p:cond delay="0"/>
                                              </p:stCondLst>
                                            </p:cTn>
                                            <p:tgtEl>
                                              <p:spTgt spid="25"/>
                                            </p:tgtEl>
                                            <p:attrNameLst>
                                              <p:attrName>style.visibility</p:attrName>
                                            </p:attrNameLst>
                                          </p:cBhvr>
                                          <p:to>
                                            <p:strVal val="visible"/>
                                          </p:to>
                                        </p:set>
                                        <p:anim calcmode="lin" valueType="num">
                                          <p:cBhvr additive="base">
                                            <p:cTn id="39" dur="500" fill="hold"/>
                                            <p:tgtEl>
                                              <p:spTgt spid="25"/>
                                            </p:tgtEl>
                                            <p:attrNameLst>
                                              <p:attrName>ppt_x</p:attrName>
                                            </p:attrNameLst>
                                          </p:cBhvr>
                                          <p:tavLst>
                                            <p:tav tm="0">
                                              <p:val>
                                                <p:strVal val="#ppt_x"/>
                                              </p:val>
                                            </p:tav>
                                            <p:tav tm="100000">
                                              <p:val>
                                                <p:strVal val="#ppt_x"/>
                                              </p:val>
                                            </p:tav>
                                          </p:tavLst>
                                        </p:anim>
                                        <p:anim calcmode="lin" valueType="num">
                                          <p:cBhvr additive="base">
                                            <p:cTn id="40" dur="500" fill="hold"/>
                                            <p:tgtEl>
                                              <p:spTgt spid="25"/>
                                            </p:tgtEl>
                                            <p:attrNameLst>
                                              <p:attrName>ppt_y</p:attrName>
                                            </p:attrNameLst>
                                          </p:cBhvr>
                                          <p:tavLst>
                                            <p:tav tm="0">
                                              <p:val>
                                                <p:strVal val="1+#ppt_h/2"/>
                                              </p:val>
                                            </p:tav>
                                            <p:tav tm="100000">
                                              <p:val>
                                                <p:strVal val="#ppt_y"/>
                                              </p:val>
                                            </p:tav>
                                          </p:tavLst>
                                        </p:anim>
                                      </p:childTnLst>
                                    </p:cTn>
                                  </p:par>
                                </p:childTnLst>
                              </p:cTn>
                            </p:par>
                            <p:par>
                              <p:cTn id="41" fill="hold">
                                <p:stCondLst>
                                  <p:cond delay="500"/>
                                </p:stCondLst>
                                <p:childTnLst>
                                  <p:par>
                                    <p:cTn id="42" presetID="22" presetClass="entr" presetSubtype="4" fill="hold" nodeType="afterEffect">
                                      <p:stCondLst>
                                        <p:cond delay="0"/>
                                      </p:stCondLst>
                                      <p:childTnLst>
                                        <p:set>
                                          <p:cBhvr>
                                            <p:cTn id="43" dur="1" fill="hold">
                                              <p:stCondLst>
                                                <p:cond delay="0"/>
                                              </p:stCondLst>
                                            </p:cTn>
                                            <p:tgtEl>
                                              <p:spTgt spid="43"/>
                                            </p:tgtEl>
                                            <p:attrNameLst>
                                              <p:attrName>style.visibility</p:attrName>
                                            </p:attrNameLst>
                                          </p:cBhvr>
                                          <p:to>
                                            <p:strVal val="visible"/>
                                          </p:to>
                                        </p:set>
                                        <p:animEffect transition="in" filter="wipe(down)">
                                          <p:cBhvr>
                                            <p:cTn id="44" dur="500"/>
                                            <p:tgtEl>
                                              <p:spTgt spid="43"/>
                                            </p:tgtEl>
                                          </p:cBhvr>
                                        </p:animEffect>
                                      </p:childTnLst>
                                    </p:cTn>
                                  </p:par>
                                </p:childTnLst>
                              </p:cTn>
                            </p:par>
                            <p:par>
                              <p:cTn id="45" fill="hold">
                                <p:stCondLst>
                                  <p:cond delay="1000"/>
                                </p:stCondLst>
                                <p:childTnLst>
                                  <p:par>
                                    <p:cTn id="46" presetID="22" presetClass="entr" presetSubtype="1" fill="hold" nodeType="afterEffect">
                                      <p:stCondLst>
                                        <p:cond delay="0"/>
                                      </p:stCondLst>
                                      <p:childTnLst>
                                        <p:set>
                                          <p:cBhvr>
                                            <p:cTn id="47" dur="1" fill="hold">
                                              <p:stCondLst>
                                                <p:cond delay="0"/>
                                              </p:stCondLst>
                                            </p:cTn>
                                            <p:tgtEl>
                                              <p:spTgt spid="47"/>
                                            </p:tgtEl>
                                            <p:attrNameLst>
                                              <p:attrName>style.visibility</p:attrName>
                                            </p:attrNameLst>
                                          </p:cBhvr>
                                          <p:to>
                                            <p:strVal val="visible"/>
                                          </p:to>
                                        </p:set>
                                        <p:animEffect transition="in" filter="wipe(up)">
                                          <p:cBhvr>
                                            <p:cTn id="48" dur="500"/>
                                            <p:tgtEl>
                                              <p:spTgt spid="47"/>
                                            </p:tgtEl>
                                          </p:cBhvr>
                                        </p:animEffect>
                                      </p:childTnLst>
                                    </p:cTn>
                                  </p:par>
                                </p:childTnLst>
                              </p:cTn>
                            </p:par>
                            <p:par>
                              <p:cTn id="49" fill="hold">
                                <p:stCondLst>
                                  <p:cond delay="1500"/>
                                </p:stCondLst>
                                <p:childTnLst>
                                  <p:par>
                                    <p:cTn id="50" presetID="22" presetClass="entr" presetSubtype="4" fill="hold" nodeType="afterEffect">
                                      <p:stCondLst>
                                        <p:cond delay="0"/>
                                      </p:stCondLst>
                                      <p:childTnLst>
                                        <p:set>
                                          <p:cBhvr>
                                            <p:cTn id="51" dur="1" fill="hold">
                                              <p:stCondLst>
                                                <p:cond delay="0"/>
                                              </p:stCondLst>
                                            </p:cTn>
                                            <p:tgtEl>
                                              <p:spTgt spid="59"/>
                                            </p:tgtEl>
                                            <p:attrNameLst>
                                              <p:attrName>style.visibility</p:attrName>
                                            </p:attrNameLst>
                                          </p:cBhvr>
                                          <p:to>
                                            <p:strVal val="visible"/>
                                          </p:to>
                                        </p:set>
                                        <p:animEffect transition="in" filter="wipe(down)">
                                          <p:cBhvr>
                                            <p:cTn id="52" dur="500"/>
                                            <p:tgtEl>
                                              <p:spTgt spid="59"/>
                                            </p:tgtEl>
                                          </p:cBhvr>
                                        </p:animEffect>
                                      </p:childTnLst>
                                    </p:cTn>
                                  </p:par>
                                </p:childTnLst>
                              </p:cTn>
                            </p:par>
                            <p:par>
                              <p:cTn id="53" fill="hold">
                                <p:stCondLst>
                                  <p:cond delay="2000"/>
                                </p:stCondLst>
                                <p:childTnLst>
                                  <p:par>
                                    <p:cTn id="54" presetID="22" presetClass="entr" presetSubtype="1" fill="hold" nodeType="afterEffect">
                                      <p:stCondLst>
                                        <p:cond delay="0"/>
                                      </p:stCondLst>
                                      <p:childTnLst>
                                        <p:set>
                                          <p:cBhvr>
                                            <p:cTn id="55" dur="1" fill="hold">
                                              <p:stCondLst>
                                                <p:cond delay="0"/>
                                              </p:stCondLst>
                                            </p:cTn>
                                            <p:tgtEl>
                                              <p:spTgt spid="51"/>
                                            </p:tgtEl>
                                            <p:attrNameLst>
                                              <p:attrName>style.visibility</p:attrName>
                                            </p:attrNameLst>
                                          </p:cBhvr>
                                          <p:to>
                                            <p:strVal val="visible"/>
                                          </p:to>
                                        </p:set>
                                        <p:animEffect transition="in" filter="wipe(up)">
                                          <p:cBhvr>
                                            <p:cTn id="56" dur="500"/>
                                            <p:tgtEl>
                                              <p:spTgt spid="51"/>
                                            </p:tgtEl>
                                          </p:cBhvr>
                                        </p:animEffect>
                                      </p:childTnLst>
                                    </p:cTn>
                                  </p:par>
                                </p:childTnLst>
                              </p:cTn>
                            </p:par>
                            <p:par>
                              <p:cTn id="57" fill="hold">
                                <p:stCondLst>
                                  <p:cond delay="2500"/>
                                </p:stCondLst>
                                <p:childTnLst>
                                  <p:par>
                                    <p:cTn id="58" presetID="22" presetClass="entr" presetSubtype="4" fill="hold" nodeType="afterEffect">
                                      <p:stCondLst>
                                        <p:cond delay="0"/>
                                      </p:stCondLst>
                                      <p:childTnLst>
                                        <p:set>
                                          <p:cBhvr>
                                            <p:cTn id="59" dur="1" fill="hold">
                                              <p:stCondLst>
                                                <p:cond delay="0"/>
                                              </p:stCondLst>
                                            </p:cTn>
                                            <p:tgtEl>
                                              <p:spTgt spid="55"/>
                                            </p:tgtEl>
                                            <p:attrNameLst>
                                              <p:attrName>style.visibility</p:attrName>
                                            </p:attrNameLst>
                                          </p:cBhvr>
                                          <p:to>
                                            <p:strVal val="visible"/>
                                          </p:to>
                                        </p:set>
                                        <p:animEffect transition="in" filter="wipe(down)">
                                          <p:cBhvr>
                                            <p:cTn id="60" dur="500"/>
                                            <p:tgtEl>
                                              <p:spTgt spid="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504061" y="1685169"/>
            <a:ext cx="3511550" cy="3806825"/>
            <a:chOff x="504061" y="1685169"/>
            <a:chExt cx="3511550" cy="3806825"/>
          </a:xfrm>
          <a:solidFill>
            <a:schemeClr val="accent1"/>
          </a:solidFill>
        </p:grpSpPr>
        <p:sp>
          <p:nvSpPr>
            <p:cNvPr id="3" name="稻壳儿小白白(http://dwz.cn/Wu2UP)"/>
            <p:cNvSpPr>
              <a:spLocks noChangeArrowheads="1"/>
            </p:cNvSpPr>
            <p:nvPr/>
          </p:nvSpPr>
          <p:spPr bwMode="auto">
            <a:xfrm>
              <a:off x="1697861" y="3738335"/>
              <a:ext cx="560917" cy="559859"/>
            </a:xfrm>
            <a:prstGeom prst="ellipse">
              <a:avLst/>
            </a:prstGeom>
            <a:grp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2805" dirty="0">
                <a:solidFill>
                  <a:schemeClr val="tx1">
                    <a:lumMod val="75000"/>
                    <a:lumOff val="25000"/>
                  </a:schemeClr>
                </a:solidFill>
                <a:latin typeface="+mn-ea"/>
                <a:sym typeface="Arial" panose="020B0604020202020204" pitchFamily="34" charset="0"/>
              </a:endParaRPr>
            </a:p>
          </p:txBody>
        </p:sp>
        <p:grpSp>
          <p:nvGrpSpPr>
            <p:cNvPr id="4" name="稻壳儿小白白(http://dwz.cn/Wu2UP)"/>
            <p:cNvGrpSpPr/>
            <p:nvPr/>
          </p:nvGrpSpPr>
          <p:grpSpPr bwMode="auto">
            <a:xfrm>
              <a:off x="1979378" y="1685169"/>
              <a:ext cx="2036233" cy="2334683"/>
              <a:chOff x="3879850" y="2675943"/>
              <a:chExt cx="3054350" cy="3502025"/>
            </a:xfrm>
            <a:grpFill/>
          </p:grpSpPr>
          <p:sp>
            <p:nvSpPr>
              <p:cNvPr id="8" name="稻壳儿小白白(http://dwz.cn/Wu2UP)"/>
              <p:cNvSpPr/>
              <p:nvPr/>
            </p:nvSpPr>
            <p:spPr bwMode="auto">
              <a:xfrm>
                <a:off x="5710238" y="3528431"/>
                <a:ext cx="1223962" cy="644525"/>
              </a:xfrm>
              <a:custGeom>
                <a:avLst/>
                <a:gdLst>
                  <a:gd name="T0" fmla="*/ 344 w 771"/>
                  <a:gd name="T1" fmla="*/ 0 h 406"/>
                  <a:gd name="T2" fmla="*/ 771 w 771"/>
                  <a:gd name="T3" fmla="*/ 40 h 406"/>
                  <a:gd name="T4" fmla="*/ 274 w 771"/>
                  <a:gd name="T5" fmla="*/ 379 h 406"/>
                  <a:gd name="T6" fmla="*/ 0 w 771"/>
                  <a:gd name="T7" fmla="*/ 406 h 406"/>
                  <a:gd name="T8" fmla="*/ 344 w 771"/>
                  <a:gd name="T9" fmla="*/ 0 h 406"/>
                </a:gdLst>
                <a:ahLst/>
                <a:cxnLst>
                  <a:cxn ang="0">
                    <a:pos x="T0" y="T1"/>
                  </a:cxn>
                  <a:cxn ang="0">
                    <a:pos x="T2" y="T3"/>
                  </a:cxn>
                  <a:cxn ang="0">
                    <a:pos x="T4" y="T5"/>
                  </a:cxn>
                  <a:cxn ang="0">
                    <a:pos x="T6" y="T7"/>
                  </a:cxn>
                  <a:cxn ang="0">
                    <a:pos x="T8" y="T9"/>
                  </a:cxn>
                </a:cxnLst>
                <a:rect l="0" t="0" r="r" b="b"/>
                <a:pathLst>
                  <a:path w="771" h="406">
                    <a:moveTo>
                      <a:pt x="344" y="0"/>
                    </a:moveTo>
                    <a:lnTo>
                      <a:pt x="771" y="40"/>
                    </a:lnTo>
                    <a:lnTo>
                      <a:pt x="274" y="379"/>
                    </a:lnTo>
                    <a:lnTo>
                      <a:pt x="0" y="406"/>
                    </a:lnTo>
                    <a:lnTo>
                      <a:pt x="344" y="0"/>
                    </a:lnTo>
                    <a:close/>
                  </a:path>
                </a:pathLst>
              </a:custGeom>
              <a:grp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2805" dirty="0">
                  <a:solidFill>
                    <a:schemeClr val="tx1">
                      <a:lumMod val="75000"/>
                      <a:lumOff val="25000"/>
                    </a:schemeClr>
                  </a:solidFill>
                  <a:latin typeface="+mn-ea"/>
                  <a:sym typeface="Arial" panose="020B0604020202020204" pitchFamily="34" charset="0"/>
                </a:endParaRPr>
              </a:p>
            </p:txBody>
          </p:sp>
          <p:sp>
            <p:nvSpPr>
              <p:cNvPr id="9" name="稻壳儿小白白(http://dwz.cn/Wu2UP)"/>
              <p:cNvSpPr/>
              <p:nvPr/>
            </p:nvSpPr>
            <p:spPr bwMode="auto">
              <a:xfrm>
                <a:off x="5414963" y="2675943"/>
                <a:ext cx="568325" cy="1322388"/>
              </a:xfrm>
              <a:custGeom>
                <a:avLst/>
                <a:gdLst>
                  <a:gd name="T0" fmla="*/ 358 w 358"/>
                  <a:gd name="T1" fmla="*/ 400 h 833"/>
                  <a:gd name="T2" fmla="*/ 226 w 358"/>
                  <a:gd name="T3" fmla="*/ 0 h 833"/>
                  <a:gd name="T4" fmla="*/ 0 w 358"/>
                  <a:gd name="T5" fmla="*/ 556 h 833"/>
                  <a:gd name="T6" fmla="*/ 35 w 358"/>
                  <a:gd name="T7" fmla="*/ 833 h 833"/>
                  <a:gd name="T8" fmla="*/ 358 w 358"/>
                  <a:gd name="T9" fmla="*/ 400 h 833"/>
                </a:gdLst>
                <a:ahLst/>
                <a:cxnLst>
                  <a:cxn ang="0">
                    <a:pos x="T0" y="T1"/>
                  </a:cxn>
                  <a:cxn ang="0">
                    <a:pos x="T2" y="T3"/>
                  </a:cxn>
                  <a:cxn ang="0">
                    <a:pos x="T4" y="T5"/>
                  </a:cxn>
                  <a:cxn ang="0">
                    <a:pos x="T6" y="T7"/>
                  </a:cxn>
                  <a:cxn ang="0">
                    <a:pos x="T8" y="T9"/>
                  </a:cxn>
                </a:cxnLst>
                <a:rect l="0" t="0" r="r" b="b"/>
                <a:pathLst>
                  <a:path w="358" h="833">
                    <a:moveTo>
                      <a:pt x="358" y="400"/>
                    </a:moveTo>
                    <a:lnTo>
                      <a:pt x="226" y="0"/>
                    </a:lnTo>
                    <a:lnTo>
                      <a:pt x="0" y="556"/>
                    </a:lnTo>
                    <a:lnTo>
                      <a:pt x="35" y="833"/>
                    </a:lnTo>
                    <a:lnTo>
                      <a:pt x="358" y="400"/>
                    </a:lnTo>
                    <a:close/>
                  </a:path>
                </a:pathLst>
              </a:custGeom>
              <a:grp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2805" dirty="0">
                  <a:solidFill>
                    <a:schemeClr val="tx1">
                      <a:lumMod val="75000"/>
                      <a:lumOff val="25000"/>
                    </a:schemeClr>
                  </a:solidFill>
                  <a:latin typeface="+mn-ea"/>
                  <a:sym typeface="Arial" panose="020B0604020202020204" pitchFamily="34" charset="0"/>
                </a:endParaRPr>
              </a:p>
            </p:txBody>
          </p:sp>
          <p:sp>
            <p:nvSpPr>
              <p:cNvPr id="10" name="稻壳儿小白白(http://dwz.cn/Wu2UP)"/>
              <p:cNvSpPr/>
              <p:nvPr/>
            </p:nvSpPr>
            <p:spPr bwMode="auto">
              <a:xfrm>
                <a:off x="3879850" y="3149018"/>
                <a:ext cx="2503488" cy="3028950"/>
              </a:xfrm>
              <a:custGeom>
                <a:avLst/>
                <a:gdLst>
                  <a:gd name="T0" fmla="*/ 0 w 1577"/>
                  <a:gd name="T1" fmla="*/ 1908 h 1908"/>
                  <a:gd name="T2" fmla="*/ 239 w 1577"/>
                  <a:gd name="T3" fmla="*/ 1443 h 1908"/>
                  <a:gd name="T4" fmla="*/ 264 w 1577"/>
                  <a:gd name="T5" fmla="*/ 1523 h 1908"/>
                  <a:gd name="T6" fmla="*/ 1387 w 1577"/>
                  <a:gd name="T7" fmla="*/ 0 h 1908"/>
                  <a:gd name="T8" fmla="*/ 1577 w 1577"/>
                  <a:gd name="T9" fmla="*/ 161 h 1908"/>
                  <a:gd name="T10" fmla="*/ 341 w 1577"/>
                  <a:gd name="T11" fmla="*/ 1588 h 1908"/>
                  <a:gd name="T12" fmla="*/ 422 w 1577"/>
                  <a:gd name="T13" fmla="*/ 1601 h 1908"/>
                  <a:gd name="T14" fmla="*/ 0 w 1577"/>
                  <a:gd name="T15" fmla="*/ 1908 h 190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77" h="1908">
                    <a:moveTo>
                      <a:pt x="0" y="1908"/>
                    </a:moveTo>
                    <a:lnTo>
                      <a:pt x="239" y="1443"/>
                    </a:lnTo>
                    <a:lnTo>
                      <a:pt x="264" y="1523"/>
                    </a:lnTo>
                    <a:lnTo>
                      <a:pt x="1387" y="0"/>
                    </a:lnTo>
                    <a:lnTo>
                      <a:pt x="1577" y="161"/>
                    </a:lnTo>
                    <a:lnTo>
                      <a:pt x="341" y="1588"/>
                    </a:lnTo>
                    <a:lnTo>
                      <a:pt x="422" y="1601"/>
                    </a:lnTo>
                    <a:lnTo>
                      <a:pt x="0" y="1908"/>
                    </a:lnTo>
                    <a:close/>
                  </a:path>
                </a:pathLst>
              </a:custGeom>
              <a:grp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2805" dirty="0">
                  <a:solidFill>
                    <a:schemeClr val="tx1">
                      <a:lumMod val="75000"/>
                      <a:lumOff val="25000"/>
                    </a:schemeClr>
                  </a:solidFill>
                  <a:latin typeface="+mn-ea"/>
                  <a:sym typeface="Arial" panose="020B0604020202020204" pitchFamily="34" charset="0"/>
                </a:endParaRPr>
              </a:p>
            </p:txBody>
          </p:sp>
        </p:grpSp>
        <p:sp>
          <p:nvSpPr>
            <p:cNvPr id="5" name="稻壳儿小白白(http://dwz.cn/Wu2UP)"/>
            <p:cNvSpPr/>
            <p:nvPr/>
          </p:nvSpPr>
          <p:spPr bwMode="auto">
            <a:xfrm>
              <a:off x="1268178" y="3308652"/>
              <a:ext cx="1422400" cy="1421342"/>
            </a:xfrm>
            <a:custGeom>
              <a:avLst/>
              <a:gdLst>
                <a:gd name="T0" fmla="*/ 250 w 500"/>
                <a:gd name="T1" fmla="*/ 500 h 500"/>
                <a:gd name="T2" fmla="*/ 0 w 500"/>
                <a:gd name="T3" fmla="*/ 250 h 500"/>
                <a:gd name="T4" fmla="*/ 250 w 500"/>
                <a:gd name="T5" fmla="*/ 0 h 500"/>
                <a:gd name="T6" fmla="*/ 348 w 500"/>
                <a:gd name="T7" fmla="*/ 20 h 500"/>
                <a:gd name="T8" fmla="*/ 311 w 500"/>
                <a:gd name="T9" fmla="*/ 75 h 500"/>
                <a:gd name="T10" fmla="*/ 250 w 500"/>
                <a:gd name="T11" fmla="*/ 64 h 500"/>
                <a:gd name="T12" fmla="*/ 64 w 500"/>
                <a:gd name="T13" fmla="*/ 250 h 500"/>
                <a:gd name="T14" fmla="*/ 250 w 500"/>
                <a:gd name="T15" fmla="*/ 435 h 500"/>
                <a:gd name="T16" fmla="*/ 435 w 500"/>
                <a:gd name="T17" fmla="*/ 250 h 500"/>
                <a:gd name="T18" fmla="*/ 414 w 500"/>
                <a:gd name="T19" fmla="*/ 164 h 500"/>
                <a:gd name="T20" fmla="*/ 460 w 500"/>
                <a:gd name="T21" fmla="*/ 114 h 500"/>
                <a:gd name="T22" fmla="*/ 500 w 500"/>
                <a:gd name="T23" fmla="*/ 250 h 500"/>
                <a:gd name="T24" fmla="*/ 250 w 500"/>
                <a:gd name="T25" fmla="*/ 500 h 5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00" h="500">
                  <a:moveTo>
                    <a:pt x="250" y="500"/>
                  </a:moveTo>
                  <a:cubicBezTo>
                    <a:pt x="112" y="500"/>
                    <a:pt x="0" y="388"/>
                    <a:pt x="0" y="250"/>
                  </a:cubicBezTo>
                  <a:cubicBezTo>
                    <a:pt x="0" y="112"/>
                    <a:pt x="112" y="0"/>
                    <a:pt x="250" y="0"/>
                  </a:cubicBezTo>
                  <a:cubicBezTo>
                    <a:pt x="285" y="0"/>
                    <a:pt x="318" y="7"/>
                    <a:pt x="348" y="20"/>
                  </a:cubicBezTo>
                  <a:cubicBezTo>
                    <a:pt x="311" y="75"/>
                    <a:pt x="311" y="75"/>
                    <a:pt x="311" y="75"/>
                  </a:cubicBezTo>
                  <a:cubicBezTo>
                    <a:pt x="291" y="68"/>
                    <a:pt x="271" y="64"/>
                    <a:pt x="250" y="64"/>
                  </a:cubicBezTo>
                  <a:cubicBezTo>
                    <a:pt x="147" y="64"/>
                    <a:pt x="64" y="147"/>
                    <a:pt x="64" y="250"/>
                  </a:cubicBezTo>
                  <a:cubicBezTo>
                    <a:pt x="64" y="352"/>
                    <a:pt x="147" y="435"/>
                    <a:pt x="250" y="435"/>
                  </a:cubicBezTo>
                  <a:cubicBezTo>
                    <a:pt x="352" y="435"/>
                    <a:pt x="435" y="352"/>
                    <a:pt x="435" y="250"/>
                  </a:cubicBezTo>
                  <a:cubicBezTo>
                    <a:pt x="435" y="219"/>
                    <a:pt x="427" y="189"/>
                    <a:pt x="414" y="164"/>
                  </a:cubicBezTo>
                  <a:cubicBezTo>
                    <a:pt x="460" y="114"/>
                    <a:pt x="460" y="114"/>
                    <a:pt x="460" y="114"/>
                  </a:cubicBezTo>
                  <a:cubicBezTo>
                    <a:pt x="485" y="153"/>
                    <a:pt x="500" y="200"/>
                    <a:pt x="500" y="250"/>
                  </a:cubicBezTo>
                  <a:cubicBezTo>
                    <a:pt x="500" y="388"/>
                    <a:pt x="388" y="500"/>
                    <a:pt x="250" y="500"/>
                  </a:cubicBezTo>
                  <a:close/>
                </a:path>
              </a:pathLst>
            </a:custGeom>
            <a:grp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2805" dirty="0">
                <a:solidFill>
                  <a:schemeClr val="tx1">
                    <a:lumMod val="75000"/>
                    <a:lumOff val="25000"/>
                  </a:schemeClr>
                </a:solidFill>
                <a:latin typeface="+mn-ea"/>
                <a:sym typeface="Arial" panose="020B0604020202020204" pitchFamily="34" charset="0"/>
              </a:endParaRPr>
            </a:p>
          </p:txBody>
        </p:sp>
        <p:sp>
          <p:nvSpPr>
            <p:cNvPr id="6" name="稻壳儿小白白(http://dwz.cn/Wu2UP)"/>
            <p:cNvSpPr/>
            <p:nvPr/>
          </p:nvSpPr>
          <p:spPr bwMode="auto">
            <a:xfrm>
              <a:off x="890353" y="2930827"/>
              <a:ext cx="2175933" cy="2174875"/>
            </a:xfrm>
            <a:custGeom>
              <a:avLst/>
              <a:gdLst>
                <a:gd name="T0" fmla="*/ 383 w 765"/>
                <a:gd name="T1" fmla="*/ 765 h 765"/>
                <a:gd name="T2" fmla="*/ 0 w 765"/>
                <a:gd name="T3" fmla="*/ 383 h 765"/>
                <a:gd name="T4" fmla="*/ 383 w 765"/>
                <a:gd name="T5" fmla="*/ 0 h 765"/>
                <a:gd name="T6" fmla="*/ 562 w 765"/>
                <a:gd name="T7" fmla="*/ 45 h 765"/>
                <a:gd name="T8" fmla="*/ 529 w 765"/>
                <a:gd name="T9" fmla="*/ 93 h 765"/>
                <a:gd name="T10" fmla="*/ 383 w 765"/>
                <a:gd name="T11" fmla="*/ 58 h 765"/>
                <a:gd name="T12" fmla="*/ 153 w 765"/>
                <a:gd name="T13" fmla="*/ 153 h 765"/>
                <a:gd name="T14" fmla="*/ 58 w 765"/>
                <a:gd name="T15" fmla="*/ 383 h 765"/>
                <a:gd name="T16" fmla="*/ 153 w 765"/>
                <a:gd name="T17" fmla="*/ 612 h 765"/>
                <a:gd name="T18" fmla="*/ 383 w 765"/>
                <a:gd name="T19" fmla="*/ 707 h 765"/>
                <a:gd name="T20" fmla="*/ 612 w 765"/>
                <a:gd name="T21" fmla="*/ 612 h 765"/>
                <a:gd name="T22" fmla="*/ 707 w 765"/>
                <a:gd name="T23" fmla="*/ 383 h 765"/>
                <a:gd name="T24" fmla="*/ 640 w 765"/>
                <a:gd name="T25" fmla="*/ 186 h 765"/>
                <a:gd name="T26" fmla="*/ 680 w 765"/>
                <a:gd name="T27" fmla="*/ 143 h 765"/>
                <a:gd name="T28" fmla="*/ 765 w 765"/>
                <a:gd name="T29" fmla="*/ 383 h 765"/>
                <a:gd name="T30" fmla="*/ 383 w 765"/>
                <a:gd name="T31" fmla="*/ 765 h 7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765" h="765">
                  <a:moveTo>
                    <a:pt x="383" y="765"/>
                  </a:moveTo>
                  <a:cubicBezTo>
                    <a:pt x="171" y="765"/>
                    <a:pt x="0" y="594"/>
                    <a:pt x="0" y="383"/>
                  </a:cubicBezTo>
                  <a:cubicBezTo>
                    <a:pt x="0" y="171"/>
                    <a:pt x="171" y="0"/>
                    <a:pt x="383" y="0"/>
                  </a:cubicBezTo>
                  <a:cubicBezTo>
                    <a:pt x="447" y="0"/>
                    <a:pt x="508" y="16"/>
                    <a:pt x="562" y="45"/>
                  </a:cubicBezTo>
                  <a:cubicBezTo>
                    <a:pt x="529" y="93"/>
                    <a:pt x="529" y="93"/>
                    <a:pt x="529" y="93"/>
                  </a:cubicBezTo>
                  <a:cubicBezTo>
                    <a:pt x="485" y="71"/>
                    <a:pt x="435" y="58"/>
                    <a:pt x="383" y="58"/>
                  </a:cubicBezTo>
                  <a:cubicBezTo>
                    <a:pt x="293" y="59"/>
                    <a:pt x="212" y="95"/>
                    <a:pt x="153" y="153"/>
                  </a:cubicBezTo>
                  <a:cubicBezTo>
                    <a:pt x="95" y="212"/>
                    <a:pt x="59" y="293"/>
                    <a:pt x="58" y="383"/>
                  </a:cubicBezTo>
                  <a:cubicBezTo>
                    <a:pt x="59" y="472"/>
                    <a:pt x="95" y="553"/>
                    <a:pt x="153" y="612"/>
                  </a:cubicBezTo>
                  <a:cubicBezTo>
                    <a:pt x="212" y="671"/>
                    <a:pt x="293" y="707"/>
                    <a:pt x="383" y="707"/>
                  </a:cubicBezTo>
                  <a:cubicBezTo>
                    <a:pt x="472" y="707"/>
                    <a:pt x="553" y="671"/>
                    <a:pt x="612" y="612"/>
                  </a:cubicBezTo>
                  <a:cubicBezTo>
                    <a:pt x="671" y="553"/>
                    <a:pt x="707" y="472"/>
                    <a:pt x="707" y="383"/>
                  </a:cubicBezTo>
                  <a:cubicBezTo>
                    <a:pt x="707" y="309"/>
                    <a:pt x="682" y="240"/>
                    <a:pt x="640" y="186"/>
                  </a:cubicBezTo>
                  <a:cubicBezTo>
                    <a:pt x="680" y="143"/>
                    <a:pt x="680" y="143"/>
                    <a:pt x="680" y="143"/>
                  </a:cubicBezTo>
                  <a:cubicBezTo>
                    <a:pt x="733" y="208"/>
                    <a:pt x="765" y="292"/>
                    <a:pt x="765" y="383"/>
                  </a:cubicBezTo>
                  <a:cubicBezTo>
                    <a:pt x="765" y="594"/>
                    <a:pt x="594" y="765"/>
                    <a:pt x="383" y="765"/>
                  </a:cubicBezTo>
                  <a:close/>
                </a:path>
              </a:pathLst>
            </a:custGeom>
            <a:grp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2805" dirty="0">
                <a:solidFill>
                  <a:schemeClr val="tx1">
                    <a:lumMod val="75000"/>
                    <a:lumOff val="25000"/>
                  </a:schemeClr>
                </a:solidFill>
                <a:latin typeface="+mn-ea"/>
                <a:sym typeface="Arial" panose="020B0604020202020204" pitchFamily="34" charset="0"/>
              </a:endParaRPr>
            </a:p>
          </p:txBody>
        </p:sp>
        <p:sp>
          <p:nvSpPr>
            <p:cNvPr id="7" name="稻壳儿小白白(http://dwz.cn/Wu2UP)"/>
            <p:cNvSpPr/>
            <p:nvPr/>
          </p:nvSpPr>
          <p:spPr bwMode="auto">
            <a:xfrm>
              <a:off x="504061" y="2543477"/>
              <a:ext cx="2951692" cy="2948517"/>
            </a:xfrm>
            <a:custGeom>
              <a:avLst/>
              <a:gdLst>
                <a:gd name="T0" fmla="*/ 519 w 1038"/>
                <a:gd name="T1" fmla="*/ 0 h 1037"/>
                <a:gd name="T2" fmla="*/ 775 w 1038"/>
                <a:gd name="T3" fmla="*/ 68 h 1037"/>
                <a:gd name="T4" fmla="*/ 740 w 1038"/>
                <a:gd name="T5" fmla="*/ 119 h 1037"/>
                <a:gd name="T6" fmla="*/ 519 w 1038"/>
                <a:gd name="T7" fmla="*/ 62 h 1037"/>
                <a:gd name="T8" fmla="*/ 196 w 1038"/>
                <a:gd name="T9" fmla="*/ 196 h 1037"/>
                <a:gd name="T10" fmla="*/ 62 w 1038"/>
                <a:gd name="T11" fmla="*/ 519 h 1037"/>
                <a:gd name="T12" fmla="*/ 196 w 1038"/>
                <a:gd name="T13" fmla="*/ 842 h 1037"/>
                <a:gd name="T14" fmla="*/ 519 w 1038"/>
                <a:gd name="T15" fmla="*/ 976 h 1037"/>
                <a:gd name="T16" fmla="*/ 842 w 1038"/>
                <a:gd name="T17" fmla="*/ 842 h 1037"/>
                <a:gd name="T18" fmla="*/ 976 w 1038"/>
                <a:gd name="T19" fmla="*/ 519 h 1037"/>
                <a:gd name="T20" fmla="*/ 867 w 1038"/>
                <a:gd name="T21" fmla="*/ 224 h 1037"/>
                <a:gd name="T22" fmla="*/ 910 w 1038"/>
                <a:gd name="T23" fmla="*/ 178 h 1037"/>
                <a:gd name="T24" fmla="*/ 1038 w 1038"/>
                <a:gd name="T25" fmla="*/ 519 h 1037"/>
                <a:gd name="T26" fmla="*/ 519 w 1038"/>
                <a:gd name="T27" fmla="*/ 1037 h 1037"/>
                <a:gd name="T28" fmla="*/ 0 w 1038"/>
                <a:gd name="T29" fmla="*/ 519 h 1037"/>
                <a:gd name="T30" fmla="*/ 519 w 1038"/>
                <a:gd name="T31" fmla="*/ 0 h 10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38" h="1037">
                  <a:moveTo>
                    <a:pt x="519" y="0"/>
                  </a:moveTo>
                  <a:cubicBezTo>
                    <a:pt x="612" y="0"/>
                    <a:pt x="700" y="25"/>
                    <a:pt x="775" y="68"/>
                  </a:cubicBezTo>
                  <a:cubicBezTo>
                    <a:pt x="740" y="119"/>
                    <a:pt x="740" y="119"/>
                    <a:pt x="740" y="119"/>
                  </a:cubicBezTo>
                  <a:cubicBezTo>
                    <a:pt x="675" y="83"/>
                    <a:pt x="599" y="62"/>
                    <a:pt x="519" y="62"/>
                  </a:cubicBezTo>
                  <a:cubicBezTo>
                    <a:pt x="392" y="62"/>
                    <a:pt x="278" y="113"/>
                    <a:pt x="196" y="196"/>
                  </a:cubicBezTo>
                  <a:cubicBezTo>
                    <a:pt x="113" y="278"/>
                    <a:pt x="62" y="392"/>
                    <a:pt x="62" y="519"/>
                  </a:cubicBezTo>
                  <a:cubicBezTo>
                    <a:pt x="62" y="645"/>
                    <a:pt x="113" y="759"/>
                    <a:pt x="196" y="842"/>
                  </a:cubicBezTo>
                  <a:cubicBezTo>
                    <a:pt x="278" y="925"/>
                    <a:pt x="392" y="976"/>
                    <a:pt x="519" y="976"/>
                  </a:cubicBezTo>
                  <a:cubicBezTo>
                    <a:pt x="645" y="976"/>
                    <a:pt x="759" y="925"/>
                    <a:pt x="842" y="842"/>
                  </a:cubicBezTo>
                  <a:cubicBezTo>
                    <a:pt x="925" y="759"/>
                    <a:pt x="976" y="645"/>
                    <a:pt x="976" y="519"/>
                  </a:cubicBezTo>
                  <a:cubicBezTo>
                    <a:pt x="976" y="406"/>
                    <a:pt x="935" y="303"/>
                    <a:pt x="867" y="224"/>
                  </a:cubicBezTo>
                  <a:cubicBezTo>
                    <a:pt x="910" y="178"/>
                    <a:pt x="910" y="178"/>
                    <a:pt x="910" y="178"/>
                  </a:cubicBezTo>
                  <a:cubicBezTo>
                    <a:pt x="989" y="269"/>
                    <a:pt x="1037" y="388"/>
                    <a:pt x="1038" y="519"/>
                  </a:cubicBezTo>
                  <a:cubicBezTo>
                    <a:pt x="1037" y="805"/>
                    <a:pt x="805" y="1037"/>
                    <a:pt x="519" y="1037"/>
                  </a:cubicBezTo>
                  <a:cubicBezTo>
                    <a:pt x="232" y="1037"/>
                    <a:pt x="0" y="805"/>
                    <a:pt x="0" y="519"/>
                  </a:cubicBezTo>
                  <a:cubicBezTo>
                    <a:pt x="0" y="232"/>
                    <a:pt x="232" y="0"/>
                    <a:pt x="519" y="0"/>
                  </a:cubicBezTo>
                  <a:close/>
                </a:path>
              </a:pathLst>
            </a:custGeom>
            <a:grp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2805" dirty="0">
                <a:solidFill>
                  <a:schemeClr val="tx1">
                    <a:lumMod val="75000"/>
                    <a:lumOff val="25000"/>
                  </a:schemeClr>
                </a:solidFill>
                <a:latin typeface="+mn-ea"/>
                <a:sym typeface="Arial" panose="020B0604020202020204" pitchFamily="34" charset="0"/>
              </a:endParaRPr>
            </a:p>
          </p:txBody>
        </p:sp>
      </p:grpSp>
      <p:grpSp>
        <p:nvGrpSpPr>
          <p:cNvPr id="11" name="组合 10"/>
          <p:cNvGrpSpPr/>
          <p:nvPr/>
        </p:nvGrpSpPr>
        <p:grpSpPr>
          <a:xfrm>
            <a:off x="3381670" y="2325195"/>
            <a:ext cx="2518114" cy="3372620"/>
            <a:chOff x="3381670" y="2325195"/>
            <a:chExt cx="2518114" cy="3372620"/>
          </a:xfrm>
        </p:grpSpPr>
        <p:cxnSp>
          <p:nvCxnSpPr>
            <p:cNvPr id="12" name="稻壳儿小白白(http://dwz.cn/Wu2UP)"/>
            <p:cNvCxnSpPr/>
            <p:nvPr/>
          </p:nvCxnSpPr>
          <p:spPr>
            <a:xfrm>
              <a:off x="3381670" y="4018265"/>
              <a:ext cx="2092664" cy="0"/>
            </a:xfrm>
            <a:prstGeom prst="line">
              <a:avLst/>
            </a:prstGeom>
            <a:ln w="9525">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13" name="稻壳儿小白白(http://dwz.cn/Wu2UP)"/>
            <p:cNvCxnSpPr/>
            <p:nvPr/>
          </p:nvCxnSpPr>
          <p:spPr>
            <a:xfrm flipV="1">
              <a:off x="5474334" y="2330667"/>
              <a:ext cx="0" cy="3367148"/>
            </a:xfrm>
            <a:prstGeom prst="line">
              <a:avLst/>
            </a:prstGeom>
            <a:ln w="9525">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14" name="稻壳儿小白白(http://dwz.cn/Wu2UP)"/>
            <p:cNvCxnSpPr/>
            <p:nvPr/>
          </p:nvCxnSpPr>
          <p:spPr bwMode="auto">
            <a:xfrm>
              <a:off x="5474334" y="2325195"/>
              <a:ext cx="425450" cy="0"/>
            </a:xfrm>
            <a:prstGeom prst="straightConnector1">
              <a:avLst/>
            </a:prstGeom>
            <a:ln w="9525">
              <a:solidFill>
                <a:schemeClr val="tx1">
                  <a:lumMod val="75000"/>
                  <a:lumOff val="2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5" name="稻壳儿小白白(http://dwz.cn/Wu2UP)"/>
            <p:cNvCxnSpPr/>
            <p:nvPr/>
          </p:nvCxnSpPr>
          <p:spPr bwMode="auto">
            <a:xfrm>
              <a:off x="5474334" y="3168350"/>
              <a:ext cx="425450" cy="0"/>
            </a:xfrm>
            <a:prstGeom prst="straightConnector1">
              <a:avLst/>
            </a:prstGeom>
            <a:ln w="9525">
              <a:solidFill>
                <a:schemeClr val="tx1">
                  <a:lumMod val="75000"/>
                  <a:lumOff val="2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6" name="稻壳儿小白白(http://dwz.cn/Wu2UP)"/>
            <p:cNvCxnSpPr/>
            <p:nvPr/>
          </p:nvCxnSpPr>
          <p:spPr bwMode="auto">
            <a:xfrm>
              <a:off x="5474334" y="4011505"/>
              <a:ext cx="425450" cy="0"/>
            </a:xfrm>
            <a:prstGeom prst="straightConnector1">
              <a:avLst/>
            </a:prstGeom>
            <a:ln w="9525">
              <a:solidFill>
                <a:schemeClr val="tx1">
                  <a:lumMod val="75000"/>
                  <a:lumOff val="2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7" name="稻壳儿小白白(http://dwz.cn/Wu2UP)"/>
            <p:cNvCxnSpPr/>
            <p:nvPr/>
          </p:nvCxnSpPr>
          <p:spPr bwMode="auto">
            <a:xfrm>
              <a:off x="5474334" y="4854660"/>
              <a:ext cx="425450" cy="0"/>
            </a:xfrm>
            <a:prstGeom prst="straightConnector1">
              <a:avLst/>
            </a:prstGeom>
            <a:ln w="9525">
              <a:solidFill>
                <a:schemeClr val="tx1">
                  <a:lumMod val="75000"/>
                  <a:lumOff val="2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8" name="稻壳儿小白白(http://dwz.cn/Wu2UP)"/>
            <p:cNvCxnSpPr/>
            <p:nvPr/>
          </p:nvCxnSpPr>
          <p:spPr bwMode="auto">
            <a:xfrm>
              <a:off x="5474334" y="5697815"/>
              <a:ext cx="425450" cy="0"/>
            </a:xfrm>
            <a:prstGeom prst="straightConnector1">
              <a:avLst/>
            </a:prstGeom>
            <a:ln w="9525">
              <a:solidFill>
                <a:schemeClr val="tx1">
                  <a:lumMod val="75000"/>
                  <a:lumOff val="25000"/>
                </a:schemeClr>
              </a:solidFill>
              <a:tailEnd type="triangle"/>
            </a:ln>
          </p:spPr>
          <p:style>
            <a:lnRef idx="1">
              <a:schemeClr val="accent1"/>
            </a:lnRef>
            <a:fillRef idx="0">
              <a:schemeClr val="accent1"/>
            </a:fillRef>
            <a:effectRef idx="0">
              <a:schemeClr val="accent1"/>
            </a:effectRef>
            <a:fontRef idx="minor">
              <a:schemeClr val="tx1"/>
            </a:fontRef>
          </p:style>
        </p:cxnSp>
      </p:grpSp>
      <p:grpSp>
        <p:nvGrpSpPr>
          <p:cNvPr id="19" name="组合 18"/>
          <p:cNvGrpSpPr/>
          <p:nvPr/>
        </p:nvGrpSpPr>
        <p:grpSpPr>
          <a:xfrm>
            <a:off x="6176388" y="1970075"/>
            <a:ext cx="5585162" cy="650240"/>
            <a:chOff x="6176388" y="1970075"/>
            <a:chExt cx="5585162" cy="650240"/>
          </a:xfrm>
        </p:grpSpPr>
        <p:sp>
          <p:nvSpPr>
            <p:cNvPr id="20" name="椭圆 19"/>
            <p:cNvSpPr/>
            <p:nvPr/>
          </p:nvSpPr>
          <p:spPr>
            <a:xfrm>
              <a:off x="6176388" y="1998775"/>
              <a:ext cx="595086" cy="595086"/>
            </a:xfrm>
            <a:prstGeom prst="ellipse">
              <a:avLst/>
            </a:prstGeom>
            <a:solidFill>
              <a:schemeClr val="accent1"/>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r>
                <a:rPr lang="en-US" altLang="zh-CN" sz="2805" dirty="0">
                  <a:solidFill>
                    <a:schemeClr val="bg1"/>
                  </a:solidFill>
                  <a:latin typeface="+mj-lt"/>
                </a:rPr>
                <a:t>1</a:t>
              </a:r>
              <a:endParaRPr lang="zh-CN" altLang="en-US" sz="2805" dirty="0">
                <a:solidFill>
                  <a:schemeClr val="bg1"/>
                </a:solidFill>
                <a:latin typeface="+mj-lt"/>
              </a:endParaRPr>
            </a:p>
          </p:txBody>
        </p:sp>
        <p:sp>
          <p:nvSpPr>
            <p:cNvPr id="21" name="文本框 20"/>
            <p:cNvSpPr txBox="1"/>
            <p:nvPr/>
          </p:nvSpPr>
          <p:spPr>
            <a:xfrm>
              <a:off x="6790967" y="1970075"/>
              <a:ext cx="4970583" cy="650240"/>
            </a:xfrm>
            <a:prstGeom prst="rect">
              <a:avLst/>
            </a:prstGeom>
            <a:noFill/>
          </p:spPr>
          <p:txBody>
            <a:bodyPr wrap="square" rtlCol="0">
              <a:spAutoFit/>
            </a:bodyPr>
            <a:lstStyle/>
            <a:p>
              <a:pPr>
                <a:lnSpc>
                  <a:spcPct val="130000"/>
                </a:lnSpc>
              </a:pPr>
              <a:r>
                <a:rPr lang="zh-CN" altLang="en-US" sz="1400" dirty="0">
                  <a:solidFill>
                    <a:schemeClr val="tx1">
                      <a:lumMod val="75000"/>
                      <a:lumOff val="25000"/>
                    </a:schemeClr>
                  </a:solidFill>
                  <a:latin typeface="+mn-ea"/>
                </a:rPr>
                <a:t>您的内容打在这里，或者通过复制您的文本后，在此框中选择粘贴，并选择只保留文字。  </a:t>
              </a:r>
              <a:endParaRPr lang="zh-CN" altLang="en-US" sz="1400" dirty="0">
                <a:solidFill>
                  <a:schemeClr val="tx1">
                    <a:lumMod val="75000"/>
                    <a:lumOff val="25000"/>
                  </a:schemeClr>
                </a:solidFill>
                <a:latin typeface="+mn-ea"/>
              </a:endParaRPr>
            </a:p>
          </p:txBody>
        </p:sp>
      </p:grpSp>
      <p:grpSp>
        <p:nvGrpSpPr>
          <p:cNvPr id="22" name="组合 21"/>
          <p:cNvGrpSpPr/>
          <p:nvPr/>
        </p:nvGrpSpPr>
        <p:grpSpPr>
          <a:xfrm>
            <a:off x="6176388" y="2841930"/>
            <a:ext cx="5565669" cy="681186"/>
            <a:chOff x="6176388" y="2841930"/>
            <a:chExt cx="5565669" cy="681186"/>
          </a:xfrm>
        </p:grpSpPr>
        <p:sp>
          <p:nvSpPr>
            <p:cNvPr id="23" name="椭圆 22"/>
            <p:cNvSpPr/>
            <p:nvPr/>
          </p:nvSpPr>
          <p:spPr>
            <a:xfrm>
              <a:off x="6176388" y="2841930"/>
              <a:ext cx="595086" cy="595086"/>
            </a:xfrm>
            <a:prstGeom prst="ellipse">
              <a:avLst/>
            </a:prstGeom>
            <a:solidFill>
              <a:schemeClr val="accent2"/>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r>
                <a:rPr lang="en-US" altLang="zh-CN" sz="2805" dirty="0">
                  <a:solidFill>
                    <a:schemeClr val="bg1"/>
                  </a:solidFill>
                  <a:latin typeface="+mj-lt"/>
                </a:rPr>
                <a:t>2</a:t>
              </a:r>
              <a:endParaRPr lang="zh-CN" altLang="en-US" sz="2805" dirty="0">
                <a:solidFill>
                  <a:schemeClr val="bg1"/>
                </a:solidFill>
                <a:latin typeface="+mj-lt"/>
              </a:endParaRPr>
            </a:p>
          </p:txBody>
        </p:sp>
        <p:sp>
          <p:nvSpPr>
            <p:cNvPr id="24" name="文本框 23"/>
            <p:cNvSpPr txBox="1"/>
            <p:nvPr/>
          </p:nvSpPr>
          <p:spPr>
            <a:xfrm>
              <a:off x="6771474" y="2870630"/>
              <a:ext cx="4970583" cy="652486"/>
            </a:xfrm>
            <a:prstGeom prst="rect">
              <a:avLst/>
            </a:prstGeom>
            <a:noFill/>
          </p:spPr>
          <p:txBody>
            <a:bodyPr wrap="square" rtlCol="0">
              <a:spAutoFit/>
            </a:bodyPr>
            <a:lstStyle/>
            <a:p>
              <a:pPr>
                <a:lnSpc>
                  <a:spcPct val="130000"/>
                </a:lnSpc>
              </a:pPr>
              <a:r>
                <a:rPr lang="zh-CN" altLang="en-US" sz="1400" dirty="0">
                  <a:solidFill>
                    <a:schemeClr val="tx1">
                      <a:lumMod val="75000"/>
                      <a:lumOff val="25000"/>
                    </a:schemeClr>
                  </a:solidFill>
                  <a:latin typeface="+mn-ea"/>
                </a:rPr>
                <a:t>您的内容打在这里，或者通过复制您的文本后，在此框中选择粘贴，并选择只保留文字。</a:t>
              </a:r>
              <a:endParaRPr lang="zh-CN" altLang="en-US" sz="1400" dirty="0">
                <a:solidFill>
                  <a:schemeClr val="tx1">
                    <a:lumMod val="75000"/>
                    <a:lumOff val="25000"/>
                  </a:schemeClr>
                </a:solidFill>
                <a:latin typeface="+mn-ea"/>
              </a:endParaRPr>
            </a:p>
          </p:txBody>
        </p:sp>
      </p:grpSp>
      <p:grpSp>
        <p:nvGrpSpPr>
          <p:cNvPr id="25" name="组合 24"/>
          <p:cNvGrpSpPr/>
          <p:nvPr/>
        </p:nvGrpSpPr>
        <p:grpSpPr>
          <a:xfrm>
            <a:off x="6176388" y="3685085"/>
            <a:ext cx="5585162" cy="652486"/>
            <a:chOff x="6176388" y="3685085"/>
            <a:chExt cx="5585162" cy="652486"/>
          </a:xfrm>
        </p:grpSpPr>
        <p:sp>
          <p:nvSpPr>
            <p:cNvPr id="26" name="椭圆 25"/>
            <p:cNvSpPr/>
            <p:nvPr/>
          </p:nvSpPr>
          <p:spPr>
            <a:xfrm>
              <a:off x="6176388" y="3685085"/>
              <a:ext cx="595086" cy="595086"/>
            </a:xfrm>
            <a:prstGeom prst="ellipse">
              <a:avLst/>
            </a:prstGeom>
            <a:solidFill>
              <a:schemeClr val="accent3"/>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r>
                <a:rPr lang="en-US" altLang="zh-CN" sz="2805" dirty="0">
                  <a:solidFill>
                    <a:schemeClr val="bg1"/>
                  </a:solidFill>
                  <a:latin typeface="+mj-lt"/>
                </a:rPr>
                <a:t>3</a:t>
              </a:r>
              <a:endParaRPr lang="zh-CN" altLang="en-US" sz="2805" dirty="0">
                <a:solidFill>
                  <a:schemeClr val="bg1"/>
                </a:solidFill>
                <a:latin typeface="+mj-lt"/>
              </a:endParaRPr>
            </a:p>
          </p:txBody>
        </p:sp>
        <p:sp>
          <p:nvSpPr>
            <p:cNvPr id="27" name="文本框 26"/>
            <p:cNvSpPr txBox="1"/>
            <p:nvPr/>
          </p:nvSpPr>
          <p:spPr>
            <a:xfrm>
              <a:off x="6790967" y="3685085"/>
              <a:ext cx="4970583" cy="652486"/>
            </a:xfrm>
            <a:prstGeom prst="rect">
              <a:avLst/>
            </a:prstGeom>
            <a:noFill/>
          </p:spPr>
          <p:txBody>
            <a:bodyPr wrap="square" rtlCol="0">
              <a:spAutoFit/>
            </a:bodyPr>
            <a:lstStyle/>
            <a:p>
              <a:pPr>
                <a:lnSpc>
                  <a:spcPct val="130000"/>
                </a:lnSpc>
              </a:pPr>
              <a:r>
                <a:rPr lang="zh-CN" altLang="en-US" sz="1400" dirty="0">
                  <a:solidFill>
                    <a:schemeClr val="tx1">
                      <a:lumMod val="75000"/>
                      <a:lumOff val="25000"/>
                    </a:schemeClr>
                  </a:solidFill>
                  <a:latin typeface="+mn-ea"/>
                </a:rPr>
                <a:t>您的内容打在这里，或者通过复制您的文本后，在此框中选择粘贴，并选择只保留文字。</a:t>
              </a:r>
              <a:endParaRPr lang="zh-CN" altLang="en-US" sz="1400" dirty="0">
                <a:solidFill>
                  <a:schemeClr val="tx1">
                    <a:lumMod val="75000"/>
                    <a:lumOff val="25000"/>
                  </a:schemeClr>
                </a:solidFill>
                <a:latin typeface="+mn-ea"/>
              </a:endParaRPr>
            </a:p>
          </p:txBody>
        </p:sp>
      </p:grpSp>
      <p:grpSp>
        <p:nvGrpSpPr>
          <p:cNvPr id="28" name="组合 27"/>
          <p:cNvGrpSpPr/>
          <p:nvPr/>
        </p:nvGrpSpPr>
        <p:grpSpPr>
          <a:xfrm>
            <a:off x="6176388" y="4499540"/>
            <a:ext cx="5604655" cy="652486"/>
            <a:chOff x="6176388" y="4499540"/>
            <a:chExt cx="5604655" cy="652486"/>
          </a:xfrm>
        </p:grpSpPr>
        <p:sp>
          <p:nvSpPr>
            <p:cNvPr id="29" name="椭圆 28"/>
            <p:cNvSpPr/>
            <p:nvPr/>
          </p:nvSpPr>
          <p:spPr>
            <a:xfrm>
              <a:off x="6176388" y="4528240"/>
              <a:ext cx="595086" cy="595086"/>
            </a:xfrm>
            <a:prstGeom prst="ellipse">
              <a:avLst/>
            </a:prstGeom>
            <a:solidFill>
              <a:schemeClr val="accent2"/>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r>
                <a:rPr lang="en-US" altLang="zh-CN" sz="2805" dirty="0">
                  <a:solidFill>
                    <a:schemeClr val="bg1"/>
                  </a:solidFill>
                  <a:latin typeface="+mj-lt"/>
                </a:rPr>
                <a:t>4</a:t>
              </a:r>
              <a:endParaRPr lang="zh-CN" altLang="en-US" sz="2805" dirty="0">
                <a:solidFill>
                  <a:schemeClr val="bg1"/>
                </a:solidFill>
                <a:latin typeface="+mj-lt"/>
              </a:endParaRPr>
            </a:p>
          </p:txBody>
        </p:sp>
        <p:sp>
          <p:nvSpPr>
            <p:cNvPr id="30" name="文本框 29"/>
            <p:cNvSpPr txBox="1"/>
            <p:nvPr/>
          </p:nvSpPr>
          <p:spPr>
            <a:xfrm>
              <a:off x="6810460" y="4499540"/>
              <a:ext cx="4970583" cy="652486"/>
            </a:xfrm>
            <a:prstGeom prst="rect">
              <a:avLst/>
            </a:prstGeom>
            <a:noFill/>
          </p:spPr>
          <p:txBody>
            <a:bodyPr wrap="square" rtlCol="0">
              <a:spAutoFit/>
            </a:bodyPr>
            <a:lstStyle/>
            <a:p>
              <a:pPr>
                <a:lnSpc>
                  <a:spcPct val="130000"/>
                </a:lnSpc>
              </a:pPr>
              <a:r>
                <a:rPr lang="zh-CN" altLang="en-US" sz="1400" dirty="0">
                  <a:solidFill>
                    <a:schemeClr val="tx1">
                      <a:lumMod val="75000"/>
                      <a:lumOff val="25000"/>
                    </a:schemeClr>
                  </a:solidFill>
                  <a:latin typeface="+mn-ea"/>
                </a:rPr>
                <a:t>您的内容打在这里，或者通过复制您的文本后，在此框中选择粘贴，并选择只保留文字。</a:t>
              </a:r>
              <a:endParaRPr lang="zh-CN" altLang="en-US" sz="1400" dirty="0">
                <a:solidFill>
                  <a:schemeClr val="tx1">
                    <a:lumMod val="75000"/>
                    <a:lumOff val="25000"/>
                  </a:schemeClr>
                </a:solidFill>
                <a:latin typeface="+mn-ea"/>
              </a:endParaRPr>
            </a:p>
          </p:txBody>
        </p:sp>
      </p:grpSp>
      <p:grpSp>
        <p:nvGrpSpPr>
          <p:cNvPr id="31" name="组合 30"/>
          <p:cNvGrpSpPr/>
          <p:nvPr/>
        </p:nvGrpSpPr>
        <p:grpSpPr>
          <a:xfrm>
            <a:off x="6176388" y="5313995"/>
            <a:ext cx="5624148" cy="652486"/>
            <a:chOff x="6176388" y="5313995"/>
            <a:chExt cx="5624148" cy="652486"/>
          </a:xfrm>
        </p:grpSpPr>
        <p:sp>
          <p:nvSpPr>
            <p:cNvPr id="32" name="椭圆 31"/>
            <p:cNvSpPr/>
            <p:nvPr/>
          </p:nvSpPr>
          <p:spPr>
            <a:xfrm>
              <a:off x="6176388" y="5371395"/>
              <a:ext cx="595086" cy="595086"/>
            </a:xfrm>
            <a:prstGeom prst="ellipse">
              <a:avLst/>
            </a:prstGeom>
            <a:solidFill>
              <a:schemeClr val="accent1"/>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r>
                <a:rPr lang="en-US" altLang="zh-CN" sz="2805" dirty="0">
                  <a:solidFill>
                    <a:schemeClr val="bg1"/>
                  </a:solidFill>
                  <a:latin typeface="+mj-lt"/>
                </a:rPr>
                <a:t>5</a:t>
              </a:r>
              <a:endParaRPr lang="zh-CN" altLang="en-US" sz="2805" dirty="0">
                <a:solidFill>
                  <a:schemeClr val="bg1"/>
                </a:solidFill>
                <a:latin typeface="+mj-lt"/>
              </a:endParaRPr>
            </a:p>
          </p:txBody>
        </p:sp>
        <p:sp>
          <p:nvSpPr>
            <p:cNvPr id="33" name="文本框 32"/>
            <p:cNvSpPr txBox="1"/>
            <p:nvPr/>
          </p:nvSpPr>
          <p:spPr>
            <a:xfrm>
              <a:off x="6829953" y="5313995"/>
              <a:ext cx="4970583" cy="652486"/>
            </a:xfrm>
            <a:prstGeom prst="rect">
              <a:avLst/>
            </a:prstGeom>
            <a:noFill/>
          </p:spPr>
          <p:txBody>
            <a:bodyPr wrap="square" rtlCol="0">
              <a:spAutoFit/>
            </a:bodyPr>
            <a:lstStyle/>
            <a:p>
              <a:pPr>
                <a:lnSpc>
                  <a:spcPct val="130000"/>
                </a:lnSpc>
              </a:pPr>
              <a:r>
                <a:rPr lang="zh-CN" altLang="en-US" sz="1400" dirty="0">
                  <a:solidFill>
                    <a:schemeClr val="tx1">
                      <a:lumMod val="75000"/>
                      <a:lumOff val="25000"/>
                    </a:schemeClr>
                  </a:solidFill>
                  <a:latin typeface="+mn-ea"/>
                </a:rPr>
                <a:t>您的内容打在这里，或者通过复制您的文本后，在此框中选择粘贴，并选择只保留文字。</a:t>
              </a:r>
              <a:endParaRPr lang="zh-CN" altLang="en-US" sz="1400" dirty="0">
                <a:solidFill>
                  <a:schemeClr val="tx1">
                    <a:lumMod val="75000"/>
                    <a:lumOff val="25000"/>
                  </a:schemeClr>
                </a:solidFill>
                <a:latin typeface="+mn-ea"/>
              </a:endParaRPr>
            </a:p>
          </p:txBody>
        </p:sp>
      </p:grpSp>
    </p:spTree>
  </p:cSld>
  <p:clrMapOvr>
    <a:masterClrMapping/>
  </p:clrMapOvr>
  <mc:AlternateContent xmlns:mc="http://schemas.openxmlformats.org/markup-compatibility/2006">
    <mc:Choice xmlns:p14="http://schemas.microsoft.com/office/powerpoint/2010/main" Requires="p14">
      <p:transition spd="slow" p14:dur="900" advClick="0" advTm="5000">
        <p14:warp dir="in"/>
      </p:transition>
    </mc:Choice>
    <mc:Fallback>
      <p:transition spd="slow" advClick="0" advTm="500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3" fill="hold" nodeType="afterEffect" p14:presetBounceEnd="40000">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14:bounceEnd="40000">
                                          <p:cBhvr additive="base">
                                            <p:cTn id="7" dur="500" fill="hold"/>
                                            <p:tgtEl>
                                              <p:spTgt spid="2"/>
                                            </p:tgtEl>
                                            <p:attrNameLst>
                                              <p:attrName>ppt_x</p:attrName>
                                            </p:attrNameLst>
                                          </p:cBhvr>
                                          <p:tavLst>
                                            <p:tav tm="0">
                                              <p:val>
                                                <p:strVal val="1+#ppt_w/2"/>
                                              </p:val>
                                            </p:tav>
                                            <p:tav tm="100000">
                                              <p:val>
                                                <p:strVal val="#ppt_x"/>
                                              </p:val>
                                            </p:tav>
                                          </p:tavLst>
                                        </p:anim>
                                        <p:anim calcmode="lin" valueType="num" p14:bounceEnd="40000">
                                          <p:cBhvr additive="base">
                                            <p:cTn id="8" dur="500" fill="hold"/>
                                            <p:tgtEl>
                                              <p:spTgt spid="2"/>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2" presetClass="entr" presetSubtype="8" fill="hold" nodeType="after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wipe(left)">
                                          <p:cBhvr>
                                            <p:cTn id="12" dur="500"/>
                                            <p:tgtEl>
                                              <p:spTgt spid="11"/>
                                            </p:tgtEl>
                                          </p:cBhvr>
                                        </p:animEffect>
                                      </p:childTnLst>
                                    </p:cTn>
                                  </p:par>
                                </p:childTnLst>
                              </p:cTn>
                            </p:par>
                            <p:par>
                              <p:cTn id="13" fill="hold">
                                <p:stCondLst>
                                  <p:cond delay="1000"/>
                                </p:stCondLst>
                                <p:childTnLst>
                                  <p:par>
                                    <p:cTn id="14" presetID="2" presetClass="entr" presetSubtype="2" fill="hold" nodeType="afterEffect" p14:presetBounceEnd="40000">
                                      <p:stCondLst>
                                        <p:cond delay="0"/>
                                      </p:stCondLst>
                                      <p:childTnLst>
                                        <p:set>
                                          <p:cBhvr>
                                            <p:cTn id="15" dur="1" fill="hold">
                                              <p:stCondLst>
                                                <p:cond delay="0"/>
                                              </p:stCondLst>
                                            </p:cTn>
                                            <p:tgtEl>
                                              <p:spTgt spid="19"/>
                                            </p:tgtEl>
                                            <p:attrNameLst>
                                              <p:attrName>style.visibility</p:attrName>
                                            </p:attrNameLst>
                                          </p:cBhvr>
                                          <p:to>
                                            <p:strVal val="visible"/>
                                          </p:to>
                                        </p:set>
                                        <p:anim calcmode="lin" valueType="num" p14:bounceEnd="40000">
                                          <p:cBhvr additive="base">
                                            <p:cTn id="16" dur="500" fill="hold"/>
                                            <p:tgtEl>
                                              <p:spTgt spid="19"/>
                                            </p:tgtEl>
                                            <p:attrNameLst>
                                              <p:attrName>ppt_x</p:attrName>
                                            </p:attrNameLst>
                                          </p:cBhvr>
                                          <p:tavLst>
                                            <p:tav tm="0">
                                              <p:val>
                                                <p:strVal val="1+#ppt_w/2"/>
                                              </p:val>
                                            </p:tav>
                                            <p:tav tm="100000">
                                              <p:val>
                                                <p:strVal val="#ppt_x"/>
                                              </p:val>
                                            </p:tav>
                                          </p:tavLst>
                                        </p:anim>
                                        <p:anim calcmode="lin" valueType="num" p14:bounceEnd="40000">
                                          <p:cBhvr additive="base">
                                            <p:cTn id="17" dur="500" fill="hold"/>
                                            <p:tgtEl>
                                              <p:spTgt spid="19"/>
                                            </p:tgtEl>
                                            <p:attrNameLst>
                                              <p:attrName>ppt_y</p:attrName>
                                            </p:attrNameLst>
                                          </p:cBhvr>
                                          <p:tavLst>
                                            <p:tav tm="0">
                                              <p:val>
                                                <p:strVal val="#ppt_y"/>
                                              </p:val>
                                            </p:tav>
                                            <p:tav tm="100000">
                                              <p:val>
                                                <p:strVal val="#ppt_y"/>
                                              </p:val>
                                            </p:tav>
                                          </p:tavLst>
                                        </p:anim>
                                      </p:childTnLst>
                                    </p:cTn>
                                  </p:par>
                                  <p:par>
                                    <p:cTn id="18" presetID="2" presetClass="entr" presetSubtype="2" fill="hold" nodeType="withEffect" p14:presetBounceEnd="40000">
                                      <p:stCondLst>
                                        <p:cond delay="250"/>
                                      </p:stCondLst>
                                      <p:childTnLst>
                                        <p:set>
                                          <p:cBhvr>
                                            <p:cTn id="19" dur="1" fill="hold">
                                              <p:stCondLst>
                                                <p:cond delay="0"/>
                                              </p:stCondLst>
                                            </p:cTn>
                                            <p:tgtEl>
                                              <p:spTgt spid="22"/>
                                            </p:tgtEl>
                                            <p:attrNameLst>
                                              <p:attrName>style.visibility</p:attrName>
                                            </p:attrNameLst>
                                          </p:cBhvr>
                                          <p:to>
                                            <p:strVal val="visible"/>
                                          </p:to>
                                        </p:set>
                                        <p:anim calcmode="lin" valueType="num" p14:bounceEnd="40000">
                                          <p:cBhvr additive="base">
                                            <p:cTn id="20" dur="500" fill="hold"/>
                                            <p:tgtEl>
                                              <p:spTgt spid="22"/>
                                            </p:tgtEl>
                                            <p:attrNameLst>
                                              <p:attrName>ppt_x</p:attrName>
                                            </p:attrNameLst>
                                          </p:cBhvr>
                                          <p:tavLst>
                                            <p:tav tm="0">
                                              <p:val>
                                                <p:strVal val="1+#ppt_w/2"/>
                                              </p:val>
                                            </p:tav>
                                            <p:tav tm="100000">
                                              <p:val>
                                                <p:strVal val="#ppt_x"/>
                                              </p:val>
                                            </p:tav>
                                          </p:tavLst>
                                        </p:anim>
                                        <p:anim calcmode="lin" valueType="num" p14:bounceEnd="40000">
                                          <p:cBhvr additive="base">
                                            <p:cTn id="21" dur="500" fill="hold"/>
                                            <p:tgtEl>
                                              <p:spTgt spid="22"/>
                                            </p:tgtEl>
                                            <p:attrNameLst>
                                              <p:attrName>ppt_y</p:attrName>
                                            </p:attrNameLst>
                                          </p:cBhvr>
                                          <p:tavLst>
                                            <p:tav tm="0">
                                              <p:val>
                                                <p:strVal val="#ppt_y"/>
                                              </p:val>
                                            </p:tav>
                                            <p:tav tm="100000">
                                              <p:val>
                                                <p:strVal val="#ppt_y"/>
                                              </p:val>
                                            </p:tav>
                                          </p:tavLst>
                                        </p:anim>
                                      </p:childTnLst>
                                    </p:cTn>
                                  </p:par>
                                  <p:par>
                                    <p:cTn id="22" presetID="2" presetClass="entr" presetSubtype="2" fill="hold" nodeType="withEffect" p14:presetBounceEnd="40000">
                                      <p:stCondLst>
                                        <p:cond delay="500"/>
                                      </p:stCondLst>
                                      <p:childTnLst>
                                        <p:set>
                                          <p:cBhvr>
                                            <p:cTn id="23" dur="1" fill="hold">
                                              <p:stCondLst>
                                                <p:cond delay="0"/>
                                              </p:stCondLst>
                                            </p:cTn>
                                            <p:tgtEl>
                                              <p:spTgt spid="25"/>
                                            </p:tgtEl>
                                            <p:attrNameLst>
                                              <p:attrName>style.visibility</p:attrName>
                                            </p:attrNameLst>
                                          </p:cBhvr>
                                          <p:to>
                                            <p:strVal val="visible"/>
                                          </p:to>
                                        </p:set>
                                        <p:anim calcmode="lin" valueType="num" p14:bounceEnd="40000">
                                          <p:cBhvr additive="base">
                                            <p:cTn id="24" dur="500" fill="hold"/>
                                            <p:tgtEl>
                                              <p:spTgt spid="25"/>
                                            </p:tgtEl>
                                            <p:attrNameLst>
                                              <p:attrName>ppt_x</p:attrName>
                                            </p:attrNameLst>
                                          </p:cBhvr>
                                          <p:tavLst>
                                            <p:tav tm="0">
                                              <p:val>
                                                <p:strVal val="1+#ppt_w/2"/>
                                              </p:val>
                                            </p:tav>
                                            <p:tav tm="100000">
                                              <p:val>
                                                <p:strVal val="#ppt_x"/>
                                              </p:val>
                                            </p:tav>
                                          </p:tavLst>
                                        </p:anim>
                                        <p:anim calcmode="lin" valueType="num" p14:bounceEnd="40000">
                                          <p:cBhvr additive="base">
                                            <p:cTn id="25" dur="500" fill="hold"/>
                                            <p:tgtEl>
                                              <p:spTgt spid="25"/>
                                            </p:tgtEl>
                                            <p:attrNameLst>
                                              <p:attrName>ppt_y</p:attrName>
                                            </p:attrNameLst>
                                          </p:cBhvr>
                                          <p:tavLst>
                                            <p:tav tm="0">
                                              <p:val>
                                                <p:strVal val="#ppt_y"/>
                                              </p:val>
                                            </p:tav>
                                            <p:tav tm="100000">
                                              <p:val>
                                                <p:strVal val="#ppt_y"/>
                                              </p:val>
                                            </p:tav>
                                          </p:tavLst>
                                        </p:anim>
                                      </p:childTnLst>
                                    </p:cTn>
                                  </p:par>
                                  <p:par>
                                    <p:cTn id="26" presetID="2" presetClass="entr" presetSubtype="2" fill="hold" nodeType="withEffect" p14:presetBounceEnd="40000">
                                      <p:stCondLst>
                                        <p:cond delay="750"/>
                                      </p:stCondLst>
                                      <p:childTnLst>
                                        <p:set>
                                          <p:cBhvr>
                                            <p:cTn id="27" dur="1" fill="hold">
                                              <p:stCondLst>
                                                <p:cond delay="0"/>
                                              </p:stCondLst>
                                            </p:cTn>
                                            <p:tgtEl>
                                              <p:spTgt spid="28"/>
                                            </p:tgtEl>
                                            <p:attrNameLst>
                                              <p:attrName>style.visibility</p:attrName>
                                            </p:attrNameLst>
                                          </p:cBhvr>
                                          <p:to>
                                            <p:strVal val="visible"/>
                                          </p:to>
                                        </p:set>
                                        <p:anim calcmode="lin" valueType="num" p14:bounceEnd="40000">
                                          <p:cBhvr additive="base">
                                            <p:cTn id="28" dur="500" fill="hold"/>
                                            <p:tgtEl>
                                              <p:spTgt spid="28"/>
                                            </p:tgtEl>
                                            <p:attrNameLst>
                                              <p:attrName>ppt_x</p:attrName>
                                            </p:attrNameLst>
                                          </p:cBhvr>
                                          <p:tavLst>
                                            <p:tav tm="0">
                                              <p:val>
                                                <p:strVal val="1+#ppt_w/2"/>
                                              </p:val>
                                            </p:tav>
                                            <p:tav tm="100000">
                                              <p:val>
                                                <p:strVal val="#ppt_x"/>
                                              </p:val>
                                            </p:tav>
                                          </p:tavLst>
                                        </p:anim>
                                        <p:anim calcmode="lin" valueType="num" p14:bounceEnd="40000">
                                          <p:cBhvr additive="base">
                                            <p:cTn id="29" dur="500" fill="hold"/>
                                            <p:tgtEl>
                                              <p:spTgt spid="28"/>
                                            </p:tgtEl>
                                            <p:attrNameLst>
                                              <p:attrName>ppt_y</p:attrName>
                                            </p:attrNameLst>
                                          </p:cBhvr>
                                          <p:tavLst>
                                            <p:tav tm="0">
                                              <p:val>
                                                <p:strVal val="#ppt_y"/>
                                              </p:val>
                                            </p:tav>
                                            <p:tav tm="100000">
                                              <p:val>
                                                <p:strVal val="#ppt_y"/>
                                              </p:val>
                                            </p:tav>
                                          </p:tavLst>
                                        </p:anim>
                                      </p:childTnLst>
                                    </p:cTn>
                                  </p:par>
                                  <p:par>
                                    <p:cTn id="30" presetID="2" presetClass="entr" presetSubtype="2" fill="hold" nodeType="withEffect" p14:presetBounceEnd="40000">
                                      <p:stCondLst>
                                        <p:cond delay="1000"/>
                                      </p:stCondLst>
                                      <p:childTnLst>
                                        <p:set>
                                          <p:cBhvr>
                                            <p:cTn id="31" dur="1" fill="hold">
                                              <p:stCondLst>
                                                <p:cond delay="0"/>
                                              </p:stCondLst>
                                            </p:cTn>
                                            <p:tgtEl>
                                              <p:spTgt spid="31"/>
                                            </p:tgtEl>
                                            <p:attrNameLst>
                                              <p:attrName>style.visibility</p:attrName>
                                            </p:attrNameLst>
                                          </p:cBhvr>
                                          <p:to>
                                            <p:strVal val="visible"/>
                                          </p:to>
                                        </p:set>
                                        <p:anim calcmode="lin" valueType="num" p14:bounceEnd="40000">
                                          <p:cBhvr additive="base">
                                            <p:cTn id="32" dur="500" fill="hold"/>
                                            <p:tgtEl>
                                              <p:spTgt spid="31"/>
                                            </p:tgtEl>
                                            <p:attrNameLst>
                                              <p:attrName>ppt_x</p:attrName>
                                            </p:attrNameLst>
                                          </p:cBhvr>
                                          <p:tavLst>
                                            <p:tav tm="0">
                                              <p:val>
                                                <p:strVal val="1+#ppt_w/2"/>
                                              </p:val>
                                            </p:tav>
                                            <p:tav tm="100000">
                                              <p:val>
                                                <p:strVal val="#ppt_x"/>
                                              </p:val>
                                            </p:tav>
                                          </p:tavLst>
                                        </p:anim>
                                        <p:anim calcmode="lin" valueType="num" p14:bounceEnd="40000">
                                          <p:cBhvr additive="base">
                                            <p:cTn id="33" dur="500" fill="hold"/>
                                            <p:tgtEl>
                                              <p:spTgt spid="3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3"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1+#ppt_w/2"/>
                                              </p:val>
                                            </p:tav>
                                            <p:tav tm="100000">
                                              <p:val>
                                                <p:strVal val="#ppt_x"/>
                                              </p:val>
                                            </p:tav>
                                          </p:tavLst>
                                        </p:anim>
                                        <p:anim calcmode="lin" valueType="num">
                                          <p:cBhvr additive="base">
                                            <p:cTn id="8" dur="500" fill="hold"/>
                                            <p:tgtEl>
                                              <p:spTgt spid="2"/>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2" presetClass="entr" presetSubtype="8" fill="hold" nodeType="after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wipe(left)">
                                          <p:cBhvr>
                                            <p:cTn id="12" dur="500"/>
                                            <p:tgtEl>
                                              <p:spTgt spid="11"/>
                                            </p:tgtEl>
                                          </p:cBhvr>
                                        </p:animEffect>
                                      </p:childTnLst>
                                    </p:cTn>
                                  </p:par>
                                </p:childTnLst>
                              </p:cTn>
                            </p:par>
                            <p:par>
                              <p:cTn id="13" fill="hold">
                                <p:stCondLst>
                                  <p:cond delay="1000"/>
                                </p:stCondLst>
                                <p:childTnLst>
                                  <p:par>
                                    <p:cTn id="14" presetID="2" presetClass="entr" presetSubtype="2" fill="hold" nodeType="afterEffect">
                                      <p:stCondLst>
                                        <p:cond delay="0"/>
                                      </p:stCondLst>
                                      <p:childTnLst>
                                        <p:set>
                                          <p:cBhvr>
                                            <p:cTn id="15" dur="1" fill="hold">
                                              <p:stCondLst>
                                                <p:cond delay="0"/>
                                              </p:stCondLst>
                                            </p:cTn>
                                            <p:tgtEl>
                                              <p:spTgt spid="19"/>
                                            </p:tgtEl>
                                            <p:attrNameLst>
                                              <p:attrName>style.visibility</p:attrName>
                                            </p:attrNameLst>
                                          </p:cBhvr>
                                          <p:to>
                                            <p:strVal val="visible"/>
                                          </p:to>
                                        </p:set>
                                        <p:anim calcmode="lin" valueType="num">
                                          <p:cBhvr additive="base">
                                            <p:cTn id="16" dur="500" fill="hold"/>
                                            <p:tgtEl>
                                              <p:spTgt spid="19"/>
                                            </p:tgtEl>
                                            <p:attrNameLst>
                                              <p:attrName>ppt_x</p:attrName>
                                            </p:attrNameLst>
                                          </p:cBhvr>
                                          <p:tavLst>
                                            <p:tav tm="0">
                                              <p:val>
                                                <p:strVal val="1+#ppt_w/2"/>
                                              </p:val>
                                            </p:tav>
                                            <p:tav tm="100000">
                                              <p:val>
                                                <p:strVal val="#ppt_x"/>
                                              </p:val>
                                            </p:tav>
                                          </p:tavLst>
                                        </p:anim>
                                        <p:anim calcmode="lin" valueType="num">
                                          <p:cBhvr additive="base">
                                            <p:cTn id="17" dur="500" fill="hold"/>
                                            <p:tgtEl>
                                              <p:spTgt spid="19"/>
                                            </p:tgtEl>
                                            <p:attrNameLst>
                                              <p:attrName>ppt_y</p:attrName>
                                            </p:attrNameLst>
                                          </p:cBhvr>
                                          <p:tavLst>
                                            <p:tav tm="0">
                                              <p:val>
                                                <p:strVal val="#ppt_y"/>
                                              </p:val>
                                            </p:tav>
                                            <p:tav tm="100000">
                                              <p:val>
                                                <p:strVal val="#ppt_y"/>
                                              </p:val>
                                            </p:tav>
                                          </p:tavLst>
                                        </p:anim>
                                      </p:childTnLst>
                                    </p:cTn>
                                  </p:par>
                                  <p:par>
                                    <p:cTn id="18" presetID="2" presetClass="entr" presetSubtype="2" fill="hold" nodeType="withEffect">
                                      <p:stCondLst>
                                        <p:cond delay="250"/>
                                      </p:stCondLst>
                                      <p:childTnLst>
                                        <p:set>
                                          <p:cBhvr>
                                            <p:cTn id="19" dur="1" fill="hold">
                                              <p:stCondLst>
                                                <p:cond delay="0"/>
                                              </p:stCondLst>
                                            </p:cTn>
                                            <p:tgtEl>
                                              <p:spTgt spid="22"/>
                                            </p:tgtEl>
                                            <p:attrNameLst>
                                              <p:attrName>style.visibility</p:attrName>
                                            </p:attrNameLst>
                                          </p:cBhvr>
                                          <p:to>
                                            <p:strVal val="visible"/>
                                          </p:to>
                                        </p:set>
                                        <p:anim calcmode="lin" valueType="num">
                                          <p:cBhvr additive="base">
                                            <p:cTn id="20" dur="500" fill="hold"/>
                                            <p:tgtEl>
                                              <p:spTgt spid="22"/>
                                            </p:tgtEl>
                                            <p:attrNameLst>
                                              <p:attrName>ppt_x</p:attrName>
                                            </p:attrNameLst>
                                          </p:cBhvr>
                                          <p:tavLst>
                                            <p:tav tm="0">
                                              <p:val>
                                                <p:strVal val="1+#ppt_w/2"/>
                                              </p:val>
                                            </p:tav>
                                            <p:tav tm="100000">
                                              <p:val>
                                                <p:strVal val="#ppt_x"/>
                                              </p:val>
                                            </p:tav>
                                          </p:tavLst>
                                        </p:anim>
                                        <p:anim calcmode="lin" valueType="num">
                                          <p:cBhvr additive="base">
                                            <p:cTn id="21" dur="500" fill="hold"/>
                                            <p:tgtEl>
                                              <p:spTgt spid="22"/>
                                            </p:tgtEl>
                                            <p:attrNameLst>
                                              <p:attrName>ppt_y</p:attrName>
                                            </p:attrNameLst>
                                          </p:cBhvr>
                                          <p:tavLst>
                                            <p:tav tm="0">
                                              <p:val>
                                                <p:strVal val="#ppt_y"/>
                                              </p:val>
                                            </p:tav>
                                            <p:tav tm="100000">
                                              <p:val>
                                                <p:strVal val="#ppt_y"/>
                                              </p:val>
                                            </p:tav>
                                          </p:tavLst>
                                        </p:anim>
                                      </p:childTnLst>
                                    </p:cTn>
                                  </p:par>
                                  <p:par>
                                    <p:cTn id="22" presetID="2" presetClass="entr" presetSubtype="2" fill="hold" nodeType="withEffect">
                                      <p:stCondLst>
                                        <p:cond delay="500"/>
                                      </p:stCondLst>
                                      <p:childTnLst>
                                        <p:set>
                                          <p:cBhvr>
                                            <p:cTn id="23" dur="1" fill="hold">
                                              <p:stCondLst>
                                                <p:cond delay="0"/>
                                              </p:stCondLst>
                                            </p:cTn>
                                            <p:tgtEl>
                                              <p:spTgt spid="25"/>
                                            </p:tgtEl>
                                            <p:attrNameLst>
                                              <p:attrName>style.visibility</p:attrName>
                                            </p:attrNameLst>
                                          </p:cBhvr>
                                          <p:to>
                                            <p:strVal val="visible"/>
                                          </p:to>
                                        </p:set>
                                        <p:anim calcmode="lin" valueType="num">
                                          <p:cBhvr additive="base">
                                            <p:cTn id="24" dur="500" fill="hold"/>
                                            <p:tgtEl>
                                              <p:spTgt spid="25"/>
                                            </p:tgtEl>
                                            <p:attrNameLst>
                                              <p:attrName>ppt_x</p:attrName>
                                            </p:attrNameLst>
                                          </p:cBhvr>
                                          <p:tavLst>
                                            <p:tav tm="0">
                                              <p:val>
                                                <p:strVal val="1+#ppt_w/2"/>
                                              </p:val>
                                            </p:tav>
                                            <p:tav tm="100000">
                                              <p:val>
                                                <p:strVal val="#ppt_x"/>
                                              </p:val>
                                            </p:tav>
                                          </p:tavLst>
                                        </p:anim>
                                        <p:anim calcmode="lin" valueType="num">
                                          <p:cBhvr additive="base">
                                            <p:cTn id="25" dur="500" fill="hold"/>
                                            <p:tgtEl>
                                              <p:spTgt spid="25"/>
                                            </p:tgtEl>
                                            <p:attrNameLst>
                                              <p:attrName>ppt_y</p:attrName>
                                            </p:attrNameLst>
                                          </p:cBhvr>
                                          <p:tavLst>
                                            <p:tav tm="0">
                                              <p:val>
                                                <p:strVal val="#ppt_y"/>
                                              </p:val>
                                            </p:tav>
                                            <p:tav tm="100000">
                                              <p:val>
                                                <p:strVal val="#ppt_y"/>
                                              </p:val>
                                            </p:tav>
                                          </p:tavLst>
                                        </p:anim>
                                      </p:childTnLst>
                                    </p:cTn>
                                  </p:par>
                                  <p:par>
                                    <p:cTn id="26" presetID="2" presetClass="entr" presetSubtype="2" fill="hold" nodeType="withEffect">
                                      <p:stCondLst>
                                        <p:cond delay="750"/>
                                      </p:stCondLst>
                                      <p:childTnLst>
                                        <p:set>
                                          <p:cBhvr>
                                            <p:cTn id="27" dur="1" fill="hold">
                                              <p:stCondLst>
                                                <p:cond delay="0"/>
                                              </p:stCondLst>
                                            </p:cTn>
                                            <p:tgtEl>
                                              <p:spTgt spid="28"/>
                                            </p:tgtEl>
                                            <p:attrNameLst>
                                              <p:attrName>style.visibility</p:attrName>
                                            </p:attrNameLst>
                                          </p:cBhvr>
                                          <p:to>
                                            <p:strVal val="visible"/>
                                          </p:to>
                                        </p:set>
                                        <p:anim calcmode="lin" valueType="num">
                                          <p:cBhvr additive="base">
                                            <p:cTn id="28" dur="500" fill="hold"/>
                                            <p:tgtEl>
                                              <p:spTgt spid="28"/>
                                            </p:tgtEl>
                                            <p:attrNameLst>
                                              <p:attrName>ppt_x</p:attrName>
                                            </p:attrNameLst>
                                          </p:cBhvr>
                                          <p:tavLst>
                                            <p:tav tm="0">
                                              <p:val>
                                                <p:strVal val="1+#ppt_w/2"/>
                                              </p:val>
                                            </p:tav>
                                            <p:tav tm="100000">
                                              <p:val>
                                                <p:strVal val="#ppt_x"/>
                                              </p:val>
                                            </p:tav>
                                          </p:tavLst>
                                        </p:anim>
                                        <p:anim calcmode="lin" valueType="num">
                                          <p:cBhvr additive="base">
                                            <p:cTn id="29" dur="500" fill="hold"/>
                                            <p:tgtEl>
                                              <p:spTgt spid="28"/>
                                            </p:tgtEl>
                                            <p:attrNameLst>
                                              <p:attrName>ppt_y</p:attrName>
                                            </p:attrNameLst>
                                          </p:cBhvr>
                                          <p:tavLst>
                                            <p:tav tm="0">
                                              <p:val>
                                                <p:strVal val="#ppt_y"/>
                                              </p:val>
                                            </p:tav>
                                            <p:tav tm="100000">
                                              <p:val>
                                                <p:strVal val="#ppt_y"/>
                                              </p:val>
                                            </p:tav>
                                          </p:tavLst>
                                        </p:anim>
                                      </p:childTnLst>
                                    </p:cTn>
                                  </p:par>
                                  <p:par>
                                    <p:cTn id="30" presetID="2" presetClass="entr" presetSubtype="2" fill="hold" nodeType="withEffect">
                                      <p:stCondLst>
                                        <p:cond delay="1000"/>
                                      </p:stCondLst>
                                      <p:childTnLst>
                                        <p:set>
                                          <p:cBhvr>
                                            <p:cTn id="31" dur="1" fill="hold">
                                              <p:stCondLst>
                                                <p:cond delay="0"/>
                                              </p:stCondLst>
                                            </p:cTn>
                                            <p:tgtEl>
                                              <p:spTgt spid="31"/>
                                            </p:tgtEl>
                                            <p:attrNameLst>
                                              <p:attrName>style.visibility</p:attrName>
                                            </p:attrNameLst>
                                          </p:cBhvr>
                                          <p:to>
                                            <p:strVal val="visible"/>
                                          </p:to>
                                        </p:set>
                                        <p:anim calcmode="lin" valueType="num">
                                          <p:cBhvr additive="base">
                                            <p:cTn id="32" dur="500" fill="hold"/>
                                            <p:tgtEl>
                                              <p:spTgt spid="31"/>
                                            </p:tgtEl>
                                            <p:attrNameLst>
                                              <p:attrName>ppt_x</p:attrName>
                                            </p:attrNameLst>
                                          </p:cBhvr>
                                          <p:tavLst>
                                            <p:tav tm="0">
                                              <p:val>
                                                <p:strVal val="1+#ppt_w/2"/>
                                              </p:val>
                                            </p:tav>
                                            <p:tav tm="100000">
                                              <p:val>
                                                <p:strVal val="#ppt_x"/>
                                              </p:val>
                                            </p:tav>
                                          </p:tavLst>
                                        </p:anim>
                                        <p:anim calcmode="lin" valueType="num">
                                          <p:cBhvr additive="base">
                                            <p:cTn id="33" dur="500" fill="hold"/>
                                            <p:tgtEl>
                                              <p:spTgt spid="3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58"/>
          <p:cNvGrpSpPr/>
          <p:nvPr/>
        </p:nvGrpSpPr>
        <p:grpSpPr>
          <a:xfrm>
            <a:off x="711496" y="1902110"/>
            <a:ext cx="1574714" cy="1393015"/>
            <a:chOff x="533400" y="1426519"/>
            <a:chExt cx="1181100" cy="1044819"/>
          </a:xfrm>
          <a:solidFill>
            <a:schemeClr val="accent1"/>
          </a:solidFill>
        </p:grpSpPr>
        <p:sp>
          <p:nvSpPr>
            <p:cNvPr id="3" name="Freeform 4"/>
            <p:cNvSpPr/>
            <p:nvPr/>
          </p:nvSpPr>
          <p:spPr bwMode="auto">
            <a:xfrm>
              <a:off x="533400" y="1426519"/>
              <a:ext cx="1181100" cy="317989"/>
            </a:xfrm>
            <a:custGeom>
              <a:avLst/>
              <a:gdLst>
                <a:gd name="connsiteX0" fmla="*/ 0 w 1981200"/>
                <a:gd name="connsiteY0" fmla="*/ 0 h 533400"/>
                <a:gd name="connsiteX1" fmla="*/ 1981200 w 1981200"/>
                <a:gd name="connsiteY1" fmla="*/ 0 h 533400"/>
                <a:gd name="connsiteX2" fmla="*/ 1981200 w 1981200"/>
                <a:gd name="connsiteY2" fmla="*/ 533400 h 533400"/>
                <a:gd name="connsiteX3" fmla="*/ 0 w 1981200"/>
                <a:gd name="connsiteY3" fmla="*/ 533400 h 533400"/>
                <a:gd name="connsiteX4" fmla="*/ 0 w 1981200"/>
                <a:gd name="connsiteY4" fmla="*/ 0 h 533400"/>
                <a:gd name="connsiteX0-1" fmla="*/ 0 w 1981200"/>
                <a:gd name="connsiteY0-2" fmla="*/ 0 h 533400"/>
                <a:gd name="connsiteX1-3" fmla="*/ 1676400 w 1981200"/>
                <a:gd name="connsiteY1-4" fmla="*/ 0 h 533400"/>
                <a:gd name="connsiteX2-5" fmla="*/ 1981200 w 1981200"/>
                <a:gd name="connsiteY2-6" fmla="*/ 533400 h 533400"/>
                <a:gd name="connsiteX3-7" fmla="*/ 0 w 1981200"/>
                <a:gd name="connsiteY3-8" fmla="*/ 533400 h 533400"/>
                <a:gd name="connsiteX4-9" fmla="*/ 0 w 1981200"/>
                <a:gd name="connsiteY4-10" fmla="*/ 0 h 533400"/>
                <a:gd name="connsiteX0-11" fmla="*/ 0 w 1981200"/>
                <a:gd name="connsiteY0-12" fmla="*/ 0 h 533400"/>
                <a:gd name="connsiteX1-13" fmla="*/ 1600200 w 1981200"/>
                <a:gd name="connsiteY1-14" fmla="*/ 0 h 533400"/>
                <a:gd name="connsiteX2-15" fmla="*/ 1981200 w 1981200"/>
                <a:gd name="connsiteY2-16" fmla="*/ 533400 h 533400"/>
                <a:gd name="connsiteX3-17" fmla="*/ 0 w 1981200"/>
                <a:gd name="connsiteY3-18" fmla="*/ 533400 h 533400"/>
                <a:gd name="connsiteX4-19" fmla="*/ 0 w 1981200"/>
                <a:gd name="connsiteY4-20" fmla="*/ 0 h 53340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981200" h="533400">
                  <a:moveTo>
                    <a:pt x="0" y="0"/>
                  </a:moveTo>
                  <a:lnTo>
                    <a:pt x="1600200" y="0"/>
                  </a:lnTo>
                  <a:lnTo>
                    <a:pt x="1981200" y="533400"/>
                  </a:lnTo>
                  <a:lnTo>
                    <a:pt x="0" y="533400"/>
                  </a:lnTo>
                  <a:lnTo>
                    <a:pt x="0" y="0"/>
                  </a:lnTo>
                  <a:close/>
                </a:path>
              </a:pathLst>
            </a:custGeom>
            <a:grp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2805">
                <a:solidFill>
                  <a:schemeClr val="tx1">
                    <a:lumMod val="75000"/>
                    <a:lumOff val="25000"/>
                  </a:schemeClr>
                </a:solidFill>
                <a:latin typeface="+mn-ea"/>
                <a:sym typeface="Arial" panose="020B0604020202020204" pitchFamily="34" charset="0"/>
              </a:endParaRPr>
            </a:p>
          </p:txBody>
        </p:sp>
        <p:sp>
          <p:nvSpPr>
            <p:cNvPr id="4" name="Freeform 8"/>
            <p:cNvSpPr/>
            <p:nvPr/>
          </p:nvSpPr>
          <p:spPr bwMode="auto">
            <a:xfrm rot="16200000" flipH="1">
              <a:off x="1192090" y="1948929"/>
              <a:ext cx="726831" cy="317988"/>
            </a:xfrm>
            <a:custGeom>
              <a:avLst/>
              <a:gdLst>
                <a:gd name="connsiteX0" fmla="*/ 0 w 1981200"/>
                <a:gd name="connsiteY0" fmla="*/ 0 h 533400"/>
                <a:gd name="connsiteX1" fmla="*/ 1981200 w 1981200"/>
                <a:gd name="connsiteY1" fmla="*/ 0 h 533400"/>
                <a:gd name="connsiteX2" fmla="*/ 1981200 w 1981200"/>
                <a:gd name="connsiteY2" fmla="*/ 533400 h 533400"/>
                <a:gd name="connsiteX3" fmla="*/ 0 w 1981200"/>
                <a:gd name="connsiteY3" fmla="*/ 533400 h 533400"/>
                <a:gd name="connsiteX4" fmla="*/ 0 w 1981200"/>
                <a:gd name="connsiteY4" fmla="*/ 0 h 533400"/>
                <a:gd name="connsiteX0-1" fmla="*/ 0 w 1981200"/>
                <a:gd name="connsiteY0-2" fmla="*/ 0 h 533400"/>
                <a:gd name="connsiteX1-3" fmla="*/ 1676400 w 1981200"/>
                <a:gd name="connsiteY1-4" fmla="*/ 0 h 533400"/>
                <a:gd name="connsiteX2-5" fmla="*/ 1981200 w 1981200"/>
                <a:gd name="connsiteY2-6" fmla="*/ 533400 h 533400"/>
                <a:gd name="connsiteX3-7" fmla="*/ 0 w 1981200"/>
                <a:gd name="connsiteY3-8" fmla="*/ 533400 h 533400"/>
                <a:gd name="connsiteX4-9" fmla="*/ 0 w 1981200"/>
                <a:gd name="connsiteY4-10" fmla="*/ 0 h 533400"/>
                <a:gd name="connsiteX0-11" fmla="*/ 0 w 1981200"/>
                <a:gd name="connsiteY0-12" fmla="*/ 0 h 533400"/>
                <a:gd name="connsiteX1-13" fmla="*/ 1600200 w 1981200"/>
                <a:gd name="connsiteY1-14" fmla="*/ 0 h 533400"/>
                <a:gd name="connsiteX2-15" fmla="*/ 1981200 w 1981200"/>
                <a:gd name="connsiteY2-16" fmla="*/ 533400 h 533400"/>
                <a:gd name="connsiteX3-17" fmla="*/ 0 w 1981200"/>
                <a:gd name="connsiteY3-18" fmla="*/ 533400 h 533400"/>
                <a:gd name="connsiteX4-19" fmla="*/ 0 w 1981200"/>
                <a:gd name="connsiteY4-20" fmla="*/ 0 h 53340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981200" h="533400">
                  <a:moveTo>
                    <a:pt x="0" y="0"/>
                  </a:moveTo>
                  <a:lnTo>
                    <a:pt x="1600200" y="0"/>
                  </a:lnTo>
                  <a:lnTo>
                    <a:pt x="1981200" y="533400"/>
                  </a:lnTo>
                  <a:lnTo>
                    <a:pt x="0" y="533400"/>
                  </a:lnTo>
                  <a:lnTo>
                    <a:pt x="0" y="0"/>
                  </a:lnTo>
                  <a:close/>
                </a:path>
              </a:pathLst>
            </a:custGeom>
            <a:grp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2805">
                <a:solidFill>
                  <a:schemeClr val="tx1">
                    <a:lumMod val="75000"/>
                    <a:lumOff val="25000"/>
                  </a:schemeClr>
                </a:solidFill>
                <a:latin typeface="+mn-ea"/>
                <a:sym typeface="Arial" panose="020B0604020202020204" pitchFamily="34" charset="0"/>
              </a:endParaRPr>
            </a:p>
          </p:txBody>
        </p:sp>
      </p:grpSp>
      <p:grpSp>
        <p:nvGrpSpPr>
          <p:cNvPr id="5" name="Group 59"/>
          <p:cNvGrpSpPr/>
          <p:nvPr/>
        </p:nvGrpSpPr>
        <p:grpSpPr>
          <a:xfrm>
            <a:off x="2286209" y="2871165"/>
            <a:ext cx="1574714" cy="1393015"/>
            <a:chOff x="1714500" y="2153350"/>
            <a:chExt cx="1181100" cy="1044819"/>
          </a:xfrm>
          <a:solidFill>
            <a:schemeClr val="accent2"/>
          </a:solidFill>
        </p:grpSpPr>
        <p:sp>
          <p:nvSpPr>
            <p:cNvPr id="6" name="Freeform 9"/>
            <p:cNvSpPr/>
            <p:nvPr/>
          </p:nvSpPr>
          <p:spPr bwMode="auto">
            <a:xfrm>
              <a:off x="1714500" y="2153350"/>
              <a:ext cx="1181100" cy="317989"/>
            </a:xfrm>
            <a:custGeom>
              <a:avLst/>
              <a:gdLst>
                <a:gd name="connsiteX0" fmla="*/ 0 w 1981200"/>
                <a:gd name="connsiteY0" fmla="*/ 0 h 533400"/>
                <a:gd name="connsiteX1" fmla="*/ 1981200 w 1981200"/>
                <a:gd name="connsiteY1" fmla="*/ 0 h 533400"/>
                <a:gd name="connsiteX2" fmla="*/ 1981200 w 1981200"/>
                <a:gd name="connsiteY2" fmla="*/ 533400 h 533400"/>
                <a:gd name="connsiteX3" fmla="*/ 0 w 1981200"/>
                <a:gd name="connsiteY3" fmla="*/ 533400 h 533400"/>
                <a:gd name="connsiteX4" fmla="*/ 0 w 1981200"/>
                <a:gd name="connsiteY4" fmla="*/ 0 h 533400"/>
                <a:gd name="connsiteX0-1" fmla="*/ 0 w 1981200"/>
                <a:gd name="connsiteY0-2" fmla="*/ 0 h 533400"/>
                <a:gd name="connsiteX1-3" fmla="*/ 1676400 w 1981200"/>
                <a:gd name="connsiteY1-4" fmla="*/ 0 h 533400"/>
                <a:gd name="connsiteX2-5" fmla="*/ 1981200 w 1981200"/>
                <a:gd name="connsiteY2-6" fmla="*/ 533400 h 533400"/>
                <a:gd name="connsiteX3-7" fmla="*/ 0 w 1981200"/>
                <a:gd name="connsiteY3-8" fmla="*/ 533400 h 533400"/>
                <a:gd name="connsiteX4-9" fmla="*/ 0 w 1981200"/>
                <a:gd name="connsiteY4-10" fmla="*/ 0 h 533400"/>
                <a:gd name="connsiteX0-11" fmla="*/ 0 w 1981200"/>
                <a:gd name="connsiteY0-12" fmla="*/ 0 h 533400"/>
                <a:gd name="connsiteX1-13" fmla="*/ 1600200 w 1981200"/>
                <a:gd name="connsiteY1-14" fmla="*/ 0 h 533400"/>
                <a:gd name="connsiteX2-15" fmla="*/ 1981200 w 1981200"/>
                <a:gd name="connsiteY2-16" fmla="*/ 533400 h 533400"/>
                <a:gd name="connsiteX3-17" fmla="*/ 0 w 1981200"/>
                <a:gd name="connsiteY3-18" fmla="*/ 533400 h 533400"/>
                <a:gd name="connsiteX4-19" fmla="*/ 0 w 1981200"/>
                <a:gd name="connsiteY4-20" fmla="*/ 0 h 53340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981200" h="533400">
                  <a:moveTo>
                    <a:pt x="0" y="0"/>
                  </a:moveTo>
                  <a:lnTo>
                    <a:pt x="1600200" y="0"/>
                  </a:lnTo>
                  <a:lnTo>
                    <a:pt x="1981200" y="533400"/>
                  </a:lnTo>
                  <a:lnTo>
                    <a:pt x="0" y="533400"/>
                  </a:lnTo>
                  <a:lnTo>
                    <a:pt x="0" y="0"/>
                  </a:lnTo>
                  <a:close/>
                </a:path>
              </a:pathLst>
            </a:custGeom>
            <a:grp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2805">
                <a:solidFill>
                  <a:schemeClr val="tx1">
                    <a:lumMod val="75000"/>
                    <a:lumOff val="25000"/>
                  </a:schemeClr>
                </a:solidFill>
                <a:latin typeface="+mn-ea"/>
                <a:sym typeface="Arial" panose="020B0604020202020204" pitchFamily="34" charset="0"/>
              </a:endParaRPr>
            </a:p>
          </p:txBody>
        </p:sp>
        <p:sp>
          <p:nvSpPr>
            <p:cNvPr id="7" name="Freeform 10"/>
            <p:cNvSpPr/>
            <p:nvPr/>
          </p:nvSpPr>
          <p:spPr bwMode="auto">
            <a:xfrm rot="16200000" flipH="1">
              <a:off x="2373190" y="2675760"/>
              <a:ext cx="726831" cy="317988"/>
            </a:xfrm>
            <a:custGeom>
              <a:avLst/>
              <a:gdLst>
                <a:gd name="connsiteX0" fmla="*/ 0 w 1981200"/>
                <a:gd name="connsiteY0" fmla="*/ 0 h 533400"/>
                <a:gd name="connsiteX1" fmla="*/ 1981200 w 1981200"/>
                <a:gd name="connsiteY1" fmla="*/ 0 h 533400"/>
                <a:gd name="connsiteX2" fmla="*/ 1981200 w 1981200"/>
                <a:gd name="connsiteY2" fmla="*/ 533400 h 533400"/>
                <a:gd name="connsiteX3" fmla="*/ 0 w 1981200"/>
                <a:gd name="connsiteY3" fmla="*/ 533400 h 533400"/>
                <a:gd name="connsiteX4" fmla="*/ 0 w 1981200"/>
                <a:gd name="connsiteY4" fmla="*/ 0 h 533400"/>
                <a:gd name="connsiteX0-1" fmla="*/ 0 w 1981200"/>
                <a:gd name="connsiteY0-2" fmla="*/ 0 h 533400"/>
                <a:gd name="connsiteX1-3" fmla="*/ 1676400 w 1981200"/>
                <a:gd name="connsiteY1-4" fmla="*/ 0 h 533400"/>
                <a:gd name="connsiteX2-5" fmla="*/ 1981200 w 1981200"/>
                <a:gd name="connsiteY2-6" fmla="*/ 533400 h 533400"/>
                <a:gd name="connsiteX3-7" fmla="*/ 0 w 1981200"/>
                <a:gd name="connsiteY3-8" fmla="*/ 533400 h 533400"/>
                <a:gd name="connsiteX4-9" fmla="*/ 0 w 1981200"/>
                <a:gd name="connsiteY4-10" fmla="*/ 0 h 533400"/>
                <a:gd name="connsiteX0-11" fmla="*/ 0 w 1981200"/>
                <a:gd name="connsiteY0-12" fmla="*/ 0 h 533400"/>
                <a:gd name="connsiteX1-13" fmla="*/ 1600200 w 1981200"/>
                <a:gd name="connsiteY1-14" fmla="*/ 0 h 533400"/>
                <a:gd name="connsiteX2-15" fmla="*/ 1981200 w 1981200"/>
                <a:gd name="connsiteY2-16" fmla="*/ 533400 h 533400"/>
                <a:gd name="connsiteX3-17" fmla="*/ 0 w 1981200"/>
                <a:gd name="connsiteY3-18" fmla="*/ 533400 h 533400"/>
                <a:gd name="connsiteX4-19" fmla="*/ 0 w 1981200"/>
                <a:gd name="connsiteY4-20" fmla="*/ 0 h 53340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981200" h="533400">
                  <a:moveTo>
                    <a:pt x="0" y="0"/>
                  </a:moveTo>
                  <a:lnTo>
                    <a:pt x="1600200" y="0"/>
                  </a:lnTo>
                  <a:lnTo>
                    <a:pt x="1981200" y="533400"/>
                  </a:lnTo>
                  <a:lnTo>
                    <a:pt x="0" y="533400"/>
                  </a:lnTo>
                  <a:lnTo>
                    <a:pt x="0" y="0"/>
                  </a:lnTo>
                  <a:close/>
                </a:path>
              </a:pathLst>
            </a:custGeom>
            <a:grp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2805">
                <a:solidFill>
                  <a:schemeClr val="tx1">
                    <a:lumMod val="75000"/>
                    <a:lumOff val="25000"/>
                  </a:schemeClr>
                </a:solidFill>
                <a:latin typeface="+mn-ea"/>
                <a:sym typeface="Arial" panose="020B0604020202020204" pitchFamily="34" charset="0"/>
              </a:endParaRPr>
            </a:p>
          </p:txBody>
        </p:sp>
      </p:grpSp>
      <p:grpSp>
        <p:nvGrpSpPr>
          <p:cNvPr id="8" name="Group 60"/>
          <p:cNvGrpSpPr/>
          <p:nvPr/>
        </p:nvGrpSpPr>
        <p:grpSpPr>
          <a:xfrm>
            <a:off x="3860923" y="3840219"/>
            <a:ext cx="1574714" cy="1393015"/>
            <a:chOff x="2895600" y="2880181"/>
            <a:chExt cx="1181100" cy="1044818"/>
          </a:xfrm>
          <a:solidFill>
            <a:schemeClr val="accent3"/>
          </a:solidFill>
        </p:grpSpPr>
        <p:sp>
          <p:nvSpPr>
            <p:cNvPr id="9" name="Freeform 11"/>
            <p:cNvSpPr/>
            <p:nvPr/>
          </p:nvSpPr>
          <p:spPr bwMode="auto">
            <a:xfrm>
              <a:off x="2895600" y="2880181"/>
              <a:ext cx="1181100" cy="317989"/>
            </a:xfrm>
            <a:custGeom>
              <a:avLst/>
              <a:gdLst>
                <a:gd name="connsiteX0" fmla="*/ 0 w 1981200"/>
                <a:gd name="connsiteY0" fmla="*/ 0 h 533400"/>
                <a:gd name="connsiteX1" fmla="*/ 1981200 w 1981200"/>
                <a:gd name="connsiteY1" fmla="*/ 0 h 533400"/>
                <a:gd name="connsiteX2" fmla="*/ 1981200 w 1981200"/>
                <a:gd name="connsiteY2" fmla="*/ 533400 h 533400"/>
                <a:gd name="connsiteX3" fmla="*/ 0 w 1981200"/>
                <a:gd name="connsiteY3" fmla="*/ 533400 h 533400"/>
                <a:gd name="connsiteX4" fmla="*/ 0 w 1981200"/>
                <a:gd name="connsiteY4" fmla="*/ 0 h 533400"/>
                <a:gd name="connsiteX0-1" fmla="*/ 0 w 1981200"/>
                <a:gd name="connsiteY0-2" fmla="*/ 0 h 533400"/>
                <a:gd name="connsiteX1-3" fmla="*/ 1676400 w 1981200"/>
                <a:gd name="connsiteY1-4" fmla="*/ 0 h 533400"/>
                <a:gd name="connsiteX2-5" fmla="*/ 1981200 w 1981200"/>
                <a:gd name="connsiteY2-6" fmla="*/ 533400 h 533400"/>
                <a:gd name="connsiteX3-7" fmla="*/ 0 w 1981200"/>
                <a:gd name="connsiteY3-8" fmla="*/ 533400 h 533400"/>
                <a:gd name="connsiteX4-9" fmla="*/ 0 w 1981200"/>
                <a:gd name="connsiteY4-10" fmla="*/ 0 h 533400"/>
                <a:gd name="connsiteX0-11" fmla="*/ 0 w 1981200"/>
                <a:gd name="connsiteY0-12" fmla="*/ 0 h 533400"/>
                <a:gd name="connsiteX1-13" fmla="*/ 1600200 w 1981200"/>
                <a:gd name="connsiteY1-14" fmla="*/ 0 h 533400"/>
                <a:gd name="connsiteX2-15" fmla="*/ 1981200 w 1981200"/>
                <a:gd name="connsiteY2-16" fmla="*/ 533400 h 533400"/>
                <a:gd name="connsiteX3-17" fmla="*/ 0 w 1981200"/>
                <a:gd name="connsiteY3-18" fmla="*/ 533400 h 533400"/>
                <a:gd name="connsiteX4-19" fmla="*/ 0 w 1981200"/>
                <a:gd name="connsiteY4-20" fmla="*/ 0 h 53340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981200" h="533400">
                  <a:moveTo>
                    <a:pt x="0" y="0"/>
                  </a:moveTo>
                  <a:lnTo>
                    <a:pt x="1600200" y="0"/>
                  </a:lnTo>
                  <a:lnTo>
                    <a:pt x="1981200" y="533400"/>
                  </a:lnTo>
                  <a:lnTo>
                    <a:pt x="0" y="533400"/>
                  </a:lnTo>
                  <a:lnTo>
                    <a:pt x="0" y="0"/>
                  </a:lnTo>
                  <a:close/>
                </a:path>
              </a:pathLst>
            </a:custGeom>
            <a:grp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2805">
                <a:solidFill>
                  <a:schemeClr val="tx1">
                    <a:lumMod val="75000"/>
                    <a:lumOff val="25000"/>
                  </a:schemeClr>
                </a:solidFill>
                <a:latin typeface="+mn-ea"/>
                <a:sym typeface="Arial" panose="020B0604020202020204" pitchFamily="34" charset="0"/>
              </a:endParaRPr>
            </a:p>
          </p:txBody>
        </p:sp>
        <p:sp>
          <p:nvSpPr>
            <p:cNvPr id="10" name="Freeform 12"/>
            <p:cNvSpPr/>
            <p:nvPr/>
          </p:nvSpPr>
          <p:spPr bwMode="auto">
            <a:xfrm rot="16200000" flipH="1">
              <a:off x="3554290" y="3402590"/>
              <a:ext cx="726831" cy="317988"/>
            </a:xfrm>
            <a:custGeom>
              <a:avLst/>
              <a:gdLst>
                <a:gd name="connsiteX0" fmla="*/ 0 w 1981200"/>
                <a:gd name="connsiteY0" fmla="*/ 0 h 533400"/>
                <a:gd name="connsiteX1" fmla="*/ 1981200 w 1981200"/>
                <a:gd name="connsiteY1" fmla="*/ 0 h 533400"/>
                <a:gd name="connsiteX2" fmla="*/ 1981200 w 1981200"/>
                <a:gd name="connsiteY2" fmla="*/ 533400 h 533400"/>
                <a:gd name="connsiteX3" fmla="*/ 0 w 1981200"/>
                <a:gd name="connsiteY3" fmla="*/ 533400 h 533400"/>
                <a:gd name="connsiteX4" fmla="*/ 0 w 1981200"/>
                <a:gd name="connsiteY4" fmla="*/ 0 h 533400"/>
                <a:gd name="connsiteX0-1" fmla="*/ 0 w 1981200"/>
                <a:gd name="connsiteY0-2" fmla="*/ 0 h 533400"/>
                <a:gd name="connsiteX1-3" fmla="*/ 1676400 w 1981200"/>
                <a:gd name="connsiteY1-4" fmla="*/ 0 h 533400"/>
                <a:gd name="connsiteX2-5" fmla="*/ 1981200 w 1981200"/>
                <a:gd name="connsiteY2-6" fmla="*/ 533400 h 533400"/>
                <a:gd name="connsiteX3-7" fmla="*/ 0 w 1981200"/>
                <a:gd name="connsiteY3-8" fmla="*/ 533400 h 533400"/>
                <a:gd name="connsiteX4-9" fmla="*/ 0 w 1981200"/>
                <a:gd name="connsiteY4-10" fmla="*/ 0 h 533400"/>
                <a:gd name="connsiteX0-11" fmla="*/ 0 w 1981200"/>
                <a:gd name="connsiteY0-12" fmla="*/ 0 h 533400"/>
                <a:gd name="connsiteX1-13" fmla="*/ 1600200 w 1981200"/>
                <a:gd name="connsiteY1-14" fmla="*/ 0 h 533400"/>
                <a:gd name="connsiteX2-15" fmla="*/ 1981200 w 1981200"/>
                <a:gd name="connsiteY2-16" fmla="*/ 533400 h 533400"/>
                <a:gd name="connsiteX3-17" fmla="*/ 0 w 1981200"/>
                <a:gd name="connsiteY3-18" fmla="*/ 533400 h 533400"/>
                <a:gd name="connsiteX4-19" fmla="*/ 0 w 1981200"/>
                <a:gd name="connsiteY4-20" fmla="*/ 0 h 53340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981200" h="533400">
                  <a:moveTo>
                    <a:pt x="0" y="0"/>
                  </a:moveTo>
                  <a:lnTo>
                    <a:pt x="1600200" y="0"/>
                  </a:lnTo>
                  <a:lnTo>
                    <a:pt x="1981200" y="533400"/>
                  </a:lnTo>
                  <a:lnTo>
                    <a:pt x="0" y="533400"/>
                  </a:lnTo>
                  <a:lnTo>
                    <a:pt x="0" y="0"/>
                  </a:lnTo>
                  <a:close/>
                </a:path>
              </a:pathLst>
            </a:custGeom>
            <a:grp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2805">
                <a:solidFill>
                  <a:schemeClr val="tx1">
                    <a:lumMod val="75000"/>
                    <a:lumOff val="25000"/>
                  </a:schemeClr>
                </a:solidFill>
                <a:latin typeface="+mn-ea"/>
                <a:sym typeface="Arial" panose="020B0604020202020204" pitchFamily="34" charset="0"/>
              </a:endParaRPr>
            </a:p>
          </p:txBody>
        </p:sp>
      </p:grpSp>
      <p:grpSp>
        <p:nvGrpSpPr>
          <p:cNvPr id="11" name="Group 61"/>
          <p:cNvGrpSpPr/>
          <p:nvPr/>
        </p:nvGrpSpPr>
        <p:grpSpPr>
          <a:xfrm>
            <a:off x="5435636" y="4809274"/>
            <a:ext cx="1574714" cy="1393015"/>
            <a:chOff x="4076700" y="3607012"/>
            <a:chExt cx="1181100" cy="1044818"/>
          </a:xfrm>
          <a:solidFill>
            <a:schemeClr val="accent4"/>
          </a:solidFill>
        </p:grpSpPr>
        <p:sp>
          <p:nvSpPr>
            <p:cNvPr id="12" name="Freeform 13"/>
            <p:cNvSpPr/>
            <p:nvPr/>
          </p:nvSpPr>
          <p:spPr bwMode="auto">
            <a:xfrm>
              <a:off x="4076700" y="3607012"/>
              <a:ext cx="1181100" cy="317989"/>
            </a:xfrm>
            <a:custGeom>
              <a:avLst/>
              <a:gdLst>
                <a:gd name="connsiteX0" fmla="*/ 0 w 1981200"/>
                <a:gd name="connsiteY0" fmla="*/ 0 h 533400"/>
                <a:gd name="connsiteX1" fmla="*/ 1981200 w 1981200"/>
                <a:gd name="connsiteY1" fmla="*/ 0 h 533400"/>
                <a:gd name="connsiteX2" fmla="*/ 1981200 w 1981200"/>
                <a:gd name="connsiteY2" fmla="*/ 533400 h 533400"/>
                <a:gd name="connsiteX3" fmla="*/ 0 w 1981200"/>
                <a:gd name="connsiteY3" fmla="*/ 533400 h 533400"/>
                <a:gd name="connsiteX4" fmla="*/ 0 w 1981200"/>
                <a:gd name="connsiteY4" fmla="*/ 0 h 533400"/>
                <a:gd name="connsiteX0-1" fmla="*/ 0 w 1981200"/>
                <a:gd name="connsiteY0-2" fmla="*/ 0 h 533400"/>
                <a:gd name="connsiteX1-3" fmla="*/ 1676400 w 1981200"/>
                <a:gd name="connsiteY1-4" fmla="*/ 0 h 533400"/>
                <a:gd name="connsiteX2-5" fmla="*/ 1981200 w 1981200"/>
                <a:gd name="connsiteY2-6" fmla="*/ 533400 h 533400"/>
                <a:gd name="connsiteX3-7" fmla="*/ 0 w 1981200"/>
                <a:gd name="connsiteY3-8" fmla="*/ 533400 h 533400"/>
                <a:gd name="connsiteX4-9" fmla="*/ 0 w 1981200"/>
                <a:gd name="connsiteY4-10" fmla="*/ 0 h 533400"/>
                <a:gd name="connsiteX0-11" fmla="*/ 0 w 1981200"/>
                <a:gd name="connsiteY0-12" fmla="*/ 0 h 533400"/>
                <a:gd name="connsiteX1-13" fmla="*/ 1600200 w 1981200"/>
                <a:gd name="connsiteY1-14" fmla="*/ 0 h 533400"/>
                <a:gd name="connsiteX2-15" fmla="*/ 1981200 w 1981200"/>
                <a:gd name="connsiteY2-16" fmla="*/ 533400 h 533400"/>
                <a:gd name="connsiteX3-17" fmla="*/ 0 w 1981200"/>
                <a:gd name="connsiteY3-18" fmla="*/ 533400 h 533400"/>
                <a:gd name="connsiteX4-19" fmla="*/ 0 w 1981200"/>
                <a:gd name="connsiteY4-20" fmla="*/ 0 h 53340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981200" h="533400">
                  <a:moveTo>
                    <a:pt x="0" y="0"/>
                  </a:moveTo>
                  <a:lnTo>
                    <a:pt x="1600200" y="0"/>
                  </a:lnTo>
                  <a:lnTo>
                    <a:pt x="1981200" y="533400"/>
                  </a:lnTo>
                  <a:lnTo>
                    <a:pt x="0" y="533400"/>
                  </a:lnTo>
                  <a:lnTo>
                    <a:pt x="0" y="0"/>
                  </a:lnTo>
                  <a:close/>
                </a:path>
              </a:pathLst>
            </a:custGeom>
            <a:grp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2805">
                <a:solidFill>
                  <a:schemeClr val="tx1">
                    <a:lumMod val="75000"/>
                    <a:lumOff val="25000"/>
                  </a:schemeClr>
                </a:solidFill>
                <a:latin typeface="+mn-ea"/>
                <a:sym typeface="Arial" panose="020B0604020202020204" pitchFamily="34" charset="0"/>
              </a:endParaRPr>
            </a:p>
          </p:txBody>
        </p:sp>
        <p:sp>
          <p:nvSpPr>
            <p:cNvPr id="13" name="Freeform 14"/>
            <p:cNvSpPr/>
            <p:nvPr/>
          </p:nvSpPr>
          <p:spPr bwMode="auto">
            <a:xfrm rot="16200000" flipH="1">
              <a:off x="4735390" y="4129421"/>
              <a:ext cx="726831" cy="317988"/>
            </a:xfrm>
            <a:custGeom>
              <a:avLst/>
              <a:gdLst>
                <a:gd name="connsiteX0" fmla="*/ 0 w 1981200"/>
                <a:gd name="connsiteY0" fmla="*/ 0 h 533400"/>
                <a:gd name="connsiteX1" fmla="*/ 1981200 w 1981200"/>
                <a:gd name="connsiteY1" fmla="*/ 0 h 533400"/>
                <a:gd name="connsiteX2" fmla="*/ 1981200 w 1981200"/>
                <a:gd name="connsiteY2" fmla="*/ 533400 h 533400"/>
                <a:gd name="connsiteX3" fmla="*/ 0 w 1981200"/>
                <a:gd name="connsiteY3" fmla="*/ 533400 h 533400"/>
                <a:gd name="connsiteX4" fmla="*/ 0 w 1981200"/>
                <a:gd name="connsiteY4" fmla="*/ 0 h 533400"/>
                <a:gd name="connsiteX0-1" fmla="*/ 0 w 1981200"/>
                <a:gd name="connsiteY0-2" fmla="*/ 0 h 533400"/>
                <a:gd name="connsiteX1-3" fmla="*/ 1676400 w 1981200"/>
                <a:gd name="connsiteY1-4" fmla="*/ 0 h 533400"/>
                <a:gd name="connsiteX2-5" fmla="*/ 1981200 w 1981200"/>
                <a:gd name="connsiteY2-6" fmla="*/ 533400 h 533400"/>
                <a:gd name="connsiteX3-7" fmla="*/ 0 w 1981200"/>
                <a:gd name="connsiteY3-8" fmla="*/ 533400 h 533400"/>
                <a:gd name="connsiteX4-9" fmla="*/ 0 w 1981200"/>
                <a:gd name="connsiteY4-10" fmla="*/ 0 h 533400"/>
                <a:gd name="connsiteX0-11" fmla="*/ 0 w 1981200"/>
                <a:gd name="connsiteY0-12" fmla="*/ 0 h 533400"/>
                <a:gd name="connsiteX1-13" fmla="*/ 1600200 w 1981200"/>
                <a:gd name="connsiteY1-14" fmla="*/ 0 h 533400"/>
                <a:gd name="connsiteX2-15" fmla="*/ 1981200 w 1981200"/>
                <a:gd name="connsiteY2-16" fmla="*/ 533400 h 533400"/>
                <a:gd name="connsiteX3-17" fmla="*/ 0 w 1981200"/>
                <a:gd name="connsiteY3-18" fmla="*/ 533400 h 533400"/>
                <a:gd name="connsiteX4-19" fmla="*/ 0 w 1981200"/>
                <a:gd name="connsiteY4-20" fmla="*/ 0 h 53340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981200" h="533400">
                  <a:moveTo>
                    <a:pt x="0" y="0"/>
                  </a:moveTo>
                  <a:lnTo>
                    <a:pt x="1600200" y="0"/>
                  </a:lnTo>
                  <a:lnTo>
                    <a:pt x="1981200" y="533400"/>
                  </a:lnTo>
                  <a:lnTo>
                    <a:pt x="0" y="533400"/>
                  </a:lnTo>
                  <a:lnTo>
                    <a:pt x="0" y="0"/>
                  </a:lnTo>
                  <a:close/>
                </a:path>
              </a:pathLst>
            </a:custGeom>
            <a:grp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2805">
                <a:solidFill>
                  <a:schemeClr val="tx1">
                    <a:lumMod val="75000"/>
                    <a:lumOff val="25000"/>
                  </a:schemeClr>
                </a:solidFill>
                <a:latin typeface="+mn-ea"/>
                <a:sym typeface="Arial" panose="020B0604020202020204" pitchFamily="34" charset="0"/>
              </a:endParaRPr>
            </a:p>
          </p:txBody>
        </p:sp>
      </p:grpSp>
      <p:sp>
        <p:nvSpPr>
          <p:cNvPr id="14" name="Rectangle 18"/>
          <p:cNvSpPr/>
          <p:nvPr/>
        </p:nvSpPr>
        <p:spPr bwMode="auto">
          <a:xfrm>
            <a:off x="7010349" y="5778328"/>
            <a:ext cx="1625511" cy="423962"/>
          </a:xfrm>
          <a:prstGeom prst="rect">
            <a:avLst/>
          </a:prstGeom>
          <a:solidFill>
            <a:schemeClr val="accent2"/>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2805">
              <a:solidFill>
                <a:schemeClr val="tx1">
                  <a:lumMod val="75000"/>
                  <a:lumOff val="25000"/>
                </a:schemeClr>
              </a:solidFill>
              <a:latin typeface="+mn-ea"/>
              <a:sym typeface="Arial" panose="020B0604020202020204" pitchFamily="34" charset="0"/>
            </a:endParaRPr>
          </a:p>
        </p:txBody>
      </p:sp>
      <p:sp>
        <p:nvSpPr>
          <p:cNvPr id="15" name="Rectangle 19"/>
          <p:cNvSpPr/>
          <p:nvPr/>
        </p:nvSpPr>
        <p:spPr>
          <a:xfrm>
            <a:off x="2439812" y="3552976"/>
            <a:ext cx="718145" cy="236603"/>
          </a:xfrm>
          <a:prstGeom prst="rect">
            <a:avLst/>
          </a:prstGeom>
        </p:spPr>
        <p:txBody>
          <a:bodyPr wrap="none" lIns="0" tIns="0" rIns="0" bIns="0">
            <a:spAutoFit/>
          </a:bodyPr>
          <a:lstStyle/>
          <a:p>
            <a:pPr algn="ctr">
              <a:lnSpc>
                <a:spcPct val="120000"/>
              </a:lnSpc>
            </a:pPr>
            <a:r>
              <a:rPr lang="zh-CN" altLang="en-US" sz="1400" b="1" dirty="0">
                <a:solidFill>
                  <a:schemeClr val="accent2"/>
                </a:solidFill>
                <a:latin typeface="+mn-ea"/>
                <a:cs typeface="+mn-ea"/>
                <a:sym typeface="Arial" panose="020B0604020202020204" pitchFamily="34" charset="0"/>
              </a:rPr>
              <a:t>文字内容</a:t>
            </a:r>
            <a:endParaRPr lang="en-US" sz="1400" b="1" dirty="0">
              <a:solidFill>
                <a:schemeClr val="accent2"/>
              </a:solidFill>
              <a:latin typeface="+mn-ea"/>
              <a:cs typeface="+mn-ea"/>
              <a:sym typeface="Arial" panose="020B0604020202020204" pitchFamily="34" charset="0"/>
            </a:endParaRPr>
          </a:p>
        </p:txBody>
      </p:sp>
      <p:sp>
        <p:nvSpPr>
          <p:cNvPr id="16" name="Rectangle 20"/>
          <p:cNvSpPr/>
          <p:nvPr/>
        </p:nvSpPr>
        <p:spPr>
          <a:xfrm>
            <a:off x="3975757" y="4522031"/>
            <a:ext cx="718145" cy="236603"/>
          </a:xfrm>
          <a:prstGeom prst="rect">
            <a:avLst/>
          </a:prstGeom>
        </p:spPr>
        <p:txBody>
          <a:bodyPr wrap="none" lIns="0" tIns="0" rIns="0" bIns="0">
            <a:spAutoFit/>
          </a:bodyPr>
          <a:lstStyle/>
          <a:p>
            <a:pPr algn="ctr">
              <a:lnSpc>
                <a:spcPct val="120000"/>
              </a:lnSpc>
            </a:pPr>
            <a:r>
              <a:rPr lang="zh-CN" altLang="en-US" sz="1400" b="1" dirty="0">
                <a:solidFill>
                  <a:schemeClr val="accent3"/>
                </a:solidFill>
                <a:latin typeface="+mn-ea"/>
                <a:cs typeface="+mn-ea"/>
                <a:sym typeface="Arial" panose="020B0604020202020204" pitchFamily="34" charset="0"/>
              </a:rPr>
              <a:t>文字内容</a:t>
            </a:r>
            <a:endParaRPr lang="en-US" sz="1400" b="1" dirty="0">
              <a:solidFill>
                <a:schemeClr val="accent3"/>
              </a:solidFill>
              <a:latin typeface="+mn-ea"/>
              <a:cs typeface="+mn-ea"/>
              <a:sym typeface="Arial" panose="020B0604020202020204" pitchFamily="34" charset="0"/>
            </a:endParaRPr>
          </a:p>
        </p:txBody>
      </p:sp>
      <p:sp>
        <p:nvSpPr>
          <p:cNvPr id="17" name="Rectangle 21"/>
          <p:cNvSpPr/>
          <p:nvPr/>
        </p:nvSpPr>
        <p:spPr>
          <a:xfrm>
            <a:off x="916230" y="2583922"/>
            <a:ext cx="718145" cy="236603"/>
          </a:xfrm>
          <a:prstGeom prst="rect">
            <a:avLst/>
          </a:prstGeom>
        </p:spPr>
        <p:txBody>
          <a:bodyPr wrap="none" lIns="0" tIns="0" rIns="0" bIns="0">
            <a:spAutoFit/>
          </a:bodyPr>
          <a:lstStyle/>
          <a:p>
            <a:pPr algn="ctr">
              <a:lnSpc>
                <a:spcPct val="120000"/>
              </a:lnSpc>
            </a:pPr>
            <a:r>
              <a:rPr lang="zh-CN" altLang="en-US" sz="1400" b="1" dirty="0">
                <a:solidFill>
                  <a:schemeClr val="accent1"/>
                </a:solidFill>
                <a:latin typeface="+mn-ea"/>
                <a:cs typeface="+mn-ea"/>
                <a:sym typeface="Arial" panose="020B0604020202020204" pitchFamily="34" charset="0"/>
              </a:rPr>
              <a:t>文字内容</a:t>
            </a:r>
            <a:endParaRPr lang="en-US" sz="1400" b="1" dirty="0">
              <a:solidFill>
                <a:schemeClr val="accent1"/>
              </a:solidFill>
              <a:latin typeface="+mn-ea"/>
              <a:cs typeface="+mn-ea"/>
              <a:sym typeface="Arial" panose="020B0604020202020204" pitchFamily="34" charset="0"/>
            </a:endParaRPr>
          </a:p>
        </p:txBody>
      </p:sp>
      <p:sp>
        <p:nvSpPr>
          <p:cNvPr id="18" name="Rectangle 22"/>
          <p:cNvSpPr/>
          <p:nvPr/>
        </p:nvSpPr>
        <p:spPr>
          <a:xfrm>
            <a:off x="5531792" y="5491085"/>
            <a:ext cx="718145" cy="236603"/>
          </a:xfrm>
          <a:prstGeom prst="rect">
            <a:avLst/>
          </a:prstGeom>
        </p:spPr>
        <p:txBody>
          <a:bodyPr wrap="none" lIns="0" tIns="0" rIns="0" bIns="0">
            <a:spAutoFit/>
          </a:bodyPr>
          <a:lstStyle/>
          <a:p>
            <a:pPr algn="ctr">
              <a:lnSpc>
                <a:spcPct val="120000"/>
              </a:lnSpc>
            </a:pPr>
            <a:r>
              <a:rPr lang="zh-CN" altLang="en-US" sz="1400" b="1" dirty="0">
                <a:solidFill>
                  <a:schemeClr val="accent4"/>
                </a:solidFill>
                <a:latin typeface="+mn-ea"/>
                <a:cs typeface="+mn-ea"/>
                <a:sym typeface="Arial" panose="020B0604020202020204" pitchFamily="34" charset="0"/>
              </a:rPr>
              <a:t>文字内容</a:t>
            </a:r>
            <a:endParaRPr lang="en-US" sz="1400" b="1" dirty="0">
              <a:solidFill>
                <a:schemeClr val="accent4"/>
              </a:solidFill>
              <a:latin typeface="+mn-ea"/>
              <a:cs typeface="+mn-ea"/>
              <a:sym typeface="Arial" panose="020B0604020202020204" pitchFamily="34" charset="0"/>
            </a:endParaRPr>
          </a:p>
        </p:txBody>
      </p:sp>
      <p:sp>
        <p:nvSpPr>
          <p:cNvPr id="19" name="Rectangle 23"/>
          <p:cNvSpPr/>
          <p:nvPr/>
        </p:nvSpPr>
        <p:spPr>
          <a:xfrm>
            <a:off x="7432289" y="6291185"/>
            <a:ext cx="718145" cy="236603"/>
          </a:xfrm>
          <a:prstGeom prst="rect">
            <a:avLst/>
          </a:prstGeom>
        </p:spPr>
        <p:txBody>
          <a:bodyPr wrap="none" lIns="0" tIns="0" rIns="0" bIns="0">
            <a:spAutoFit/>
          </a:bodyPr>
          <a:lstStyle/>
          <a:p>
            <a:pPr algn="ctr">
              <a:lnSpc>
                <a:spcPct val="120000"/>
              </a:lnSpc>
            </a:pPr>
            <a:r>
              <a:rPr lang="zh-CN" altLang="en-US" sz="1400" b="1" dirty="0">
                <a:solidFill>
                  <a:schemeClr val="accent2"/>
                </a:solidFill>
                <a:latin typeface="+mn-ea"/>
                <a:cs typeface="+mn-ea"/>
                <a:sym typeface="Arial" panose="020B0604020202020204" pitchFamily="34" charset="0"/>
              </a:rPr>
              <a:t>文字内容</a:t>
            </a:r>
            <a:endParaRPr lang="en-US" sz="1400" b="1" dirty="0">
              <a:solidFill>
                <a:schemeClr val="accent2"/>
              </a:solidFill>
              <a:latin typeface="+mn-ea"/>
              <a:cs typeface="+mn-ea"/>
              <a:sym typeface="Arial" panose="020B0604020202020204" pitchFamily="34" charset="0"/>
            </a:endParaRPr>
          </a:p>
        </p:txBody>
      </p:sp>
      <p:sp>
        <p:nvSpPr>
          <p:cNvPr id="20" name="Freeform 245"/>
          <p:cNvSpPr/>
          <p:nvPr/>
        </p:nvSpPr>
        <p:spPr bwMode="auto">
          <a:xfrm>
            <a:off x="7467526" y="5103823"/>
            <a:ext cx="542540" cy="542540"/>
          </a:xfrm>
          <a:custGeom>
            <a:avLst/>
            <a:gdLst/>
            <a:ahLst/>
            <a:cxnLst>
              <a:cxn ang="0">
                <a:pos x="68" y="3"/>
              </a:cxn>
              <a:cxn ang="0">
                <a:pos x="58" y="61"/>
              </a:cxn>
              <a:cxn ang="0">
                <a:pos x="57" y="63"/>
              </a:cxn>
              <a:cxn ang="0">
                <a:pos x="56" y="63"/>
              </a:cxn>
              <a:cxn ang="0">
                <a:pos x="55" y="63"/>
              </a:cxn>
              <a:cxn ang="0">
                <a:pos x="38" y="56"/>
              </a:cxn>
              <a:cxn ang="0">
                <a:pos x="28" y="67"/>
              </a:cxn>
              <a:cxn ang="0">
                <a:pos x="26" y="68"/>
              </a:cxn>
              <a:cxn ang="0">
                <a:pos x="26" y="68"/>
              </a:cxn>
              <a:cxn ang="0">
                <a:pos x="24" y="65"/>
              </a:cxn>
              <a:cxn ang="0">
                <a:pos x="24" y="52"/>
              </a:cxn>
              <a:cxn ang="0">
                <a:pos x="57" y="12"/>
              </a:cxn>
              <a:cxn ang="0">
                <a:pos x="16" y="47"/>
              </a:cxn>
              <a:cxn ang="0">
                <a:pos x="1" y="41"/>
              </a:cxn>
              <a:cxn ang="0">
                <a:pos x="0" y="39"/>
              </a:cxn>
              <a:cxn ang="0">
                <a:pos x="1" y="36"/>
              </a:cxn>
              <a:cxn ang="0">
                <a:pos x="64" y="0"/>
              </a:cxn>
              <a:cxn ang="0">
                <a:pos x="65" y="0"/>
              </a:cxn>
              <a:cxn ang="0">
                <a:pos x="67" y="0"/>
              </a:cxn>
              <a:cxn ang="0">
                <a:pos x="68" y="3"/>
              </a:cxn>
            </a:cxnLst>
            <a:rect l="0" t="0" r="r" b="b"/>
            <a:pathLst>
              <a:path w="68" h="68">
                <a:moveTo>
                  <a:pt x="68" y="3"/>
                </a:moveTo>
                <a:cubicBezTo>
                  <a:pt x="58" y="61"/>
                  <a:pt x="58" y="61"/>
                  <a:pt x="58" y="61"/>
                </a:cubicBezTo>
                <a:cubicBezTo>
                  <a:pt x="58" y="62"/>
                  <a:pt x="57" y="62"/>
                  <a:pt x="57" y="63"/>
                </a:cubicBezTo>
                <a:cubicBezTo>
                  <a:pt x="56" y="63"/>
                  <a:pt x="56" y="63"/>
                  <a:pt x="56" y="63"/>
                </a:cubicBezTo>
                <a:cubicBezTo>
                  <a:pt x="55" y="63"/>
                  <a:pt x="55" y="63"/>
                  <a:pt x="55" y="63"/>
                </a:cubicBezTo>
                <a:cubicBezTo>
                  <a:pt x="38" y="56"/>
                  <a:pt x="38" y="56"/>
                  <a:pt x="38" y="56"/>
                </a:cubicBezTo>
                <a:cubicBezTo>
                  <a:pt x="28" y="67"/>
                  <a:pt x="28" y="67"/>
                  <a:pt x="28" y="67"/>
                </a:cubicBezTo>
                <a:cubicBezTo>
                  <a:pt x="28" y="67"/>
                  <a:pt x="27" y="68"/>
                  <a:pt x="26" y="68"/>
                </a:cubicBezTo>
                <a:cubicBezTo>
                  <a:pt x="26" y="68"/>
                  <a:pt x="26" y="68"/>
                  <a:pt x="26" y="68"/>
                </a:cubicBezTo>
                <a:cubicBezTo>
                  <a:pt x="25" y="67"/>
                  <a:pt x="24" y="66"/>
                  <a:pt x="24" y="65"/>
                </a:cubicBezTo>
                <a:cubicBezTo>
                  <a:pt x="24" y="52"/>
                  <a:pt x="24" y="52"/>
                  <a:pt x="24" y="52"/>
                </a:cubicBezTo>
                <a:cubicBezTo>
                  <a:pt x="57" y="12"/>
                  <a:pt x="57" y="12"/>
                  <a:pt x="57" y="12"/>
                </a:cubicBezTo>
                <a:cubicBezTo>
                  <a:pt x="16" y="47"/>
                  <a:pt x="16" y="47"/>
                  <a:pt x="16" y="47"/>
                </a:cubicBezTo>
                <a:cubicBezTo>
                  <a:pt x="1" y="41"/>
                  <a:pt x="1" y="41"/>
                  <a:pt x="1" y="41"/>
                </a:cubicBezTo>
                <a:cubicBezTo>
                  <a:pt x="0" y="40"/>
                  <a:pt x="0" y="40"/>
                  <a:pt x="0" y="39"/>
                </a:cubicBezTo>
                <a:cubicBezTo>
                  <a:pt x="0" y="38"/>
                  <a:pt x="0" y="37"/>
                  <a:pt x="1" y="36"/>
                </a:cubicBezTo>
                <a:cubicBezTo>
                  <a:pt x="64" y="0"/>
                  <a:pt x="64" y="0"/>
                  <a:pt x="64" y="0"/>
                </a:cubicBezTo>
                <a:cubicBezTo>
                  <a:pt x="65" y="0"/>
                  <a:pt x="65" y="0"/>
                  <a:pt x="65" y="0"/>
                </a:cubicBezTo>
                <a:cubicBezTo>
                  <a:pt x="66" y="0"/>
                  <a:pt x="66" y="0"/>
                  <a:pt x="67" y="0"/>
                </a:cubicBezTo>
                <a:cubicBezTo>
                  <a:pt x="68" y="1"/>
                  <a:pt x="68" y="2"/>
                  <a:pt x="68" y="3"/>
                </a:cubicBezTo>
                <a:close/>
              </a:path>
            </a:pathLst>
          </a:custGeom>
          <a:solidFill>
            <a:schemeClr val="accent2"/>
          </a:solidFill>
          <a:ln w="9525">
            <a:noFill/>
            <a:round/>
          </a:ln>
        </p:spPr>
        <p:txBody>
          <a:bodyPr vert="horz" wrap="square" lIns="121913" tIns="60956" rIns="121913" bIns="60956" numCol="1" anchor="t" anchorCtr="0" compatLnSpc="1"/>
          <a:lstStyle/>
          <a:p>
            <a:pPr>
              <a:lnSpc>
                <a:spcPct val="120000"/>
              </a:lnSpc>
            </a:pPr>
            <a:endParaRPr lang="en-US" sz="760" dirty="0">
              <a:solidFill>
                <a:schemeClr val="tx1">
                  <a:lumMod val="75000"/>
                  <a:lumOff val="25000"/>
                </a:schemeClr>
              </a:solidFill>
              <a:latin typeface="+mn-ea"/>
              <a:cs typeface="+mn-ea"/>
              <a:sym typeface="Arial" panose="020B0604020202020204" pitchFamily="34" charset="0"/>
            </a:endParaRPr>
          </a:p>
        </p:txBody>
      </p:sp>
      <p:sp>
        <p:nvSpPr>
          <p:cNvPr id="21" name="Freeform 63"/>
          <p:cNvSpPr>
            <a:spLocks noEditPoints="1"/>
          </p:cNvSpPr>
          <p:nvPr/>
        </p:nvSpPr>
        <p:spPr bwMode="auto">
          <a:xfrm>
            <a:off x="2584854" y="2306554"/>
            <a:ext cx="615705" cy="448116"/>
          </a:xfrm>
          <a:custGeom>
            <a:avLst/>
            <a:gdLst/>
            <a:ahLst/>
            <a:cxnLst>
              <a:cxn ang="0">
                <a:pos x="62" y="57"/>
              </a:cxn>
              <a:cxn ang="0">
                <a:pos x="18" y="57"/>
              </a:cxn>
              <a:cxn ang="0">
                <a:pos x="0" y="39"/>
              </a:cxn>
              <a:cxn ang="0">
                <a:pos x="11" y="23"/>
              </a:cxn>
              <a:cxn ang="0">
                <a:pos x="11" y="21"/>
              </a:cxn>
              <a:cxn ang="0">
                <a:pos x="31" y="0"/>
              </a:cxn>
              <a:cxn ang="0">
                <a:pos x="50" y="13"/>
              </a:cxn>
              <a:cxn ang="0">
                <a:pos x="57" y="11"/>
              </a:cxn>
              <a:cxn ang="0">
                <a:pos x="67" y="21"/>
              </a:cxn>
              <a:cxn ang="0">
                <a:pos x="66" y="27"/>
              </a:cxn>
              <a:cxn ang="0">
                <a:pos x="78" y="42"/>
              </a:cxn>
              <a:cxn ang="0">
                <a:pos x="62" y="57"/>
              </a:cxn>
              <a:cxn ang="0">
                <a:pos x="51" y="31"/>
              </a:cxn>
              <a:cxn ang="0">
                <a:pos x="42" y="31"/>
              </a:cxn>
              <a:cxn ang="0">
                <a:pos x="42" y="17"/>
              </a:cxn>
              <a:cxn ang="0">
                <a:pos x="40" y="16"/>
              </a:cxn>
              <a:cxn ang="0">
                <a:pos x="33" y="16"/>
              </a:cxn>
              <a:cxn ang="0">
                <a:pos x="31" y="17"/>
              </a:cxn>
              <a:cxn ang="0">
                <a:pos x="31" y="31"/>
              </a:cxn>
              <a:cxn ang="0">
                <a:pos x="22" y="31"/>
              </a:cxn>
              <a:cxn ang="0">
                <a:pos x="21" y="33"/>
              </a:cxn>
              <a:cxn ang="0">
                <a:pos x="21" y="34"/>
              </a:cxn>
              <a:cxn ang="0">
                <a:pos x="36" y="48"/>
              </a:cxn>
              <a:cxn ang="0">
                <a:pos x="36" y="48"/>
              </a:cxn>
              <a:cxn ang="0">
                <a:pos x="37" y="48"/>
              </a:cxn>
              <a:cxn ang="0">
                <a:pos x="51" y="34"/>
              </a:cxn>
              <a:cxn ang="0">
                <a:pos x="52" y="33"/>
              </a:cxn>
              <a:cxn ang="0">
                <a:pos x="51" y="31"/>
              </a:cxn>
            </a:cxnLst>
            <a:rect l="0" t="0" r="r" b="b"/>
            <a:pathLst>
              <a:path w="78" h="57">
                <a:moveTo>
                  <a:pt x="62" y="57"/>
                </a:moveTo>
                <a:cubicBezTo>
                  <a:pt x="18" y="57"/>
                  <a:pt x="18" y="57"/>
                  <a:pt x="18" y="57"/>
                </a:cubicBezTo>
                <a:cubicBezTo>
                  <a:pt x="9" y="57"/>
                  <a:pt x="0" y="49"/>
                  <a:pt x="0" y="39"/>
                </a:cubicBezTo>
                <a:cubicBezTo>
                  <a:pt x="0" y="32"/>
                  <a:pt x="5" y="26"/>
                  <a:pt x="11" y="23"/>
                </a:cubicBezTo>
                <a:cubicBezTo>
                  <a:pt x="11" y="22"/>
                  <a:pt x="11" y="22"/>
                  <a:pt x="11" y="21"/>
                </a:cubicBezTo>
                <a:cubicBezTo>
                  <a:pt x="11" y="10"/>
                  <a:pt x="20" y="0"/>
                  <a:pt x="31" y="0"/>
                </a:cubicBezTo>
                <a:cubicBezTo>
                  <a:pt x="40" y="0"/>
                  <a:pt x="47" y="6"/>
                  <a:pt x="50" y="13"/>
                </a:cubicBezTo>
                <a:cubicBezTo>
                  <a:pt x="52" y="12"/>
                  <a:pt x="55" y="11"/>
                  <a:pt x="57" y="11"/>
                </a:cubicBezTo>
                <a:cubicBezTo>
                  <a:pt x="63" y="11"/>
                  <a:pt x="67" y="15"/>
                  <a:pt x="67" y="21"/>
                </a:cubicBezTo>
                <a:cubicBezTo>
                  <a:pt x="67" y="23"/>
                  <a:pt x="67" y="25"/>
                  <a:pt x="66" y="27"/>
                </a:cubicBezTo>
                <a:cubicBezTo>
                  <a:pt x="73" y="28"/>
                  <a:pt x="78" y="34"/>
                  <a:pt x="78" y="42"/>
                </a:cubicBezTo>
                <a:cubicBezTo>
                  <a:pt x="78" y="50"/>
                  <a:pt x="71" y="57"/>
                  <a:pt x="62" y="57"/>
                </a:cubicBezTo>
                <a:close/>
                <a:moveTo>
                  <a:pt x="51" y="31"/>
                </a:moveTo>
                <a:cubicBezTo>
                  <a:pt x="42" y="31"/>
                  <a:pt x="42" y="31"/>
                  <a:pt x="42" y="31"/>
                </a:cubicBezTo>
                <a:cubicBezTo>
                  <a:pt x="42" y="17"/>
                  <a:pt x="42" y="17"/>
                  <a:pt x="42" y="17"/>
                </a:cubicBezTo>
                <a:cubicBezTo>
                  <a:pt x="42" y="16"/>
                  <a:pt x="41" y="16"/>
                  <a:pt x="40" y="16"/>
                </a:cubicBezTo>
                <a:cubicBezTo>
                  <a:pt x="33" y="16"/>
                  <a:pt x="33" y="16"/>
                  <a:pt x="33" y="16"/>
                </a:cubicBezTo>
                <a:cubicBezTo>
                  <a:pt x="32" y="16"/>
                  <a:pt x="31" y="16"/>
                  <a:pt x="31" y="17"/>
                </a:cubicBezTo>
                <a:cubicBezTo>
                  <a:pt x="31" y="31"/>
                  <a:pt x="31" y="31"/>
                  <a:pt x="31" y="31"/>
                </a:cubicBezTo>
                <a:cubicBezTo>
                  <a:pt x="22" y="31"/>
                  <a:pt x="22" y="31"/>
                  <a:pt x="22" y="31"/>
                </a:cubicBezTo>
                <a:cubicBezTo>
                  <a:pt x="22" y="31"/>
                  <a:pt x="21" y="32"/>
                  <a:pt x="21" y="33"/>
                </a:cubicBezTo>
                <a:cubicBezTo>
                  <a:pt x="21" y="33"/>
                  <a:pt x="21" y="33"/>
                  <a:pt x="21" y="34"/>
                </a:cubicBezTo>
                <a:cubicBezTo>
                  <a:pt x="36" y="48"/>
                  <a:pt x="36" y="48"/>
                  <a:pt x="36" y="48"/>
                </a:cubicBezTo>
                <a:cubicBezTo>
                  <a:pt x="36" y="48"/>
                  <a:pt x="36" y="48"/>
                  <a:pt x="36" y="48"/>
                </a:cubicBezTo>
                <a:cubicBezTo>
                  <a:pt x="37" y="48"/>
                  <a:pt x="37" y="48"/>
                  <a:pt x="37" y="48"/>
                </a:cubicBezTo>
                <a:cubicBezTo>
                  <a:pt x="51" y="34"/>
                  <a:pt x="51" y="34"/>
                  <a:pt x="51" y="34"/>
                </a:cubicBezTo>
                <a:cubicBezTo>
                  <a:pt x="52" y="33"/>
                  <a:pt x="52" y="33"/>
                  <a:pt x="52" y="33"/>
                </a:cubicBezTo>
                <a:cubicBezTo>
                  <a:pt x="52" y="32"/>
                  <a:pt x="51" y="31"/>
                  <a:pt x="51" y="31"/>
                </a:cubicBezTo>
                <a:close/>
              </a:path>
            </a:pathLst>
          </a:custGeom>
          <a:solidFill>
            <a:schemeClr val="accent2"/>
          </a:solidFill>
          <a:ln w="9525">
            <a:noFill/>
            <a:round/>
          </a:ln>
        </p:spPr>
        <p:txBody>
          <a:bodyPr vert="horz" wrap="square" lIns="121913" tIns="60956" rIns="121913" bIns="60956" numCol="1" anchor="t" anchorCtr="0" compatLnSpc="1"/>
          <a:lstStyle/>
          <a:p>
            <a:pPr>
              <a:lnSpc>
                <a:spcPct val="120000"/>
              </a:lnSpc>
            </a:pPr>
            <a:endParaRPr lang="en-US" sz="760" dirty="0">
              <a:solidFill>
                <a:schemeClr val="tx1">
                  <a:lumMod val="75000"/>
                  <a:lumOff val="25000"/>
                </a:schemeClr>
              </a:solidFill>
              <a:latin typeface="+mn-ea"/>
              <a:cs typeface="+mn-ea"/>
              <a:sym typeface="Arial" panose="020B0604020202020204" pitchFamily="34" charset="0"/>
            </a:endParaRPr>
          </a:p>
        </p:txBody>
      </p:sp>
      <p:sp>
        <p:nvSpPr>
          <p:cNvPr id="22" name="Freeform 103"/>
          <p:cNvSpPr>
            <a:spLocks noEditPoints="1"/>
          </p:cNvSpPr>
          <p:nvPr/>
        </p:nvSpPr>
        <p:spPr bwMode="auto">
          <a:xfrm>
            <a:off x="1153735" y="1190949"/>
            <a:ext cx="409842" cy="603500"/>
          </a:xfrm>
          <a:custGeom>
            <a:avLst/>
            <a:gdLst/>
            <a:ahLst/>
            <a:cxnLst>
              <a:cxn ang="0">
                <a:pos x="37" y="29"/>
              </a:cxn>
              <a:cxn ang="0">
                <a:pos x="31" y="41"/>
              </a:cxn>
              <a:cxn ang="0">
                <a:pos x="33" y="44"/>
              </a:cxn>
              <a:cxn ang="0">
                <a:pos x="32" y="47"/>
              </a:cxn>
              <a:cxn ang="0">
                <a:pos x="33" y="49"/>
              </a:cxn>
              <a:cxn ang="0">
                <a:pos x="31" y="53"/>
              </a:cxn>
              <a:cxn ang="0">
                <a:pos x="31" y="54"/>
              </a:cxn>
              <a:cxn ang="0">
                <a:pos x="27" y="58"/>
              </a:cxn>
              <a:cxn ang="0">
                <a:pos x="21" y="62"/>
              </a:cxn>
              <a:cxn ang="0">
                <a:pos x="15" y="58"/>
              </a:cxn>
              <a:cxn ang="0">
                <a:pos x="11" y="54"/>
              </a:cxn>
              <a:cxn ang="0">
                <a:pos x="11" y="53"/>
              </a:cxn>
              <a:cxn ang="0">
                <a:pos x="9" y="49"/>
              </a:cxn>
              <a:cxn ang="0">
                <a:pos x="10" y="47"/>
              </a:cxn>
              <a:cxn ang="0">
                <a:pos x="9" y="44"/>
              </a:cxn>
              <a:cxn ang="0">
                <a:pos x="11" y="41"/>
              </a:cxn>
              <a:cxn ang="0">
                <a:pos x="5" y="29"/>
              </a:cxn>
              <a:cxn ang="0">
                <a:pos x="0" y="18"/>
              </a:cxn>
              <a:cxn ang="0">
                <a:pos x="21" y="0"/>
              </a:cxn>
              <a:cxn ang="0">
                <a:pos x="42" y="18"/>
              </a:cxn>
              <a:cxn ang="0">
                <a:pos x="37" y="29"/>
              </a:cxn>
              <a:cxn ang="0">
                <a:pos x="21" y="6"/>
              </a:cxn>
              <a:cxn ang="0">
                <a:pos x="6" y="18"/>
              </a:cxn>
              <a:cxn ang="0">
                <a:pos x="8" y="26"/>
              </a:cxn>
              <a:cxn ang="0">
                <a:pos x="11" y="28"/>
              </a:cxn>
              <a:cxn ang="0">
                <a:pos x="16" y="40"/>
              </a:cxn>
              <a:cxn ang="0">
                <a:pos x="26" y="40"/>
              </a:cxn>
              <a:cxn ang="0">
                <a:pos x="31" y="28"/>
              </a:cxn>
              <a:cxn ang="0">
                <a:pos x="34" y="26"/>
              </a:cxn>
              <a:cxn ang="0">
                <a:pos x="36" y="18"/>
              </a:cxn>
              <a:cxn ang="0">
                <a:pos x="21" y="6"/>
              </a:cxn>
              <a:cxn ang="0">
                <a:pos x="29" y="20"/>
              </a:cxn>
              <a:cxn ang="0">
                <a:pos x="27" y="18"/>
              </a:cxn>
              <a:cxn ang="0">
                <a:pos x="21" y="15"/>
              </a:cxn>
              <a:cxn ang="0">
                <a:pos x="20" y="13"/>
              </a:cxn>
              <a:cxn ang="0">
                <a:pos x="21" y="12"/>
              </a:cxn>
              <a:cxn ang="0">
                <a:pos x="30" y="18"/>
              </a:cxn>
              <a:cxn ang="0">
                <a:pos x="29" y="20"/>
              </a:cxn>
            </a:cxnLst>
            <a:rect l="0" t="0" r="r" b="b"/>
            <a:pathLst>
              <a:path w="42" h="62">
                <a:moveTo>
                  <a:pt x="37" y="29"/>
                </a:moveTo>
                <a:cubicBezTo>
                  <a:pt x="35" y="32"/>
                  <a:pt x="31" y="37"/>
                  <a:pt x="31" y="41"/>
                </a:cubicBezTo>
                <a:cubicBezTo>
                  <a:pt x="32" y="42"/>
                  <a:pt x="33" y="43"/>
                  <a:pt x="33" y="44"/>
                </a:cubicBezTo>
                <a:cubicBezTo>
                  <a:pt x="33" y="45"/>
                  <a:pt x="32" y="46"/>
                  <a:pt x="32" y="47"/>
                </a:cubicBezTo>
                <a:cubicBezTo>
                  <a:pt x="32" y="47"/>
                  <a:pt x="33" y="48"/>
                  <a:pt x="33" y="49"/>
                </a:cubicBezTo>
                <a:cubicBezTo>
                  <a:pt x="33" y="51"/>
                  <a:pt x="32" y="52"/>
                  <a:pt x="31" y="53"/>
                </a:cubicBezTo>
                <a:cubicBezTo>
                  <a:pt x="31" y="53"/>
                  <a:pt x="31" y="54"/>
                  <a:pt x="31" y="54"/>
                </a:cubicBezTo>
                <a:cubicBezTo>
                  <a:pt x="31" y="57"/>
                  <a:pt x="29" y="58"/>
                  <a:pt x="27" y="58"/>
                </a:cubicBezTo>
                <a:cubicBezTo>
                  <a:pt x="26" y="61"/>
                  <a:pt x="24" y="62"/>
                  <a:pt x="21" y="62"/>
                </a:cubicBezTo>
                <a:cubicBezTo>
                  <a:pt x="19" y="62"/>
                  <a:pt x="16" y="61"/>
                  <a:pt x="15" y="58"/>
                </a:cubicBezTo>
                <a:cubicBezTo>
                  <a:pt x="13" y="58"/>
                  <a:pt x="11" y="57"/>
                  <a:pt x="11" y="54"/>
                </a:cubicBezTo>
                <a:cubicBezTo>
                  <a:pt x="11" y="54"/>
                  <a:pt x="11" y="53"/>
                  <a:pt x="11" y="53"/>
                </a:cubicBezTo>
                <a:cubicBezTo>
                  <a:pt x="10" y="52"/>
                  <a:pt x="9" y="51"/>
                  <a:pt x="9" y="49"/>
                </a:cubicBezTo>
                <a:cubicBezTo>
                  <a:pt x="9" y="48"/>
                  <a:pt x="10" y="47"/>
                  <a:pt x="10" y="47"/>
                </a:cubicBezTo>
                <a:cubicBezTo>
                  <a:pt x="10" y="46"/>
                  <a:pt x="9" y="45"/>
                  <a:pt x="9" y="44"/>
                </a:cubicBezTo>
                <a:cubicBezTo>
                  <a:pt x="9" y="43"/>
                  <a:pt x="10" y="42"/>
                  <a:pt x="11" y="41"/>
                </a:cubicBezTo>
                <a:cubicBezTo>
                  <a:pt x="11" y="37"/>
                  <a:pt x="7" y="32"/>
                  <a:pt x="5" y="29"/>
                </a:cubicBezTo>
                <a:cubicBezTo>
                  <a:pt x="2" y="26"/>
                  <a:pt x="0" y="23"/>
                  <a:pt x="0" y="18"/>
                </a:cubicBezTo>
                <a:cubicBezTo>
                  <a:pt x="0" y="8"/>
                  <a:pt x="11" y="0"/>
                  <a:pt x="21" y="0"/>
                </a:cubicBezTo>
                <a:cubicBezTo>
                  <a:pt x="31" y="0"/>
                  <a:pt x="42" y="8"/>
                  <a:pt x="42" y="18"/>
                </a:cubicBezTo>
                <a:cubicBezTo>
                  <a:pt x="42" y="23"/>
                  <a:pt x="40" y="26"/>
                  <a:pt x="37" y="29"/>
                </a:cubicBezTo>
                <a:close/>
                <a:moveTo>
                  <a:pt x="21" y="6"/>
                </a:moveTo>
                <a:cubicBezTo>
                  <a:pt x="14" y="6"/>
                  <a:pt x="6" y="10"/>
                  <a:pt x="6" y="18"/>
                </a:cubicBezTo>
                <a:cubicBezTo>
                  <a:pt x="6" y="21"/>
                  <a:pt x="7" y="24"/>
                  <a:pt x="8" y="26"/>
                </a:cubicBezTo>
                <a:cubicBezTo>
                  <a:pt x="9" y="27"/>
                  <a:pt x="10" y="27"/>
                  <a:pt x="11" y="28"/>
                </a:cubicBezTo>
                <a:cubicBezTo>
                  <a:pt x="14" y="32"/>
                  <a:pt x="16" y="36"/>
                  <a:pt x="16" y="40"/>
                </a:cubicBezTo>
                <a:cubicBezTo>
                  <a:pt x="26" y="40"/>
                  <a:pt x="26" y="40"/>
                  <a:pt x="26" y="40"/>
                </a:cubicBezTo>
                <a:cubicBezTo>
                  <a:pt x="26" y="36"/>
                  <a:pt x="28" y="32"/>
                  <a:pt x="31" y="28"/>
                </a:cubicBezTo>
                <a:cubicBezTo>
                  <a:pt x="32" y="27"/>
                  <a:pt x="33" y="27"/>
                  <a:pt x="34" y="26"/>
                </a:cubicBezTo>
                <a:cubicBezTo>
                  <a:pt x="35" y="24"/>
                  <a:pt x="36" y="21"/>
                  <a:pt x="36" y="18"/>
                </a:cubicBezTo>
                <a:cubicBezTo>
                  <a:pt x="36" y="10"/>
                  <a:pt x="28" y="6"/>
                  <a:pt x="21" y="6"/>
                </a:cubicBezTo>
                <a:close/>
                <a:moveTo>
                  <a:pt x="29" y="20"/>
                </a:moveTo>
                <a:cubicBezTo>
                  <a:pt x="28" y="20"/>
                  <a:pt x="27" y="19"/>
                  <a:pt x="27" y="18"/>
                </a:cubicBezTo>
                <a:cubicBezTo>
                  <a:pt x="27" y="16"/>
                  <a:pt x="23" y="15"/>
                  <a:pt x="21" y="15"/>
                </a:cubicBezTo>
                <a:cubicBezTo>
                  <a:pt x="20" y="15"/>
                  <a:pt x="20" y="14"/>
                  <a:pt x="20" y="13"/>
                </a:cubicBezTo>
                <a:cubicBezTo>
                  <a:pt x="20" y="13"/>
                  <a:pt x="20" y="12"/>
                  <a:pt x="21" y="12"/>
                </a:cubicBezTo>
                <a:cubicBezTo>
                  <a:pt x="25" y="12"/>
                  <a:pt x="30" y="14"/>
                  <a:pt x="30" y="18"/>
                </a:cubicBezTo>
                <a:cubicBezTo>
                  <a:pt x="30" y="19"/>
                  <a:pt x="29" y="20"/>
                  <a:pt x="29" y="20"/>
                </a:cubicBezTo>
                <a:close/>
              </a:path>
            </a:pathLst>
          </a:custGeom>
          <a:solidFill>
            <a:schemeClr val="accent1"/>
          </a:solidFill>
          <a:ln w="9525">
            <a:noFill/>
            <a:round/>
          </a:ln>
        </p:spPr>
        <p:txBody>
          <a:bodyPr vert="horz" wrap="square" lIns="121913" tIns="60956" rIns="121913" bIns="60956" numCol="1" anchor="t" anchorCtr="0" compatLnSpc="1"/>
          <a:lstStyle/>
          <a:p>
            <a:pPr>
              <a:lnSpc>
                <a:spcPct val="120000"/>
              </a:lnSpc>
            </a:pPr>
            <a:endParaRPr lang="en-US" sz="760" dirty="0">
              <a:solidFill>
                <a:schemeClr val="tx1">
                  <a:lumMod val="75000"/>
                  <a:lumOff val="25000"/>
                </a:schemeClr>
              </a:solidFill>
              <a:latin typeface="+mn-ea"/>
              <a:cs typeface="+mn-ea"/>
              <a:sym typeface="Arial" panose="020B0604020202020204" pitchFamily="34" charset="0"/>
            </a:endParaRPr>
          </a:p>
        </p:txBody>
      </p:sp>
      <p:sp>
        <p:nvSpPr>
          <p:cNvPr id="23" name="Freeform 56"/>
          <p:cNvSpPr>
            <a:spLocks noEditPoints="1"/>
          </p:cNvSpPr>
          <p:nvPr/>
        </p:nvSpPr>
        <p:spPr bwMode="auto">
          <a:xfrm>
            <a:off x="4119418" y="3142164"/>
            <a:ext cx="638271" cy="638271"/>
          </a:xfrm>
          <a:custGeom>
            <a:avLst/>
            <a:gdLst/>
            <a:ahLst/>
            <a:cxnLst>
              <a:cxn ang="0">
                <a:pos x="64" y="42"/>
              </a:cxn>
              <a:cxn ang="0">
                <a:pos x="63" y="44"/>
              </a:cxn>
              <a:cxn ang="0">
                <a:pos x="33" y="64"/>
              </a:cxn>
              <a:cxn ang="0">
                <a:pos x="32" y="64"/>
              </a:cxn>
              <a:cxn ang="0">
                <a:pos x="30" y="64"/>
              </a:cxn>
              <a:cxn ang="0">
                <a:pos x="1" y="44"/>
              </a:cxn>
              <a:cxn ang="0">
                <a:pos x="0" y="42"/>
              </a:cxn>
              <a:cxn ang="0">
                <a:pos x="0" y="23"/>
              </a:cxn>
              <a:cxn ang="0">
                <a:pos x="1" y="20"/>
              </a:cxn>
              <a:cxn ang="0">
                <a:pos x="30" y="1"/>
              </a:cxn>
              <a:cxn ang="0">
                <a:pos x="32" y="0"/>
              </a:cxn>
              <a:cxn ang="0">
                <a:pos x="33" y="1"/>
              </a:cxn>
              <a:cxn ang="0">
                <a:pos x="63" y="20"/>
              </a:cxn>
              <a:cxn ang="0">
                <a:pos x="64" y="23"/>
              </a:cxn>
              <a:cxn ang="0">
                <a:pos x="64" y="42"/>
              </a:cxn>
              <a:cxn ang="0">
                <a:pos x="12" y="32"/>
              </a:cxn>
              <a:cxn ang="0">
                <a:pos x="5" y="28"/>
              </a:cxn>
              <a:cxn ang="0">
                <a:pos x="5" y="37"/>
              </a:cxn>
              <a:cxn ang="0">
                <a:pos x="12" y="32"/>
              </a:cxn>
              <a:cxn ang="0">
                <a:pos x="29" y="21"/>
              </a:cxn>
              <a:cxn ang="0">
                <a:pos x="29" y="8"/>
              </a:cxn>
              <a:cxn ang="0">
                <a:pos x="7" y="23"/>
              </a:cxn>
              <a:cxn ang="0">
                <a:pos x="17" y="29"/>
              </a:cxn>
              <a:cxn ang="0">
                <a:pos x="29" y="21"/>
              </a:cxn>
              <a:cxn ang="0">
                <a:pos x="29" y="56"/>
              </a:cxn>
              <a:cxn ang="0">
                <a:pos x="29" y="44"/>
              </a:cxn>
              <a:cxn ang="0">
                <a:pos x="17" y="36"/>
              </a:cxn>
              <a:cxn ang="0">
                <a:pos x="7" y="42"/>
              </a:cxn>
              <a:cxn ang="0">
                <a:pos x="29" y="56"/>
              </a:cxn>
              <a:cxn ang="0">
                <a:pos x="41" y="32"/>
              </a:cxn>
              <a:cxn ang="0">
                <a:pos x="32" y="26"/>
              </a:cxn>
              <a:cxn ang="0">
                <a:pos x="22" y="32"/>
              </a:cxn>
              <a:cxn ang="0">
                <a:pos x="32" y="39"/>
              </a:cxn>
              <a:cxn ang="0">
                <a:pos x="41" y="32"/>
              </a:cxn>
              <a:cxn ang="0">
                <a:pos x="56" y="23"/>
              </a:cxn>
              <a:cxn ang="0">
                <a:pos x="35" y="8"/>
              </a:cxn>
              <a:cxn ang="0">
                <a:pos x="35" y="21"/>
              </a:cxn>
              <a:cxn ang="0">
                <a:pos x="46" y="29"/>
              </a:cxn>
              <a:cxn ang="0">
                <a:pos x="56" y="23"/>
              </a:cxn>
              <a:cxn ang="0">
                <a:pos x="56" y="42"/>
              </a:cxn>
              <a:cxn ang="0">
                <a:pos x="46" y="36"/>
              </a:cxn>
              <a:cxn ang="0">
                <a:pos x="35" y="44"/>
              </a:cxn>
              <a:cxn ang="0">
                <a:pos x="35" y="56"/>
              </a:cxn>
              <a:cxn ang="0">
                <a:pos x="56" y="42"/>
              </a:cxn>
              <a:cxn ang="0">
                <a:pos x="58" y="37"/>
              </a:cxn>
              <a:cxn ang="0">
                <a:pos x="58" y="28"/>
              </a:cxn>
              <a:cxn ang="0">
                <a:pos x="51" y="32"/>
              </a:cxn>
              <a:cxn ang="0">
                <a:pos x="58" y="37"/>
              </a:cxn>
            </a:cxnLst>
            <a:rect l="0" t="0" r="r" b="b"/>
            <a:pathLst>
              <a:path w="64" h="64">
                <a:moveTo>
                  <a:pt x="64" y="42"/>
                </a:moveTo>
                <a:cubicBezTo>
                  <a:pt x="64" y="43"/>
                  <a:pt x="63" y="44"/>
                  <a:pt x="63" y="44"/>
                </a:cubicBezTo>
                <a:cubicBezTo>
                  <a:pt x="33" y="64"/>
                  <a:pt x="33" y="64"/>
                  <a:pt x="33" y="64"/>
                </a:cubicBezTo>
                <a:cubicBezTo>
                  <a:pt x="33" y="64"/>
                  <a:pt x="32" y="64"/>
                  <a:pt x="32" y="64"/>
                </a:cubicBezTo>
                <a:cubicBezTo>
                  <a:pt x="31" y="64"/>
                  <a:pt x="31" y="64"/>
                  <a:pt x="30" y="64"/>
                </a:cubicBezTo>
                <a:cubicBezTo>
                  <a:pt x="1" y="44"/>
                  <a:pt x="1" y="44"/>
                  <a:pt x="1" y="44"/>
                </a:cubicBezTo>
                <a:cubicBezTo>
                  <a:pt x="0" y="44"/>
                  <a:pt x="0" y="43"/>
                  <a:pt x="0" y="42"/>
                </a:cubicBezTo>
                <a:cubicBezTo>
                  <a:pt x="0" y="23"/>
                  <a:pt x="0" y="23"/>
                  <a:pt x="0" y="23"/>
                </a:cubicBezTo>
                <a:cubicBezTo>
                  <a:pt x="0" y="22"/>
                  <a:pt x="0" y="21"/>
                  <a:pt x="1" y="20"/>
                </a:cubicBezTo>
                <a:cubicBezTo>
                  <a:pt x="30" y="1"/>
                  <a:pt x="30" y="1"/>
                  <a:pt x="30" y="1"/>
                </a:cubicBezTo>
                <a:cubicBezTo>
                  <a:pt x="31" y="1"/>
                  <a:pt x="31" y="0"/>
                  <a:pt x="32" y="0"/>
                </a:cubicBezTo>
                <a:cubicBezTo>
                  <a:pt x="32" y="0"/>
                  <a:pt x="33" y="1"/>
                  <a:pt x="33" y="1"/>
                </a:cubicBezTo>
                <a:cubicBezTo>
                  <a:pt x="63" y="20"/>
                  <a:pt x="63" y="20"/>
                  <a:pt x="63" y="20"/>
                </a:cubicBezTo>
                <a:cubicBezTo>
                  <a:pt x="63" y="21"/>
                  <a:pt x="64" y="22"/>
                  <a:pt x="64" y="23"/>
                </a:cubicBezTo>
                <a:lnTo>
                  <a:pt x="64" y="42"/>
                </a:lnTo>
                <a:close/>
                <a:moveTo>
                  <a:pt x="12" y="32"/>
                </a:moveTo>
                <a:cubicBezTo>
                  <a:pt x="5" y="28"/>
                  <a:pt x="5" y="28"/>
                  <a:pt x="5" y="28"/>
                </a:cubicBezTo>
                <a:cubicBezTo>
                  <a:pt x="5" y="37"/>
                  <a:pt x="5" y="37"/>
                  <a:pt x="5" y="37"/>
                </a:cubicBezTo>
                <a:lnTo>
                  <a:pt x="12" y="32"/>
                </a:lnTo>
                <a:close/>
                <a:moveTo>
                  <a:pt x="29" y="21"/>
                </a:moveTo>
                <a:cubicBezTo>
                  <a:pt x="29" y="8"/>
                  <a:pt x="29" y="8"/>
                  <a:pt x="29" y="8"/>
                </a:cubicBezTo>
                <a:cubicBezTo>
                  <a:pt x="7" y="23"/>
                  <a:pt x="7" y="23"/>
                  <a:pt x="7" y="23"/>
                </a:cubicBezTo>
                <a:cubicBezTo>
                  <a:pt x="17" y="29"/>
                  <a:pt x="17" y="29"/>
                  <a:pt x="17" y="29"/>
                </a:cubicBezTo>
                <a:lnTo>
                  <a:pt x="29" y="21"/>
                </a:lnTo>
                <a:close/>
                <a:moveTo>
                  <a:pt x="29" y="56"/>
                </a:moveTo>
                <a:cubicBezTo>
                  <a:pt x="29" y="44"/>
                  <a:pt x="29" y="44"/>
                  <a:pt x="29" y="44"/>
                </a:cubicBezTo>
                <a:cubicBezTo>
                  <a:pt x="17" y="36"/>
                  <a:pt x="17" y="36"/>
                  <a:pt x="17" y="36"/>
                </a:cubicBezTo>
                <a:cubicBezTo>
                  <a:pt x="7" y="42"/>
                  <a:pt x="7" y="42"/>
                  <a:pt x="7" y="42"/>
                </a:cubicBezTo>
                <a:lnTo>
                  <a:pt x="29" y="56"/>
                </a:lnTo>
                <a:close/>
                <a:moveTo>
                  <a:pt x="41" y="32"/>
                </a:moveTo>
                <a:cubicBezTo>
                  <a:pt x="32" y="26"/>
                  <a:pt x="32" y="26"/>
                  <a:pt x="32" y="26"/>
                </a:cubicBezTo>
                <a:cubicBezTo>
                  <a:pt x="22" y="32"/>
                  <a:pt x="22" y="32"/>
                  <a:pt x="22" y="32"/>
                </a:cubicBezTo>
                <a:cubicBezTo>
                  <a:pt x="32" y="39"/>
                  <a:pt x="32" y="39"/>
                  <a:pt x="32" y="39"/>
                </a:cubicBezTo>
                <a:lnTo>
                  <a:pt x="41" y="32"/>
                </a:lnTo>
                <a:close/>
                <a:moveTo>
                  <a:pt x="56" y="23"/>
                </a:moveTo>
                <a:cubicBezTo>
                  <a:pt x="35" y="8"/>
                  <a:pt x="35" y="8"/>
                  <a:pt x="35" y="8"/>
                </a:cubicBezTo>
                <a:cubicBezTo>
                  <a:pt x="35" y="21"/>
                  <a:pt x="35" y="21"/>
                  <a:pt x="35" y="21"/>
                </a:cubicBezTo>
                <a:cubicBezTo>
                  <a:pt x="46" y="29"/>
                  <a:pt x="46" y="29"/>
                  <a:pt x="46" y="29"/>
                </a:cubicBezTo>
                <a:lnTo>
                  <a:pt x="56" y="23"/>
                </a:lnTo>
                <a:close/>
                <a:moveTo>
                  <a:pt x="56" y="42"/>
                </a:moveTo>
                <a:cubicBezTo>
                  <a:pt x="46" y="36"/>
                  <a:pt x="46" y="36"/>
                  <a:pt x="46" y="36"/>
                </a:cubicBezTo>
                <a:cubicBezTo>
                  <a:pt x="35" y="44"/>
                  <a:pt x="35" y="44"/>
                  <a:pt x="35" y="44"/>
                </a:cubicBezTo>
                <a:cubicBezTo>
                  <a:pt x="35" y="56"/>
                  <a:pt x="35" y="56"/>
                  <a:pt x="35" y="56"/>
                </a:cubicBezTo>
                <a:lnTo>
                  <a:pt x="56" y="42"/>
                </a:lnTo>
                <a:close/>
                <a:moveTo>
                  <a:pt x="58" y="37"/>
                </a:moveTo>
                <a:cubicBezTo>
                  <a:pt x="58" y="28"/>
                  <a:pt x="58" y="28"/>
                  <a:pt x="58" y="28"/>
                </a:cubicBezTo>
                <a:cubicBezTo>
                  <a:pt x="51" y="32"/>
                  <a:pt x="51" y="32"/>
                  <a:pt x="51" y="32"/>
                </a:cubicBezTo>
                <a:lnTo>
                  <a:pt x="58" y="37"/>
                </a:lnTo>
                <a:close/>
              </a:path>
            </a:pathLst>
          </a:custGeom>
          <a:solidFill>
            <a:schemeClr val="accent3"/>
          </a:solidFill>
          <a:ln w="9525">
            <a:noFill/>
            <a:round/>
          </a:ln>
        </p:spPr>
        <p:txBody>
          <a:bodyPr vert="horz" wrap="square" lIns="121913" tIns="60956" rIns="121913" bIns="60956" numCol="1" anchor="t" anchorCtr="0" compatLnSpc="1"/>
          <a:lstStyle/>
          <a:p>
            <a:pPr>
              <a:lnSpc>
                <a:spcPct val="120000"/>
              </a:lnSpc>
            </a:pPr>
            <a:endParaRPr lang="en-US" sz="760" dirty="0">
              <a:solidFill>
                <a:schemeClr val="tx1">
                  <a:lumMod val="75000"/>
                  <a:lumOff val="25000"/>
                </a:schemeClr>
              </a:solidFill>
              <a:latin typeface="+mn-ea"/>
              <a:cs typeface="+mn-ea"/>
              <a:sym typeface="Arial" panose="020B0604020202020204" pitchFamily="34" charset="0"/>
            </a:endParaRPr>
          </a:p>
        </p:txBody>
      </p:sp>
      <p:sp>
        <p:nvSpPr>
          <p:cNvPr id="24" name="Freeform 66"/>
          <p:cNvSpPr>
            <a:spLocks noEditPoints="1"/>
          </p:cNvSpPr>
          <p:nvPr/>
        </p:nvSpPr>
        <p:spPr bwMode="auto">
          <a:xfrm>
            <a:off x="5739950" y="4215482"/>
            <a:ext cx="618842" cy="480000"/>
          </a:xfrm>
          <a:custGeom>
            <a:avLst/>
            <a:gdLst/>
            <a:ahLst/>
            <a:cxnLst>
              <a:cxn ang="0">
                <a:pos x="29" y="41"/>
              </a:cxn>
              <a:cxn ang="0">
                <a:pos x="22" y="40"/>
              </a:cxn>
              <a:cxn ang="0">
                <a:pos x="11" y="45"/>
              </a:cxn>
              <a:cxn ang="0">
                <a:pos x="7" y="46"/>
              </a:cxn>
              <a:cxn ang="0">
                <a:pos x="7" y="46"/>
              </a:cxn>
              <a:cxn ang="0">
                <a:pos x="6" y="45"/>
              </a:cxn>
              <a:cxn ang="0">
                <a:pos x="6" y="43"/>
              </a:cxn>
              <a:cxn ang="0">
                <a:pos x="11" y="36"/>
              </a:cxn>
              <a:cxn ang="0">
                <a:pos x="0" y="20"/>
              </a:cxn>
              <a:cxn ang="0">
                <a:pos x="29" y="0"/>
              </a:cxn>
              <a:cxn ang="0">
                <a:pos x="57" y="20"/>
              </a:cxn>
              <a:cxn ang="0">
                <a:pos x="29" y="41"/>
              </a:cxn>
              <a:cxn ang="0">
                <a:pos x="62" y="47"/>
              </a:cxn>
              <a:cxn ang="0">
                <a:pos x="66" y="53"/>
              </a:cxn>
              <a:cxn ang="0">
                <a:pos x="67" y="55"/>
              </a:cxn>
              <a:cxn ang="0">
                <a:pos x="66" y="56"/>
              </a:cxn>
              <a:cxn ang="0">
                <a:pos x="62" y="55"/>
              </a:cxn>
              <a:cxn ang="0">
                <a:pos x="51" y="50"/>
              </a:cxn>
              <a:cxn ang="0">
                <a:pos x="44" y="51"/>
              </a:cxn>
              <a:cxn ang="0">
                <a:pos x="25" y="46"/>
              </a:cxn>
              <a:cxn ang="0">
                <a:pos x="29" y="46"/>
              </a:cxn>
              <a:cxn ang="0">
                <a:pos x="52" y="39"/>
              </a:cxn>
              <a:cxn ang="0">
                <a:pos x="62" y="20"/>
              </a:cxn>
              <a:cxn ang="0">
                <a:pos x="61" y="14"/>
              </a:cxn>
              <a:cxn ang="0">
                <a:pos x="72" y="30"/>
              </a:cxn>
              <a:cxn ang="0">
                <a:pos x="62" y="47"/>
              </a:cxn>
            </a:cxnLst>
            <a:rect l="0" t="0" r="r" b="b"/>
            <a:pathLst>
              <a:path w="72" h="56">
                <a:moveTo>
                  <a:pt x="29" y="41"/>
                </a:moveTo>
                <a:cubicBezTo>
                  <a:pt x="26" y="41"/>
                  <a:pt x="24" y="40"/>
                  <a:pt x="22" y="40"/>
                </a:cubicBezTo>
                <a:cubicBezTo>
                  <a:pt x="18" y="42"/>
                  <a:pt x="15" y="44"/>
                  <a:pt x="11" y="45"/>
                </a:cubicBezTo>
                <a:cubicBezTo>
                  <a:pt x="9" y="45"/>
                  <a:pt x="8" y="46"/>
                  <a:pt x="7" y="46"/>
                </a:cubicBezTo>
                <a:cubicBezTo>
                  <a:pt x="7" y="46"/>
                  <a:pt x="7" y="46"/>
                  <a:pt x="7" y="46"/>
                </a:cubicBezTo>
                <a:cubicBezTo>
                  <a:pt x="6" y="46"/>
                  <a:pt x="6" y="45"/>
                  <a:pt x="6" y="45"/>
                </a:cubicBezTo>
                <a:cubicBezTo>
                  <a:pt x="5" y="44"/>
                  <a:pt x="6" y="43"/>
                  <a:pt x="6" y="43"/>
                </a:cubicBezTo>
                <a:cubicBezTo>
                  <a:pt x="8" y="41"/>
                  <a:pt x="10" y="40"/>
                  <a:pt x="11" y="36"/>
                </a:cubicBezTo>
                <a:cubicBezTo>
                  <a:pt x="5" y="32"/>
                  <a:pt x="0" y="27"/>
                  <a:pt x="0" y="20"/>
                </a:cubicBezTo>
                <a:cubicBezTo>
                  <a:pt x="0" y="9"/>
                  <a:pt x="13" y="0"/>
                  <a:pt x="29" y="0"/>
                </a:cubicBezTo>
                <a:cubicBezTo>
                  <a:pt x="44" y="0"/>
                  <a:pt x="57" y="9"/>
                  <a:pt x="57" y="20"/>
                </a:cubicBezTo>
                <a:cubicBezTo>
                  <a:pt x="57" y="32"/>
                  <a:pt x="44" y="41"/>
                  <a:pt x="29" y="41"/>
                </a:cubicBezTo>
                <a:close/>
                <a:moveTo>
                  <a:pt x="62" y="47"/>
                </a:moveTo>
                <a:cubicBezTo>
                  <a:pt x="63" y="50"/>
                  <a:pt x="65" y="51"/>
                  <a:pt x="66" y="53"/>
                </a:cubicBezTo>
                <a:cubicBezTo>
                  <a:pt x="67" y="54"/>
                  <a:pt x="67" y="54"/>
                  <a:pt x="67" y="55"/>
                </a:cubicBezTo>
                <a:cubicBezTo>
                  <a:pt x="67" y="56"/>
                  <a:pt x="67" y="56"/>
                  <a:pt x="66" y="56"/>
                </a:cubicBezTo>
                <a:cubicBezTo>
                  <a:pt x="65" y="56"/>
                  <a:pt x="63" y="56"/>
                  <a:pt x="62" y="55"/>
                </a:cubicBezTo>
                <a:cubicBezTo>
                  <a:pt x="58" y="54"/>
                  <a:pt x="55" y="53"/>
                  <a:pt x="51" y="50"/>
                </a:cubicBezTo>
                <a:cubicBezTo>
                  <a:pt x="49" y="51"/>
                  <a:pt x="47" y="51"/>
                  <a:pt x="44" y="51"/>
                </a:cubicBezTo>
                <a:cubicBezTo>
                  <a:pt x="37" y="51"/>
                  <a:pt x="30" y="49"/>
                  <a:pt x="25" y="46"/>
                </a:cubicBezTo>
                <a:cubicBezTo>
                  <a:pt x="26" y="46"/>
                  <a:pt x="28" y="46"/>
                  <a:pt x="29" y="46"/>
                </a:cubicBezTo>
                <a:cubicBezTo>
                  <a:pt x="37" y="46"/>
                  <a:pt x="46" y="43"/>
                  <a:pt x="52" y="39"/>
                </a:cubicBezTo>
                <a:cubicBezTo>
                  <a:pt x="58" y="34"/>
                  <a:pt x="62" y="27"/>
                  <a:pt x="62" y="20"/>
                </a:cubicBezTo>
                <a:cubicBezTo>
                  <a:pt x="62" y="18"/>
                  <a:pt x="62" y="16"/>
                  <a:pt x="61" y="14"/>
                </a:cubicBezTo>
                <a:cubicBezTo>
                  <a:pt x="68" y="18"/>
                  <a:pt x="72" y="24"/>
                  <a:pt x="72" y="30"/>
                </a:cubicBezTo>
                <a:cubicBezTo>
                  <a:pt x="72" y="37"/>
                  <a:pt x="68" y="43"/>
                  <a:pt x="62" y="47"/>
                </a:cubicBezTo>
                <a:close/>
              </a:path>
            </a:pathLst>
          </a:custGeom>
          <a:solidFill>
            <a:schemeClr val="accent4"/>
          </a:solidFill>
          <a:ln w="9525">
            <a:noFill/>
            <a:round/>
          </a:ln>
        </p:spPr>
        <p:txBody>
          <a:bodyPr vert="horz" wrap="square" lIns="121913" tIns="60956" rIns="121913" bIns="60956" numCol="1" anchor="t" anchorCtr="0" compatLnSpc="1"/>
          <a:lstStyle/>
          <a:p>
            <a:pPr>
              <a:lnSpc>
                <a:spcPct val="120000"/>
              </a:lnSpc>
            </a:pPr>
            <a:endParaRPr lang="en-US" sz="760" dirty="0">
              <a:solidFill>
                <a:schemeClr val="tx1">
                  <a:lumMod val="75000"/>
                  <a:lumOff val="25000"/>
                </a:schemeClr>
              </a:solidFill>
              <a:latin typeface="+mn-ea"/>
              <a:cs typeface="+mn-ea"/>
              <a:sym typeface="Arial" panose="020B0604020202020204" pitchFamily="34" charset="0"/>
            </a:endParaRPr>
          </a:p>
        </p:txBody>
      </p:sp>
      <p:cxnSp>
        <p:nvCxnSpPr>
          <p:cNvPr id="25" name="Straight Connector 30"/>
          <p:cNvCxnSpPr/>
          <p:nvPr/>
        </p:nvCxnSpPr>
        <p:spPr>
          <a:xfrm>
            <a:off x="2184615" y="1910903"/>
            <a:ext cx="1676308" cy="2117"/>
          </a:xfrm>
          <a:prstGeom prst="line">
            <a:avLst/>
          </a:prstGeom>
          <a:ln w="19050" cap="rnd">
            <a:solidFill>
              <a:srgbClr val="002060"/>
            </a:solidFill>
            <a:prstDash val="sysDot"/>
            <a:headEnd type="oval"/>
            <a:tailEnd type="triangle"/>
          </a:ln>
        </p:spPr>
        <p:style>
          <a:lnRef idx="1">
            <a:schemeClr val="accent1"/>
          </a:lnRef>
          <a:fillRef idx="0">
            <a:schemeClr val="accent1"/>
          </a:fillRef>
          <a:effectRef idx="0">
            <a:schemeClr val="accent1"/>
          </a:effectRef>
          <a:fontRef idx="minor">
            <a:schemeClr val="tx1"/>
          </a:fontRef>
        </p:style>
      </p:cxnSp>
      <p:cxnSp>
        <p:nvCxnSpPr>
          <p:cNvPr id="26" name="Straight Connector 39"/>
          <p:cNvCxnSpPr/>
          <p:nvPr/>
        </p:nvCxnSpPr>
        <p:spPr>
          <a:xfrm>
            <a:off x="3759329" y="2871164"/>
            <a:ext cx="1676308" cy="2117"/>
          </a:xfrm>
          <a:prstGeom prst="line">
            <a:avLst/>
          </a:prstGeom>
          <a:ln w="19050" cap="rnd">
            <a:solidFill>
              <a:srgbClr val="002060"/>
            </a:solidFill>
            <a:prstDash val="sysDot"/>
            <a:headEnd type="oval"/>
            <a:tailEnd type="triangle"/>
          </a:ln>
        </p:spPr>
        <p:style>
          <a:lnRef idx="1">
            <a:schemeClr val="accent1"/>
          </a:lnRef>
          <a:fillRef idx="0">
            <a:schemeClr val="accent1"/>
          </a:fillRef>
          <a:effectRef idx="0">
            <a:schemeClr val="accent1"/>
          </a:effectRef>
          <a:fontRef idx="minor">
            <a:schemeClr val="tx1"/>
          </a:fontRef>
        </p:style>
      </p:cxnSp>
      <p:cxnSp>
        <p:nvCxnSpPr>
          <p:cNvPr id="27" name="Straight Connector 40"/>
          <p:cNvCxnSpPr/>
          <p:nvPr/>
        </p:nvCxnSpPr>
        <p:spPr>
          <a:xfrm>
            <a:off x="5334042" y="3838102"/>
            <a:ext cx="1676308" cy="2117"/>
          </a:xfrm>
          <a:prstGeom prst="line">
            <a:avLst/>
          </a:prstGeom>
          <a:ln w="19050" cap="rnd">
            <a:solidFill>
              <a:srgbClr val="002060"/>
            </a:solidFill>
            <a:prstDash val="sysDot"/>
            <a:headEnd type="oval"/>
            <a:tailEnd type="triangle"/>
          </a:ln>
        </p:spPr>
        <p:style>
          <a:lnRef idx="1">
            <a:schemeClr val="accent1"/>
          </a:lnRef>
          <a:fillRef idx="0">
            <a:schemeClr val="accent1"/>
          </a:fillRef>
          <a:effectRef idx="0">
            <a:schemeClr val="accent1"/>
          </a:effectRef>
          <a:fontRef idx="minor">
            <a:schemeClr val="tx1"/>
          </a:fontRef>
        </p:style>
      </p:cxnSp>
      <p:cxnSp>
        <p:nvCxnSpPr>
          <p:cNvPr id="28" name="Straight Connector 41"/>
          <p:cNvCxnSpPr/>
          <p:nvPr/>
        </p:nvCxnSpPr>
        <p:spPr>
          <a:xfrm>
            <a:off x="6959553" y="4809274"/>
            <a:ext cx="1676308" cy="2117"/>
          </a:xfrm>
          <a:prstGeom prst="line">
            <a:avLst/>
          </a:prstGeom>
          <a:ln w="19050" cap="rnd">
            <a:solidFill>
              <a:srgbClr val="002060"/>
            </a:solidFill>
            <a:prstDash val="sysDot"/>
            <a:headEnd type="oval"/>
            <a:tailEnd type="triangle"/>
          </a:ln>
        </p:spPr>
        <p:style>
          <a:lnRef idx="1">
            <a:schemeClr val="accent1"/>
          </a:lnRef>
          <a:fillRef idx="0">
            <a:schemeClr val="accent1"/>
          </a:fillRef>
          <a:effectRef idx="0">
            <a:schemeClr val="accent1"/>
          </a:effectRef>
          <a:fontRef idx="minor">
            <a:schemeClr val="tx1"/>
          </a:fontRef>
        </p:style>
      </p:cxnSp>
      <p:grpSp>
        <p:nvGrpSpPr>
          <p:cNvPr id="29" name="Group 66"/>
          <p:cNvGrpSpPr/>
          <p:nvPr/>
        </p:nvGrpSpPr>
        <p:grpSpPr>
          <a:xfrm>
            <a:off x="3989719" y="1566658"/>
            <a:ext cx="2093113" cy="589262"/>
            <a:chOff x="5603652" y="1701819"/>
            <a:chExt cx="1947726" cy="441971"/>
          </a:xfrm>
        </p:grpSpPr>
        <p:sp>
          <p:nvSpPr>
            <p:cNvPr id="30" name="Text Placeholder 3"/>
            <p:cNvSpPr txBox="1"/>
            <p:nvPr/>
          </p:nvSpPr>
          <p:spPr>
            <a:xfrm>
              <a:off x="5603652" y="1701819"/>
              <a:ext cx="1169460" cy="177462"/>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lnSpc>
                  <a:spcPct val="120000"/>
                </a:lnSpc>
                <a:spcBef>
                  <a:spcPct val="20000"/>
                </a:spcBef>
                <a:defRPr/>
              </a:pPr>
              <a:r>
                <a:rPr lang="zh-CN" altLang="en-US" b="1" dirty="0">
                  <a:solidFill>
                    <a:schemeClr val="accent1"/>
                  </a:solidFill>
                  <a:latin typeface="+mn-ea"/>
                  <a:cs typeface="+mn-ea"/>
                  <a:sym typeface="Arial" panose="020B0604020202020204" pitchFamily="34" charset="0"/>
                </a:rPr>
                <a:t>请替换文字内容</a:t>
              </a:r>
              <a:endParaRPr lang="en-US" b="1" dirty="0">
                <a:solidFill>
                  <a:schemeClr val="accent1"/>
                </a:solidFill>
                <a:latin typeface="+mn-ea"/>
                <a:cs typeface="+mn-ea"/>
                <a:sym typeface="Arial" panose="020B0604020202020204" pitchFamily="34" charset="0"/>
              </a:endParaRPr>
            </a:p>
          </p:txBody>
        </p:sp>
        <p:sp>
          <p:nvSpPr>
            <p:cNvPr id="31" name="Text Placeholder 3"/>
            <p:cNvSpPr txBox="1"/>
            <p:nvPr/>
          </p:nvSpPr>
          <p:spPr>
            <a:xfrm>
              <a:off x="5603652" y="1931556"/>
              <a:ext cx="1947726" cy="212234"/>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lnSpc>
                  <a:spcPct val="120000"/>
                </a:lnSpc>
                <a:spcBef>
                  <a:spcPct val="20000"/>
                </a:spcBef>
                <a:defRPr/>
              </a:pPr>
              <a:r>
                <a:rPr lang="zh-CN" altLang="en-US" sz="800" dirty="0">
                  <a:solidFill>
                    <a:schemeClr val="tx1">
                      <a:lumMod val="75000"/>
                      <a:lumOff val="25000"/>
                    </a:schemeClr>
                  </a:solidFill>
                  <a:latin typeface="+mn-ea"/>
                  <a:cs typeface="+mn-ea"/>
                  <a:sym typeface="Arial" panose="020B0604020202020204" pitchFamily="34" charset="0"/>
                </a:rPr>
                <a:t>请替换文字内容，点击添加相关标题文字，修改文字内容，也可以直接复制你的内容到此。</a:t>
              </a:r>
              <a:endParaRPr lang="en-US" sz="800" dirty="0">
                <a:solidFill>
                  <a:schemeClr val="tx1">
                    <a:lumMod val="75000"/>
                    <a:lumOff val="25000"/>
                  </a:schemeClr>
                </a:solidFill>
                <a:latin typeface="+mn-ea"/>
                <a:cs typeface="+mn-ea"/>
                <a:sym typeface="Arial" panose="020B0604020202020204" pitchFamily="34" charset="0"/>
              </a:endParaRPr>
            </a:p>
          </p:txBody>
        </p:sp>
      </p:grpSp>
      <p:grpSp>
        <p:nvGrpSpPr>
          <p:cNvPr id="32" name="Group 66"/>
          <p:cNvGrpSpPr/>
          <p:nvPr/>
        </p:nvGrpSpPr>
        <p:grpSpPr>
          <a:xfrm>
            <a:off x="5567502" y="2525455"/>
            <a:ext cx="2093113" cy="589257"/>
            <a:chOff x="5603652" y="1701822"/>
            <a:chExt cx="1947726" cy="441965"/>
          </a:xfrm>
        </p:grpSpPr>
        <p:sp>
          <p:nvSpPr>
            <p:cNvPr id="33" name="Text Placeholder 3"/>
            <p:cNvSpPr txBox="1"/>
            <p:nvPr/>
          </p:nvSpPr>
          <p:spPr>
            <a:xfrm>
              <a:off x="5603652" y="1701822"/>
              <a:ext cx="1169460" cy="177461"/>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lnSpc>
                  <a:spcPct val="120000"/>
                </a:lnSpc>
                <a:spcBef>
                  <a:spcPct val="20000"/>
                </a:spcBef>
                <a:defRPr/>
              </a:pPr>
              <a:r>
                <a:rPr lang="zh-CN" altLang="en-US" b="1" dirty="0">
                  <a:solidFill>
                    <a:schemeClr val="accent2"/>
                  </a:solidFill>
                  <a:latin typeface="+mn-ea"/>
                  <a:cs typeface="+mn-ea"/>
                  <a:sym typeface="Arial" panose="020B0604020202020204" pitchFamily="34" charset="0"/>
                </a:rPr>
                <a:t>请替换文字内容</a:t>
              </a:r>
              <a:endParaRPr lang="en-US" b="1" dirty="0">
                <a:solidFill>
                  <a:schemeClr val="accent2"/>
                </a:solidFill>
                <a:latin typeface="+mn-ea"/>
                <a:cs typeface="+mn-ea"/>
                <a:sym typeface="Arial" panose="020B0604020202020204" pitchFamily="34" charset="0"/>
              </a:endParaRPr>
            </a:p>
          </p:txBody>
        </p:sp>
        <p:sp>
          <p:nvSpPr>
            <p:cNvPr id="34" name="Text Placeholder 3"/>
            <p:cNvSpPr txBox="1"/>
            <p:nvPr/>
          </p:nvSpPr>
          <p:spPr>
            <a:xfrm>
              <a:off x="5603652" y="1931554"/>
              <a:ext cx="1947726" cy="212233"/>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lnSpc>
                  <a:spcPct val="120000"/>
                </a:lnSpc>
                <a:spcBef>
                  <a:spcPct val="20000"/>
                </a:spcBef>
                <a:defRPr/>
              </a:pPr>
              <a:r>
                <a:rPr lang="zh-CN" altLang="en-US" sz="800" dirty="0">
                  <a:solidFill>
                    <a:schemeClr val="tx1">
                      <a:lumMod val="75000"/>
                      <a:lumOff val="25000"/>
                    </a:schemeClr>
                  </a:solidFill>
                  <a:latin typeface="+mn-ea"/>
                  <a:cs typeface="+mn-ea"/>
                  <a:sym typeface="Arial" panose="020B0604020202020204" pitchFamily="34" charset="0"/>
                </a:rPr>
                <a:t>请替换文字内容</a:t>
              </a:r>
              <a:r>
                <a:rPr lang="zh-CN" altLang="en-US" sz="800">
                  <a:solidFill>
                    <a:schemeClr val="tx1">
                      <a:lumMod val="75000"/>
                      <a:lumOff val="25000"/>
                    </a:schemeClr>
                  </a:solidFill>
                  <a:latin typeface="+mn-ea"/>
                  <a:cs typeface="+mn-ea"/>
                  <a:sym typeface="Arial" panose="020B0604020202020204" pitchFamily="34" charset="0"/>
                </a:rPr>
                <a:t>，点击添加相关</a:t>
              </a:r>
              <a:r>
                <a:rPr lang="zh-CN" altLang="en-US" sz="800" dirty="0">
                  <a:solidFill>
                    <a:schemeClr val="tx1">
                      <a:lumMod val="75000"/>
                      <a:lumOff val="25000"/>
                    </a:schemeClr>
                  </a:solidFill>
                  <a:latin typeface="+mn-ea"/>
                  <a:cs typeface="+mn-ea"/>
                  <a:sym typeface="Arial" panose="020B0604020202020204" pitchFamily="34" charset="0"/>
                </a:rPr>
                <a:t>标题文字，修改文字内容，也可以直接复制你的内容到此。</a:t>
              </a:r>
              <a:endParaRPr lang="en-US" altLang="zh-CN" sz="800" dirty="0">
                <a:solidFill>
                  <a:schemeClr val="tx1">
                    <a:lumMod val="75000"/>
                    <a:lumOff val="25000"/>
                  </a:schemeClr>
                </a:solidFill>
                <a:latin typeface="+mn-ea"/>
                <a:cs typeface="+mn-ea"/>
                <a:sym typeface="Arial" panose="020B0604020202020204" pitchFamily="34" charset="0"/>
              </a:endParaRPr>
            </a:p>
          </p:txBody>
        </p:sp>
      </p:grpSp>
      <p:grpSp>
        <p:nvGrpSpPr>
          <p:cNvPr id="35" name="Group 66"/>
          <p:cNvGrpSpPr/>
          <p:nvPr/>
        </p:nvGrpSpPr>
        <p:grpSpPr>
          <a:xfrm>
            <a:off x="7089253" y="3471346"/>
            <a:ext cx="2093113" cy="600221"/>
            <a:chOff x="5603652" y="1693599"/>
            <a:chExt cx="1947726" cy="450189"/>
          </a:xfrm>
        </p:grpSpPr>
        <p:sp>
          <p:nvSpPr>
            <p:cNvPr id="36" name="Text Placeholder 3"/>
            <p:cNvSpPr txBox="1"/>
            <p:nvPr/>
          </p:nvSpPr>
          <p:spPr>
            <a:xfrm>
              <a:off x="5603652" y="1693599"/>
              <a:ext cx="1169460" cy="193909"/>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lnSpc>
                  <a:spcPct val="120000"/>
                </a:lnSpc>
                <a:spcBef>
                  <a:spcPct val="20000"/>
                </a:spcBef>
                <a:defRPr/>
              </a:pPr>
              <a:r>
                <a:rPr lang="zh-CN" altLang="en-US" b="1" dirty="0">
                  <a:solidFill>
                    <a:schemeClr val="accent3"/>
                  </a:solidFill>
                  <a:latin typeface="+mn-ea"/>
                  <a:cs typeface="+mn-ea"/>
                  <a:sym typeface="Arial" panose="020B0604020202020204" pitchFamily="34" charset="0"/>
                </a:rPr>
                <a:t>请替换文字内容</a:t>
              </a:r>
              <a:endParaRPr lang="en-US" b="1" dirty="0">
                <a:solidFill>
                  <a:schemeClr val="accent3"/>
                </a:solidFill>
                <a:latin typeface="+mn-ea"/>
                <a:cs typeface="+mn-ea"/>
                <a:sym typeface="Arial" panose="020B0604020202020204" pitchFamily="34" charset="0"/>
              </a:endParaRPr>
            </a:p>
          </p:txBody>
        </p:sp>
        <p:sp>
          <p:nvSpPr>
            <p:cNvPr id="37" name="Text Placeholder 3"/>
            <p:cNvSpPr txBox="1"/>
            <p:nvPr/>
          </p:nvSpPr>
          <p:spPr>
            <a:xfrm>
              <a:off x="5603652" y="1931555"/>
              <a:ext cx="1947726" cy="212233"/>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lnSpc>
                  <a:spcPct val="120000"/>
                </a:lnSpc>
                <a:spcBef>
                  <a:spcPct val="20000"/>
                </a:spcBef>
                <a:defRPr/>
              </a:pPr>
              <a:r>
                <a:rPr lang="zh-CN" altLang="en-US" sz="800" dirty="0">
                  <a:solidFill>
                    <a:schemeClr val="tx1">
                      <a:lumMod val="75000"/>
                      <a:lumOff val="25000"/>
                    </a:schemeClr>
                  </a:solidFill>
                  <a:latin typeface="+mn-ea"/>
                  <a:cs typeface="+mn-ea"/>
                  <a:sym typeface="Arial" panose="020B0604020202020204" pitchFamily="34" charset="0"/>
                </a:rPr>
                <a:t>请替换文字内容</a:t>
              </a:r>
              <a:r>
                <a:rPr lang="zh-CN" altLang="en-US" sz="800">
                  <a:solidFill>
                    <a:schemeClr val="tx1">
                      <a:lumMod val="75000"/>
                      <a:lumOff val="25000"/>
                    </a:schemeClr>
                  </a:solidFill>
                  <a:latin typeface="+mn-ea"/>
                  <a:cs typeface="+mn-ea"/>
                  <a:sym typeface="Arial" panose="020B0604020202020204" pitchFamily="34" charset="0"/>
                </a:rPr>
                <a:t>，点击添加相关</a:t>
              </a:r>
              <a:r>
                <a:rPr lang="zh-CN" altLang="en-US" sz="800" dirty="0">
                  <a:solidFill>
                    <a:schemeClr val="tx1">
                      <a:lumMod val="75000"/>
                      <a:lumOff val="25000"/>
                    </a:schemeClr>
                  </a:solidFill>
                  <a:latin typeface="+mn-ea"/>
                  <a:cs typeface="+mn-ea"/>
                  <a:sym typeface="Arial" panose="020B0604020202020204" pitchFamily="34" charset="0"/>
                </a:rPr>
                <a:t>标题文字，修改文字内容，也可以直接复制你的内容到此。</a:t>
              </a:r>
              <a:endParaRPr lang="en-US" altLang="zh-CN" sz="800" dirty="0">
                <a:solidFill>
                  <a:schemeClr val="tx1">
                    <a:lumMod val="75000"/>
                    <a:lumOff val="25000"/>
                  </a:schemeClr>
                </a:solidFill>
                <a:latin typeface="+mn-ea"/>
                <a:cs typeface="+mn-ea"/>
                <a:sym typeface="Arial" panose="020B0604020202020204" pitchFamily="34" charset="0"/>
              </a:endParaRPr>
            </a:p>
          </p:txBody>
        </p:sp>
      </p:grpSp>
      <p:grpSp>
        <p:nvGrpSpPr>
          <p:cNvPr id="38" name="Group 66"/>
          <p:cNvGrpSpPr/>
          <p:nvPr/>
        </p:nvGrpSpPr>
        <p:grpSpPr>
          <a:xfrm>
            <a:off x="8782086" y="4472225"/>
            <a:ext cx="2093113" cy="589262"/>
            <a:chOff x="5603652" y="1701820"/>
            <a:chExt cx="1947726" cy="441971"/>
          </a:xfrm>
        </p:grpSpPr>
        <p:sp>
          <p:nvSpPr>
            <p:cNvPr id="39" name="Text Placeholder 3"/>
            <p:cNvSpPr txBox="1"/>
            <p:nvPr/>
          </p:nvSpPr>
          <p:spPr>
            <a:xfrm>
              <a:off x="5603652" y="1701820"/>
              <a:ext cx="1169460" cy="177462"/>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lnSpc>
                  <a:spcPct val="120000"/>
                </a:lnSpc>
                <a:spcBef>
                  <a:spcPct val="20000"/>
                </a:spcBef>
                <a:defRPr/>
              </a:pPr>
              <a:r>
                <a:rPr lang="zh-CN" altLang="en-US" b="1" dirty="0">
                  <a:solidFill>
                    <a:schemeClr val="accent4"/>
                  </a:solidFill>
                  <a:latin typeface="+mn-ea"/>
                  <a:cs typeface="+mn-ea"/>
                  <a:sym typeface="Arial" panose="020B0604020202020204" pitchFamily="34" charset="0"/>
                </a:rPr>
                <a:t>请替换文字内容</a:t>
              </a:r>
              <a:endParaRPr lang="en-US" b="1" dirty="0">
                <a:solidFill>
                  <a:schemeClr val="accent4"/>
                </a:solidFill>
                <a:latin typeface="+mn-ea"/>
                <a:cs typeface="+mn-ea"/>
                <a:sym typeface="Arial" panose="020B0604020202020204" pitchFamily="34" charset="0"/>
              </a:endParaRPr>
            </a:p>
          </p:txBody>
        </p:sp>
        <p:sp>
          <p:nvSpPr>
            <p:cNvPr id="40" name="Text Placeholder 3"/>
            <p:cNvSpPr txBox="1"/>
            <p:nvPr/>
          </p:nvSpPr>
          <p:spPr>
            <a:xfrm>
              <a:off x="5603652" y="1931557"/>
              <a:ext cx="1947726" cy="212234"/>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lnSpc>
                  <a:spcPct val="120000"/>
                </a:lnSpc>
                <a:spcBef>
                  <a:spcPct val="20000"/>
                </a:spcBef>
                <a:defRPr/>
              </a:pPr>
              <a:r>
                <a:rPr lang="zh-CN" altLang="en-US" sz="800" dirty="0">
                  <a:solidFill>
                    <a:schemeClr val="tx1">
                      <a:lumMod val="75000"/>
                      <a:lumOff val="25000"/>
                    </a:schemeClr>
                  </a:solidFill>
                  <a:latin typeface="+mn-ea"/>
                  <a:cs typeface="+mn-ea"/>
                  <a:sym typeface="Arial" panose="020B0604020202020204" pitchFamily="34" charset="0"/>
                </a:rPr>
                <a:t>请替换文字内容</a:t>
              </a:r>
              <a:r>
                <a:rPr lang="zh-CN" altLang="en-US" sz="800">
                  <a:solidFill>
                    <a:schemeClr val="tx1">
                      <a:lumMod val="75000"/>
                      <a:lumOff val="25000"/>
                    </a:schemeClr>
                  </a:solidFill>
                  <a:latin typeface="+mn-ea"/>
                  <a:cs typeface="+mn-ea"/>
                  <a:sym typeface="Arial" panose="020B0604020202020204" pitchFamily="34" charset="0"/>
                </a:rPr>
                <a:t>，点击添加相关</a:t>
              </a:r>
              <a:r>
                <a:rPr lang="zh-CN" altLang="en-US" sz="800" dirty="0">
                  <a:solidFill>
                    <a:schemeClr val="tx1">
                      <a:lumMod val="75000"/>
                      <a:lumOff val="25000"/>
                    </a:schemeClr>
                  </a:solidFill>
                  <a:latin typeface="+mn-ea"/>
                  <a:cs typeface="+mn-ea"/>
                  <a:sym typeface="Arial" panose="020B0604020202020204" pitchFamily="34" charset="0"/>
                </a:rPr>
                <a:t>标题文字，修改文字内容，也可以直接复制你的内容到此。</a:t>
              </a:r>
              <a:endParaRPr lang="en-US" altLang="zh-CN" sz="800" dirty="0">
                <a:solidFill>
                  <a:schemeClr val="tx1">
                    <a:lumMod val="75000"/>
                    <a:lumOff val="25000"/>
                  </a:schemeClr>
                </a:solidFill>
                <a:latin typeface="+mn-ea"/>
                <a:cs typeface="+mn-ea"/>
                <a:sym typeface="Arial" panose="020B0604020202020204" pitchFamily="34" charset="0"/>
              </a:endParaRPr>
            </a:p>
          </p:txBody>
        </p:sp>
      </p:grpSp>
      <p:grpSp>
        <p:nvGrpSpPr>
          <p:cNvPr id="41" name="Group 66"/>
          <p:cNvGrpSpPr/>
          <p:nvPr/>
        </p:nvGrpSpPr>
        <p:grpSpPr>
          <a:xfrm>
            <a:off x="8782086" y="5603235"/>
            <a:ext cx="2093113" cy="600220"/>
            <a:chOff x="5603652" y="1693600"/>
            <a:chExt cx="1947726" cy="450188"/>
          </a:xfrm>
        </p:grpSpPr>
        <p:sp>
          <p:nvSpPr>
            <p:cNvPr id="42" name="Text Placeholder 3"/>
            <p:cNvSpPr txBox="1"/>
            <p:nvPr/>
          </p:nvSpPr>
          <p:spPr>
            <a:xfrm>
              <a:off x="5603652" y="1693600"/>
              <a:ext cx="1169460" cy="193909"/>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lnSpc>
                  <a:spcPct val="120000"/>
                </a:lnSpc>
                <a:spcBef>
                  <a:spcPct val="20000"/>
                </a:spcBef>
                <a:defRPr/>
              </a:pPr>
              <a:r>
                <a:rPr lang="zh-CN" altLang="en-US" b="1" dirty="0">
                  <a:solidFill>
                    <a:schemeClr val="accent2"/>
                  </a:solidFill>
                  <a:latin typeface="+mn-ea"/>
                  <a:cs typeface="+mn-ea"/>
                  <a:sym typeface="Arial" panose="020B0604020202020204" pitchFamily="34" charset="0"/>
                </a:rPr>
                <a:t>请替换文字内容</a:t>
              </a:r>
              <a:endParaRPr lang="en-US" b="1" dirty="0">
                <a:solidFill>
                  <a:schemeClr val="accent2"/>
                </a:solidFill>
                <a:latin typeface="+mn-ea"/>
                <a:cs typeface="+mn-ea"/>
                <a:sym typeface="Arial" panose="020B0604020202020204" pitchFamily="34" charset="0"/>
              </a:endParaRPr>
            </a:p>
          </p:txBody>
        </p:sp>
        <p:sp>
          <p:nvSpPr>
            <p:cNvPr id="43" name="Text Placeholder 3"/>
            <p:cNvSpPr txBox="1"/>
            <p:nvPr/>
          </p:nvSpPr>
          <p:spPr>
            <a:xfrm>
              <a:off x="5603652" y="1931555"/>
              <a:ext cx="1947726" cy="212233"/>
            </a:xfrm>
            <a:prstGeom prst="rect">
              <a:avLst/>
            </a:prstGeom>
          </p:spPr>
          <p:txBody>
            <a:bodyPr wrap="square" lIns="0" tIns="0" rIns="0" bIns="0" anchor="ctr"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18565">
                <a:lnSpc>
                  <a:spcPct val="120000"/>
                </a:lnSpc>
                <a:spcBef>
                  <a:spcPct val="20000"/>
                </a:spcBef>
                <a:defRPr/>
              </a:pPr>
              <a:r>
                <a:rPr lang="zh-CN" altLang="en-US" sz="800" dirty="0">
                  <a:solidFill>
                    <a:schemeClr val="tx1">
                      <a:lumMod val="75000"/>
                      <a:lumOff val="25000"/>
                    </a:schemeClr>
                  </a:solidFill>
                  <a:latin typeface="+mn-ea"/>
                  <a:cs typeface="+mn-ea"/>
                  <a:sym typeface="Arial" panose="020B0604020202020204" pitchFamily="34" charset="0"/>
                </a:rPr>
                <a:t>请替换文字内容</a:t>
              </a:r>
              <a:r>
                <a:rPr lang="zh-CN" altLang="en-US" sz="800">
                  <a:solidFill>
                    <a:schemeClr val="tx1">
                      <a:lumMod val="75000"/>
                      <a:lumOff val="25000"/>
                    </a:schemeClr>
                  </a:solidFill>
                  <a:latin typeface="+mn-ea"/>
                  <a:cs typeface="+mn-ea"/>
                  <a:sym typeface="Arial" panose="020B0604020202020204" pitchFamily="34" charset="0"/>
                </a:rPr>
                <a:t>，点击添加相关</a:t>
              </a:r>
              <a:r>
                <a:rPr lang="zh-CN" altLang="en-US" sz="800" dirty="0">
                  <a:solidFill>
                    <a:schemeClr val="tx1">
                      <a:lumMod val="75000"/>
                      <a:lumOff val="25000"/>
                    </a:schemeClr>
                  </a:solidFill>
                  <a:latin typeface="+mn-ea"/>
                  <a:cs typeface="+mn-ea"/>
                  <a:sym typeface="Arial" panose="020B0604020202020204" pitchFamily="34" charset="0"/>
                </a:rPr>
                <a:t>标题文字，修改文字内容，也可以直接复制你的内容到此。</a:t>
              </a:r>
              <a:endParaRPr lang="en-US" altLang="zh-CN" sz="800" dirty="0">
                <a:solidFill>
                  <a:schemeClr val="tx1">
                    <a:lumMod val="75000"/>
                    <a:lumOff val="25000"/>
                  </a:schemeClr>
                </a:solidFill>
                <a:latin typeface="+mn-ea"/>
                <a:cs typeface="+mn-ea"/>
                <a:sym typeface="Arial" panose="020B0604020202020204" pitchFamily="34" charset="0"/>
              </a:endParaRPr>
            </a:p>
          </p:txBody>
        </p:sp>
      </p:grpSp>
    </p:spTree>
  </p:cSld>
  <p:clrMapOvr>
    <a:masterClrMapping/>
  </p:clrMapOvr>
  <mc:AlternateContent xmlns:mc="http://schemas.openxmlformats.org/markup-compatibility/2006">
    <mc:Choice xmlns:p14="http://schemas.microsoft.com/office/powerpoint/2010/main" Requires="p14">
      <p:transition spd="slow" p14:dur="900" advClick="0" advTm="5000">
        <p14:warp dir="in"/>
      </p:transition>
    </mc:Choice>
    <mc:Fallback>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up)">
                                      <p:cBhvr>
                                        <p:cTn id="7" dur="500"/>
                                        <p:tgtEl>
                                          <p:spTgt spid="2"/>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17"/>
                                        </p:tgtEl>
                                        <p:attrNameLst>
                                          <p:attrName>style.visibility</p:attrName>
                                        </p:attrNameLst>
                                      </p:cBhvr>
                                      <p:to>
                                        <p:strVal val="visible"/>
                                      </p:to>
                                    </p:set>
                                    <p:animEffect transition="in" filter="wipe(left)">
                                      <p:cBhvr>
                                        <p:cTn id="11" dur="500"/>
                                        <p:tgtEl>
                                          <p:spTgt spid="17"/>
                                        </p:tgtEl>
                                      </p:cBhvr>
                                    </p:animEffect>
                                  </p:childTnLst>
                                </p:cTn>
                              </p:par>
                            </p:childTnLst>
                          </p:cTn>
                        </p:par>
                        <p:par>
                          <p:cTn id="12" fill="hold">
                            <p:stCondLst>
                              <p:cond delay="1000"/>
                            </p:stCondLst>
                            <p:childTnLst>
                              <p:par>
                                <p:cTn id="13" presetID="53" presetClass="entr" presetSubtype="16" fill="hold" grpId="0" nodeType="afterEffect">
                                  <p:stCondLst>
                                    <p:cond delay="0"/>
                                  </p:stCondLst>
                                  <p:childTnLst>
                                    <p:set>
                                      <p:cBhvr>
                                        <p:cTn id="14" dur="1" fill="hold">
                                          <p:stCondLst>
                                            <p:cond delay="0"/>
                                          </p:stCondLst>
                                        </p:cTn>
                                        <p:tgtEl>
                                          <p:spTgt spid="22"/>
                                        </p:tgtEl>
                                        <p:attrNameLst>
                                          <p:attrName>style.visibility</p:attrName>
                                        </p:attrNameLst>
                                      </p:cBhvr>
                                      <p:to>
                                        <p:strVal val="visible"/>
                                      </p:to>
                                    </p:set>
                                    <p:anim calcmode="lin" valueType="num">
                                      <p:cBhvr>
                                        <p:cTn id="15" dur="500" fill="hold"/>
                                        <p:tgtEl>
                                          <p:spTgt spid="22"/>
                                        </p:tgtEl>
                                        <p:attrNameLst>
                                          <p:attrName>ppt_w</p:attrName>
                                        </p:attrNameLst>
                                      </p:cBhvr>
                                      <p:tavLst>
                                        <p:tav tm="0">
                                          <p:val>
                                            <p:fltVal val="0"/>
                                          </p:val>
                                        </p:tav>
                                        <p:tav tm="100000">
                                          <p:val>
                                            <p:strVal val="#ppt_w"/>
                                          </p:val>
                                        </p:tav>
                                      </p:tavLst>
                                    </p:anim>
                                    <p:anim calcmode="lin" valueType="num">
                                      <p:cBhvr>
                                        <p:cTn id="16" dur="500" fill="hold"/>
                                        <p:tgtEl>
                                          <p:spTgt spid="22"/>
                                        </p:tgtEl>
                                        <p:attrNameLst>
                                          <p:attrName>ppt_h</p:attrName>
                                        </p:attrNameLst>
                                      </p:cBhvr>
                                      <p:tavLst>
                                        <p:tav tm="0">
                                          <p:val>
                                            <p:fltVal val="0"/>
                                          </p:val>
                                        </p:tav>
                                        <p:tav tm="100000">
                                          <p:val>
                                            <p:strVal val="#ppt_h"/>
                                          </p:val>
                                        </p:tav>
                                      </p:tavLst>
                                    </p:anim>
                                    <p:animEffect transition="in" filter="fade">
                                      <p:cBhvr>
                                        <p:cTn id="17" dur="500"/>
                                        <p:tgtEl>
                                          <p:spTgt spid="22"/>
                                        </p:tgtEl>
                                      </p:cBhvr>
                                    </p:animEffect>
                                  </p:childTnLst>
                                </p:cTn>
                              </p:par>
                            </p:childTnLst>
                          </p:cTn>
                        </p:par>
                        <p:par>
                          <p:cTn id="18" fill="hold">
                            <p:stCondLst>
                              <p:cond delay="1500"/>
                            </p:stCondLst>
                            <p:childTnLst>
                              <p:par>
                                <p:cTn id="19" presetID="22" presetClass="entr" presetSubtype="8" fill="hold" nodeType="afterEffect">
                                  <p:stCondLst>
                                    <p:cond delay="0"/>
                                  </p:stCondLst>
                                  <p:childTnLst>
                                    <p:set>
                                      <p:cBhvr>
                                        <p:cTn id="20" dur="1" fill="hold">
                                          <p:stCondLst>
                                            <p:cond delay="0"/>
                                          </p:stCondLst>
                                        </p:cTn>
                                        <p:tgtEl>
                                          <p:spTgt spid="25"/>
                                        </p:tgtEl>
                                        <p:attrNameLst>
                                          <p:attrName>style.visibility</p:attrName>
                                        </p:attrNameLst>
                                      </p:cBhvr>
                                      <p:to>
                                        <p:strVal val="visible"/>
                                      </p:to>
                                    </p:set>
                                    <p:animEffect transition="in" filter="wipe(left)">
                                      <p:cBhvr>
                                        <p:cTn id="21" dur="500"/>
                                        <p:tgtEl>
                                          <p:spTgt spid="25"/>
                                        </p:tgtEl>
                                      </p:cBhvr>
                                    </p:animEffect>
                                  </p:childTnLst>
                                </p:cTn>
                              </p:par>
                            </p:childTnLst>
                          </p:cTn>
                        </p:par>
                        <p:par>
                          <p:cTn id="22" fill="hold">
                            <p:stCondLst>
                              <p:cond delay="2000"/>
                            </p:stCondLst>
                            <p:childTnLst>
                              <p:par>
                                <p:cTn id="23" presetID="22" presetClass="entr" presetSubtype="8" fill="hold" nodeType="afterEffect">
                                  <p:stCondLst>
                                    <p:cond delay="0"/>
                                  </p:stCondLst>
                                  <p:childTnLst>
                                    <p:set>
                                      <p:cBhvr>
                                        <p:cTn id="24" dur="1" fill="hold">
                                          <p:stCondLst>
                                            <p:cond delay="0"/>
                                          </p:stCondLst>
                                        </p:cTn>
                                        <p:tgtEl>
                                          <p:spTgt spid="29"/>
                                        </p:tgtEl>
                                        <p:attrNameLst>
                                          <p:attrName>style.visibility</p:attrName>
                                        </p:attrNameLst>
                                      </p:cBhvr>
                                      <p:to>
                                        <p:strVal val="visible"/>
                                      </p:to>
                                    </p:set>
                                    <p:animEffect transition="in" filter="wipe(left)">
                                      <p:cBhvr>
                                        <p:cTn id="25" dur="500"/>
                                        <p:tgtEl>
                                          <p:spTgt spid="29"/>
                                        </p:tgtEl>
                                      </p:cBhvr>
                                    </p:animEffect>
                                  </p:childTnLst>
                                </p:cTn>
                              </p:par>
                            </p:childTnLst>
                          </p:cTn>
                        </p:par>
                        <p:par>
                          <p:cTn id="26" fill="hold">
                            <p:stCondLst>
                              <p:cond delay="2500"/>
                            </p:stCondLst>
                            <p:childTnLst>
                              <p:par>
                                <p:cTn id="27" presetID="22" presetClass="entr" presetSubtype="1" fill="hold" nodeType="afterEffect">
                                  <p:stCondLst>
                                    <p:cond delay="0"/>
                                  </p:stCondLst>
                                  <p:childTnLst>
                                    <p:set>
                                      <p:cBhvr>
                                        <p:cTn id="28" dur="1" fill="hold">
                                          <p:stCondLst>
                                            <p:cond delay="0"/>
                                          </p:stCondLst>
                                        </p:cTn>
                                        <p:tgtEl>
                                          <p:spTgt spid="5"/>
                                        </p:tgtEl>
                                        <p:attrNameLst>
                                          <p:attrName>style.visibility</p:attrName>
                                        </p:attrNameLst>
                                      </p:cBhvr>
                                      <p:to>
                                        <p:strVal val="visible"/>
                                      </p:to>
                                    </p:set>
                                    <p:animEffect transition="in" filter="wipe(up)">
                                      <p:cBhvr>
                                        <p:cTn id="29" dur="500"/>
                                        <p:tgtEl>
                                          <p:spTgt spid="5"/>
                                        </p:tgtEl>
                                      </p:cBhvr>
                                    </p:animEffect>
                                  </p:childTnLst>
                                </p:cTn>
                              </p:par>
                            </p:childTnLst>
                          </p:cTn>
                        </p:par>
                        <p:par>
                          <p:cTn id="30" fill="hold">
                            <p:stCondLst>
                              <p:cond delay="3000"/>
                            </p:stCondLst>
                            <p:childTnLst>
                              <p:par>
                                <p:cTn id="31" presetID="22" presetClass="entr" presetSubtype="8" fill="hold" grpId="0" nodeType="afterEffect">
                                  <p:stCondLst>
                                    <p:cond delay="0"/>
                                  </p:stCondLst>
                                  <p:childTnLst>
                                    <p:set>
                                      <p:cBhvr>
                                        <p:cTn id="32" dur="1" fill="hold">
                                          <p:stCondLst>
                                            <p:cond delay="0"/>
                                          </p:stCondLst>
                                        </p:cTn>
                                        <p:tgtEl>
                                          <p:spTgt spid="15"/>
                                        </p:tgtEl>
                                        <p:attrNameLst>
                                          <p:attrName>style.visibility</p:attrName>
                                        </p:attrNameLst>
                                      </p:cBhvr>
                                      <p:to>
                                        <p:strVal val="visible"/>
                                      </p:to>
                                    </p:set>
                                    <p:animEffect transition="in" filter="wipe(left)">
                                      <p:cBhvr>
                                        <p:cTn id="33" dur="500"/>
                                        <p:tgtEl>
                                          <p:spTgt spid="15"/>
                                        </p:tgtEl>
                                      </p:cBhvr>
                                    </p:animEffect>
                                  </p:childTnLst>
                                </p:cTn>
                              </p:par>
                            </p:childTnLst>
                          </p:cTn>
                        </p:par>
                        <p:par>
                          <p:cTn id="34" fill="hold">
                            <p:stCondLst>
                              <p:cond delay="3500"/>
                            </p:stCondLst>
                            <p:childTnLst>
                              <p:par>
                                <p:cTn id="35" presetID="53" presetClass="entr" presetSubtype="16" fill="hold" grpId="0" nodeType="afterEffect">
                                  <p:stCondLst>
                                    <p:cond delay="0"/>
                                  </p:stCondLst>
                                  <p:childTnLst>
                                    <p:set>
                                      <p:cBhvr>
                                        <p:cTn id="36" dur="1" fill="hold">
                                          <p:stCondLst>
                                            <p:cond delay="0"/>
                                          </p:stCondLst>
                                        </p:cTn>
                                        <p:tgtEl>
                                          <p:spTgt spid="21"/>
                                        </p:tgtEl>
                                        <p:attrNameLst>
                                          <p:attrName>style.visibility</p:attrName>
                                        </p:attrNameLst>
                                      </p:cBhvr>
                                      <p:to>
                                        <p:strVal val="visible"/>
                                      </p:to>
                                    </p:set>
                                    <p:anim calcmode="lin" valueType="num">
                                      <p:cBhvr>
                                        <p:cTn id="37" dur="500" fill="hold"/>
                                        <p:tgtEl>
                                          <p:spTgt spid="21"/>
                                        </p:tgtEl>
                                        <p:attrNameLst>
                                          <p:attrName>ppt_w</p:attrName>
                                        </p:attrNameLst>
                                      </p:cBhvr>
                                      <p:tavLst>
                                        <p:tav tm="0">
                                          <p:val>
                                            <p:fltVal val="0"/>
                                          </p:val>
                                        </p:tav>
                                        <p:tav tm="100000">
                                          <p:val>
                                            <p:strVal val="#ppt_w"/>
                                          </p:val>
                                        </p:tav>
                                      </p:tavLst>
                                    </p:anim>
                                    <p:anim calcmode="lin" valueType="num">
                                      <p:cBhvr>
                                        <p:cTn id="38" dur="500" fill="hold"/>
                                        <p:tgtEl>
                                          <p:spTgt spid="21"/>
                                        </p:tgtEl>
                                        <p:attrNameLst>
                                          <p:attrName>ppt_h</p:attrName>
                                        </p:attrNameLst>
                                      </p:cBhvr>
                                      <p:tavLst>
                                        <p:tav tm="0">
                                          <p:val>
                                            <p:fltVal val="0"/>
                                          </p:val>
                                        </p:tav>
                                        <p:tav tm="100000">
                                          <p:val>
                                            <p:strVal val="#ppt_h"/>
                                          </p:val>
                                        </p:tav>
                                      </p:tavLst>
                                    </p:anim>
                                    <p:animEffect transition="in" filter="fade">
                                      <p:cBhvr>
                                        <p:cTn id="39" dur="500"/>
                                        <p:tgtEl>
                                          <p:spTgt spid="21"/>
                                        </p:tgtEl>
                                      </p:cBhvr>
                                    </p:animEffect>
                                  </p:childTnLst>
                                </p:cTn>
                              </p:par>
                            </p:childTnLst>
                          </p:cTn>
                        </p:par>
                        <p:par>
                          <p:cTn id="40" fill="hold">
                            <p:stCondLst>
                              <p:cond delay="4000"/>
                            </p:stCondLst>
                            <p:childTnLst>
                              <p:par>
                                <p:cTn id="41" presetID="22" presetClass="entr" presetSubtype="8" fill="hold" nodeType="afterEffect">
                                  <p:stCondLst>
                                    <p:cond delay="0"/>
                                  </p:stCondLst>
                                  <p:childTnLst>
                                    <p:set>
                                      <p:cBhvr>
                                        <p:cTn id="42" dur="1" fill="hold">
                                          <p:stCondLst>
                                            <p:cond delay="0"/>
                                          </p:stCondLst>
                                        </p:cTn>
                                        <p:tgtEl>
                                          <p:spTgt spid="26"/>
                                        </p:tgtEl>
                                        <p:attrNameLst>
                                          <p:attrName>style.visibility</p:attrName>
                                        </p:attrNameLst>
                                      </p:cBhvr>
                                      <p:to>
                                        <p:strVal val="visible"/>
                                      </p:to>
                                    </p:set>
                                    <p:animEffect transition="in" filter="wipe(left)">
                                      <p:cBhvr>
                                        <p:cTn id="43" dur="500"/>
                                        <p:tgtEl>
                                          <p:spTgt spid="26"/>
                                        </p:tgtEl>
                                      </p:cBhvr>
                                    </p:animEffect>
                                  </p:childTnLst>
                                </p:cTn>
                              </p:par>
                            </p:childTnLst>
                          </p:cTn>
                        </p:par>
                        <p:par>
                          <p:cTn id="44" fill="hold">
                            <p:stCondLst>
                              <p:cond delay="4500"/>
                            </p:stCondLst>
                            <p:childTnLst>
                              <p:par>
                                <p:cTn id="45" presetID="22" presetClass="entr" presetSubtype="8" fill="hold" nodeType="afterEffect">
                                  <p:stCondLst>
                                    <p:cond delay="0"/>
                                  </p:stCondLst>
                                  <p:childTnLst>
                                    <p:set>
                                      <p:cBhvr>
                                        <p:cTn id="46" dur="1" fill="hold">
                                          <p:stCondLst>
                                            <p:cond delay="0"/>
                                          </p:stCondLst>
                                        </p:cTn>
                                        <p:tgtEl>
                                          <p:spTgt spid="32"/>
                                        </p:tgtEl>
                                        <p:attrNameLst>
                                          <p:attrName>style.visibility</p:attrName>
                                        </p:attrNameLst>
                                      </p:cBhvr>
                                      <p:to>
                                        <p:strVal val="visible"/>
                                      </p:to>
                                    </p:set>
                                    <p:animEffect transition="in" filter="wipe(left)">
                                      <p:cBhvr>
                                        <p:cTn id="47" dur="500"/>
                                        <p:tgtEl>
                                          <p:spTgt spid="32"/>
                                        </p:tgtEl>
                                      </p:cBhvr>
                                    </p:animEffect>
                                  </p:childTnLst>
                                </p:cTn>
                              </p:par>
                            </p:childTnLst>
                          </p:cTn>
                        </p:par>
                        <p:par>
                          <p:cTn id="48" fill="hold">
                            <p:stCondLst>
                              <p:cond delay="5000"/>
                            </p:stCondLst>
                            <p:childTnLst>
                              <p:par>
                                <p:cTn id="49" presetID="22" presetClass="entr" presetSubtype="1" fill="hold" nodeType="afterEffect">
                                  <p:stCondLst>
                                    <p:cond delay="0"/>
                                  </p:stCondLst>
                                  <p:childTnLst>
                                    <p:set>
                                      <p:cBhvr>
                                        <p:cTn id="50" dur="1" fill="hold">
                                          <p:stCondLst>
                                            <p:cond delay="0"/>
                                          </p:stCondLst>
                                        </p:cTn>
                                        <p:tgtEl>
                                          <p:spTgt spid="8"/>
                                        </p:tgtEl>
                                        <p:attrNameLst>
                                          <p:attrName>style.visibility</p:attrName>
                                        </p:attrNameLst>
                                      </p:cBhvr>
                                      <p:to>
                                        <p:strVal val="visible"/>
                                      </p:to>
                                    </p:set>
                                    <p:animEffect transition="in" filter="wipe(up)">
                                      <p:cBhvr>
                                        <p:cTn id="51" dur="500"/>
                                        <p:tgtEl>
                                          <p:spTgt spid="8"/>
                                        </p:tgtEl>
                                      </p:cBhvr>
                                    </p:animEffect>
                                  </p:childTnLst>
                                </p:cTn>
                              </p:par>
                            </p:childTnLst>
                          </p:cTn>
                        </p:par>
                        <p:par>
                          <p:cTn id="52" fill="hold">
                            <p:stCondLst>
                              <p:cond delay="5500"/>
                            </p:stCondLst>
                            <p:childTnLst>
                              <p:par>
                                <p:cTn id="53" presetID="22" presetClass="entr" presetSubtype="8" fill="hold" grpId="0" nodeType="afterEffect">
                                  <p:stCondLst>
                                    <p:cond delay="0"/>
                                  </p:stCondLst>
                                  <p:childTnLst>
                                    <p:set>
                                      <p:cBhvr>
                                        <p:cTn id="54" dur="1" fill="hold">
                                          <p:stCondLst>
                                            <p:cond delay="0"/>
                                          </p:stCondLst>
                                        </p:cTn>
                                        <p:tgtEl>
                                          <p:spTgt spid="16"/>
                                        </p:tgtEl>
                                        <p:attrNameLst>
                                          <p:attrName>style.visibility</p:attrName>
                                        </p:attrNameLst>
                                      </p:cBhvr>
                                      <p:to>
                                        <p:strVal val="visible"/>
                                      </p:to>
                                    </p:set>
                                    <p:animEffect transition="in" filter="wipe(left)">
                                      <p:cBhvr>
                                        <p:cTn id="55" dur="500"/>
                                        <p:tgtEl>
                                          <p:spTgt spid="16"/>
                                        </p:tgtEl>
                                      </p:cBhvr>
                                    </p:animEffect>
                                  </p:childTnLst>
                                </p:cTn>
                              </p:par>
                            </p:childTnLst>
                          </p:cTn>
                        </p:par>
                        <p:par>
                          <p:cTn id="56" fill="hold">
                            <p:stCondLst>
                              <p:cond delay="6000"/>
                            </p:stCondLst>
                            <p:childTnLst>
                              <p:par>
                                <p:cTn id="57" presetID="53" presetClass="entr" presetSubtype="16" fill="hold" grpId="0" nodeType="afterEffect">
                                  <p:stCondLst>
                                    <p:cond delay="0"/>
                                  </p:stCondLst>
                                  <p:childTnLst>
                                    <p:set>
                                      <p:cBhvr>
                                        <p:cTn id="58" dur="1" fill="hold">
                                          <p:stCondLst>
                                            <p:cond delay="0"/>
                                          </p:stCondLst>
                                        </p:cTn>
                                        <p:tgtEl>
                                          <p:spTgt spid="23"/>
                                        </p:tgtEl>
                                        <p:attrNameLst>
                                          <p:attrName>style.visibility</p:attrName>
                                        </p:attrNameLst>
                                      </p:cBhvr>
                                      <p:to>
                                        <p:strVal val="visible"/>
                                      </p:to>
                                    </p:set>
                                    <p:anim calcmode="lin" valueType="num">
                                      <p:cBhvr>
                                        <p:cTn id="59" dur="500" fill="hold"/>
                                        <p:tgtEl>
                                          <p:spTgt spid="23"/>
                                        </p:tgtEl>
                                        <p:attrNameLst>
                                          <p:attrName>ppt_w</p:attrName>
                                        </p:attrNameLst>
                                      </p:cBhvr>
                                      <p:tavLst>
                                        <p:tav tm="0">
                                          <p:val>
                                            <p:fltVal val="0"/>
                                          </p:val>
                                        </p:tav>
                                        <p:tav tm="100000">
                                          <p:val>
                                            <p:strVal val="#ppt_w"/>
                                          </p:val>
                                        </p:tav>
                                      </p:tavLst>
                                    </p:anim>
                                    <p:anim calcmode="lin" valueType="num">
                                      <p:cBhvr>
                                        <p:cTn id="60" dur="500" fill="hold"/>
                                        <p:tgtEl>
                                          <p:spTgt spid="23"/>
                                        </p:tgtEl>
                                        <p:attrNameLst>
                                          <p:attrName>ppt_h</p:attrName>
                                        </p:attrNameLst>
                                      </p:cBhvr>
                                      <p:tavLst>
                                        <p:tav tm="0">
                                          <p:val>
                                            <p:fltVal val="0"/>
                                          </p:val>
                                        </p:tav>
                                        <p:tav tm="100000">
                                          <p:val>
                                            <p:strVal val="#ppt_h"/>
                                          </p:val>
                                        </p:tav>
                                      </p:tavLst>
                                    </p:anim>
                                    <p:animEffect transition="in" filter="fade">
                                      <p:cBhvr>
                                        <p:cTn id="61" dur="500"/>
                                        <p:tgtEl>
                                          <p:spTgt spid="23"/>
                                        </p:tgtEl>
                                      </p:cBhvr>
                                    </p:animEffect>
                                  </p:childTnLst>
                                </p:cTn>
                              </p:par>
                            </p:childTnLst>
                          </p:cTn>
                        </p:par>
                        <p:par>
                          <p:cTn id="62" fill="hold">
                            <p:stCondLst>
                              <p:cond delay="6500"/>
                            </p:stCondLst>
                            <p:childTnLst>
                              <p:par>
                                <p:cTn id="63" presetID="22" presetClass="entr" presetSubtype="8" fill="hold" nodeType="afterEffect">
                                  <p:stCondLst>
                                    <p:cond delay="0"/>
                                  </p:stCondLst>
                                  <p:childTnLst>
                                    <p:set>
                                      <p:cBhvr>
                                        <p:cTn id="64" dur="1" fill="hold">
                                          <p:stCondLst>
                                            <p:cond delay="0"/>
                                          </p:stCondLst>
                                        </p:cTn>
                                        <p:tgtEl>
                                          <p:spTgt spid="27"/>
                                        </p:tgtEl>
                                        <p:attrNameLst>
                                          <p:attrName>style.visibility</p:attrName>
                                        </p:attrNameLst>
                                      </p:cBhvr>
                                      <p:to>
                                        <p:strVal val="visible"/>
                                      </p:to>
                                    </p:set>
                                    <p:animEffect transition="in" filter="wipe(left)">
                                      <p:cBhvr>
                                        <p:cTn id="65" dur="500"/>
                                        <p:tgtEl>
                                          <p:spTgt spid="27"/>
                                        </p:tgtEl>
                                      </p:cBhvr>
                                    </p:animEffect>
                                  </p:childTnLst>
                                </p:cTn>
                              </p:par>
                            </p:childTnLst>
                          </p:cTn>
                        </p:par>
                        <p:par>
                          <p:cTn id="66" fill="hold">
                            <p:stCondLst>
                              <p:cond delay="7000"/>
                            </p:stCondLst>
                            <p:childTnLst>
                              <p:par>
                                <p:cTn id="67" presetID="22" presetClass="entr" presetSubtype="8" fill="hold" nodeType="afterEffect">
                                  <p:stCondLst>
                                    <p:cond delay="0"/>
                                  </p:stCondLst>
                                  <p:childTnLst>
                                    <p:set>
                                      <p:cBhvr>
                                        <p:cTn id="68" dur="1" fill="hold">
                                          <p:stCondLst>
                                            <p:cond delay="0"/>
                                          </p:stCondLst>
                                        </p:cTn>
                                        <p:tgtEl>
                                          <p:spTgt spid="35"/>
                                        </p:tgtEl>
                                        <p:attrNameLst>
                                          <p:attrName>style.visibility</p:attrName>
                                        </p:attrNameLst>
                                      </p:cBhvr>
                                      <p:to>
                                        <p:strVal val="visible"/>
                                      </p:to>
                                    </p:set>
                                    <p:animEffect transition="in" filter="wipe(left)">
                                      <p:cBhvr>
                                        <p:cTn id="69" dur="500"/>
                                        <p:tgtEl>
                                          <p:spTgt spid="35"/>
                                        </p:tgtEl>
                                      </p:cBhvr>
                                    </p:animEffect>
                                  </p:childTnLst>
                                </p:cTn>
                              </p:par>
                            </p:childTnLst>
                          </p:cTn>
                        </p:par>
                        <p:par>
                          <p:cTn id="70" fill="hold">
                            <p:stCondLst>
                              <p:cond delay="7500"/>
                            </p:stCondLst>
                            <p:childTnLst>
                              <p:par>
                                <p:cTn id="71" presetID="22" presetClass="entr" presetSubtype="1" fill="hold" nodeType="afterEffect">
                                  <p:stCondLst>
                                    <p:cond delay="0"/>
                                  </p:stCondLst>
                                  <p:childTnLst>
                                    <p:set>
                                      <p:cBhvr>
                                        <p:cTn id="72" dur="1" fill="hold">
                                          <p:stCondLst>
                                            <p:cond delay="0"/>
                                          </p:stCondLst>
                                        </p:cTn>
                                        <p:tgtEl>
                                          <p:spTgt spid="11"/>
                                        </p:tgtEl>
                                        <p:attrNameLst>
                                          <p:attrName>style.visibility</p:attrName>
                                        </p:attrNameLst>
                                      </p:cBhvr>
                                      <p:to>
                                        <p:strVal val="visible"/>
                                      </p:to>
                                    </p:set>
                                    <p:animEffect transition="in" filter="wipe(up)">
                                      <p:cBhvr>
                                        <p:cTn id="73" dur="500"/>
                                        <p:tgtEl>
                                          <p:spTgt spid="11"/>
                                        </p:tgtEl>
                                      </p:cBhvr>
                                    </p:animEffect>
                                  </p:childTnLst>
                                </p:cTn>
                              </p:par>
                            </p:childTnLst>
                          </p:cTn>
                        </p:par>
                        <p:par>
                          <p:cTn id="74" fill="hold">
                            <p:stCondLst>
                              <p:cond delay="8000"/>
                            </p:stCondLst>
                            <p:childTnLst>
                              <p:par>
                                <p:cTn id="75" presetID="22" presetClass="entr" presetSubtype="8" fill="hold" grpId="0" nodeType="afterEffect">
                                  <p:stCondLst>
                                    <p:cond delay="0"/>
                                  </p:stCondLst>
                                  <p:childTnLst>
                                    <p:set>
                                      <p:cBhvr>
                                        <p:cTn id="76" dur="1" fill="hold">
                                          <p:stCondLst>
                                            <p:cond delay="0"/>
                                          </p:stCondLst>
                                        </p:cTn>
                                        <p:tgtEl>
                                          <p:spTgt spid="18"/>
                                        </p:tgtEl>
                                        <p:attrNameLst>
                                          <p:attrName>style.visibility</p:attrName>
                                        </p:attrNameLst>
                                      </p:cBhvr>
                                      <p:to>
                                        <p:strVal val="visible"/>
                                      </p:to>
                                    </p:set>
                                    <p:animEffect transition="in" filter="wipe(left)">
                                      <p:cBhvr>
                                        <p:cTn id="77" dur="500"/>
                                        <p:tgtEl>
                                          <p:spTgt spid="18"/>
                                        </p:tgtEl>
                                      </p:cBhvr>
                                    </p:animEffect>
                                  </p:childTnLst>
                                </p:cTn>
                              </p:par>
                            </p:childTnLst>
                          </p:cTn>
                        </p:par>
                        <p:par>
                          <p:cTn id="78" fill="hold">
                            <p:stCondLst>
                              <p:cond delay="8500"/>
                            </p:stCondLst>
                            <p:childTnLst>
                              <p:par>
                                <p:cTn id="79" presetID="53" presetClass="entr" presetSubtype="16" fill="hold" grpId="0" nodeType="afterEffect">
                                  <p:stCondLst>
                                    <p:cond delay="0"/>
                                  </p:stCondLst>
                                  <p:childTnLst>
                                    <p:set>
                                      <p:cBhvr>
                                        <p:cTn id="80" dur="1" fill="hold">
                                          <p:stCondLst>
                                            <p:cond delay="0"/>
                                          </p:stCondLst>
                                        </p:cTn>
                                        <p:tgtEl>
                                          <p:spTgt spid="24"/>
                                        </p:tgtEl>
                                        <p:attrNameLst>
                                          <p:attrName>style.visibility</p:attrName>
                                        </p:attrNameLst>
                                      </p:cBhvr>
                                      <p:to>
                                        <p:strVal val="visible"/>
                                      </p:to>
                                    </p:set>
                                    <p:anim calcmode="lin" valueType="num">
                                      <p:cBhvr>
                                        <p:cTn id="81" dur="500" fill="hold"/>
                                        <p:tgtEl>
                                          <p:spTgt spid="24"/>
                                        </p:tgtEl>
                                        <p:attrNameLst>
                                          <p:attrName>ppt_w</p:attrName>
                                        </p:attrNameLst>
                                      </p:cBhvr>
                                      <p:tavLst>
                                        <p:tav tm="0">
                                          <p:val>
                                            <p:fltVal val="0"/>
                                          </p:val>
                                        </p:tav>
                                        <p:tav tm="100000">
                                          <p:val>
                                            <p:strVal val="#ppt_w"/>
                                          </p:val>
                                        </p:tav>
                                      </p:tavLst>
                                    </p:anim>
                                    <p:anim calcmode="lin" valueType="num">
                                      <p:cBhvr>
                                        <p:cTn id="82" dur="500" fill="hold"/>
                                        <p:tgtEl>
                                          <p:spTgt spid="24"/>
                                        </p:tgtEl>
                                        <p:attrNameLst>
                                          <p:attrName>ppt_h</p:attrName>
                                        </p:attrNameLst>
                                      </p:cBhvr>
                                      <p:tavLst>
                                        <p:tav tm="0">
                                          <p:val>
                                            <p:fltVal val="0"/>
                                          </p:val>
                                        </p:tav>
                                        <p:tav tm="100000">
                                          <p:val>
                                            <p:strVal val="#ppt_h"/>
                                          </p:val>
                                        </p:tav>
                                      </p:tavLst>
                                    </p:anim>
                                    <p:animEffect transition="in" filter="fade">
                                      <p:cBhvr>
                                        <p:cTn id="83" dur="500"/>
                                        <p:tgtEl>
                                          <p:spTgt spid="24"/>
                                        </p:tgtEl>
                                      </p:cBhvr>
                                    </p:animEffect>
                                  </p:childTnLst>
                                </p:cTn>
                              </p:par>
                            </p:childTnLst>
                          </p:cTn>
                        </p:par>
                        <p:par>
                          <p:cTn id="84" fill="hold">
                            <p:stCondLst>
                              <p:cond delay="9000"/>
                            </p:stCondLst>
                            <p:childTnLst>
                              <p:par>
                                <p:cTn id="85" presetID="22" presetClass="entr" presetSubtype="8" fill="hold" nodeType="afterEffect">
                                  <p:stCondLst>
                                    <p:cond delay="0"/>
                                  </p:stCondLst>
                                  <p:childTnLst>
                                    <p:set>
                                      <p:cBhvr>
                                        <p:cTn id="86" dur="1" fill="hold">
                                          <p:stCondLst>
                                            <p:cond delay="0"/>
                                          </p:stCondLst>
                                        </p:cTn>
                                        <p:tgtEl>
                                          <p:spTgt spid="28"/>
                                        </p:tgtEl>
                                        <p:attrNameLst>
                                          <p:attrName>style.visibility</p:attrName>
                                        </p:attrNameLst>
                                      </p:cBhvr>
                                      <p:to>
                                        <p:strVal val="visible"/>
                                      </p:to>
                                    </p:set>
                                    <p:animEffect transition="in" filter="wipe(left)">
                                      <p:cBhvr>
                                        <p:cTn id="87" dur="500"/>
                                        <p:tgtEl>
                                          <p:spTgt spid="28"/>
                                        </p:tgtEl>
                                      </p:cBhvr>
                                    </p:animEffect>
                                  </p:childTnLst>
                                </p:cTn>
                              </p:par>
                            </p:childTnLst>
                          </p:cTn>
                        </p:par>
                        <p:par>
                          <p:cTn id="88" fill="hold">
                            <p:stCondLst>
                              <p:cond delay="9500"/>
                            </p:stCondLst>
                            <p:childTnLst>
                              <p:par>
                                <p:cTn id="89" presetID="22" presetClass="entr" presetSubtype="8" fill="hold" nodeType="afterEffect">
                                  <p:stCondLst>
                                    <p:cond delay="0"/>
                                  </p:stCondLst>
                                  <p:childTnLst>
                                    <p:set>
                                      <p:cBhvr>
                                        <p:cTn id="90" dur="1" fill="hold">
                                          <p:stCondLst>
                                            <p:cond delay="0"/>
                                          </p:stCondLst>
                                        </p:cTn>
                                        <p:tgtEl>
                                          <p:spTgt spid="38"/>
                                        </p:tgtEl>
                                        <p:attrNameLst>
                                          <p:attrName>style.visibility</p:attrName>
                                        </p:attrNameLst>
                                      </p:cBhvr>
                                      <p:to>
                                        <p:strVal val="visible"/>
                                      </p:to>
                                    </p:set>
                                    <p:animEffect transition="in" filter="wipe(left)">
                                      <p:cBhvr>
                                        <p:cTn id="91" dur="500"/>
                                        <p:tgtEl>
                                          <p:spTgt spid="38"/>
                                        </p:tgtEl>
                                      </p:cBhvr>
                                    </p:animEffect>
                                  </p:childTnLst>
                                </p:cTn>
                              </p:par>
                            </p:childTnLst>
                          </p:cTn>
                        </p:par>
                        <p:par>
                          <p:cTn id="92" fill="hold">
                            <p:stCondLst>
                              <p:cond delay="10000"/>
                            </p:stCondLst>
                            <p:childTnLst>
                              <p:par>
                                <p:cTn id="93" presetID="22" presetClass="entr" presetSubtype="8" fill="hold" grpId="0" nodeType="afterEffect">
                                  <p:stCondLst>
                                    <p:cond delay="0"/>
                                  </p:stCondLst>
                                  <p:childTnLst>
                                    <p:set>
                                      <p:cBhvr>
                                        <p:cTn id="94" dur="1" fill="hold">
                                          <p:stCondLst>
                                            <p:cond delay="0"/>
                                          </p:stCondLst>
                                        </p:cTn>
                                        <p:tgtEl>
                                          <p:spTgt spid="14"/>
                                        </p:tgtEl>
                                        <p:attrNameLst>
                                          <p:attrName>style.visibility</p:attrName>
                                        </p:attrNameLst>
                                      </p:cBhvr>
                                      <p:to>
                                        <p:strVal val="visible"/>
                                      </p:to>
                                    </p:set>
                                    <p:animEffect transition="in" filter="wipe(left)">
                                      <p:cBhvr>
                                        <p:cTn id="95" dur="500"/>
                                        <p:tgtEl>
                                          <p:spTgt spid="14"/>
                                        </p:tgtEl>
                                      </p:cBhvr>
                                    </p:animEffect>
                                  </p:childTnLst>
                                </p:cTn>
                              </p:par>
                            </p:childTnLst>
                          </p:cTn>
                        </p:par>
                        <p:par>
                          <p:cTn id="96" fill="hold">
                            <p:stCondLst>
                              <p:cond delay="10500"/>
                            </p:stCondLst>
                            <p:childTnLst>
                              <p:par>
                                <p:cTn id="97" presetID="22" presetClass="entr" presetSubtype="8" fill="hold" grpId="0" nodeType="afterEffect">
                                  <p:stCondLst>
                                    <p:cond delay="0"/>
                                  </p:stCondLst>
                                  <p:childTnLst>
                                    <p:set>
                                      <p:cBhvr>
                                        <p:cTn id="98" dur="1" fill="hold">
                                          <p:stCondLst>
                                            <p:cond delay="0"/>
                                          </p:stCondLst>
                                        </p:cTn>
                                        <p:tgtEl>
                                          <p:spTgt spid="19"/>
                                        </p:tgtEl>
                                        <p:attrNameLst>
                                          <p:attrName>style.visibility</p:attrName>
                                        </p:attrNameLst>
                                      </p:cBhvr>
                                      <p:to>
                                        <p:strVal val="visible"/>
                                      </p:to>
                                    </p:set>
                                    <p:animEffect transition="in" filter="wipe(left)">
                                      <p:cBhvr>
                                        <p:cTn id="99" dur="500"/>
                                        <p:tgtEl>
                                          <p:spTgt spid="19"/>
                                        </p:tgtEl>
                                      </p:cBhvr>
                                    </p:animEffect>
                                  </p:childTnLst>
                                </p:cTn>
                              </p:par>
                            </p:childTnLst>
                          </p:cTn>
                        </p:par>
                        <p:par>
                          <p:cTn id="100" fill="hold">
                            <p:stCondLst>
                              <p:cond delay="11000"/>
                            </p:stCondLst>
                            <p:childTnLst>
                              <p:par>
                                <p:cTn id="101" presetID="53" presetClass="entr" presetSubtype="16" fill="hold" grpId="0" nodeType="afterEffect">
                                  <p:stCondLst>
                                    <p:cond delay="0"/>
                                  </p:stCondLst>
                                  <p:childTnLst>
                                    <p:set>
                                      <p:cBhvr>
                                        <p:cTn id="102" dur="1" fill="hold">
                                          <p:stCondLst>
                                            <p:cond delay="0"/>
                                          </p:stCondLst>
                                        </p:cTn>
                                        <p:tgtEl>
                                          <p:spTgt spid="20"/>
                                        </p:tgtEl>
                                        <p:attrNameLst>
                                          <p:attrName>style.visibility</p:attrName>
                                        </p:attrNameLst>
                                      </p:cBhvr>
                                      <p:to>
                                        <p:strVal val="visible"/>
                                      </p:to>
                                    </p:set>
                                    <p:anim calcmode="lin" valueType="num">
                                      <p:cBhvr>
                                        <p:cTn id="103" dur="500" fill="hold"/>
                                        <p:tgtEl>
                                          <p:spTgt spid="20"/>
                                        </p:tgtEl>
                                        <p:attrNameLst>
                                          <p:attrName>ppt_w</p:attrName>
                                        </p:attrNameLst>
                                      </p:cBhvr>
                                      <p:tavLst>
                                        <p:tav tm="0">
                                          <p:val>
                                            <p:fltVal val="0"/>
                                          </p:val>
                                        </p:tav>
                                        <p:tav tm="100000">
                                          <p:val>
                                            <p:strVal val="#ppt_w"/>
                                          </p:val>
                                        </p:tav>
                                      </p:tavLst>
                                    </p:anim>
                                    <p:anim calcmode="lin" valueType="num">
                                      <p:cBhvr>
                                        <p:cTn id="104" dur="500" fill="hold"/>
                                        <p:tgtEl>
                                          <p:spTgt spid="20"/>
                                        </p:tgtEl>
                                        <p:attrNameLst>
                                          <p:attrName>ppt_h</p:attrName>
                                        </p:attrNameLst>
                                      </p:cBhvr>
                                      <p:tavLst>
                                        <p:tav tm="0">
                                          <p:val>
                                            <p:fltVal val="0"/>
                                          </p:val>
                                        </p:tav>
                                        <p:tav tm="100000">
                                          <p:val>
                                            <p:strVal val="#ppt_h"/>
                                          </p:val>
                                        </p:tav>
                                      </p:tavLst>
                                    </p:anim>
                                    <p:animEffect transition="in" filter="fade">
                                      <p:cBhvr>
                                        <p:cTn id="105" dur="500"/>
                                        <p:tgtEl>
                                          <p:spTgt spid="20"/>
                                        </p:tgtEl>
                                      </p:cBhvr>
                                    </p:animEffect>
                                  </p:childTnLst>
                                </p:cTn>
                              </p:par>
                            </p:childTnLst>
                          </p:cTn>
                        </p:par>
                        <p:par>
                          <p:cTn id="106" fill="hold">
                            <p:stCondLst>
                              <p:cond delay="11500"/>
                            </p:stCondLst>
                            <p:childTnLst>
                              <p:par>
                                <p:cTn id="107" presetID="22" presetClass="entr" presetSubtype="8" fill="hold" nodeType="afterEffect">
                                  <p:stCondLst>
                                    <p:cond delay="0"/>
                                  </p:stCondLst>
                                  <p:childTnLst>
                                    <p:set>
                                      <p:cBhvr>
                                        <p:cTn id="108" dur="1" fill="hold">
                                          <p:stCondLst>
                                            <p:cond delay="0"/>
                                          </p:stCondLst>
                                        </p:cTn>
                                        <p:tgtEl>
                                          <p:spTgt spid="41"/>
                                        </p:tgtEl>
                                        <p:attrNameLst>
                                          <p:attrName>style.visibility</p:attrName>
                                        </p:attrNameLst>
                                      </p:cBhvr>
                                      <p:to>
                                        <p:strVal val="visible"/>
                                      </p:to>
                                    </p:set>
                                    <p:animEffect transition="in" filter="wipe(left)">
                                      <p:cBhvr>
                                        <p:cTn id="109" dur="5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p:bldP spid="16" grpId="0"/>
      <p:bldP spid="17" grpId="0"/>
      <p:bldP spid="18" grpId="0"/>
      <p:bldP spid="19" grpId="0"/>
      <p:bldP spid="20" grpId="0" animBg="1"/>
      <p:bldP spid="21" grpId="0" animBg="1"/>
      <p:bldP spid="22" grpId="0" animBg="1"/>
      <p:bldP spid="23" grpId="0" animBg="1"/>
      <p:bldP spid="24"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6542292" y="2347816"/>
            <a:ext cx="2400401" cy="923330"/>
          </a:xfrm>
          <a:prstGeom prst="rect">
            <a:avLst/>
          </a:prstGeom>
          <a:noFill/>
        </p:spPr>
        <p:txBody>
          <a:bodyPr vert="horz" wrap="none" rtlCol="0">
            <a:spAutoFit/>
          </a:bodyPr>
          <a:lstStyle>
            <a:defPPr>
              <a:defRPr lang="zh-CN"/>
            </a:defPPr>
            <a:lvl1pPr algn="ctr">
              <a:defRPr sz="7200" b="1">
                <a:solidFill>
                  <a:schemeClr val="accent5">
                    <a:lumMod val="50000"/>
                  </a:schemeClr>
                </a:solidFill>
                <a:latin typeface="Agency FB" panose="020B0503020202020204" pitchFamily="34" charset="0"/>
              </a:defRPr>
            </a:lvl1pPr>
          </a:lstStyle>
          <a:p>
            <a:pPr algn="l"/>
            <a:r>
              <a:rPr lang="en-US" altLang="zh-CN" sz="5400" dirty="0">
                <a:solidFill>
                  <a:srgbClr val="411E51"/>
                </a:solidFill>
                <a:latin typeface="Impact" panose="020B0806030902050204" pitchFamily="34" charset="0"/>
              </a:rPr>
              <a:t>PART 04</a:t>
            </a:r>
            <a:endParaRPr lang="zh-CN" altLang="en-US" sz="5400" dirty="0">
              <a:solidFill>
                <a:srgbClr val="411E51"/>
              </a:solidFill>
              <a:latin typeface="Impact" panose="020B0806030902050204" pitchFamily="34" charset="0"/>
            </a:endParaRPr>
          </a:p>
        </p:txBody>
      </p:sp>
      <p:sp>
        <p:nvSpPr>
          <p:cNvPr id="3" name="矩形 2"/>
          <p:cNvSpPr/>
          <p:nvPr/>
        </p:nvSpPr>
        <p:spPr>
          <a:xfrm>
            <a:off x="6070400" y="3382057"/>
            <a:ext cx="3262432" cy="707886"/>
          </a:xfrm>
          <a:prstGeom prst="rect">
            <a:avLst/>
          </a:prstGeom>
          <a:noFill/>
        </p:spPr>
        <p:txBody>
          <a:bodyPr wrap="none" rtlCol="0">
            <a:spAutoFit/>
          </a:bodyPr>
          <a:lstStyle/>
          <a:p>
            <a:pPr algn="ctr"/>
            <a:r>
              <a:rPr lang="zh-CN" altLang="en-US" sz="4000" b="1" dirty="0">
                <a:solidFill>
                  <a:srgbClr val="411E51"/>
                </a:solidFill>
                <a:latin typeface="微软雅黑" panose="020B0503020204020204" pitchFamily="34" charset="-122"/>
                <a:ea typeface="微软雅黑" panose="020B0503020204020204" pitchFamily="34" charset="-122"/>
              </a:rPr>
              <a:t>此处添加标题</a:t>
            </a:r>
            <a:endParaRPr lang="zh-CN" altLang="en-US" sz="4000" b="1" dirty="0">
              <a:solidFill>
                <a:srgbClr val="411E51"/>
              </a:solidFill>
              <a:latin typeface="微软雅黑" panose="020B0503020204020204" pitchFamily="34" charset="-122"/>
              <a:ea typeface="微软雅黑" panose="020B0503020204020204" pitchFamily="34" charset="-122"/>
            </a:endParaRPr>
          </a:p>
        </p:txBody>
      </p:sp>
      <p:sp>
        <p:nvSpPr>
          <p:cNvPr id="4" name="矩形 3"/>
          <p:cNvSpPr/>
          <p:nvPr/>
        </p:nvSpPr>
        <p:spPr>
          <a:xfrm>
            <a:off x="5208120" y="4186339"/>
            <a:ext cx="4986993" cy="730885"/>
          </a:xfrm>
          <a:prstGeom prst="rect">
            <a:avLst/>
          </a:prstGeom>
        </p:spPr>
        <p:txBody>
          <a:bodyPr wrap="square">
            <a:spAutoFit/>
          </a:bodyPr>
          <a:lstStyle/>
          <a:p>
            <a:pPr algn="ctr">
              <a:lnSpc>
                <a:spcPct val="130000"/>
              </a:lnSpc>
            </a:pPr>
            <a:r>
              <a:rPr lang="zh-CN" altLang="en-US" sz="1600" b="1" dirty="0">
                <a:solidFill>
                  <a:srgbClr val="411E51"/>
                </a:solidFill>
                <a:latin typeface="微软雅黑" panose="020B0503020204020204" pitchFamily="34" charset="-122"/>
                <a:ea typeface="微软雅黑" panose="020B0503020204020204" pitchFamily="34" charset="-122"/>
              </a:rPr>
              <a:t>点击此处添加文本内容，如关键词、部分简单介绍</a:t>
            </a:r>
            <a:r>
              <a:rPr lang="zh-CN" altLang="en-US" sz="1600" b="1" dirty="0" smtClean="0">
                <a:solidFill>
                  <a:srgbClr val="411E51"/>
                </a:solidFill>
                <a:latin typeface="微软雅黑" panose="020B0503020204020204" pitchFamily="34" charset="-122"/>
                <a:ea typeface="微软雅黑" panose="020B0503020204020204" pitchFamily="34" charset="-122"/>
              </a:rPr>
              <a:t>等</a:t>
            </a:r>
            <a:endParaRPr lang="en-US" altLang="zh-CN" sz="1600" b="1" dirty="0" smtClean="0">
              <a:solidFill>
                <a:srgbClr val="411E51"/>
              </a:solidFill>
              <a:latin typeface="微软雅黑" panose="020B0503020204020204" pitchFamily="34" charset="-122"/>
              <a:ea typeface="微软雅黑" panose="020B0503020204020204" pitchFamily="34" charset="-122"/>
            </a:endParaRPr>
          </a:p>
          <a:p>
            <a:pPr algn="ctr">
              <a:lnSpc>
                <a:spcPct val="130000"/>
              </a:lnSpc>
            </a:pPr>
            <a:r>
              <a:rPr lang="zh-CN" altLang="en-US" sz="1600" b="1" dirty="0">
                <a:solidFill>
                  <a:srgbClr val="411E51"/>
                </a:solidFill>
                <a:latin typeface="微软雅黑" panose="020B0503020204020204" pitchFamily="34" charset="-122"/>
                <a:ea typeface="微软雅黑" panose="020B0503020204020204" pitchFamily="34" charset="-122"/>
              </a:rPr>
              <a:t>  </a:t>
            </a:r>
            <a:endParaRPr lang="zh-CN" altLang="en-US" sz="1600" b="1" dirty="0">
              <a:solidFill>
                <a:srgbClr val="411E51"/>
              </a:solidFill>
              <a:latin typeface="微软雅黑" panose="020B0503020204020204" pitchFamily="34" charset="-122"/>
              <a:ea typeface="微软雅黑" panose="020B0503020204020204" pitchFamily="34" charset="-122"/>
            </a:endParaRPr>
          </a:p>
        </p:txBody>
      </p:sp>
      <p:pic>
        <p:nvPicPr>
          <p:cNvPr id="6" name="图片 5"/>
          <p:cNvPicPr>
            <a:picLocks noChangeAspect="1"/>
          </p:cNvPicPr>
          <p:nvPr/>
        </p:nvPicPr>
        <p:blipFill rotWithShape="1">
          <a:blip r:embed="rId1"/>
          <a:srcRect l="64582"/>
          <a:stretch>
            <a:fillRect/>
          </a:stretch>
        </p:blipFill>
        <p:spPr>
          <a:xfrm>
            <a:off x="0" y="-297"/>
            <a:ext cx="4318528" cy="6858594"/>
          </a:xfrm>
          <a:prstGeom prst="rect">
            <a:avLst/>
          </a:prstGeom>
        </p:spPr>
      </p:pic>
    </p:spTree>
  </p:cSld>
  <p:clrMapOvr>
    <a:masterClrMapping/>
  </p:clrMapOvr>
  <p:transition spd="slow" advClick="0" advTm="500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iterate type="lt">
                                    <p:tmPct val="10000"/>
                                  </p:iterate>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800"/>
                            </p:stCondLst>
                            <p:childTnLst>
                              <p:par>
                                <p:cTn id="11" presetID="53" presetClass="entr" presetSubtype="16" fill="hold" grpId="0" nodeType="afterEffect">
                                  <p:stCondLst>
                                    <p:cond delay="0"/>
                                  </p:stCondLst>
                                  <p:iterate type="lt">
                                    <p:tmPct val="10000"/>
                                  </p:iterate>
                                  <p:childTnLst>
                                    <p:set>
                                      <p:cBhvr>
                                        <p:cTn id="12" dur="1" fill="hold">
                                          <p:stCondLst>
                                            <p:cond delay="0"/>
                                          </p:stCondLst>
                                        </p:cTn>
                                        <p:tgtEl>
                                          <p:spTgt spid="3"/>
                                        </p:tgtEl>
                                        <p:attrNameLst>
                                          <p:attrName>style.visibility</p:attrName>
                                        </p:attrNameLst>
                                      </p:cBhvr>
                                      <p:to>
                                        <p:strVal val="visible"/>
                                      </p:to>
                                    </p:set>
                                    <p:anim calcmode="lin" valueType="num">
                                      <p:cBhvr>
                                        <p:cTn id="13" dur="500" fill="hold"/>
                                        <p:tgtEl>
                                          <p:spTgt spid="3"/>
                                        </p:tgtEl>
                                        <p:attrNameLst>
                                          <p:attrName>ppt_w</p:attrName>
                                        </p:attrNameLst>
                                      </p:cBhvr>
                                      <p:tavLst>
                                        <p:tav tm="0">
                                          <p:val>
                                            <p:fltVal val="0"/>
                                          </p:val>
                                        </p:tav>
                                        <p:tav tm="100000">
                                          <p:val>
                                            <p:strVal val="#ppt_w"/>
                                          </p:val>
                                        </p:tav>
                                      </p:tavLst>
                                    </p:anim>
                                    <p:anim calcmode="lin" valueType="num">
                                      <p:cBhvr>
                                        <p:cTn id="14" dur="500" fill="hold"/>
                                        <p:tgtEl>
                                          <p:spTgt spid="3"/>
                                        </p:tgtEl>
                                        <p:attrNameLst>
                                          <p:attrName>ppt_h</p:attrName>
                                        </p:attrNameLst>
                                      </p:cBhvr>
                                      <p:tavLst>
                                        <p:tav tm="0">
                                          <p:val>
                                            <p:fltVal val="0"/>
                                          </p:val>
                                        </p:tav>
                                        <p:tav tm="100000">
                                          <p:val>
                                            <p:strVal val="#ppt_h"/>
                                          </p:val>
                                        </p:tav>
                                      </p:tavLst>
                                    </p:anim>
                                    <p:animEffect transition="in" filter="fade">
                                      <p:cBhvr>
                                        <p:cTn id="15" dur="500"/>
                                        <p:tgtEl>
                                          <p:spTgt spid="3"/>
                                        </p:tgtEl>
                                      </p:cBhvr>
                                    </p:animEffect>
                                  </p:childTnLst>
                                </p:cTn>
                              </p:par>
                            </p:childTnLst>
                          </p:cTn>
                        </p:par>
                        <p:par>
                          <p:cTn id="16" fill="hold">
                            <p:stCondLst>
                              <p:cond delay="1549"/>
                            </p:stCondLst>
                            <p:childTnLst>
                              <p:par>
                                <p:cTn id="17" presetID="41" presetClass="entr" presetSubtype="0" fill="hold" grpId="0" nodeType="afterEffect">
                                  <p:stCondLst>
                                    <p:cond delay="0"/>
                                  </p:stCondLst>
                                  <p:iterate type="lt">
                                    <p:tmPct val="10000"/>
                                  </p:iterate>
                                  <p:childTnLst>
                                    <p:set>
                                      <p:cBhvr>
                                        <p:cTn id="18" dur="1" fill="hold">
                                          <p:stCondLst>
                                            <p:cond delay="0"/>
                                          </p:stCondLst>
                                        </p:cTn>
                                        <p:tgtEl>
                                          <p:spTgt spid="4">
                                            <p:txEl>
                                              <p:pRg st="0" end="0"/>
                                            </p:txEl>
                                          </p:spTgt>
                                        </p:tgtEl>
                                        <p:attrNameLst>
                                          <p:attrName>style.visibility</p:attrName>
                                        </p:attrNameLst>
                                      </p:cBhvr>
                                      <p:to>
                                        <p:strVal val="visible"/>
                                      </p:to>
                                    </p:set>
                                    <p:anim calcmode="lin" valueType="num">
                                      <p:cBhvr>
                                        <p:cTn id="19" dur="500" fill="hold"/>
                                        <p:tgtEl>
                                          <p:spTgt spid="4">
                                            <p:txEl>
                                              <p:pRg st="0" end="0"/>
                                            </p:txEl>
                                          </p:spTgt>
                                        </p:tgtEl>
                                        <p:attrNameLst>
                                          <p:attrName>ppt_x</p:attrName>
                                        </p:attrNameLst>
                                      </p:cBhvr>
                                      <p:tavLst>
                                        <p:tav tm="0">
                                          <p:val>
                                            <p:strVal val="#ppt_x"/>
                                          </p:val>
                                        </p:tav>
                                        <p:tav tm="50000">
                                          <p:val>
                                            <p:strVal val="#ppt_x+.1"/>
                                          </p:val>
                                        </p:tav>
                                        <p:tav tm="100000">
                                          <p:val>
                                            <p:strVal val="#ppt_x"/>
                                          </p:val>
                                        </p:tav>
                                      </p:tavLst>
                                    </p:anim>
                                    <p:anim calcmode="lin" valueType="num">
                                      <p:cBhvr>
                                        <p:cTn id="20" dur="500" fill="hold"/>
                                        <p:tgtEl>
                                          <p:spTgt spid="4">
                                            <p:txEl>
                                              <p:pRg st="0" end="0"/>
                                            </p:txEl>
                                          </p:spTgt>
                                        </p:tgtEl>
                                        <p:attrNameLst>
                                          <p:attrName>ppt_y</p:attrName>
                                        </p:attrNameLst>
                                      </p:cBhvr>
                                      <p:tavLst>
                                        <p:tav tm="0">
                                          <p:val>
                                            <p:strVal val="#ppt_y"/>
                                          </p:val>
                                        </p:tav>
                                        <p:tav tm="100000">
                                          <p:val>
                                            <p:strVal val="#ppt_y"/>
                                          </p:val>
                                        </p:tav>
                                      </p:tavLst>
                                    </p:anim>
                                    <p:anim calcmode="lin" valueType="num">
                                      <p:cBhvr>
                                        <p:cTn id="21" dur="500" fill="hold"/>
                                        <p:tgtEl>
                                          <p:spTgt spid="4">
                                            <p:txEl>
                                              <p:pRg st="0" end="0"/>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22" dur="500" fill="hold"/>
                                        <p:tgtEl>
                                          <p:spTgt spid="4">
                                            <p:txEl>
                                              <p:pRg st="0" end="0"/>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23" dur="500" tmFilter="0,0; .5, 1; 1, 1"/>
                                        <p:tgtEl>
                                          <p:spTgt spid="4">
                                            <p:txEl>
                                              <p:pRg st="0" end="0"/>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41" presetClass="entr" presetSubtype="0" fill="hold" grpId="0" nodeType="clickEffect">
                                  <p:stCondLst>
                                    <p:cond delay="0"/>
                                  </p:stCondLst>
                                  <p:iterate type="lt">
                                    <p:tmPct val="10000"/>
                                  </p:iterate>
                                  <p:childTnLst>
                                    <p:set>
                                      <p:cBhvr>
                                        <p:cTn id="27" dur="1" fill="hold">
                                          <p:stCondLst>
                                            <p:cond delay="0"/>
                                          </p:stCondLst>
                                        </p:cTn>
                                        <p:tgtEl>
                                          <p:spTgt spid="4">
                                            <p:txEl>
                                              <p:pRg st="1" end="1"/>
                                            </p:txEl>
                                          </p:spTgt>
                                        </p:tgtEl>
                                        <p:attrNameLst>
                                          <p:attrName>style.visibility</p:attrName>
                                        </p:attrNameLst>
                                      </p:cBhvr>
                                      <p:to>
                                        <p:strVal val="visible"/>
                                      </p:to>
                                    </p:set>
                                    <p:anim calcmode="lin" valueType="num">
                                      <p:cBhvr>
                                        <p:cTn id="28" dur="500" fill="hold"/>
                                        <p:tgtEl>
                                          <p:spTgt spid="4">
                                            <p:txEl>
                                              <p:pRg st="1" end="1"/>
                                            </p:txEl>
                                          </p:spTgt>
                                        </p:tgtEl>
                                        <p:attrNameLst>
                                          <p:attrName>ppt_x</p:attrName>
                                        </p:attrNameLst>
                                      </p:cBhvr>
                                      <p:tavLst>
                                        <p:tav tm="0">
                                          <p:val>
                                            <p:strVal val="#ppt_x"/>
                                          </p:val>
                                        </p:tav>
                                        <p:tav tm="50000">
                                          <p:val>
                                            <p:strVal val="#ppt_x+.1"/>
                                          </p:val>
                                        </p:tav>
                                        <p:tav tm="100000">
                                          <p:val>
                                            <p:strVal val="#ppt_x"/>
                                          </p:val>
                                        </p:tav>
                                      </p:tavLst>
                                    </p:anim>
                                    <p:anim calcmode="lin" valueType="num">
                                      <p:cBhvr>
                                        <p:cTn id="29" dur="500" fill="hold"/>
                                        <p:tgtEl>
                                          <p:spTgt spid="4">
                                            <p:txEl>
                                              <p:pRg st="1" end="1"/>
                                            </p:txEl>
                                          </p:spTgt>
                                        </p:tgtEl>
                                        <p:attrNameLst>
                                          <p:attrName>ppt_y</p:attrName>
                                        </p:attrNameLst>
                                      </p:cBhvr>
                                      <p:tavLst>
                                        <p:tav tm="0">
                                          <p:val>
                                            <p:strVal val="#ppt_y"/>
                                          </p:val>
                                        </p:tav>
                                        <p:tav tm="100000">
                                          <p:val>
                                            <p:strVal val="#ppt_y"/>
                                          </p:val>
                                        </p:tav>
                                      </p:tavLst>
                                    </p:anim>
                                    <p:anim calcmode="lin" valueType="num">
                                      <p:cBhvr>
                                        <p:cTn id="30" dur="500" fill="hold"/>
                                        <p:tgtEl>
                                          <p:spTgt spid="4">
                                            <p:txEl>
                                              <p:pRg st="1" end="1"/>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31" dur="500" fill="hold"/>
                                        <p:tgtEl>
                                          <p:spTgt spid="4">
                                            <p:txEl>
                                              <p:pRg st="1" end="1"/>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32" dur="500" tmFilter="0,0; .5, 1; 1, 1"/>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PA_直接连接符 1"/>
          <p:cNvCxnSpPr/>
          <p:nvPr>
            <p:custDataLst>
              <p:tags r:id="rId1"/>
            </p:custDataLst>
          </p:nvPr>
        </p:nvCxnSpPr>
        <p:spPr>
          <a:xfrm>
            <a:off x="911424" y="3849264"/>
            <a:ext cx="10369152" cy="0"/>
          </a:xfrm>
          <a:prstGeom prst="line">
            <a:avLst/>
          </a:prstGeom>
          <a:ln w="6350">
            <a:solidFill>
              <a:schemeClr val="tx1">
                <a:lumMod val="75000"/>
                <a:lumOff val="25000"/>
              </a:schemeClr>
            </a:solidFill>
            <a:prstDash val="dash"/>
            <a:headEnd type="diamond"/>
            <a:tailEnd type="triangle"/>
          </a:ln>
        </p:spPr>
        <p:style>
          <a:lnRef idx="1">
            <a:schemeClr val="accent1"/>
          </a:lnRef>
          <a:fillRef idx="0">
            <a:schemeClr val="accent1"/>
          </a:fillRef>
          <a:effectRef idx="0">
            <a:schemeClr val="accent1"/>
          </a:effectRef>
          <a:fontRef idx="minor">
            <a:schemeClr val="tx1"/>
          </a:fontRef>
        </p:style>
      </p:cxnSp>
      <p:grpSp>
        <p:nvGrpSpPr>
          <p:cNvPr id="3" name="PA_组合 2"/>
          <p:cNvGrpSpPr/>
          <p:nvPr>
            <p:custDataLst>
              <p:tags r:id="rId2"/>
            </p:custDataLst>
          </p:nvPr>
        </p:nvGrpSpPr>
        <p:grpSpPr>
          <a:xfrm>
            <a:off x="1295467" y="3609865"/>
            <a:ext cx="1288752" cy="461665"/>
            <a:chOff x="1656597" y="1946760"/>
            <a:chExt cx="966564" cy="346249"/>
          </a:xfrm>
        </p:grpSpPr>
        <p:grpSp>
          <p:nvGrpSpPr>
            <p:cNvPr id="4" name="组合 3"/>
            <p:cNvGrpSpPr/>
            <p:nvPr/>
          </p:nvGrpSpPr>
          <p:grpSpPr>
            <a:xfrm>
              <a:off x="1656597" y="1995686"/>
              <a:ext cx="966564" cy="261249"/>
              <a:chOff x="969377" y="2505729"/>
              <a:chExt cx="1021353" cy="276058"/>
            </a:xfrm>
          </p:grpSpPr>
          <p:sp>
            <p:nvSpPr>
              <p:cNvPr id="6" name="矩形 5"/>
              <p:cNvSpPr/>
              <p:nvPr/>
            </p:nvSpPr>
            <p:spPr>
              <a:xfrm>
                <a:off x="1162680" y="2505729"/>
                <a:ext cx="634748" cy="276058"/>
              </a:xfrm>
              <a:prstGeom prst="rect">
                <a:avLst/>
              </a:prstGeom>
              <a:solidFill>
                <a:schemeClr val="accent1"/>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sz="2400">
                  <a:solidFill>
                    <a:schemeClr val="bg1"/>
                  </a:solidFill>
                  <a:latin typeface="+mj-lt"/>
                </a:endParaRPr>
              </a:p>
            </p:txBody>
          </p:sp>
          <p:sp>
            <p:nvSpPr>
              <p:cNvPr id="7" name="等腰三角形 6"/>
              <p:cNvSpPr/>
              <p:nvPr/>
            </p:nvSpPr>
            <p:spPr>
              <a:xfrm rot="16200000">
                <a:off x="955177" y="2555013"/>
                <a:ext cx="205889" cy="177490"/>
              </a:xfrm>
              <a:prstGeom prst="triangle">
                <a:avLst/>
              </a:prstGeom>
              <a:solidFill>
                <a:schemeClr val="accent1"/>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sz="2400">
                  <a:solidFill>
                    <a:schemeClr val="bg1"/>
                  </a:solidFill>
                  <a:latin typeface="+mj-lt"/>
                </a:endParaRPr>
              </a:p>
            </p:txBody>
          </p:sp>
          <p:sp>
            <p:nvSpPr>
              <p:cNvPr id="8" name="等腰三角形 7"/>
              <p:cNvSpPr/>
              <p:nvPr/>
            </p:nvSpPr>
            <p:spPr>
              <a:xfrm rot="5400000" flipH="1">
                <a:off x="1799040" y="2555013"/>
                <a:ext cx="205889" cy="177490"/>
              </a:xfrm>
              <a:prstGeom prst="triangle">
                <a:avLst/>
              </a:prstGeom>
              <a:solidFill>
                <a:schemeClr val="accent1"/>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sz="2400">
                  <a:solidFill>
                    <a:schemeClr val="bg1"/>
                  </a:solidFill>
                  <a:latin typeface="+mj-lt"/>
                </a:endParaRPr>
              </a:p>
            </p:txBody>
          </p:sp>
        </p:grpSp>
        <p:sp>
          <p:nvSpPr>
            <p:cNvPr id="5" name="TextBox 63"/>
            <p:cNvSpPr txBox="1"/>
            <p:nvPr/>
          </p:nvSpPr>
          <p:spPr>
            <a:xfrm>
              <a:off x="1840352" y="1946760"/>
              <a:ext cx="588142" cy="346249"/>
            </a:xfrm>
            <a:prstGeom prst="rect">
              <a:avLst/>
            </a:prstGeom>
            <a:noFill/>
          </p:spPr>
          <p:txBody>
            <a:bodyPr wrap="none" rtlCol="0">
              <a:spAutoFit/>
            </a:bodyPr>
            <a:lstStyle/>
            <a:p>
              <a:r>
                <a:rPr lang="en-US" altLang="zh-CN" sz="2400" dirty="0">
                  <a:solidFill>
                    <a:schemeClr val="bg1"/>
                  </a:solidFill>
                  <a:latin typeface="+mj-lt"/>
                </a:rPr>
                <a:t>2013</a:t>
              </a:r>
              <a:endParaRPr lang="zh-CN" altLang="en-US" sz="2400" dirty="0">
                <a:solidFill>
                  <a:schemeClr val="bg1"/>
                </a:solidFill>
                <a:latin typeface="+mj-lt"/>
              </a:endParaRPr>
            </a:p>
          </p:txBody>
        </p:sp>
      </p:grpSp>
      <p:grpSp>
        <p:nvGrpSpPr>
          <p:cNvPr id="9" name="PA_组合 8"/>
          <p:cNvGrpSpPr/>
          <p:nvPr>
            <p:custDataLst>
              <p:tags r:id="rId3"/>
            </p:custDataLst>
          </p:nvPr>
        </p:nvGrpSpPr>
        <p:grpSpPr>
          <a:xfrm>
            <a:off x="3301537" y="3603044"/>
            <a:ext cx="1288752" cy="461665"/>
            <a:chOff x="1656597" y="1941644"/>
            <a:chExt cx="966564" cy="346249"/>
          </a:xfrm>
        </p:grpSpPr>
        <p:grpSp>
          <p:nvGrpSpPr>
            <p:cNvPr id="10" name="组合 9"/>
            <p:cNvGrpSpPr/>
            <p:nvPr/>
          </p:nvGrpSpPr>
          <p:grpSpPr>
            <a:xfrm>
              <a:off x="1656597" y="1995686"/>
              <a:ext cx="966564" cy="261249"/>
              <a:chOff x="969377" y="2505729"/>
              <a:chExt cx="1021353" cy="276058"/>
            </a:xfrm>
          </p:grpSpPr>
          <p:sp>
            <p:nvSpPr>
              <p:cNvPr id="12" name="矩形 11"/>
              <p:cNvSpPr/>
              <p:nvPr/>
            </p:nvSpPr>
            <p:spPr>
              <a:xfrm>
                <a:off x="1162680" y="2505729"/>
                <a:ext cx="634748" cy="276058"/>
              </a:xfrm>
              <a:prstGeom prst="rect">
                <a:avLst/>
              </a:prstGeom>
              <a:solidFill>
                <a:schemeClr val="accent2"/>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sz="2400">
                  <a:solidFill>
                    <a:schemeClr val="bg1"/>
                  </a:solidFill>
                  <a:latin typeface="+mj-lt"/>
                </a:endParaRPr>
              </a:p>
            </p:txBody>
          </p:sp>
          <p:sp>
            <p:nvSpPr>
              <p:cNvPr id="13" name="等腰三角形 12"/>
              <p:cNvSpPr/>
              <p:nvPr/>
            </p:nvSpPr>
            <p:spPr>
              <a:xfrm rot="16200000">
                <a:off x="955177" y="2555013"/>
                <a:ext cx="205889" cy="177490"/>
              </a:xfrm>
              <a:prstGeom prst="triangle">
                <a:avLst/>
              </a:prstGeom>
              <a:solidFill>
                <a:schemeClr val="accent2"/>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sz="2400">
                  <a:solidFill>
                    <a:schemeClr val="bg1"/>
                  </a:solidFill>
                  <a:latin typeface="+mj-lt"/>
                </a:endParaRPr>
              </a:p>
            </p:txBody>
          </p:sp>
          <p:sp>
            <p:nvSpPr>
              <p:cNvPr id="14" name="等腰三角形 13"/>
              <p:cNvSpPr/>
              <p:nvPr/>
            </p:nvSpPr>
            <p:spPr>
              <a:xfrm rot="5400000" flipH="1">
                <a:off x="1799040" y="2555013"/>
                <a:ext cx="205889" cy="177490"/>
              </a:xfrm>
              <a:prstGeom prst="triangle">
                <a:avLst/>
              </a:prstGeom>
              <a:solidFill>
                <a:schemeClr val="accent2"/>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sz="2400">
                  <a:solidFill>
                    <a:schemeClr val="bg1"/>
                  </a:solidFill>
                  <a:latin typeface="+mj-lt"/>
                </a:endParaRPr>
              </a:p>
            </p:txBody>
          </p:sp>
        </p:grpSp>
        <p:sp>
          <p:nvSpPr>
            <p:cNvPr id="11" name="TextBox 69"/>
            <p:cNvSpPr txBox="1"/>
            <p:nvPr/>
          </p:nvSpPr>
          <p:spPr>
            <a:xfrm>
              <a:off x="1837109" y="1941644"/>
              <a:ext cx="580928" cy="346249"/>
            </a:xfrm>
            <a:prstGeom prst="rect">
              <a:avLst/>
            </a:prstGeom>
            <a:noFill/>
          </p:spPr>
          <p:txBody>
            <a:bodyPr wrap="none" rtlCol="0">
              <a:spAutoFit/>
            </a:bodyPr>
            <a:lstStyle/>
            <a:p>
              <a:r>
                <a:rPr lang="en-US" altLang="zh-CN" sz="2400" dirty="0">
                  <a:solidFill>
                    <a:schemeClr val="bg1"/>
                  </a:solidFill>
                  <a:latin typeface="+mj-lt"/>
                </a:rPr>
                <a:t>2014</a:t>
              </a:r>
              <a:endParaRPr lang="zh-CN" altLang="en-US" sz="2400" dirty="0">
                <a:solidFill>
                  <a:schemeClr val="bg1"/>
                </a:solidFill>
                <a:latin typeface="+mj-lt"/>
              </a:endParaRPr>
            </a:p>
          </p:txBody>
        </p:sp>
      </p:grpSp>
      <p:grpSp>
        <p:nvGrpSpPr>
          <p:cNvPr id="15" name="PA_组合 14"/>
          <p:cNvGrpSpPr/>
          <p:nvPr>
            <p:custDataLst>
              <p:tags r:id="rId4"/>
            </p:custDataLst>
          </p:nvPr>
        </p:nvGrpSpPr>
        <p:grpSpPr>
          <a:xfrm>
            <a:off x="5307608" y="3603044"/>
            <a:ext cx="1288752" cy="461665"/>
            <a:chOff x="1656597" y="1941644"/>
            <a:chExt cx="966564" cy="346249"/>
          </a:xfrm>
        </p:grpSpPr>
        <p:grpSp>
          <p:nvGrpSpPr>
            <p:cNvPr id="16" name="组合 15"/>
            <p:cNvGrpSpPr/>
            <p:nvPr/>
          </p:nvGrpSpPr>
          <p:grpSpPr>
            <a:xfrm>
              <a:off x="1656597" y="1995686"/>
              <a:ext cx="966564" cy="261249"/>
              <a:chOff x="969377" y="2505729"/>
              <a:chExt cx="1021353" cy="276058"/>
            </a:xfrm>
          </p:grpSpPr>
          <p:sp>
            <p:nvSpPr>
              <p:cNvPr id="18" name="矩形 17"/>
              <p:cNvSpPr/>
              <p:nvPr/>
            </p:nvSpPr>
            <p:spPr>
              <a:xfrm>
                <a:off x="1162680" y="2505729"/>
                <a:ext cx="634748" cy="276058"/>
              </a:xfrm>
              <a:prstGeom prst="rect">
                <a:avLst/>
              </a:prstGeom>
              <a:solidFill>
                <a:schemeClr val="accent3"/>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sz="2400">
                  <a:solidFill>
                    <a:schemeClr val="bg1"/>
                  </a:solidFill>
                  <a:latin typeface="+mj-lt"/>
                </a:endParaRPr>
              </a:p>
            </p:txBody>
          </p:sp>
          <p:sp>
            <p:nvSpPr>
              <p:cNvPr id="19" name="等腰三角形 18"/>
              <p:cNvSpPr/>
              <p:nvPr/>
            </p:nvSpPr>
            <p:spPr>
              <a:xfrm rot="16200000">
                <a:off x="955177" y="2555013"/>
                <a:ext cx="205889" cy="177490"/>
              </a:xfrm>
              <a:prstGeom prst="triangle">
                <a:avLst/>
              </a:prstGeom>
              <a:solidFill>
                <a:schemeClr val="accent3"/>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sz="2400">
                  <a:solidFill>
                    <a:schemeClr val="bg1"/>
                  </a:solidFill>
                  <a:latin typeface="+mj-lt"/>
                </a:endParaRPr>
              </a:p>
            </p:txBody>
          </p:sp>
          <p:sp>
            <p:nvSpPr>
              <p:cNvPr id="20" name="等腰三角形 19"/>
              <p:cNvSpPr/>
              <p:nvPr/>
            </p:nvSpPr>
            <p:spPr>
              <a:xfrm rot="5400000" flipH="1">
                <a:off x="1799040" y="2555013"/>
                <a:ext cx="205889" cy="177490"/>
              </a:xfrm>
              <a:prstGeom prst="triangle">
                <a:avLst/>
              </a:prstGeom>
              <a:solidFill>
                <a:schemeClr val="accent3"/>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sz="2400">
                  <a:solidFill>
                    <a:schemeClr val="bg1"/>
                  </a:solidFill>
                  <a:latin typeface="+mj-lt"/>
                </a:endParaRPr>
              </a:p>
            </p:txBody>
          </p:sp>
        </p:grpSp>
        <p:sp>
          <p:nvSpPr>
            <p:cNvPr id="17" name="TextBox 75"/>
            <p:cNvSpPr txBox="1"/>
            <p:nvPr/>
          </p:nvSpPr>
          <p:spPr>
            <a:xfrm>
              <a:off x="1842773" y="1941644"/>
              <a:ext cx="589345" cy="346249"/>
            </a:xfrm>
            <a:prstGeom prst="rect">
              <a:avLst/>
            </a:prstGeom>
            <a:noFill/>
          </p:spPr>
          <p:txBody>
            <a:bodyPr wrap="none" rtlCol="0">
              <a:spAutoFit/>
            </a:bodyPr>
            <a:lstStyle/>
            <a:p>
              <a:r>
                <a:rPr lang="en-US" altLang="zh-CN" sz="2400" dirty="0">
                  <a:solidFill>
                    <a:schemeClr val="bg1"/>
                  </a:solidFill>
                  <a:latin typeface="+mj-lt"/>
                </a:rPr>
                <a:t>2015</a:t>
              </a:r>
              <a:endParaRPr lang="zh-CN" altLang="en-US" sz="2400" dirty="0">
                <a:solidFill>
                  <a:schemeClr val="bg1"/>
                </a:solidFill>
                <a:latin typeface="+mj-lt"/>
              </a:endParaRPr>
            </a:p>
          </p:txBody>
        </p:sp>
      </p:grpSp>
      <p:grpSp>
        <p:nvGrpSpPr>
          <p:cNvPr id="21" name="PA_组合 20"/>
          <p:cNvGrpSpPr/>
          <p:nvPr>
            <p:custDataLst>
              <p:tags r:id="rId5"/>
            </p:custDataLst>
          </p:nvPr>
        </p:nvGrpSpPr>
        <p:grpSpPr>
          <a:xfrm>
            <a:off x="7313679" y="3603044"/>
            <a:ext cx="1288752" cy="461665"/>
            <a:chOff x="1656597" y="1941644"/>
            <a:chExt cx="966564" cy="346249"/>
          </a:xfrm>
        </p:grpSpPr>
        <p:grpSp>
          <p:nvGrpSpPr>
            <p:cNvPr id="22" name="组合 21"/>
            <p:cNvGrpSpPr/>
            <p:nvPr/>
          </p:nvGrpSpPr>
          <p:grpSpPr>
            <a:xfrm>
              <a:off x="1656597" y="1995686"/>
              <a:ext cx="966564" cy="261249"/>
              <a:chOff x="969377" y="2505729"/>
              <a:chExt cx="1021353" cy="276058"/>
            </a:xfrm>
          </p:grpSpPr>
          <p:sp>
            <p:nvSpPr>
              <p:cNvPr id="24" name="矩形 23"/>
              <p:cNvSpPr/>
              <p:nvPr/>
            </p:nvSpPr>
            <p:spPr>
              <a:xfrm>
                <a:off x="1162680" y="2505729"/>
                <a:ext cx="634748" cy="276058"/>
              </a:xfrm>
              <a:prstGeom prst="rect">
                <a:avLst/>
              </a:prstGeom>
              <a:solidFill>
                <a:schemeClr val="accent4"/>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sz="2400">
                  <a:solidFill>
                    <a:schemeClr val="bg1"/>
                  </a:solidFill>
                  <a:latin typeface="+mj-lt"/>
                </a:endParaRPr>
              </a:p>
            </p:txBody>
          </p:sp>
          <p:sp>
            <p:nvSpPr>
              <p:cNvPr id="25" name="等腰三角形 24"/>
              <p:cNvSpPr/>
              <p:nvPr/>
            </p:nvSpPr>
            <p:spPr>
              <a:xfrm rot="16200000">
                <a:off x="955177" y="2555013"/>
                <a:ext cx="205889" cy="177490"/>
              </a:xfrm>
              <a:prstGeom prst="triangle">
                <a:avLst/>
              </a:prstGeom>
              <a:solidFill>
                <a:schemeClr val="accent4"/>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sz="2400">
                  <a:solidFill>
                    <a:schemeClr val="bg1"/>
                  </a:solidFill>
                  <a:latin typeface="+mj-lt"/>
                </a:endParaRPr>
              </a:p>
            </p:txBody>
          </p:sp>
          <p:sp>
            <p:nvSpPr>
              <p:cNvPr id="26" name="等腰三角形 25"/>
              <p:cNvSpPr/>
              <p:nvPr/>
            </p:nvSpPr>
            <p:spPr>
              <a:xfrm rot="5400000" flipH="1">
                <a:off x="1799040" y="2555013"/>
                <a:ext cx="205889" cy="177490"/>
              </a:xfrm>
              <a:prstGeom prst="triangle">
                <a:avLst/>
              </a:prstGeom>
              <a:solidFill>
                <a:schemeClr val="accent4"/>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sz="2400">
                  <a:solidFill>
                    <a:schemeClr val="bg1"/>
                  </a:solidFill>
                  <a:latin typeface="+mj-lt"/>
                </a:endParaRPr>
              </a:p>
            </p:txBody>
          </p:sp>
        </p:grpSp>
        <p:sp>
          <p:nvSpPr>
            <p:cNvPr id="23" name="TextBox 81"/>
            <p:cNvSpPr txBox="1"/>
            <p:nvPr/>
          </p:nvSpPr>
          <p:spPr>
            <a:xfrm>
              <a:off x="1841571" y="1941644"/>
              <a:ext cx="590546" cy="346249"/>
            </a:xfrm>
            <a:prstGeom prst="rect">
              <a:avLst/>
            </a:prstGeom>
            <a:noFill/>
          </p:spPr>
          <p:txBody>
            <a:bodyPr wrap="none" rtlCol="0">
              <a:spAutoFit/>
            </a:bodyPr>
            <a:lstStyle/>
            <a:p>
              <a:r>
                <a:rPr lang="en-US" altLang="zh-CN" sz="2400" dirty="0">
                  <a:solidFill>
                    <a:schemeClr val="bg1"/>
                  </a:solidFill>
                  <a:latin typeface="+mj-lt"/>
                </a:rPr>
                <a:t>2016</a:t>
              </a:r>
              <a:endParaRPr lang="zh-CN" altLang="en-US" sz="2400" dirty="0">
                <a:solidFill>
                  <a:schemeClr val="bg1"/>
                </a:solidFill>
                <a:latin typeface="+mj-lt"/>
              </a:endParaRPr>
            </a:p>
          </p:txBody>
        </p:sp>
      </p:grpSp>
      <p:grpSp>
        <p:nvGrpSpPr>
          <p:cNvPr id="27" name="PA_组合 26"/>
          <p:cNvGrpSpPr/>
          <p:nvPr>
            <p:custDataLst>
              <p:tags r:id="rId6"/>
            </p:custDataLst>
          </p:nvPr>
        </p:nvGrpSpPr>
        <p:grpSpPr>
          <a:xfrm>
            <a:off x="9319749" y="3603044"/>
            <a:ext cx="1288752" cy="461665"/>
            <a:chOff x="1656597" y="1941644"/>
            <a:chExt cx="966564" cy="346249"/>
          </a:xfrm>
        </p:grpSpPr>
        <p:grpSp>
          <p:nvGrpSpPr>
            <p:cNvPr id="28" name="组合 27"/>
            <p:cNvGrpSpPr/>
            <p:nvPr/>
          </p:nvGrpSpPr>
          <p:grpSpPr>
            <a:xfrm>
              <a:off x="1656597" y="1995686"/>
              <a:ext cx="966564" cy="261249"/>
              <a:chOff x="969377" y="2505729"/>
              <a:chExt cx="1021353" cy="276058"/>
            </a:xfrm>
          </p:grpSpPr>
          <p:sp>
            <p:nvSpPr>
              <p:cNvPr id="30" name="矩形 29"/>
              <p:cNvSpPr/>
              <p:nvPr/>
            </p:nvSpPr>
            <p:spPr>
              <a:xfrm>
                <a:off x="1162680" y="2505729"/>
                <a:ext cx="634748" cy="276058"/>
              </a:xfrm>
              <a:prstGeom prst="rect">
                <a:avLst/>
              </a:prstGeom>
              <a:solidFill>
                <a:schemeClr val="accent2"/>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sz="2400">
                  <a:solidFill>
                    <a:schemeClr val="bg1"/>
                  </a:solidFill>
                  <a:latin typeface="+mj-lt"/>
                </a:endParaRPr>
              </a:p>
            </p:txBody>
          </p:sp>
          <p:sp>
            <p:nvSpPr>
              <p:cNvPr id="31" name="等腰三角形 30"/>
              <p:cNvSpPr/>
              <p:nvPr/>
            </p:nvSpPr>
            <p:spPr>
              <a:xfrm rot="16200000">
                <a:off x="955177" y="2555013"/>
                <a:ext cx="205889" cy="177490"/>
              </a:xfrm>
              <a:prstGeom prst="triangle">
                <a:avLst/>
              </a:prstGeom>
              <a:solidFill>
                <a:schemeClr val="accent2"/>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sz="2400">
                  <a:solidFill>
                    <a:schemeClr val="bg1"/>
                  </a:solidFill>
                  <a:latin typeface="+mj-lt"/>
                </a:endParaRPr>
              </a:p>
            </p:txBody>
          </p:sp>
          <p:sp>
            <p:nvSpPr>
              <p:cNvPr id="32" name="等腰三角形 31"/>
              <p:cNvSpPr/>
              <p:nvPr/>
            </p:nvSpPr>
            <p:spPr>
              <a:xfrm rot="5400000" flipH="1">
                <a:off x="1799040" y="2555013"/>
                <a:ext cx="205889" cy="177490"/>
              </a:xfrm>
              <a:prstGeom prst="triangle">
                <a:avLst/>
              </a:prstGeom>
              <a:solidFill>
                <a:schemeClr val="accent2"/>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sz="2400" dirty="0">
                  <a:solidFill>
                    <a:schemeClr val="bg1"/>
                  </a:solidFill>
                  <a:latin typeface="+mj-lt"/>
                </a:endParaRPr>
              </a:p>
            </p:txBody>
          </p:sp>
        </p:grpSp>
        <p:sp>
          <p:nvSpPr>
            <p:cNvPr id="29" name="TextBox 87"/>
            <p:cNvSpPr txBox="1"/>
            <p:nvPr/>
          </p:nvSpPr>
          <p:spPr>
            <a:xfrm>
              <a:off x="1854192" y="1941644"/>
              <a:ext cx="555681" cy="346249"/>
            </a:xfrm>
            <a:prstGeom prst="rect">
              <a:avLst/>
            </a:prstGeom>
            <a:noFill/>
          </p:spPr>
          <p:txBody>
            <a:bodyPr wrap="none" rtlCol="0">
              <a:spAutoFit/>
            </a:bodyPr>
            <a:lstStyle/>
            <a:p>
              <a:r>
                <a:rPr lang="en-US" altLang="zh-CN" sz="2400" dirty="0">
                  <a:solidFill>
                    <a:schemeClr val="bg1"/>
                  </a:solidFill>
                  <a:latin typeface="+mj-lt"/>
                </a:rPr>
                <a:t>2017</a:t>
              </a:r>
              <a:endParaRPr lang="zh-CN" altLang="en-US" sz="2400" dirty="0">
                <a:solidFill>
                  <a:schemeClr val="bg1"/>
                </a:solidFill>
                <a:latin typeface="+mj-lt"/>
              </a:endParaRPr>
            </a:p>
          </p:txBody>
        </p:sp>
      </p:grpSp>
      <p:grpSp>
        <p:nvGrpSpPr>
          <p:cNvPr id="33" name="PA_组合 32" hidden="1"/>
          <p:cNvGrpSpPr/>
          <p:nvPr>
            <p:custDataLst>
              <p:tags r:id="rId7"/>
            </p:custDataLst>
          </p:nvPr>
        </p:nvGrpSpPr>
        <p:grpSpPr>
          <a:xfrm>
            <a:off x="1295467" y="1799536"/>
            <a:ext cx="1326956" cy="1815897"/>
            <a:chOff x="1146848" y="1210045"/>
            <a:chExt cx="995217" cy="1361923"/>
          </a:xfrm>
        </p:grpSpPr>
        <p:cxnSp>
          <p:nvCxnSpPr>
            <p:cNvPr id="34" name="直接连接符 33" hidden="1"/>
            <p:cNvCxnSpPr/>
            <p:nvPr/>
          </p:nvCxnSpPr>
          <p:spPr>
            <a:xfrm flipV="1">
              <a:off x="1644457" y="2221220"/>
              <a:ext cx="0" cy="350748"/>
            </a:xfrm>
            <a:prstGeom prst="line">
              <a:avLst/>
            </a:prstGeom>
            <a:ln w="6350">
              <a:solidFill>
                <a:schemeClr val="accent1"/>
              </a:solidFill>
              <a:prstDash val="dash"/>
              <a:headEnd type="triangle"/>
              <a:tailEnd type="none"/>
            </a:ln>
          </p:spPr>
          <p:style>
            <a:lnRef idx="1">
              <a:schemeClr val="accent1"/>
            </a:lnRef>
            <a:fillRef idx="0">
              <a:schemeClr val="accent1"/>
            </a:fillRef>
            <a:effectRef idx="0">
              <a:schemeClr val="accent1"/>
            </a:effectRef>
            <a:fontRef idx="minor">
              <a:schemeClr val="tx1"/>
            </a:fontRef>
          </p:style>
        </p:cxnSp>
        <p:sp>
          <p:nvSpPr>
            <p:cNvPr id="35" name="椭圆 34" hidden="1"/>
            <p:cNvSpPr/>
            <p:nvPr/>
          </p:nvSpPr>
          <p:spPr>
            <a:xfrm>
              <a:off x="1146848" y="1210045"/>
              <a:ext cx="995217" cy="995217"/>
            </a:xfrm>
            <a:prstGeom prst="ellipse">
              <a:avLst/>
            </a:prstGeom>
            <a:blipFill>
              <a:blip r:embed="rId8"/>
              <a:stretch>
                <a:fillRect/>
              </a:stretch>
            </a:blipFill>
            <a:ln w="63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latin typeface="+mn-ea"/>
              </a:endParaRPr>
            </a:p>
          </p:txBody>
        </p:sp>
      </p:grpSp>
      <p:grpSp>
        <p:nvGrpSpPr>
          <p:cNvPr id="36" name="PA_组合 35"/>
          <p:cNvGrpSpPr/>
          <p:nvPr>
            <p:custDataLst>
              <p:tags r:id="rId9"/>
            </p:custDataLst>
          </p:nvPr>
        </p:nvGrpSpPr>
        <p:grpSpPr>
          <a:xfrm>
            <a:off x="1049078" y="4479529"/>
            <a:ext cx="1710999" cy="1824203"/>
            <a:chOff x="786808" y="3219822"/>
            <a:chExt cx="1283249" cy="1368152"/>
          </a:xfrm>
        </p:grpSpPr>
        <p:sp>
          <p:nvSpPr>
            <p:cNvPr id="37" name="矩形 36"/>
            <p:cNvSpPr/>
            <p:nvPr/>
          </p:nvSpPr>
          <p:spPr>
            <a:xfrm>
              <a:off x="786808" y="3219822"/>
              <a:ext cx="1283249" cy="1368152"/>
            </a:xfrm>
            <a:prstGeom prst="rect">
              <a:avLst/>
            </a:prstGeom>
            <a:solidFill>
              <a:schemeClr val="accent1"/>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sz="2400">
                <a:solidFill>
                  <a:schemeClr val="bg1"/>
                </a:solidFill>
                <a:latin typeface="+mn-ea"/>
              </a:endParaRPr>
            </a:p>
          </p:txBody>
        </p:sp>
        <p:sp>
          <p:nvSpPr>
            <p:cNvPr id="38" name="矩形 1"/>
            <p:cNvSpPr>
              <a:spLocks noChangeArrowheads="1"/>
            </p:cNvSpPr>
            <p:nvPr/>
          </p:nvSpPr>
          <p:spPr bwMode="auto">
            <a:xfrm>
              <a:off x="881649" y="3319122"/>
              <a:ext cx="1085168" cy="9922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a:defRPr/>
              </a:pPr>
              <a:r>
                <a:rPr lang="zh-CN" altLang="en-US" sz="1335" kern="0" dirty="0">
                  <a:solidFill>
                    <a:schemeClr val="bg1"/>
                  </a:solidFill>
                  <a:latin typeface="+mn-ea"/>
                </a:rPr>
                <a:t>请替换文字内容，点击添加相关标题文字，修改文字内容，也可以直接复制你的内容到此。</a:t>
              </a:r>
              <a:endParaRPr lang="zh-CN" altLang="en-US" sz="1335" kern="0" dirty="0">
                <a:solidFill>
                  <a:schemeClr val="bg1"/>
                </a:solidFill>
                <a:latin typeface="+mn-ea"/>
              </a:endParaRPr>
            </a:p>
          </p:txBody>
        </p:sp>
      </p:grpSp>
      <p:grpSp>
        <p:nvGrpSpPr>
          <p:cNvPr id="39" name="PA_组合 38" hidden="1"/>
          <p:cNvGrpSpPr/>
          <p:nvPr>
            <p:custDataLst>
              <p:tags r:id="rId10"/>
            </p:custDataLst>
          </p:nvPr>
        </p:nvGrpSpPr>
        <p:grpSpPr>
          <a:xfrm>
            <a:off x="3263334" y="1799536"/>
            <a:ext cx="1326956" cy="1815897"/>
            <a:chOff x="1146848" y="1210045"/>
            <a:chExt cx="995217" cy="1361923"/>
          </a:xfrm>
        </p:grpSpPr>
        <p:cxnSp>
          <p:nvCxnSpPr>
            <p:cNvPr id="40" name="直接连接符 39" hidden="1"/>
            <p:cNvCxnSpPr/>
            <p:nvPr/>
          </p:nvCxnSpPr>
          <p:spPr>
            <a:xfrm flipV="1">
              <a:off x="1644457" y="2221220"/>
              <a:ext cx="0" cy="350748"/>
            </a:xfrm>
            <a:prstGeom prst="line">
              <a:avLst/>
            </a:prstGeom>
            <a:ln w="6350">
              <a:solidFill>
                <a:schemeClr val="accent2"/>
              </a:solidFill>
              <a:prstDash val="dash"/>
              <a:headEnd type="triangle"/>
              <a:tailEnd type="none"/>
            </a:ln>
          </p:spPr>
          <p:style>
            <a:lnRef idx="1">
              <a:schemeClr val="accent1"/>
            </a:lnRef>
            <a:fillRef idx="0">
              <a:schemeClr val="accent1"/>
            </a:fillRef>
            <a:effectRef idx="0">
              <a:schemeClr val="accent1"/>
            </a:effectRef>
            <a:fontRef idx="minor">
              <a:schemeClr val="tx1"/>
            </a:fontRef>
          </p:style>
        </p:cxnSp>
        <p:sp>
          <p:nvSpPr>
            <p:cNvPr id="41" name="椭圆 40" hidden="1"/>
            <p:cNvSpPr/>
            <p:nvPr/>
          </p:nvSpPr>
          <p:spPr>
            <a:xfrm>
              <a:off x="1146848" y="1210045"/>
              <a:ext cx="995217" cy="995217"/>
            </a:xfrm>
            <a:prstGeom prst="ellipse">
              <a:avLst/>
            </a:prstGeom>
            <a:blipFill>
              <a:blip r:embed="rId11"/>
              <a:stretch>
                <a:fillRect/>
              </a:stretch>
            </a:blipFill>
            <a:ln w="63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latin typeface="+mn-ea"/>
              </a:endParaRPr>
            </a:p>
          </p:txBody>
        </p:sp>
      </p:grpSp>
      <p:grpSp>
        <p:nvGrpSpPr>
          <p:cNvPr id="42" name="PA_组合 41"/>
          <p:cNvGrpSpPr/>
          <p:nvPr>
            <p:custDataLst>
              <p:tags r:id="rId12"/>
            </p:custDataLst>
          </p:nvPr>
        </p:nvGrpSpPr>
        <p:grpSpPr>
          <a:xfrm>
            <a:off x="2991594" y="4479529"/>
            <a:ext cx="1710999" cy="1824203"/>
            <a:chOff x="786808" y="3219822"/>
            <a:chExt cx="1283249" cy="1368152"/>
          </a:xfrm>
        </p:grpSpPr>
        <p:sp>
          <p:nvSpPr>
            <p:cNvPr id="43" name="矩形 42"/>
            <p:cNvSpPr/>
            <p:nvPr/>
          </p:nvSpPr>
          <p:spPr>
            <a:xfrm>
              <a:off x="786808" y="3219822"/>
              <a:ext cx="1283249" cy="1368152"/>
            </a:xfrm>
            <a:prstGeom prst="rect">
              <a:avLst/>
            </a:prstGeom>
            <a:solidFill>
              <a:schemeClr val="accent2"/>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sz="2400" dirty="0">
                <a:solidFill>
                  <a:schemeClr val="bg1"/>
                </a:solidFill>
                <a:latin typeface="+mn-ea"/>
              </a:endParaRPr>
            </a:p>
          </p:txBody>
        </p:sp>
        <p:sp>
          <p:nvSpPr>
            <p:cNvPr id="44" name="矩形 1"/>
            <p:cNvSpPr>
              <a:spLocks noChangeArrowheads="1"/>
            </p:cNvSpPr>
            <p:nvPr/>
          </p:nvSpPr>
          <p:spPr bwMode="auto">
            <a:xfrm>
              <a:off x="881649" y="3319122"/>
              <a:ext cx="1085168" cy="9922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a:defRPr/>
              </a:pPr>
              <a:r>
                <a:rPr lang="zh-CN" altLang="en-US" sz="1335" kern="0" dirty="0">
                  <a:solidFill>
                    <a:schemeClr val="bg1"/>
                  </a:solidFill>
                  <a:latin typeface="+mn-ea"/>
                </a:rPr>
                <a:t>请替换文字内容，点击添加相关标题文字，修改文字内容，也可以直接复制你的内容到此。</a:t>
              </a:r>
              <a:endParaRPr lang="zh-CN" altLang="en-US" sz="1335" kern="0" dirty="0">
                <a:solidFill>
                  <a:schemeClr val="bg1"/>
                </a:solidFill>
                <a:latin typeface="+mn-ea"/>
              </a:endParaRPr>
            </a:p>
          </p:txBody>
        </p:sp>
      </p:grpSp>
      <p:grpSp>
        <p:nvGrpSpPr>
          <p:cNvPr id="45" name="PA_组合 44" hidden="1"/>
          <p:cNvGrpSpPr/>
          <p:nvPr>
            <p:custDataLst>
              <p:tags r:id="rId13"/>
            </p:custDataLst>
          </p:nvPr>
        </p:nvGrpSpPr>
        <p:grpSpPr>
          <a:xfrm>
            <a:off x="5311623" y="1799536"/>
            <a:ext cx="1326956" cy="1815897"/>
            <a:chOff x="1146848" y="1210045"/>
            <a:chExt cx="995217" cy="1361923"/>
          </a:xfrm>
        </p:grpSpPr>
        <p:cxnSp>
          <p:nvCxnSpPr>
            <p:cNvPr id="46" name="直接连接符 45" hidden="1"/>
            <p:cNvCxnSpPr/>
            <p:nvPr/>
          </p:nvCxnSpPr>
          <p:spPr>
            <a:xfrm flipV="1">
              <a:off x="1644457" y="2221220"/>
              <a:ext cx="0" cy="350748"/>
            </a:xfrm>
            <a:prstGeom prst="line">
              <a:avLst/>
            </a:prstGeom>
            <a:ln w="6350">
              <a:solidFill>
                <a:schemeClr val="accent3"/>
              </a:solidFill>
              <a:prstDash val="dash"/>
              <a:headEnd type="triangle"/>
              <a:tailEnd type="none"/>
            </a:ln>
          </p:spPr>
          <p:style>
            <a:lnRef idx="1">
              <a:schemeClr val="accent1"/>
            </a:lnRef>
            <a:fillRef idx="0">
              <a:schemeClr val="accent1"/>
            </a:fillRef>
            <a:effectRef idx="0">
              <a:schemeClr val="accent1"/>
            </a:effectRef>
            <a:fontRef idx="minor">
              <a:schemeClr val="tx1"/>
            </a:fontRef>
          </p:style>
        </p:cxnSp>
        <p:sp>
          <p:nvSpPr>
            <p:cNvPr id="47" name="椭圆 46" hidden="1"/>
            <p:cNvSpPr/>
            <p:nvPr/>
          </p:nvSpPr>
          <p:spPr>
            <a:xfrm>
              <a:off x="1146848" y="1210045"/>
              <a:ext cx="995217" cy="995217"/>
            </a:xfrm>
            <a:prstGeom prst="ellipse">
              <a:avLst/>
            </a:prstGeom>
            <a:blipFill>
              <a:blip r:embed="rId14"/>
              <a:stretch>
                <a:fillRect/>
              </a:stretch>
            </a:blipFill>
            <a:ln w="63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latin typeface="+mn-ea"/>
              </a:endParaRPr>
            </a:p>
          </p:txBody>
        </p:sp>
      </p:grpSp>
      <p:grpSp>
        <p:nvGrpSpPr>
          <p:cNvPr id="48" name="PA_组合 47"/>
          <p:cNvGrpSpPr/>
          <p:nvPr>
            <p:custDataLst>
              <p:tags r:id="rId15"/>
            </p:custDataLst>
          </p:nvPr>
        </p:nvGrpSpPr>
        <p:grpSpPr>
          <a:xfrm>
            <a:off x="5039883" y="4479529"/>
            <a:ext cx="1710999" cy="1824203"/>
            <a:chOff x="786808" y="3219822"/>
            <a:chExt cx="1283249" cy="1368152"/>
          </a:xfrm>
        </p:grpSpPr>
        <p:sp>
          <p:nvSpPr>
            <p:cNvPr id="49" name="矩形 48"/>
            <p:cNvSpPr/>
            <p:nvPr/>
          </p:nvSpPr>
          <p:spPr>
            <a:xfrm>
              <a:off x="786808" y="3219822"/>
              <a:ext cx="1283249" cy="1368152"/>
            </a:xfrm>
            <a:prstGeom prst="rect">
              <a:avLst/>
            </a:prstGeom>
            <a:solidFill>
              <a:schemeClr val="accent3"/>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sz="2400">
                <a:solidFill>
                  <a:schemeClr val="bg1"/>
                </a:solidFill>
                <a:latin typeface="+mn-ea"/>
              </a:endParaRPr>
            </a:p>
          </p:txBody>
        </p:sp>
        <p:sp>
          <p:nvSpPr>
            <p:cNvPr id="50" name="矩形 1"/>
            <p:cNvSpPr>
              <a:spLocks noChangeArrowheads="1"/>
            </p:cNvSpPr>
            <p:nvPr/>
          </p:nvSpPr>
          <p:spPr bwMode="auto">
            <a:xfrm>
              <a:off x="881649" y="3319122"/>
              <a:ext cx="1085168" cy="9922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a:defRPr/>
              </a:pPr>
              <a:r>
                <a:rPr lang="zh-CN" altLang="en-US" sz="1335" kern="0" dirty="0">
                  <a:solidFill>
                    <a:schemeClr val="bg1"/>
                  </a:solidFill>
                  <a:latin typeface="+mn-ea"/>
                </a:rPr>
                <a:t>请替换文字内容，点击添加相关标题文字，修改文字内容，也可以直接复制你的内容到此。</a:t>
              </a:r>
              <a:endParaRPr lang="zh-CN" altLang="en-US" sz="1335" kern="0" dirty="0">
                <a:solidFill>
                  <a:schemeClr val="bg1"/>
                </a:solidFill>
                <a:latin typeface="+mn-ea"/>
              </a:endParaRPr>
            </a:p>
          </p:txBody>
        </p:sp>
      </p:grpSp>
      <p:grpSp>
        <p:nvGrpSpPr>
          <p:cNvPr id="51" name="PA_组合 50" hidden="1"/>
          <p:cNvGrpSpPr/>
          <p:nvPr>
            <p:custDataLst>
              <p:tags r:id="rId16"/>
            </p:custDataLst>
          </p:nvPr>
        </p:nvGrpSpPr>
        <p:grpSpPr>
          <a:xfrm>
            <a:off x="7357197" y="1799536"/>
            <a:ext cx="1326956" cy="1815897"/>
            <a:chOff x="1146848" y="1210045"/>
            <a:chExt cx="995217" cy="1361923"/>
          </a:xfrm>
        </p:grpSpPr>
        <p:cxnSp>
          <p:nvCxnSpPr>
            <p:cNvPr id="52" name="直接连接符 51" hidden="1"/>
            <p:cNvCxnSpPr/>
            <p:nvPr/>
          </p:nvCxnSpPr>
          <p:spPr>
            <a:xfrm flipV="1">
              <a:off x="1644457" y="2221220"/>
              <a:ext cx="0" cy="350748"/>
            </a:xfrm>
            <a:prstGeom prst="line">
              <a:avLst/>
            </a:prstGeom>
            <a:ln w="6350">
              <a:solidFill>
                <a:schemeClr val="accent4"/>
              </a:solidFill>
              <a:prstDash val="dash"/>
              <a:headEnd type="triangle"/>
              <a:tailEnd type="none"/>
            </a:ln>
          </p:spPr>
          <p:style>
            <a:lnRef idx="1">
              <a:schemeClr val="accent1"/>
            </a:lnRef>
            <a:fillRef idx="0">
              <a:schemeClr val="accent1"/>
            </a:fillRef>
            <a:effectRef idx="0">
              <a:schemeClr val="accent1"/>
            </a:effectRef>
            <a:fontRef idx="minor">
              <a:schemeClr val="tx1"/>
            </a:fontRef>
          </p:style>
        </p:cxnSp>
        <p:sp>
          <p:nvSpPr>
            <p:cNvPr id="53" name="椭圆 52" hidden="1"/>
            <p:cNvSpPr/>
            <p:nvPr/>
          </p:nvSpPr>
          <p:spPr>
            <a:xfrm>
              <a:off x="1146848" y="1210045"/>
              <a:ext cx="995217" cy="995217"/>
            </a:xfrm>
            <a:prstGeom prst="ellipse">
              <a:avLst/>
            </a:prstGeom>
            <a:blipFill>
              <a:blip r:embed="rId17"/>
              <a:stretch>
                <a:fillRect/>
              </a:stretch>
            </a:blipFill>
            <a:ln w="63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latin typeface="+mn-ea"/>
              </a:endParaRPr>
            </a:p>
          </p:txBody>
        </p:sp>
      </p:grpSp>
      <p:grpSp>
        <p:nvGrpSpPr>
          <p:cNvPr id="54" name="PA_组合 53"/>
          <p:cNvGrpSpPr/>
          <p:nvPr>
            <p:custDataLst>
              <p:tags r:id="rId18"/>
            </p:custDataLst>
          </p:nvPr>
        </p:nvGrpSpPr>
        <p:grpSpPr>
          <a:xfrm>
            <a:off x="7085457" y="4479529"/>
            <a:ext cx="1710999" cy="1824203"/>
            <a:chOff x="786808" y="3219822"/>
            <a:chExt cx="1283249" cy="1368152"/>
          </a:xfrm>
        </p:grpSpPr>
        <p:sp>
          <p:nvSpPr>
            <p:cNvPr id="55" name="矩形 54"/>
            <p:cNvSpPr/>
            <p:nvPr/>
          </p:nvSpPr>
          <p:spPr>
            <a:xfrm>
              <a:off x="786808" y="3219822"/>
              <a:ext cx="1283249" cy="1368152"/>
            </a:xfrm>
            <a:prstGeom prst="rect">
              <a:avLst/>
            </a:prstGeom>
            <a:solidFill>
              <a:schemeClr val="accent4"/>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sz="2400">
                <a:solidFill>
                  <a:schemeClr val="bg1"/>
                </a:solidFill>
                <a:latin typeface="+mn-ea"/>
              </a:endParaRPr>
            </a:p>
          </p:txBody>
        </p:sp>
        <p:sp>
          <p:nvSpPr>
            <p:cNvPr id="56" name="矩形 1"/>
            <p:cNvSpPr>
              <a:spLocks noChangeArrowheads="1"/>
            </p:cNvSpPr>
            <p:nvPr/>
          </p:nvSpPr>
          <p:spPr bwMode="auto">
            <a:xfrm>
              <a:off x="881649" y="3319122"/>
              <a:ext cx="1085168" cy="9922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a:defRPr/>
              </a:pPr>
              <a:r>
                <a:rPr lang="zh-CN" altLang="en-US" sz="1335" kern="0" dirty="0">
                  <a:solidFill>
                    <a:schemeClr val="bg1"/>
                  </a:solidFill>
                  <a:latin typeface="+mn-ea"/>
                </a:rPr>
                <a:t>请替换文字内容，点击添加相关标题文字，修改文字内容，也可以直接复制你的内容到此。</a:t>
              </a:r>
              <a:endParaRPr lang="zh-CN" altLang="en-US" sz="1335" kern="0" dirty="0">
                <a:solidFill>
                  <a:schemeClr val="bg1"/>
                </a:solidFill>
                <a:latin typeface="+mn-ea"/>
              </a:endParaRPr>
            </a:p>
          </p:txBody>
        </p:sp>
      </p:grpSp>
      <p:grpSp>
        <p:nvGrpSpPr>
          <p:cNvPr id="57" name="PA_组合 56" hidden="1"/>
          <p:cNvGrpSpPr/>
          <p:nvPr>
            <p:custDataLst>
              <p:tags r:id="rId19"/>
            </p:custDataLst>
          </p:nvPr>
        </p:nvGrpSpPr>
        <p:grpSpPr>
          <a:xfrm>
            <a:off x="9319749" y="1799536"/>
            <a:ext cx="1326956" cy="1815897"/>
            <a:chOff x="1146848" y="1210045"/>
            <a:chExt cx="995217" cy="1361923"/>
          </a:xfrm>
        </p:grpSpPr>
        <p:cxnSp>
          <p:nvCxnSpPr>
            <p:cNvPr id="58" name="直接连接符 57" hidden="1"/>
            <p:cNvCxnSpPr/>
            <p:nvPr/>
          </p:nvCxnSpPr>
          <p:spPr>
            <a:xfrm flipV="1">
              <a:off x="1644457" y="2221220"/>
              <a:ext cx="0" cy="350748"/>
            </a:xfrm>
            <a:prstGeom prst="line">
              <a:avLst/>
            </a:prstGeom>
            <a:ln w="6350">
              <a:solidFill>
                <a:schemeClr val="accent2"/>
              </a:solidFill>
              <a:prstDash val="dash"/>
              <a:headEnd type="triangle"/>
              <a:tailEnd type="none"/>
            </a:ln>
          </p:spPr>
          <p:style>
            <a:lnRef idx="1">
              <a:schemeClr val="accent1"/>
            </a:lnRef>
            <a:fillRef idx="0">
              <a:schemeClr val="accent1"/>
            </a:fillRef>
            <a:effectRef idx="0">
              <a:schemeClr val="accent1"/>
            </a:effectRef>
            <a:fontRef idx="minor">
              <a:schemeClr val="tx1"/>
            </a:fontRef>
          </p:style>
        </p:cxnSp>
        <p:sp>
          <p:nvSpPr>
            <p:cNvPr id="59" name="椭圆 58" hidden="1"/>
            <p:cNvSpPr/>
            <p:nvPr/>
          </p:nvSpPr>
          <p:spPr>
            <a:xfrm>
              <a:off x="1146848" y="1210045"/>
              <a:ext cx="995217" cy="995217"/>
            </a:xfrm>
            <a:prstGeom prst="ellipse">
              <a:avLst/>
            </a:prstGeom>
            <a:blipFill>
              <a:blip r:embed="rId20"/>
              <a:stretch>
                <a:fillRect/>
              </a:stretch>
            </a:blipFill>
            <a:ln w="635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latin typeface="+mn-ea"/>
              </a:endParaRPr>
            </a:p>
          </p:txBody>
        </p:sp>
      </p:grpSp>
      <p:grpSp>
        <p:nvGrpSpPr>
          <p:cNvPr id="60" name="PA_组合 59"/>
          <p:cNvGrpSpPr/>
          <p:nvPr>
            <p:custDataLst>
              <p:tags r:id="rId21"/>
            </p:custDataLst>
          </p:nvPr>
        </p:nvGrpSpPr>
        <p:grpSpPr>
          <a:xfrm>
            <a:off x="9048009" y="4479529"/>
            <a:ext cx="1710999" cy="1824203"/>
            <a:chOff x="786808" y="3219822"/>
            <a:chExt cx="1283249" cy="1368152"/>
          </a:xfrm>
        </p:grpSpPr>
        <p:sp>
          <p:nvSpPr>
            <p:cNvPr id="61" name="矩形 60"/>
            <p:cNvSpPr/>
            <p:nvPr/>
          </p:nvSpPr>
          <p:spPr>
            <a:xfrm>
              <a:off x="786808" y="3219822"/>
              <a:ext cx="1283249" cy="1368152"/>
            </a:xfrm>
            <a:prstGeom prst="rect">
              <a:avLst/>
            </a:prstGeom>
            <a:solidFill>
              <a:schemeClr val="accent2"/>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sz="2400">
                <a:solidFill>
                  <a:schemeClr val="bg1"/>
                </a:solidFill>
                <a:latin typeface="+mn-ea"/>
              </a:endParaRPr>
            </a:p>
          </p:txBody>
        </p:sp>
        <p:sp>
          <p:nvSpPr>
            <p:cNvPr id="62" name="矩形 1"/>
            <p:cNvSpPr>
              <a:spLocks noChangeArrowheads="1"/>
            </p:cNvSpPr>
            <p:nvPr/>
          </p:nvSpPr>
          <p:spPr bwMode="auto">
            <a:xfrm>
              <a:off x="881649" y="3319122"/>
              <a:ext cx="1085168" cy="9922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just">
                <a:defRPr/>
              </a:pPr>
              <a:r>
                <a:rPr lang="zh-CN" altLang="en-US" sz="1335" kern="0" dirty="0">
                  <a:solidFill>
                    <a:schemeClr val="bg1"/>
                  </a:solidFill>
                  <a:latin typeface="+mn-ea"/>
                </a:rPr>
                <a:t>请替换文字内容，点击添加相关标题文字，修改文字内容，也可以直接复制你的内容到此。</a:t>
              </a:r>
              <a:endParaRPr lang="zh-CN" altLang="en-US" sz="1335" kern="0" dirty="0">
                <a:solidFill>
                  <a:schemeClr val="bg1"/>
                </a:solidFill>
                <a:latin typeface="+mn-ea"/>
              </a:endParaRPr>
            </a:p>
          </p:txBody>
        </p:sp>
      </p:grpSp>
      <p:pic>
        <p:nvPicPr>
          <p:cNvPr id="69" name="图片占位符 68"/>
          <p:cNvPicPr>
            <a:picLocks noGrp="1" noChangeAspect="1"/>
          </p:cNvPicPr>
          <p:nvPr>
            <p:ph type="pic" sz="quarter" idx="13"/>
          </p:nvPr>
        </p:nvPicPr>
        <p:blipFill>
          <a:blip r:embed="rId22" cstate="screen">
            <a:extLst>
              <a:ext uri="{28A0092B-C50C-407E-A947-70E740481C1C}">
                <a14:useLocalDpi xmlns:a14="http://schemas.microsoft.com/office/drawing/2010/main" val="0"/>
              </a:ext>
            </a:extLst>
          </a:blip>
          <a:srcRect l="15176" r="15176"/>
          <a:stretch>
            <a:fillRect/>
          </a:stretch>
        </p:blipFill>
        <p:spPr/>
      </p:pic>
      <p:pic>
        <p:nvPicPr>
          <p:cNvPr id="71" name="图片占位符 70" descr="图片包含 室内, 墙壁&#10;&#10;已生成极高可信度的说明"/>
          <p:cNvPicPr>
            <a:picLocks noGrp="1" noChangeAspect="1"/>
          </p:cNvPicPr>
          <p:nvPr>
            <p:ph type="pic" sz="quarter" idx="14"/>
          </p:nvPr>
        </p:nvPicPr>
        <p:blipFill>
          <a:blip r:embed="rId23" cstate="screen">
            <a:extLst>
              <a:ext uri="{28A0092B-C50C-407E-A947-70E740481C1C}">
                <a14:useLocalDpi xmlns:a14="http://schemas.microsoft.com/office/drawing/2010/main" val="0"/>
              </a:ext>
            </a:extLst>
          </a:blip>
          <a:srcRect l="14257" r="14257"/>
          <a:stretch>
            <a:fillRect/>
          </a:stretch>
        </p:blipFill>
        <p:spPr/>
      </p:pic>
      <p:pic>
        <p:nvPicPr>
          <p:cNvPr id="73" name="图片占位符 72"/>
          <p:cNvPicPr>
            <a:picLocks noGrp="1" noChangeAspect="1"/>
          </p:cNvPicPr>
          <p:nvPr>
            <p:ph type="pic" sz="quarter" idx="15"/>
          </p:nvPr>
        </p:nvPicPr>
        <p:blipFill>
          <a:blip r:embed="rId24" cstate="screen">
            <a:extLst>
              <a:ext uri="{28A0092B-C50C-407E-A947-70E740481C1C}">
                <a14:useLocalDpi xmlns:a14="http://schemas.microsoft.com/office/drawing/2010/main" val="0"/>
              </a:ext>
            </a:extLst>
          </a:blip>
          <a:srcRect l="23270" r="23270"/>
          <a:stretch>
            <a:fillRect/>
          </a:stretch>
        </p:blipFill>
        <p:spPr/>
      </p:pic>
      <p:pic>
        <p:nvPicPr>
          <p:cNvPr id="75" name="图片占位符 74" descr="图片包含 文字&#10;&#10;已生成极高可信度的说明"/>
          <p:cNvPicPr>
            <a:picLocks noGrp="1" noChangeAspect="1"/>
          </p:cNvPicPr>
          <p:nvPr>
            <p:ph type="pic" sz="quarter" idx="16"/>
          </p:nvPr>
        </p:nvPicPr>
        <p:blipFill>
          <a:blip r:embed="rId25" cstate="screen">
            <a:extLst>
              <a:ext uri="{28A0092B-C50C-407E-A947-70E740481C1C}">
                <a14:useLocalDpi xmlns:a14="http://schemas.microsoft.com/office/drawing/2010/main" val="0"/>
              </a:ext>
            </a:extLst>
          </a:blip>
          <a:srcRect l="17461" r="17461"/>
          <a:stretch>
            <a:fillRect/>
          </a:stretch>
        </p:blipFill>
        <p:spPr/>
      </p:pic>
      <p:pic>
        <p:nvPicPr>
          <p:cNvPr id="77" name="图片占位符 76" descr="图片包含 人员, 建筑物, 户外&#10;&#10;已生成极高可信度的说明"/>
          <p:cNvPicPr>
            <a:picLocks noGrp="1" noChangeAspect="1"/>
          </p:cNvPicPr>
          <p:nvPr>
            <p:ph type="pic" sz="quarter" idx="17"/>
          </p:nvPr>
        </p:nvPicPr>
        <p:blipFill>
          <a:blip r:embed="rId26" cstate="screen">
            <a:extLst>
              <a:ext uri="{28A0092B-C50C-407E-A947-70E740481C1C}">
                <a14:useLocalDpi xmlns:a14="http://schemas.microsoft.com/office/drawing/2010/main" val="0"/>
              </a:ext>
            </a:extLst>
          </a:blip>
          <a:srcRect l="22884" r="22884"/>
          <a:stretch>
            <a:fillRect/>
          </a:stretch>
        </p:blipFill>
        <p:spPr/>
      </p:pic>
    </p:spTree>
  </p:cSld>
  <p:clrMapOvr>
    <a:masterClrMapping/>
  </p:clrMapOvr>
  <mc:AlternateContent xmlns:mc="http://schemas.openxmlformats.org/markup-compatibility/2006">
    <mc:Choice xmlns:p14="http://schemas.microsoft.com/office/powerpoint/2010/main" Requires="p14">
      <p:transition spd="slow" p14:dur="900" advClick="0" advTm="5000">
        <p14:warp dir="in"/>
      </p:transition>
    </mc:Choice>
    <mc:Fallback>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par>
                                <p:cTn id="8" presetID="2" presetClass="entr" presetSubtype="8" decel="65000" fill="hold" nodeType="withEffect">
                                  <p:stCondLst>
                                    <p:cond delay="500"/>
                                  </p:stCondLst>
                                  <p:childTnLst>
                                    <p:set>
                                      <p:cBhvr>
                                        <p:cTn id="9" dur="1" fill="hold">
                                          <p:stCondLst>
                                            <p:cond delay="0"/>
                                          </p:stCondLst>
                                        </p:cTn>
                                        <p:tgtEl>
                                          <p:spTgt spid="3"/>
                                        </p:tgtEl>
                                        <p:attrNameLst>
                                          <p:attrName>style.visibility</p:attrName>
                                        </p:attrNameLst>
                                      </p:cBhvr>
                                      <p:to>
                                        <p:strVal val="visible"/>
                                      </p:to>
                                    </p:set>
                                    <p:anim calcmode="lin" valueType="num">
                                      <p:cBhvr additive="base">
                                        <p:cTn id="10" dur="400" fill="hold"/>
                                        <p:tgtEl>
                                          <p:spTgt spid="3"/>
                                        </p:tgtEl>
                                        <p:attrNameLst>
                                          <p:attrName>ppt_x</p:attrName>
                                        </p:attrNameLst>
                                      </p:cBhvr>
                                      <p:tavLst>
                                        <p:tav tm="0">
                                          <p:val>
                                            <p:strVal val="0-#ppt_w/2"/>
                                          </p:val>
                                        </p:tav>
                                        <p:tav tm="100000">
                                          <p:val>
                                            <p:strVal val="#ppt_x"/>
                                          </p:val>
                                        </p:tav>
                                      </p:tavLst>
                                    </p:anim>
                                    <p:anim calcmode="lin" valueType="num">
                                      <p:cBhvr additive="base">
                                        <p:cTn id="11" dur="400" fill="hold"/>
                                        <p:tgtEl>
                                          <p:spTgt spid="3"/>
                                        </p:tgtEl>
                                        <p:attrNameLst>
                                          <p:attrName>ppt_y</p:attrName>
                                        </p:attrNameLst>
                                      </p:cBhvr>
                                      <p:tavLst>
                                        <p:tav tm="0">
                                          <p:val>
                                            <p:strVal val="#ppt_y"/>
                                          </p:val>
                                        </p:tav>
                                        <p:tav tm="100000">
                                          <p:val>
                                            <p:strVal val="#ppt_y"/>
                                          </p:val>
                                        </p:tav>
                                      </p:tavLst>
                                    </p:anim>
                                  </p:childTnLst>
                                </p:cTn>
                              </p:par>
                              <p:par>
                                <p:cTn id="12" presetID="2" presetClass="entr" presetSubtype="8" decel="65000" fill="hold" nodeType="withEffect">
                                  <p:stCondLst>
                                    <p:cond delay="700"/>
                                  </p:stCondLst>
                                  <p:childTnLst>
                                    <p:set>
                                      <p:cBhvr>
                                        <p:cTn id="13" dur="1" fill="hold">
                                          <p:stCondLst>
                                            <p:cond delay="0"/>
                                          </p:stCondLst>
                                        </p:cTn>
                                        <p:tgtEl>
                                          <p:spTgt spid="9"/>
                                        </p:tgtEl>
                                        <p:attrNameLst>
                                          <p:attrName>style.visibility</p:attrName>
                                        </p:attrNameLst>
                                      </p:cBhvr>
                                      <p:to>
                                        <p:strVal val="visible"/>
                                      </p:to>
                                    </p:set>
                                    <p:anim calcmode="lin" valueType="num">
                                      <p:cBhvr additive="base">
                                        <p:cTn id="14" dur="400" fill="hold"/>
                                        <p:tgtEl>
                                          <p:spTgt spid="9"/>
                                        </p:tgtEl>
                                        <p:attrNameLst>
                                          <p:attrName>ppt_x</p:attrName>
                                        </p:attrNameLst>
                                      </p:cBhvr>
                                      <p:tavLst>
                                        <p:tav tm="0">
                                          <p:val>
                                            <p:strVal val="0-#ppt_w/2"/>
                                          </p:val>
                                        </p:tav>
                                        <p:tav tm="100000">
                                          <p:val>
                                            <p:strVal val="#ppt_x"/>
                                          </p:val>
                                        </p:tav>
                                      </p:tavLst>
                                    </p:anim>
                                    <p:anim calcmode="lin" valueType="num">
                                      <p:cBhvr additive="base">
                                        <p:cTn id="15" dur="400" fill="hold"/>
                                        <p:tgtEl>
                                          <p:spTgt spid="9"/>
                                        </p:tgtEl>
                                        <p:attrNameLst>
                                          <p:attrName>ppt_y</p:attrName>
                                        </p:attrNameLst>
                                      </p:cBhvr>
                                      <p:tavLst>
                                        <p:tav tm="0">
                                          <p:val>
                                            <p:strVal val="#ppt_y"/>
                                          </p:val>
                                        </p:tav>
                                        <p:tav tm="100000">
                                          <p:val>
                                            <p:strVal val="#ppt_y"/>
                                          </p:val>
                                        </p:tav>
                                      </p:tavLst>
                                    </p:anim>
                                  </p:childTnLst>
                                </p:cTn>
                              </p:par>
                              <p:par>
                                <p:cTn id="16" presetID="2" presetClass="entr" presetSubtype="8" decel="65000" fill="hold" nodeType="withEffect">
                                  <p:stCondLst>
                                    <p:cond delay="900"/>
                                  </p:stCondLst>
                                  <p:childTnLst>
                                    <p:set>
                                      <p:cBhvr>
                                        <p:cTn id="17" dur="1" fill="hold">
                                          <p:stCondLst>
                                            <p:cond delay="0"/>
                                          </p:stCondLst>
                                        </p:cTn>
                                        <p:tgtEl>
                                          <p:spTgt spid="15"/>
                                        </p:tgtEl>
                                        <p:attrNameLst>
                                          <p:attrName>style.visibility</p:attrName>
                                        </p:attrNameLst>
                                      </p:cBhvr>
                                      <p:to>
                                        <p:strVal val="visible"/>
                                      </p:to>
                                    </p:set>
                                    <p:anim calcmode="lin" valueType="num">
                                      <p:cBhvr additive="base">
                                        <p:cTn id="18" dur="400" fill="hold"/>
                                        <p:tgtEl>
                                          <p:spTgt spid="15"/>
                                        </p:tgtEl>
                                        <p:attrNameLst>
                                          <p:attrName>ppt_x</p:attrName>
                                        </p:attrNameLst>
                                      </p:cBhvr>
                                      <p:tavLst>
                                        <p:tav tm="0">
                                          <p:val>
                                            <p:strVal val="0-#ppt_w/2"/>
                                          </p:val>
                                        </p:tav>
                                        <p:tav tm="100000">
                                          <p:val>
                                            <p:strVal val="#ppt_x"/>
                                          </p:val>
                                        </p:tav>
                                      </p:tavLst>
                                    </p:anim>
                                    <p:anim calcmode="lin" valueType="num">
                                      <p:cBhvr additive="base">
                                        <p:cTn id="19" dur="400" fill="hold"/>
                                        <p:tgtEl>
                                          <p:spTgt spid="15"/>
                                        </p:tgtEl>
                                        <p:attrNameLst>
                                          <p:attrName>ppt_y</p:attrName>
                                        </p:attrNameLst>
                                      </p:cBhvr>
                                      <p:tavLst>
                                        <p:tav tm="0">
                                          <p:val>
                                            <p:strVal val="#ppt_y"/>
                                          </p:val>
                                        </p:tav>
                                        <p:tav tm="100000">
                                          <p:val>
                                            <p:strVal val="#ppt_y"/>
                                          </p:val>
                                        </p:tav>
                                      </p:tavLst>
                                    </p:anim>
                                  </p:childTnLst>
                                </p:cTn>
                              </p:par>
                              <p:par>
                                <p:cTn id="20" presetID="2" presetClass="entr" presetSubtype="8" decel="65000" fill="hold" nodeType="withEffect">
                                  <p:stCondLst>
                                    <p:cond delay="1100"/>
                                  </p:stCondLst>
                                  <p:childTnLst>
                                    <p:set>
                                      <p:cBhvr>
                                        <p:cTn id="21" dur="1" fill="hold">
                                          <p:stCondLst>
                                            <p:cond delay="0"/>
                                          </p:stCondLst>
                                        </p:cTn>
                                        <p:tgtEl>
                                          <p:spTgt spid="21"/>
                                        </p:tgtEl>
                                        <p:attrNameLst>
                                          <p:attrName>style.visibility</p:attrName>
                                        </p:attrNameLst>
                                      </p:cBhvr>
                                      <p:to>
                                        <p:strVal val="visible"/>
                                      </p:to>
                                    </p:set>
                                    <p:anim calcmode="lin" valueType="num">
                                      <p:cBhvr additive="base">
                                        <p:cTn id="22" dur="400" fill="hold"/>
                                        <p:tgtEl>
                                          <p:spTgt spid="21"/>
                                        </p:tgtEl>
                                        <p:attrNameLst>
                                          <p:attrName>ppt_x</p:attrName>
                                        </p:attrNameLst>
                                      </p:cBhvr>
                                      <p:tavLst>
                                        <p:tav tm="0">
                                          <p:val>
                                            <p:strVal val="0-#ppt_w/2"/>
                                          </p:val>
                                        </p:tav>
                                        <p:tav tm="100000">
                                          <p:val>
                                            <p:strVal val="#ppt_x"/>
                                          </p:val>
                                        </p:tav>
                                      </p:tavLst>
                                    </p:anim>
                                    <p:anim calcmode="lin" valueType="num">
                                      <p:cBhvr additive="base">
                                        <p:cTn id="23" dur="400" fill="hold"/>
                                        <p:tgtEl>
                                          <p:spTgt spid="21"/>
                                        </p:tgtEl>
                                        <p:attrNameLst>
                                          <p:attrName>ppt_y</p:attrName>
                                        </p:attrNameLst>
                                      </p:cBhvr>
                                      <p:tavLst>
                                        <p:tav tm="0">
                                          <p:val>
                                            <p:strVal val="#ppt_y"/>
                                          </p:val>
                                        </p:tav>
                                        <p:tav tm="100000">
                                          <p:val>
                                            <p:strVal val="#ppt_y"/>
                                          </p:val>
                                        </p:tav>
                                      </p:tavLst>
                                    </p:anim>
                                  </p:childTnLst>
                                </p:cTn>
                              </p:par>
                              <p:par>
                                <p:cTn id="24" presetID="2" presetClass="entr" presetSubtype="8" decel="65000" fill="hold" nodeType="withEffect">
                                  <p:stCondLst>
                                    <p:cond delay="1300"/>
                                  </p:stCondLst>
                                  <p:childTnLst>
                                    <p:set>
                                      <p:cBhvr>
                                        <p:cTn id="25" dur="1" fill="hold">
                                          <p:stCondLst>
                                            <p:cond delay="0"/>
                                          </p:stCondLst>
                                        </p:cTn>
                                        <p:tgtEl>
                                          <p:spTgt spid="27"/>
                                        </p:tgtEl>
                                        <p:attrNameLst>
                                          <p:attrName>style.visibility</p:attrName>
                                        </p:attrNameLst>
                                      </p:cBhvr>
                                      <p:to>
                                        <p:strVal val="visible"/>
                                      </p:to>
                                    </p:set>
                                    <p:anim calcmode="lin" valueType="num">
                                      <p:cBhvr additive="base">
                                        <p:cTn id="26" dur="400" fill="hold"/>
                                        <p:tgtEl>
                                          <p:spTgt spid="27"/>
                                        </p:tgtEl>
                                        <p:attrNameLst>
                                          <p:attrName>ppt_x</p:attrName>
                                        </p:attrNameLst>
                                      </p:cBhvr>
                                      <p:tavLst>
                                        <p:tav tm="0">
                                          <p:val>
                                            <p:strVal val="0-#ppt_w/2"/>
                                          </p:val>
                                        </p:tav>
                                        <p:tav tm="100000">
                                          <p:val>
                                            <p:strVal val="#ppt_x"/>
                                          </p:val>
                                        </p:tav>
                                      </p:tavLst>
                                    </p:anim>
                                    <p:anim calcmode="lin" valueType="num">
                                      <p:cBhvr additive="base">
                                        <p:cTn id="27" dur="400" fill="hold"/>
                                        <p:tgtEl>
                                          <p:spTgt spid="27"/>
                                        </p:tgtEl>
                                        <p:attrNameLst>
                                          <p:attrName>ppt_y</p:attrName>
                                        </p:attrNameLst>
                                      </p:cBhvr>
                                      <p:tavLst>
                                        <p:tav tm="0">
                                          <p:val>
                                            <p:strVal val="#ppt_y"/>
                                          </p:val>
                                        </p:tav>
                                        <p:tav tm="100000">
                                          <p:val>
                                            <p:strVal val="#ppt_y"/>
                                          </p:val>
                                        </p:tav>
                                      </p:tavLst>
                                    </p:anim>
                                  </p:childTnLst>
                                </p:cTn>
                              </p:par>
                              <p:par>
                                <p:cTn id="28" presetID="2" presetClass="entr" presetSubtype="1" fill="hold" nodeType="withEffect">
                                  <p:stCondLst>
                                    <p:cond delay="1700"/>
                                  </p:stCondLst>
                                  <p:childTnLst>
                                    <p:set>
                                      <p:cBhvr>
                                        <p:cTn id="29" dur="1" fill="hold">
                                          <p:stCondLst>
                                            <p:cond delay="0"/>
                                          </p:stCondLst>
                                        </p:cTn>
                                        <p:tgtEl>
                                          <p:spTgt spid="33"/>
                                        </p:tgtEl>
                                        <p:attrNameLst>
                                          <p:attrName>style.visibility</p:attrName>
                                        </p:attrNameLst>
                                      </p:cBhvr>
                                      <p:to>
                                        <p:strVal val="visible"/>
                                      </p:to>
                                    </p:set>
                                    <p:anim calcmode="lin" valueType="num">
                                      <p:cBhvr additive="base">
                                        <p:cTn id="30" dur="500" fill="hold"/>
                                        <p:tgtEl>
                                          <p:spTgt spid="33"/>
                                        </p:tgtEl>
                                        <p:attrNameLst>
                                          <p:attrName>ppt_x</p:attrName>
                                        </p:attrNameLst>
                                      </p:cBhvr>
                                      <p:tavLst>
                                        <p:tav tm="0">
                                          <p:val>
                                            <p:strVal val="#ppt_x"/>
                                          </p:val>
                                        </p:tav>
                                        <p:tav tm="100000">
                                          <p:val>
                                            <p:strVal val="#ppt_x"/>
                                          </p:val>
                                        </p:tav>
                                      </p:tavLst>
                                    </p:anim>
                                    <p:anim calcmode="lin" valueType="num">
                                      <p:cBhvr additive="base">
                                        <p:cTn id="31" dur="500" fill="hold"/>
                                        <p:tgtEl>
                                          <p:spTgt spid="33"/>
                                        </p:tgtEl>
                                        <p:attrNameLst>
                                          <p:attrName>ppt_y</p:attrName>
                                        </p:attrNameLst>
                                      </p:cBhvr>
                                      <p:tavLst>
                                        <p:tav tm="0">
                                          <p:val>
                                            <p:strVal val="0-#ppt_h/2"/>
                                          </p:val>
                                        </p:tav>
                                        <p:tav tm="100000">
                                          <p:val>
                                            <p:strVal val="#ppt_y"/>
                                          </p:val>
                                        </p:tav>
                                      </p:tavLst>
                                    </p:anim>
                                  </p:childTnLst>
                                </p:cTn>
                              </p:par>
                              <p:par>
                                <p:cTn id="32" presetID="10" presetClass="entr" presetSubtype="0" fill="hold" nodeType="withEffect">
                                  <p:stCondLst>
                                    <p:cond delay="1700"/>
                                  </p:stCondLst>
                                  <p:childTnLst>
                                    <p:set>
                                      <p:cBhvr>
                                        <p:cTn id="33" dur="1" fill="hold">
                                          <p:stCondLst>
                                            <p:cond delay="0"/>
                                          </p:stCondLst>
                                        </p:cTn>
                                        <p:tgtEl>
                                          <p:spTgt spid="36"/>
                                        </p:tgtEl>
                                        <p:attrNameLst>
                                          <p:attrName>style.visibility</p:attrName>
                                        </p:attrNameLst>
                                      </p:cBhvr>
                                      <p:to>
                                        <p:strVal val="visible"/>
                                      </p:to>
                                    </p:set>
                                    <p:animEffect transition="in" filter="fade">
                                      <p:cBhvr>
                                        <p:cTn id="34" dur="500"/>
                                        <p:tgtEl>
                                          <p:spTgt spid="36"/>
                                        </p:tgtEl>
                                      </p:cBhvr>
                                    </p:animEffect>
                                  </p:childTnLst>
                                </p:cTn>
                              </p:par>
                              <p:par>
                                <p:cTn id="35" presetID="2" presetClass="entr" presetSubtype="1" fill="hold" nodeType="withEffect">
                                  <p:stCondLst>
                                    <p:cond delay="2200"/>
                                  </p:stCondLst>
                                  <p:childTnLst>
                                    <p:set>
                                      <p:cBhvr>
                                        <p:cTn id="36" dur="1" fill="hold">
                                          <p:stCondLst>
                                            <p:cond delay="0"/>
                                          </p:stCondLst>
                                        </p:cTn>
                                        <p:tgtEl>
                                          <p:spTgt spid="39"/>
                                        </p:tgtEl>
                                        <p:attrNameLst>
                                          <p:attrName>style.visibility</p:attrName>
                                        </p:attrNameLst>
                                      </p:cBhvr>
                                      <p:to>
                                        <p:strVal val="visible"/>
                                      </p:to>
                                    </p:set>
                                    <p:anim calcmode="lin" valueType="num">
                                      <p:cBhvr additive="base">
                                        <p:cTn id="37" dur="500" fill="hold"/>
                                        <p:tgtEl>
                                          <p:spTgt spid="39"/>
                                        </p:tgtEl>
                                        <p:attrNameLst>
                                          <p:attrName>ppt_x</p:attrName>
                                        </p:attrNameLst>
                                      </p:cBhvr>
                                      <p:tavLst>
                                        <p:tav tm="0">
                                          <p:val>
                                            <p:strVal val="#ppt_x"/>
                                          </p:val>
                                        </p:tav>
                                        <p:tav tm="100000">
                                          <p:val>
                                            <p:strVal val="#ppt_x"/>
                                          </p:val>
                                        </p:tav>
                                      </p:tavLst>
                                    </p:anim>
                                    <p:anim calcmode="lin" valueType="num">
                                      <p:cBhvr additive="base">
                                        <p:cTn id="38" dur="500" fill="hold"/>
                                        <p:tgtEl>
                                          <p:spTgt spid="39"/>
                                        </p:tgtEl>
                                        <p:attrNameLst>
                                          <p:attrName>ppt_y</p:attrName>
                                        </p:attrNameLst>
                                      </p:cBhvr>
                                      <p:tavLst>
                                        <p:tav tm="0">
                                          <p:val>
                                            <p:strVal val="0-#ppt_h/2"/>
                                          </p:val>
                                        </p:tav>
                                        <p:tav tm="100000">
                                          <p:val>
                                            <p:strVal val="#ppt_y"/>
                                          </p:val>
                                        </p:tav>
                                      </p:tavLst>
                                    </p:anim>
                                  </p:childTnLst>
                                </p:cTn>
                              </p:par>
                              <p:par>
                                <p:cTn id="39" presetID="10" presetClass="entr" presetSubtype="0" fill="hold" nodeType="withEffect">
                                  <p:stCondLst>
                                    <p:cond delay="2200"/>
                                  </p:stCondLst>
                                  <p:childTnLst>
                                    <p:set>
                                      <p:cBhvr>
                                        <p:cTn id="40" dur="1" fill="hold">
                                          <p:stCondLst>
                                            <p:cond delay="0"/>
                                          </p:stCondLst>
                                        </p:cTn>
                                        <p:tgtEl>
                                          <p:spTgt spid="42"/>
                                        </p:tgtEl>
                                        <p:attrNameLst>
                                          <p:attrName>style.visibility</p:attrName>
                                        </p:attrNameLst>
                                      </p:cBhvr>
                                      <p:to>
                                        <p:strVal val="visible"/>
                                      </p:to>
                                    </p:set>
                                    <p:animEffect transition="in" filter="fade">
                                      <p:cBhvr>
                                        <p:cTn id="41" dur="500"/>
                                        <p:tgtEl>
                                          <p:spTgt spid="42"/>
                                        </p:tgtEl>
                                      </p:cBhvr>
                                    </p:animEffect>
                                  </p:childTnLst>
                                </p:cTn>
                              </p:par>
                              <p:par>
                                <p:cTn id="42" presetID="2" presetClass="entr" presetSubtype="1" fill="hold" nodeType="withEffect">
                                  <p:stCondLst>
                                    <p:cond delay="2700"/>
                                  </p:stCondLst>
                                  <p:childTnLst>
                                    <p:set>
                                      <p:cBhvr>
                                        <p:cTn id="43" dur="1" fill="hold">
                                          <p:stCondLst>
                                            <p:cond delay="0"/>
                                          </p:stCondLst>
                                        </p:cTn>
                                        <p:tgtEl>
                                          <p:spTgt spid="45"/>
                                        </p:tgtEl>
                                        <p:attrNameLst>
                                          <p:attrName>style.visibility</p:attrName>
                                        </p:attrNameLst>
                                      </p:cBhvr>
                                      <p:to>
                                        <p:strVal val="visible"/>
                                      </p:to>
                                    </p:set>
                                    <p:anim calcmode="lin" valueType="num">
                                      <p:cBhvr additive="base">
                                        <p:cTn id="44" dur="500" fill="hold"/>
                                        <p:tgtEl>
                                          <p:spTgt spid="45"/>
                                        </p:tgtEl>
                                        <p:attrNameLst>
                                          <p:attrName>ppt_x</p:attrName>
                                        </p:attrNameLst>
                                      </p:cBhvr>
                                      <p:tavLst>
                                        <p:tav tm="0">
                                          <p:val>
                                            <p:strVal val="#ppt_x"/>
                                          </p:val>
                                        </p:tav>
                                        <p:tav tm="100000">
                                          <p:val>
                                            <p:strVal val="#ppt_x"/>
                                          </p:val>
                                        </p:tav>
                                      </p:tavLst>
                                    </p:anim>
                                    <p:anim calcmode="lin" valueType="num">
                                      <p:cBhvr additive="base">
                                        <p:cTn id="45" dur="500" fill="hold"/>
                                        <p:tgtEl>
                                          <p:spTgt spid="45"/>
                                        </p:tgtEl>
                                        <p:attrNameLst>
                                          <p:attrName>ppt_y</p:attrName>
                                        </p:attrNameLst>
                                      </p:cBhvr>
                                      <p:tavLst>
                                        <p:tav tm="0">
                                          <p:val>
                                            <p:strVal val="0-#ppt_h/2"/>
                                          </p:val>
                                        </p:tav>
                                        <p:tav tm="100000">
                                          <p:val>
                                            <p:strVal val="#ppt_y"/>
                                          </p:val>
                                        </p:tav>
                                      </p:tavLst>
                                    </p:anim>
                                  </p:childTnLst>
                                </p:cTn>
                              </p:par>
                              <p:par>
                                <p:cTn id="46" presetID="10" presetClass="entr" presetSubtype="0" fill="hold" nodeType="withEffect">
                                  <p:stCondLst>
                                    <p:cond delay="2700"/>
                                  </p:stCondLst>
                                  <p:childTnLst>
                                    <p:set>
                                      <p:cBhvr>
                                        <p:cTn id="47" dur="1" fill="hold">
                                          <p:stCondLst>
                                            <p:cond delay="0"/>
                                          </p:stCondLst>
                                        </p:cTn>
                                        <p:tgtEl>
                                          <p:spTgt spid="48"/>
                                        </p:tgtEl>
                                        <p:attrNameLst>
                                          <p:attrName>style.visibility</p:attrName>
                                        </p:attrNameLst>
                                      </p:cBhvr>
                                      <p:to>
                                        <p:strVal val="visible"/>
                                      </p:to>
                                    </p:set>
                                    <p:animEffect transition="in" filter="fade">
                                      <p:cBhvr>
                                        <p:cTn id="48" dur="500"/>
                                        <p:tgtEl>
                                          <p:spTgt spid="48"/>
                                        </p:tgtEl>
                                      </p:cBhvr>
                                    </p:animEffect>
                                  </p:childTnLst>
                                </p:cTn>
                              </p:par>
                              <p:par>
                                <p:cTn id="49" presetID="2" presetClass="entr" presetSubtype="1" fill="hold" nodeType="withEffect">
                                  <p:stCondLst>
                                    <p:cond delay="3200"/>
                                  </p:stCondLst>
                                  <p:childTnLst>
                                    <p:set>
                                      <p:cBhvr>
                                        <p:cTn id="50" dur="1" fill="hold">
                                          <p:stCondLst>
                                            <p:cond delay="0"/>
                                          </p:stCondLst>
                                        </p:cTn>
                                        <p:tgtEl>
                                          <p:spTgt spid="51"/>
                                        </p:tgtEl>
                                        <p:attrNameLst>
                                          <p:attrName>style.visibility</p:attrName>
                                        </p:attrNameLst>
                                      </p:cBhvr>
                                      <p:to>
                                        <p:strVal val="visible"/>
                                      </p:to>
                                    </p:set>
                                    <p:anim calcmode="lin" valueType="num">
                                      <p:cBhvr additive="base">
                                        <p:cTn id="51" dur="500" fill="hold"/>
                                        <p:tgtEl>
                                          <p:spTgt spid="51"/>
                                        </p:tgtEl>
                                        <p:attrNameLst>
                                          <p:attrName>ppt_x</p:attrName>
                                        </p:attrNameLst>
                                      </p:cBhvr>
                                      <p:tavLst>
                                        <p:tav tm="0">
                                          <p:val>
                                            <p:strVal val="#ppt_x"/>
                                          </p:val>
                                        </p:tav>
                                        <p:tav tm="100000">
                                          <p:val>
                                            <p:strVal val="#ppt_x"/>
                                          </p:val>
                                        </p:tav>
                                      </p:tavLst>
                                    </p:anim>
                                    <p:anim calcmode="lin" valueType="num">
                                      <p:cBhvr additive="base">
                                        <p:cTn id="52" dur="500" fill="hold"/>
                                        <p:tgtEl>
                                          <p:spTgt spid="51"/>
                                        </p:tgtEl>
                                        <p:attrNameLst>
                                          <p:attrName>ppt_y</p:attrName>
                                        </p:attrNameLst>
                                      </p:cBhvr>
                                      <p:tavLst>
                                        <p:tav tm="0">
                                          <p:val>
                                            <p:strVal val="0-#ppt_h/2"/>
                                          </p:val>
                                        </p:tav>
                                        <p:tav tm="100000">
                                          <p:val>
                                            <p:strVal val="#ppt_y"/>
                                          </p:val>
                                        </p:tav>
                                      </p:tavLst>
                                    </p:anim>
                                  </p:childTnLst>
                                </p:cTn>
                              </p:par>
                              <p:par>
                                <p:cTn id="53" presetID="10" presetClass="entr" presetSubtype="0" fill="hold" nodeType="withEffect">
                                  <p:stCondLst>
                                    <p:cond delay="3200"/>
                                  </p:stCondLst>
                                  <p:childTnLst>
                                    <p:set>
                                      <p:cBhvr>
                                        <p:cTn id="54" dur="1" fill="hold">
                                          <p:stCondLst>
                                            <p:cond delay="0"/>
                                          </p:stCondLst>
                                        </p:cTn>
                                        <p:tgtEl>
                                          <p:spTgt spid="54"/>
                                        </p:tgtEl>
                                        <p:attrNameLst>
                                          <p:attrName>style.visibility</p:attrName>
                                        </p:attrNameLst>
                                      </p:cBhvr>
                                      <p:to>
                                        <p:strVal val="visible"/>
                                      </p:to>
                                    </p:set>
                                    <p:animEffect transition="in" filter="fade">
                                      <p:cBhvr>
                                        <p:cTn id="55" dur="500"/>
                                        <p:tgtEl>
                                          <p:spTgt spid="54"/>
                                        </p:tgtEl>
                                      </p:cBhvr>
                                    </p:animEffect>
                                  </p:childTnLst>
                                </p:cTn>
                              </p:par>
                              <p:par>
                                <p:cTn id="56" presetID="2" presetClass="entr" presetSubtype="1" fill="hold" nodeType="withEffect">
                                  <p:stCondLst>
                                    <p:cond delay="3700"/>
                                  </p:stCondLst>
                                  <p:childTnLst>
                                    <p:set>
                                      <p:cBhvr>
                                        <p:cTn id="57" dur="1" fill="hold">
                                          <p:stCondLst>
                                            <p:cond delay="0"/>
                                          </p:stCondLst>
                                        </p:cTn>
                                        <p:tgtEl>
                                          <p:spTgt spid="57"/>
                                        </p:tgtEl>
                                        <p:attrNameLst>
                                          <p:attrName>style.visibility</p:attrName>
                                        </p:attrNameLst>
                                      </p:cBhvr>
                                      <p:to>
                                        <p:strVal val="visible"/>
                                      </p:to>
                                    </p:set>
                                    <p:anim calcmode="lin" valueType="num">
                                      <p:cBhvr additive="base">
                                        <p:cTn id="58" dur="500" fill="hold"/>
                                        <p:tgtEl>
                                          <p:spTgt spid="57"/>
                                        </p:tgtEl>
                                        <p:attrNameLst>
                                          <p:attrName>ppt_x</p:attrName>
                                        </p:attrNameLst>
                                      </p:cBhvr>
                                      <p:tavLst>
                                        <p:tav tm="0">
                                          <p:val>
                                            <p:strVal val="#ppt_x"/>
                                          </p:val>
                                        </p:tav>
                                        <p:tav tm="100000">
                                          <p:val>
                                            <p:strVal val="#ppt_x"/>
                                          </p:val>
                                        </p:tav>
                                      </p:tavLst>
                                    </p:anim>
                                    <p:anim calcmode="lin" valueType="num">
                                      <p:cBhvr additive="base">
                                        <p:cTn id="59" dur="500" fill="hold"/>
                                        <p:tgtEl>
                                          <p:spTgt spid="57"/>
                                        </p:tgtEl>
                                        <p:attrNameLst>
                                          <p:attrName>ppt_y</p:attrName>
                                        </p:attrNameLst>
                                      </p:cBhvr>
                                      <p:tavLst>
                                        <p:tav tm="0">
                                          <p:val>
                                            <p:strVal val="0-#ppt_h/2"/>
                                          </p:val>
                                        </p:tav>
                                        <p:tav tm="100000">
                                          <p:val>
                                            <p:strVal val="#ppt_y"/>
                                          </p:val>
                                        </p:tav>
                                      </p:tavLst>
                                    </p:anim>
                                  </p:childTnLst>
                                </p:cTn>
                              </p:par>
                              <p:par>
                                <p:cTn id="60" presetID="10" presetClass="entr" presetSubtype="0" fill="hold" nodeType="withEffect">
                                  <p:stCondLst>
                                    <p:cond delay="3700"/>
                                  </p:stCondLst>
                                  <p:childTnLst>
                                    <p:set>
                                      <p:cBhvr>
                                        <p:cTn id="61" dur="1" fill="hold">
                                          <p:stCondLst>
                                            <p:cond delay="0"/>
                                          </p:stCondLst>
                                        </p:cTn>
                                        <p:tgtEl>
                                          <p:spTgt spid="60"/>
                                        </p:tgtEl>
                                        <p:attrNameLst>
                                          <p:attrName>style.visibility</p:attrName>
                                        </p:attrNameLst>
                                      </p:cBhvr>
                                      <p:to>
                                        <p:strVal val="visible"/>
                                      </p:to>
                                    </p:set>
                                    <p:animEffect transition="in" filter="fade">
                                      <p:cBhvr>
                                        <p:cTn id="62" dur="500"/>
                                        <p:tgtEl>
                                          <p:spTgt spid="6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任意多边形 37"/>
          <p:cNvSpPr/>
          <p:nvPr/>
        </p:nvSpPr>
        <p:spPr>
          <a:xfrm>
            <a:off x="-32074" y="3371132"/>
            <a:ext cx="12236938" cy="1271571"/>
          </a:xfrm>
          <a:custGeom>
            <a:avLst/>
            <a:gdLst>
              <a:gd name="connsiteX0" fmla="*/ 0 w 12721389"/>
              <a:gd name="connsiteY0" fmla="*/ 532365 h 1078137"/>
              <a:gd name="connsiteX1" fmla="*/ 3593431 w 12721389"/>
              <a:gd name="connsiteY1" fmla="*/ 51102 h 1078137"/>
              <a:gd name="connsiteX2" fmla="*/ 7908758 w 12721389"/>
              <a:gd name="connsiteY2" fmla="*/ 1077797 h 1078137"/>
              <a:gd name="connsiteX3" fmla="*/ 11774905 w 12721389"/>
              <a:gd name="connsiteY3" fmla="*/ 163397 h 1078137"/>
              <a:gd name="connsiteX4" fmla="*/ 12721389 w 12721389"/>
              <a:gd name="connsiteY4" fmla="*/ 35060 h 1078137"/>
              <a:gd name="connsiteX0-1" fmla="*/ 0 w 12721389"/>
              <a:gd name="connsiteY0-2" fmla="*/ 532365 h 1078137"/>
              <a:gd name="connsiteX1-3" fmla="*/ 3593431 w 12721389"/>
              <a:gd name="connsiteY1-4" fmla="*/ 51102 h 1078137"/>
              <a:gd name="connsiteX2-5" fmla="*/ 7908758 w 12721389"/>
              <a:gd name="connsiteY2-6" fmla="*/ 1077797 h 1078137"/>
              <a:gd name="connsiteX3-7" fmla="*/ 11774905 w 12721389"/>
              <a:gd name="connsiteY3-8" fmla="*/ 163397 h 1078137"/>
              <a:gd name="connsiteX4-9" fmla="*/ 12721389 w 12721389"/>
              <a:gd name="connsiteY4-10" fmla="*/ 35060 h 1078137"/>
              <a:gd name="connsiteX0-11" fmla="*/ 0 w 12721389"/>
              <a:gd name="connsiteY0-12" fmla="*/ 503854 h 1049626"/>
              <a:gd name="connsiteX1-13" fmla="*/ 3593431 w 12721389"/>
              <a:gd name="connsiteY1-14" fmla="*/ 22591 h 1049626"/>
              <a:gd name="connsiteX2-15" fmla="*/ 7908758 w 12721389"/>
              <a:gd name="connsiteY2-16" fmla="*/ 1049286 h 1049626"/>
              <a:gd name="connsiteX3-17" fmla="*/ 11774905 w 12721389"/>
              <a:gd name="connsiteY3-18" fmla="*/ 134886 h 1049626"/>
              <a:gd name="connsiteX4-19" fmla="*/ 12721389 w 12721389"/>
              <a:gd name="connsiteY4-20" fmla="*/ 6549 h 1049626"/>
              <a:gd name="connsiteX0-21" fmla="*/ 0 w 12368463"/>
              <a:gd name="connsiteY0-22" fmla="*/ 498433 h 1044197"/>
              <a:gd name="connsiteX1-23" fmla="*/ 3593431 w 12368463"/>
              <a:gd name="connsiteY1-24" fmla="*/ 17170 h 1044197"/>
              <a:gd name="connsiteX2-25" fmla="*/ 7908758 w 12368463"/>
              <a:gd name="connsiteY2-26" fmla="*/ 1043865 h 1044197"/>
              <a:gd name="connsiteX3-27" fmla="*/ 11774905 w 12368463"/>
              <a:gd name="connsiteY3-28" fmla="*/ 129465 h 1044197"/>
              <a:gd name="connsiteX4-29" fmla="*/ 12368463 w 12368463"/>
              <a:gd name="connsiteY4-30" fmla="*/ 113423 h 1044197"/>
              <a:gd name="connsiteX0-31" fmla="*/ 0 w 12368463"/>
              <a:gd name="connsiteY0-32" fmla="*/ 498433 h 1044197"/>
              <a:gd name="connsiteX1-33" fmla="*/ 3593431 w 12368463"/>
              <a:gd name="connsiteY1-34" fmla="*/ 17170 h 1044197"/>
              <a:gd name="connsiteX2-35" fmla="*/ 7908758 w 12368463"/>
              <a:gd name="connsiteY2-36" fmla="*/ 1043865 h 1044197"/>
              <a:gd name="connsiteX3-37" fmla="*/ 11774905 w 12368463"/>
              <a:gd name="connsiteY3-38" fmla="*/ 129465 h 1044197"/>
              <a:gd name="connsiteX4-39" fmla="*/ 12368463 w 12368463"/>
              <a:gd name="connsiteY4-40" fmla="*/ 113423 h 1044197"/>
              <a:gd name="connsiteX0-41" fmla="*/ 0 w 12368463"/>
              <a:gd name="connsiteY0-42" fmla="*/ 498433 h 1045860"/>
              <a:gd name="connsiteX1-43" fmla="*/ 3593431 w 12368463"/>
              <a:gd name="connsiteY1-44" fmla="*/ 17170 h 1045860"/>
              <a:gd name="connsiteX2-45" fmla="*/ 7908758 w 12368463"/>
              <a:gd name="connsiteY2-46" fmla="*/ 1043865 h 1045860"/>
              <a:gd name="connsiteX3-47" fmla="*/ 11357810 w 12368463"/>
              <a:gd name="connsiteY3-48" fmla="*/ 273844 h 1045860"/>
              <a:gd name="connsiteX4-49" fmla="*/ 12368463 w 12368463"/>
              <a:gd name="connsiteY4-50" fmla="*/ 113423 h 1045860"/>
              <a:gd name="connsiteX0-51" fmla="*/ 0 w 12368463"/>
              <a:gd name="connsiteY0-52" fmla="*/ 503294 h 1146765"/>
              <a:gd name="connsiteX1-53" fmla="*/ 3593431 w 12368463"/>
              <a:gd name="connsiteY1-54" fmla="*/ 22031 h 1146765"/>
              <a:gd name="connsiteX2-55" fmla="*/ 8855242 w 12368463"/>
              <a:gd name="connsiteY2-56" fmla="*/ 1144979 h 1146765"/>
              <a:gd name="connsiteX3-57" fmla="*/ 11357810 w 12368463"/>
              <a:gd name="connsiteY3-58" fmla="*/ 278705 h 1146765"/>
              <a:gd name="connsiteX4-59" fmla="*/ 12368463 w 12368463"/>
              <a:gd name="connsiteY4-60" fmla="*/ 118284 h 1146765"/>
              <a:gd name="connsiteX0-61" fmla="*/ 0 w 12368463"/>
              <a:gd name="connsiteY0-62" fmla="*/ 503294 h 1157827"/>
              <a:gd name="connsiteX1-63" fmla="*/ 3593431 w 12368463"/>
              <a:gd name="connsiteY1-64" fmla="*/ 22031 h 1157827"/>
              <a:gd name="connsiteX2-65" fmla="*/ 8855242 w 12368463"/>
              <a:gd name="connsiteY2-66" fmla="*/ 1144979 h 1157827"/>
              <a:gd name="connsiteX3-67" fmla="*/ 11357810 w 12368463"/>
              <a:gd name="connsiteY3-68" fmla="*/ 599547 h 1157827"/>
              <a:gd name="connsiteX4-69" fmla="*/ 12368463 w 12368463"/>
              <a:gd name="connsiteY4-70" fmla="*/ 118284 h 1157827"/>
              <a:gd name="connsiteX0-71" fmla="*/ 0 w 12368463"/>
              <a:gd name="connsiteY0-72" fmla="*/ 503294 h 1161527"/>
              <a:gd name="connsiteX1-73" fmla="*/ 3593431 w 12368463"/>
              <a:gd name="connsiteY1-74" fmla="*/ 22031 h 1161527"/>
              <a:gd name="connsiteX2-75" fmla="*/ 8855242 w 12368463"/>
              <a:gd name="connsiteY2-76" fmla="*/ 1144979 h 1161527"/>
              <a:gd name="connsiteX3-77" fmla="*/ 11357810 w 12368463"/>
              <a:gd name="connsiteY3-78" fmla="*/ 599547 h 1161527"/>
              <a:gd name="connsiteX4-79" fmla="*/ 12368463 w 12368463"/>
              <a:gd name="connsiteY4-80" fmla="*/ 118284 h 1161527"/>
              <a:gd name="connsiteX0-81" fmla="*/ 0 w 12609094"/>
              <a:gd name="connsiteY0-82" fmla="*/ 503294 h 1157530"/>
              <a:gd name="connsiteX1-83" fmla="*/ 3593431 w 12609094"/>
              <a:gd name="connsiteY1-84" fmla="*/ 22031 h 1157530"/>
              <a:gd name="connsiteX2-85" fmla="*/ 8855242 w 12609094"/>
              <a:gd name="connsiteY2-86" fmla="*/ 1144979 h 1157530"/>
              <a:gd name="connsiteX3-87" fmla="*/ 11357810 w 12609094"/>
              <a:gd name="connsiteY3-88" fmla="*/ 599547 h 1157530"/>
              <a:gd name="connsiteX4-89" fmla="*/ 12609094 w 12609094"/>
              <a:gd name="connsiteY4-90" fmla="*/ 198494 h 1157530"/>
              <a:gd name="connsiteX0-91" fmla="*/ 0 w 12609094"/>
              <a:gd name="connsiteY0-92" fmla="*/ 503294 h 1157530"/>
              <a:gd name="connsiteX1-93" fmla="*/ 3593431 w 12609094"/>
              <a:gd name="connsiteY1-94" fmla="*/ 22031 h 1157530"/>
              <a:gd name="connsiteX2-95" fmla="*/ 8855242 w 12609094"/>
              <a:gd name="connsiteY2-96" fmla="*/ 1144979 h 1157530"/>
              <a:gd name="connsiteX3-97" fmla="*/ 11357810 w 12609094"/>
              <a:gd name="connsiteY3-98" fmla="*/ 599547 h 1157530"/>
              <a:gd name="connsiteX4-99" fmla="*/ 12609094 w 12609094"/>
              <a:gd name="connsiteY4-100" fmla="*/ 198494 h 1157530"/>
              <a:gd name="connsiteX0-101" fmla="*/ 0 w 12609094"/>
              <a:gd name="connsiteY0-102" fmla="*/ 503294 h 1157530"/>
              <a:gd name="connsiteX1-103" fmla="*/ 3593431 w 12609094"/>
              <a:gd name="connsiteY1-104" fmla="*/ 22031 h 1157530"/>
              <a:gd name="connsiteX2-105" fmla="*/ 8678779 w 12609094"/>
              <a:gd name="connsiteY2-106" fmla="*/ 1144979 h 1157530"/>
              <a:gd name="connsiteX3-107" fmla="*/ 11357810 w 12609094"/>
              <a:gd name="connsiteY3-108" fmla="*/ 599547 h 1157530"/>
              <a:gd name="connsiteX4-109" fmla="*/ 12609094 w 12609094"/>
              <a:gd name="connsiteY4-110" fmla="*/ 198494 h 1157530"/>
              <a:gd name="connsiteX0-111" fmla="*/ 0 w 12609094"/>
              <a:gd name="connsiteY0-112" fmla="*/ 503294 h 1145790"/>
              <a:gd name="connsiteX1-113" fmla="*/ 3593431 w 12609094"/>
              <a:gd name="connsiteY1-114" fmla="*/ 22031 h 1145790"/>
              <a:gd name="connsiteX2-115" fmla="*/ 8678779 w 12609094"/>
              <a:gd name="connsiteY2-116" fmla="*/ 1144979 h 1145790"/>
              <a:gd name="connsiteX3-117" fmla="*/ 12609094 w 12609094"/>
              <a:gd name="connsiteY3-118" fmla="*/ 198494 h 1145790"/>
              <a:gd name="connsiteX0-119" fmla="*/ 0 w 12609094"/>
              <a:gd name="connsiteY0-120" fmla="*/ 458098 h 1100219"/>
              <a:gd name="connsiteX1-121" fmla="*/ 4010526 w 12609094"/>
              <a:gd name="connsiteY1-122" fmla="*/ 24961 h 1100219"/>
              <a:gd name="connsiteX2-123" fmla="*/ 8678779 w 12609094"/>
              <a:gd name="connsiteY2-124" fmla="*/ 1099783 h 1100219"/>
              <a:gd name="connsiteX3-125" fmla="*/ 12609094 w 12609094"/>
              <a:gd name="connsiteY3-126" fmla="*/ 153298 h 1100219"/>
              <a:gd name="connsiteX0-127" fmla="*/ 0 w 12609094"/>
              <a:gd name="connsiteY0-128" fmla="*/ 459006 h 1117160"/>
              <a:gd name="connsiteX1-129" fmla="*/ 4010526 w 12609094"/>
              <a:gd name="connsiteY1-130" fmla="*/ 25869 h 1117160"/>
              <a:gd name="connsiteX2-131" fmla="*/ 8999621 w 12609094"/>
              <a:gd name="connsiteY2-132" fmla="*/ 1116733 h 1117160"/>
              <a:gd name="connsiteX3-133" fmla="*/ 12609094 w 12609094"/>
              <a:gd name="connsiteY3-134" fmla="*/ 154206 h 1117160"/>
              <a:gd name="connsiteX0-135" fmla="*/ 0 w 12288251"/>
              <a:gd name="connsiteY0-136" fmla="*/ 459006 h 1118949"/>
              <a:gd name="connsiteX1-137" fmla="*/ 4010526 w 12288251"/>
              <a:gd name="connsiteY1-138" fmla="*/ 25869 h 1118949"/>
              <a:gd name="connsiteX2-139" fmla="*/ 8999621 w 12288251"/>
              <a:gd name="connsiteY2-140" fmla="*/ 1116733 h 1118949"/>
              <a:gd name="connsiteX3-141" fmla="*/ 12288251 w 12288251"/>
              <a:gd name="connsiteY3-142" fmla="*/ 298585 h 1118949"/>
              <a:gd name="connsiteX0-143" fmla="*/ 0 w 12288251"/>
              <a:gd name="connsiteY0-144" fmla="*/ 459006 h 1119678"/>
              <a:gd name="connsiteX1-145" fmla="*/ 4010526 w 12288251"/>
              <a:gd name="connsiteY1-146" fmla="*/ 25869 h 1119678"/>
              <a:gd name="connsiteX2-147" fmla="*/ 8999621 w 12288251"/>
              <a:gd name="connsiteY2-148" fmla="*/ 1116733 h 1119678"/>
              <a:gd name="connsiteX3-149" fmla="*/ 12288251 w 12288251"/>
              <a:gd name="connsiteY3-150" fmla="*/ 298585 h 1119678"/>
              <a:gd name="connsiteX0-151" fmla="*/ 0 w 12336378"/>
              <a:gd name="connsiteY0-152" fmla="*/ 459006 h 1119678"/>
              <a:gd name="connsiteX1-153" fmla="*/ 4010526 w 12336378"/>
              <a:gd name="connsiteY1-154" fmla="*/ 25869 h 1119678"/>
              <a:gd name="connsiteX2-155" fmla="*/ 8999621 w 12336378"/>
              <a:gd name="connsiteY2-156" fmla="*/ 1116733 h 1119678"/>
              <a:gd name="connsiteX3-157" fmla="*/ 12336378 w 12336378"/>
              <a:gd name="connsiteY3-158" fmla="*/ 298585 h 1119678"/>
              <a:gd name="connsiteX0-159" fmla="*/ 0 w 12336378"/>
              <a:gd name="connsiteY0-160" fmla="*/ 459006 h 1119864"/>
              <a:gd name="connsiteX1-161" fmla="*/ 4010526 w 12336378"/>
              <a:gd name="connsiteY1-162" fmla="*/ 25869 h 1119864"/>
              <a:gd name="connsiteX2-163" fmla="*/ 8999621 w 12336378"/>
              <a:gd name="connsiteY2-164" fmla="*/ 1116733 h 1119864"/>
              <a:gd name="connsiteX3-165" fmla="*/ 12336378 w 12336378"/>
              <a:gd name="connsiteY3-166" fmla="*/ 298585 h 1119864"/>
              <a:gd name="connsiteX0-167" fmla="*/ 0 w 12336378"/>
              <a:gd name="connsiteY0-168" fmla="*/ 459920 h 1136723"/>
              <a:gd name="connsiteX1-169" fmla="*/ 4010526 w 12336378"/>
              <a:gd name="connsiteY1-170" fmla="*/ 26783 h 1136723"/>
              <a:gd name="connsiteX2-171" fmla="*/ 9160042 w 12336378"/>
              <a:gd name="connsiteY2-172" fmla="*/ 1133689 h 1136723"/>
              <a:gd name="connsiteX3-173" fmla="*/ 12336378 w 12336378"/>
              <a:gd name="connsiteY3-174" fmla="*/ 299499 h 1136723"/>
              <a:gd name="connsiteX0-175" fmla="*/ 0 w 12336378"/>
              <a:gd name="connsiteY0-176" fmla="*/ 489883 h 1167372"/>
              <a:gd name="connsiteX1-177" fmla="*/ 3930315 w 12336378"/>
              <a:gd name="connsiteY1-178" fmla="*/ 24662 h 1167372"/>
              <a:gd name="connsiteX2-179" fmla="*/ 9160042 w 12336378"/>
              <a:gd name="connsiteY2-180" fmla="*/ 1163652 h 1167372"/>
              <a:gd name="connsiteX3-181" fmla="*/ 12336378 w 12336378"/>
              <a:gd name="connsiteY3-182" fmla="*/ 329462 h 1167372"/>
              <a:gd name="connsiteX0-183" fmla="*/ 0 w 12336378"/>
              <a:gd name="connsiteY0-184" fmla="*/ 489883 h 1167372"/>
              <a:gd name="connsiteX1-185" fmla="*/ 3930315 w 12336378"/>
              <a:gd name="connsiteY1-186" fmla="*/ 24662 h 1167372"/>
              <a:gd name="connsiteX2-187" fmla="*/ 9160042 w 12336378"/>
              <a:gd name="connsiteY2-188" fmla="*/ 1163652 h 1167372"/>
              <a:gd name="connsiteX3-189" fmla="*/ 12336378 w 12336378"/>
              <a:gd name="connsiteY3-190" fmla="*/ 329462 h 1167372"/>
              <a:gd name="connsiteX0-191" fmla="*/ 0 w 12336378"/>
              <a:gd name="connsiteY0-192" fmla="*/ 489883 h 1166384"/>
              <a:gd name="connsiteX1-193" fmla="*/ 3930315 w 12336378"/>
              <a:gd name="connsiteY1-194" fmla="*/ 24662 h 1166384"/>
              <a:gd name="connsiteX2-195" fmla="*/ 9160042 w 12336378"/>
              <a:gd name="connsiteY2-196" fmla="*/ 1163652 h 1166384"/>
              <a:gd name="connsiteX3-197" fmla="*/ 12336378 w 12336378"/>
              <a:gd name="connsiteY3-198" fmla="*/ 329462 h 1166384"/>
              <a:gd name="connsiteX0-199" fmla="*/ 0 w 12256167"/>
              <a:gd name="connsiteY0-200" fmla="*/ 489883 h 1168885"/>
              <a:gd name="connsiteX1-201" fmla="*/ 3930315 w 12256167"/>
              <a:gd name="connsiteY1-202" fmla="*/ 24662 h 1168885"/>
              <a:gd name="connsiteX2-203" fmla="*/ 9160042 w 12256167"/>
              <a:gd name="connsiteY2-204" fmla="*/ 1163652 h 1168885"/>
              <a:gd name="connsiteX3-205" fmla="*/ 12256167 w 12256167"/>
              <a:gd name="connsiteY3-206" fmla="*/ 425715 h 1168885"/>
              <a:gd name="connsiteX0-207" fmla="*/ 0 w 12240125"/>
              <a:gd name="connsiteY0-208" fmla="*/ 238646 h 1254532"/>
              <a:gd name="connsiteX1-209" fmla="*/ 3914273 w 12240125"/>
              <a:gd name="connsiteY1-210" fmla="*/ 110309 h 1254532"/>
              <a:gd name="connsiteX2-211" fmla="*/ 9144000 w 12240125"/>
              <a:gd name="connsiteY2-212" fmla="*/ 1249299 h 1254532"/>
              <a:gd name="connsiteX3-213" fmla="*/ 12240125 w 12240125"/>
              <a:gd name="connsiteY3-214" fmla="*/ 511362 h 1254532"/>
              <a:gd name="connsiteX0-215" fmla="*/ 0 w 12240125"/>
              <a:gd name="connsiteY0-216" fmla="*/ 259219 h 1275890"/>
              <a:gd name="connsiteX1-217" fmla="*/ 3978441 w 12240125"/>
              <a:gd name="connsiteY1-218" fmla="*/ 98798 h 1275890"/>
              <a:gd name="connsiteX2-219" fmla="*/ 9144000 w 12240125"/>
              <a:gd name="connsiteY2-220" fmla="*/ 1269872 h 1275890"/>
              <a:gd name="connsiteX3-221" fmla="*/ 12240125 w 12240125"/>
              <a:gd name="connsiteY3-222" fmla="*/ 531935 h 1275890"/>
              <a:gd name="connsiteX0-223" fmla="*/ 0 w 12240125"/>
              <a:gd name="connsiteY0-224" fmla="*/ 259219 h 1271902"/>
              <a:gd name="connsiteX1-225" fmla="*/ 3978441 w 12240125"/>
              <a:gd name="connsiteY1-226" fmla="*/ 98798 h 1271902"/>
              <a:gd name="connsiteX2-227" fmla="*/ 9144000 w 12240125"/>
              <a:gd name="connsiteY2-228" fmla="*/ 1269872 h 1271902"/>
              <a:gd name="connsiteX3-229" fmla="*/ 12240125 w 12240125"/>
              <a:gd name="connsiteY3-230" fmla="*/ 531935 h 1271902"/>
              <a:gd name="connsiteX0-231" fmla="*/ 0 w 12240125"/>
              <a:gd name="connsiteY0-232" fmla="*/ 259219 h 1271902"/>
              <a:gd name="connsiteX1-233" fmla="*/ 3978441 w 12240125"/>
              <a:gd name="connsiteY1-234" fmla="*/ 98798 h 1271902"/>
              <a:gd name="connsiteX2-235" fmla="*/ 8999621 w 12240125"/>
              <a:gd name="connsiteY2-236" fmla="*/ 1269872 h 1271902"/>
              <a:gd name="connsiteX3-237" fmla="*/ 12240125 w 12240125"/>
              <a:gd name="connsiteY3-238" fmla="*/ 531935 h 1271902"/>
            </a:gdLst>
            <a:ahLst/>
            <a:cxnLst>
              <a:cxn ang="0">
                <a:pos x="connsiteX0-1" y="connsiteY0-2"/>
              </a:cxn>
              <a:cxn ang="0">
                <a:pos x="connsiteX1-3" y="connsiteY1-4"/>
              </a:cxn>
              <a:cxn ang="0">
                <a:pos x="connsiteX2-5" y="connsiteY2-6"/>
              </a:cxn>
              <a:cxn ang="0">
                <a:pos x="connsiteX3-7" y="connsiteY3-8"/>
              </a:cxn>
            </a:cxnLst>
            <a:rect l="l" t="t" r="r" b="b"/>
            <a:pathLst>
              <a:path w="12240125" h="1271902">
                <a:moveTo>
                  <a:pt x="0" y="259219"/>
                </a:moveTo>
                <a:cubicBezTo>
                  <a:pt x="1137652" y="-26865"/>
                  <a:pt x="2478504" y="-69644"/>
                  <a:pt x="3978441" y="98798"/>
                </a:cubicBezTo>
                <a:cubicBezTo>
                  <a:pt x="5478378" y="267240"/>
                  <a:pt x="7606632" y="1229768"/>
                  <a:pt x="8999621" y="1269872"/>
                </a:cubicBezTo>
                <a:cubicBezTo>
                  <a:pt x="10392610" y="1309976"/>
                  <a:pt x="11902573" y="745162"/>
                  <a:pt x="12240125" y="531935"/>
                </a:cubicBezTo>
              </a:path>
            </a:pathLst>
          </a:custGeom>
          <a:noFill/>
          <a:ln w="9525">
            <a:solidFill>
              <a:srgbClr val="3F404B"/>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schemeClr val="tx1">
                  <a:lumMod val="75000"/>
                  <a:lumOff val="25000"/>
                </a:schemeClr>
              </a:solidFill>
              <a:latin typeface="+mn-ea"/>
            </a:endParaRPr>
          </a:p>
        </p:txBody>
      </p:sp>
      <p:grpSp>
        <p:nvGrpSpPr>
          <p:cNvPr id="3" name="组合 2"/>
          <p:cNvGrpSpPr/>
          <p:nvPr/>
        </p:nvGrpSpPr>
        <p:grpSpPr>
          <a:xfrm>
            <a:off x="1311845" y="3039656"/>
            <a:ext cx="662952" cy="662952"/>
            <a:chOff x="8077071" y="845254"/>
            <a:chExt cx="2036801" cy="2036802"/>
          </a:xfrm>
        </p:grpSpPr>
        <p:sp>
          <p:nvSpPr>
            <p:cNvPr id="4" name="椭圆 3"/>
            <p:cNvSpPr/>
            <p:nvPr/>
          </p:nvSpPr>
          <p:spPr>
            <a:xfrm>
              <a:off x="8077071" y="845254"/>
              <a:ext cx="2036801" cy="2036802"/>
            </a:xfrm>
            <a:prstGeom prst="ellipse">
              <a:avLst/>
            </a:prstGeom>
            <a:solidFill>
              <a:schemeClr val="accent1"/>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tx1">
                    <a:lumMod val="75000"/>
                    <a:lumOff val="25000"/>
                  </a:schemeClr>
                </a:solidFill>
                <a:latin typeface="+mn-ea"/>
              </a:endParaRPr>
            </a:p>
          </p:txBody>
        </p:sp>
        <p:sp>
          <p:nvSpPr>
            <p:cNvPr id="5" name="Freeform 126"/>
            <p:cNvSpPr>
              <a:spLocks noChangeAspect="1" noEditPoints="1"/>
            </p:cNvSpPr>
            <p:nvPr/>
          </p:nvSpPr>
          <p:spPr bwMode="auto">
            <a:xfrm>
              <a:off x="8639337" y="1292885"/>
              <a:ext cx="912278" cy="1141540"/>
            </a:xfrm>
            <a:custGeom>
              <a:avLst/>
              <a:gdLst>
                <a:gd name="T0" fmla="*/ 48 w 81"/>
                <a:gd name="T1" fmla="*/ 27 h 101"/>
                <a:gd name="T2" fmla="*/ 4 w 81"/>
                <a:gd name="T3" fmla="*/ 48 h 101"/>
                <a:gd name="T4" fmla="*/ 0 w 81"/>
                <a:gd name="T5" fmla="*/ 31 h 101"/>
                <a:gd name="T6" fmla="*/ 58 w 81"/>
                <a:gd name="T7" fmla="*/ 90 h 101"/>
                <a:gd name="T8" fmla="*/ 81 w 81"/>
                <a:gd name="T9" fmla="*/ 98 h 101"/>
                <a:gd name="T10" fmla="*/ 58 w 81"/>
                <a:gd name="T11" fmla="*/ 90 h 101"/>
                <a:gd name="T12" fmla="*/ 53 w 81"/>
                <a:gd name="T13" fmla="*/ 101 h 101"/>
                <a:gd name="T14" fmla="*/ 29 w 81"/>
                <a:gd name="T15" fmla="*/ 98 h 101"/>
                <a:gd name="T16" fmla="*/ 0 w 81"/>
                <a:gd name="T17" fmla="*/ 90 h 101"/>
                <a:gd name="T18" fmla="*/ 29 w 81"/>
                <a:gd name="T19" fmla="*/ 87 h 101"/>
                <a:gd name="T20" fmla="*/ 38 w 81"/>
                <a:gd name="T21" fmla="*/ 76 h 101"/>
                <a:gd name="T22" fmla="*/ 0 w 81"/>
                <a:gd name="T23" fmla="*/ 72 h 101"/>
                <a:gd name="T24" fmla="*/ 4 w 81"/>
                <a:gd name="T25" fmla="*/ 54 h 101"/>
                <a:gd name="T26" fmla="*/ 48 w 81"/>
                <a:gd name="T27" fmla="*/ 76 h 101"/>
                <a:gd name="T28" fmla="*/ 44 w 81"/>
                <a:gd name="T29" fmla="*/ 87 h 101"/>
                <a:gd name="T30" fmla="*/ 53 w 81"/>
                <a:gd name="T31" fmla="*/ 90 h 101"/>
                <a:gd name="T32" fmla="*/ 4 w 81"/>
                <a:gd name="T33" fmla="*/ 0 h 101"/>
                <a:gd name="T34" fmla="*/ 48 w 81"/>
                <a:gd name="T35" fmla="*/ 21 h 101"/>
                <a:gd name="T36" fmla="*/ 0 w 81"/>
                <a:gd name="T37" fmla="*/ 17 h 101"/>
                <a:gd name="T38" fmla="*/ 4 w 81"/>
                <a:gd name="T39" fmla="*/ 0 h 101"/>
                <a:gd name="T40" fmla="*/ 53 w 81"/>
                <a:gd name="T41" fmla="*/ 76 h 101"/>
                <a:gd name="T42" fmla="*/ 81 w 81"/>
                <a:gd name="T43" fmla="*/ 72 h 101"/>
                <a:gd name="T44" fmla="*/ 77 w 81"/>
                <a:gd name="T45" fmla="*/ 54 h 101"/>
                <a:gd name="T46" fmla="*/ 59 w 81"/>
                <a:gd name="T47" fmla="*/ 8 h 101"/>
                <a:gd name="T48" fmla="*/ 69 w 81"/>
                <a:gd name="T49" fmla="*/ 13 h 101"/>
                <a:gd name="T50" fmla="*/ 59 w 81"/>
                <a:gd name="T51" fmla="*/ 8 h 101"/>
                <a:gd name="T52" fmla="*/ 69 w 81"/>
                <a:gd name="T53" fmla="*/ 63 h 101"/>
                <a:gd name="T54" fmla="*/ 59 w 81"/>
                <a:gd name="T55" fmla="*/ 67 h 101"/>
                <a:gd name="T56" fmla="*/ 59 w 81"/>
                <a:gd name="T57" fmla="*/ 35 h 101"/>
                <a:gd name="T58" fmla="*/ 69 w 81"/>
                <a:gd name="T59" fmla="*/ 40 h 101"/>
                <a:gd name="T60" fmla="*/ 59 w 81"/>
                <a:gd name="T61" fmla="*/ 35 h 101"/>
                <a:gd name="T62" fmla="*/ 53 w 81"/>
                <a:gd name="T63" fmla="*/ 21 h 101"/>
                <a:gd name="T64" fmla="*/ 81 w 81"/>
                <a:gd name="T65" fmla="*/ 17 h 101"/>
                <a:gd name="T66" fmla="*/ 77 w 81"/>
                <a:gd name="T67" fmla="*/ 0 h 101"/>
                <a:gd name="T68" fmla="*/ 53 w 81"/>
                <a:gd name="T69" fmla="*/ 27 h 101"/>
                <a:gd name="T70" fmla="*/ 77 w 81"/>
                <a:gd name="T71" fmla="*/ 48 h 101"/>
                <a:gd name="T72" fmla="*/ 81 w 81"/>
                <a:gd name="T73" fmla="*/ 31 h 101"/>
                <a:gd name="T74" fmla="*/ 53 w 81"/>
                <a:gd name="T75" fmla="*/ 27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81" h="101">
                  <a:moveTo>
                    <a:pt x="4" y="27"/>
                  </a:moveTo>
                  <a:cubicBezTo>
                    <a:pt x="48" y="27"/>
                    <a:pt x="48" y="27"/>
                    <a:pt x="48" y="27"/>
                  </a:cubicBezTo>
                  <a:cubicBezTo>
                    <a:pt x="48" y="48"/>
                    <a:pt x="48" y="48"/>
                    <a:pt x="48" y="48"/>
                  </a:cubicBezTo>
                  <a:cubicBezTo>
                    <a:pt x="4" y="48"/>
                    <a:pt x="4" y="48"/>
                    <a:pt x="4" y="48"/>
                  </a:cubicBezTo>
                  <a:cubicBezTo>
                    <a:pt x="2" y="48"/>
                    <a:pt x="0" y="46"/>
                    <a:pt x="0" y="44"/>
                  </a:cubicBezTo>
                  <a:cubicBezTo>
                    <a:pt x="0" y="31"/>
                    <a:pt x="0" y="31"/>
                    <a:pt x="0" y="31"/>
                  </a:cubicBezTo>
                  <a:cubicBezTo>
                    <a:pt x="0" y="29"/>
                    <a:pt x="2" y="27"/>
                    <a:pt x="4" y="27"/>
                  </a:cubicBezTo>
                  <a:close/>
                  <a:moveTo>
                    <a:pt x="58" y="90"/>
                  </a:moveTo>
                  <a:cubicBezTo>
                    <a:pt x="81" y="90"/>
                    <a:pt x="81" y="90"/>
                    <a:pt x="81" y="90"/>
                  </a:cubicBezTo>
                  <a:cubicBezTo>
                    <a:pt x="81" y="98"/>
                    <a:pt x="81" y="98"/>
                    <a:pt x="81" y="98"/>
                  </a:cubicBezTo>
                  <a:cubicBezTo>
                    <a:pt x="58" y="98"/>
                    <a:pt x="58" y="98"/>
                    <a:pt x="58" y="98"/>
                  </a:cubicBezTo>
                  <a:cubicBezTo>
                    <a:pt x="58" y="90"/>
                    <a:pt x="58" y="90"/>
                    <a:pt x="58" y="90"/>
                  </a:cubicBezTo>
                  <a:close/>
                  <a:moveTo>
                    <a:pt x="53" y="98"/>
                  </a:moveTo>
                  <a:cubicBezTo>
                    <a:pt x="53" y="101"/>
                    <a:pt x="53" y="101"/>
                    <a:pt x="53" y="101"/>
                  </a:cubicBezTo>
                  <a:cubicBezTo>
                    <a:pt x="29" y="101"/>
                    <a:pt x="29" y="101"/>
                    <a:pt x="29" y="101"/>
                  </a:cubicBezTo>
                  <a:cubicBezTo>
                    <a:pt x="29" y="98"/>
                    <a:pt x="29" y="98"/>
                    <a:pt x="29" y="98"/>
                  </a:cubicBezTo>
                  <a:cubicBezTo>
                    <a:pt x="0" y="98"/>
                    <a:pt x="0" y="98"/>
                    <a:pt x="0" y="98"/>
                  </a:cubicBezTo>
                  <a:cubicBezTo>
                    <a:pt x="0" y="90"/>
                    <a:pt x="0" y="90"/>
                    <a:pt x="0" y="90"/>
                  </a:cubicBezTo>
                  <a:cubicBezTo>
                    <a:pt x="29" y="90"/>
                    <a:pt x="29" y="90"/>
                    <a:pt x="29" y="90"/>
                  </a:cubicBezTo>
                  <a:cubicBezTo>
                    <a:pt x="29" y="87"/>
                    <a:pt x="29" y="87"/>
                    <a:pt x="29" y="87"/>
                  </a:cubicBezTo>
                  <a:cubicBezTo>
                    <a:pt x="38" y="87"/>
                    <a:pt x="38" y="87"/>
                    <a:pt x="38" y="87"/>
                  </a:cubicBezTo>
                  <a:cubicBezTo>
                    <a:pt x="38" y="76"/>
                    <a:pt x="38" y="76"/>
                    <a:pt x="38" y="76"/>
                  </a:cubicBezTo>
                  <a:cubicBezTo>
                    <a:pt x="4" y="76"/>
                    <a:pt x="4" y="76"/>
                    <a:pt x="4" y="76"/>
                  </a:cubicBezTo>
                  <a:cubicBezTo>
                    <a:pt x="2" y="76"/>
                    <a:pt x="0" y="74"/>
                    <a:pt x="0" y="72"/>
                  </a:cubicBezTo>
                  <a:cubicBezTo>
                    <a:pt x="0" y="58"/>
                    <a:pt x="0" y="58"/>
                    <a:pt x="0" y="58"/>
                  </a:cubicBezTo>
                  <a:cubicBezTo>
                    <a:pt x="0" y="56"/>
                    <a:pt x="2" y="54"/>
                    <a:pt x="4" y="54"/>
                  </a:cubicBezTo>
                  <a:cubicBezTo>
                    <a:pt x="48" y="54"/>
                    <a:pt x="48" y="54"/>
                    <a:pt x="48" y="54"/>
                  </a:cubicBezTo>
                  <a:cubicBezTo>
                    <a:pt x="48" y="76"/>
                    <a:pt x="48" y="76"/>
                    <a:pt x="48" y="76"/>
                  </a:cubicBezTo>
                  <a:cubicBezTo>
                    <a:pt x="44" y="76"/>
                    <a:pt x="44" y="76"/>
                    <a:pt x="44" y="76"/>
                  </a:cubicBezTo>
                  <a:cubicBezTo>
                    <a:pt x="44" y="87"/>
                    <a:pt x="44" y="87"/>
                    <a:pt x="44" y="87"/>
                  </a:cubicBezTo>
                  <a:cubicBezTo>
                    <a:pt x="53" y="87"/>
                    <a:pt x="53" y="87"/>
                    <a:pt x="53" y="87"/>
                  </a:cubicBezTo>
                  <a:cubicBezTo>
                    <a:pt x="53" y="90"/>
                    <a:pt x="53" y="90"/>
                    <a:pt x="53" y="90"/>
                  </a:cubicBezTo>
                  <a:cubicBezTo>
                    <a:pt x="53" y="98"/>
                    <a:pt x="53" y="98"/>
                    <a:pt x="53" y="98"/>
                  </a:cubicBezTo>
                  <a:close/>
                  <a:moveTo>
                    <a:pt x="4" y="0"/>
                  </a:moveTo>
                  <a:cubicBezTo>
                    <a:pt x="48" y="0"/>
                    <a:pt x="48" y="0"/>
                    <a:pt x="48" y="0"/>
                  </a:cubicBezTo>
                  <a:cubicBezTo>
                    <a:pt x="48" y="21"/>
                    <a:pt x="48" y="21"/>
                    <a:pt x="48" y="21"/>
                  </a:cubicBezTo>
                  <a:cubicBezTo>
                    <a:pt x="4" y="21"/>
                    <a:pt x="4" y="21"/>
                    <a:pt x="4" y="21"/>
                  </a:cubicBezTo>
                  <a:cubicBezTo>
                    <a:pt x="2" y="21"/>
                    <a:pt x="0" y="19"/>
                    <a:pt x="0" y="17"/>
                  </a:cubicBezTo>
                  <a:cubicBezTo>
                    <a:pt x="0" y="4"/>
                    <a:pt x="0" y="4"/>
                    <a:pt x="0" y="4"/>
                  </a:cubicBezTo>
                  <a:cubicBezTo>
                    <a:pt x="0" y="2"/>
                    <a:pt x="2" y="0"/>
                    <a:pt x="4" y="0"/>
                  </a:cubicBezTo>
                  <a:close/>
                  <a:moveTo>
                    <a:pt x="53" y="54"/>
                  </a:moveTo>
                  <a:cubicBezTo>
                    <a:pt x="53" y="76"/>
                    <a:pt x="53" y="76"/>
                    <a:pt x="53" y="76"/>
                  </a:cubicBezTo>
                  <a:cubicBezTo>
                    <a:pt x="77" y="76"/>
                    <a:pt x="77" y="76"/>
                    <a:pt x="77" y="76"/>
                  </a:cubicBezTo>
                  <a:cubicBezTo>
                    <a:pt x="79" y="76"/>
                    <a:pt x="81" y="74"/>
                    <a:pt x="81" y="72"/>
                  </a:cubicBezTo>
                  <a:cubicBezTo>
                    <a:pt x="81" y="58"/>
                    <a:pt x="81" y="58"/>
                    <a:pt x="81" y="58"/>
                  </a:cubicBezTo>
                  <a:cubicBezTo>
                    <a:pt x="81" y="56"/>
                    <a:pt x="79" y="54"/>
                    <a:pt x="77" y="54"/>
                  </a:cubicBezTo>
                  <a:cubicBezTo>
                    <a:pt x="53" y="54"/>
                    <a:pt x="53" y="54"/>
                    <a:pt x="53" y="54"/>
                  </a:cubicBezTo>
                  <a:close/>
                  <a:moveTo>
                    <a:pt x="59" y="8"/>
                  </a:moveTo>
                  <a:cubicBezTo>
                    <a:pt x="69" y="8"/>
                    <a:pt x="69" y="8"/>
                    <a:pt x="69" y="8"/>
                  </a:cubicBezTo>
                  <a:cubicBezTo>
                    <a:pt x="69" y="13"/>
                    <a:pt x="69" y="13"/>
                    <a:pt x="69" y="13"/>
                  </a:cubicBezTo>
                  <a:cubicBezTo>
                    <a:pt x="59" y="13"/>
                    <a:pt x="59" y="13"/>
                    <a:pt x="59" y="13"/>
                  </a:cubicBezTo>
                  <a:cubicBezTo>
                    <a:pt x="59" y="8"/>
                    <a:pt x="59" y="8"/>
                    <a:pt x="59" y="8"/>
                  </a:cubicBezTo>
                  <a:close/>
                  <a:moveTo>
                    <a:pt x="59" y="63"/>
                  </a:moveTo>
                  <a:cubicBezTo>
                    <a:pt x="69" y="63"/>
                    <a:pt x="69" y="63"/>
                    <a:pt x="69" y="63"/>
                  </a:cubicBezTo>
                  <a:cubicBezTo>
                    <a:pt x="69" y="67"/>
                    <a:pt x="69" y="67"/>
                    <a:pt x="69" y="67"/>
                  </a:cubicBezTo>
                  <a:cubicBezTo>
                    <a:pt x="59" y="67"/>
                    <a:pt x="59" y="67"/>
                    <a:pt x="59" y="67"/>
                  </a:cubicBezTo>
                  <a:cubicBezTo>
                    <a:pt x="59" y="63"/>
                    <a:pt x="59" y="63"/>
                    <a:pt x="59" y="63"/>
                  </a:cubicBezTo>
                  <a:close/>
                  <a:moveTo>
                    <a:pt x="59" y="35"/>
                  </a:moveTo>
                  <a:cubicBezTo>
                    <a:pt x="69" y="35"/>
                    <a:pt x="69" y="35"/>
                    <a:pt x="69" y="35"/>
                  </a:cubicBezTo>
                  <a:cubicBezTo>
                    <a:pt x="69" y="40"/>
                    <a:pt x="69" y="40"/>
                    <a:pt x="69" y="40"/>
                  </a:cubicBezTo>
                  <a:cubicBezTo>
                    <a:pt x="59" y="40"/>
                    <a:pt x="59" y="40"/>
                    <a:pt x="59" y="40"/>
                  </a:cubicBezTo>
                  <a:cubicBezTo>
                    <a:pt x="59" y="35"/>
                    <a:pt x="59" y="35"/>
                    <a:pt x="59" y="35"/>
                  </a:cubicBezTo>
                  <a:close/>
                  <a:moveTo>
                    <a:pt x="53" y="0"/>
                  </a:moveTo>
                  <a:cubicBezTo>
                    <a:pt x="53" y="21"/>
                    <a:pt x="53" y="21"/>
                    <a:pt x="53" y="21"/>
                  </a:cubicBezTo>
                  <a:cubicBezTo>
                    <a:pt x="77" y="21"/>
                    <a:pt x="77" y="21"/>
                    <a:pt x="77" y="21"/>
                  </a:cubicBezTo>
                  <a:cubicBezTo>
                    <a:pt x="79" y="21"/>
                    <a:pt x="81" y="19"/>
                    <a:pt x="81" y="17"/>
                  </a:cubicBezTo>
                  <a:cubicBezTo>
                    <a:pt x="81" y="4"/>
                    <a:pt x="81" y="4"/>
                    <a:pt x="81" y="4"/>
                  </a:cubicBezTo>
                  <a:cubicBezTo>
                    <a:pt x="81" y="2"/>
                    <a:pt x="79" y="0"/>
                    <a:pt x="77" y="0"/>
                  </a:cubicBezTo>
                  <a:cubicBezTo>
                    <a:pt x="53" y="0"/>
                    <a:pt x="53" y="0"/>
                    <a:pt x="53" y="0"/>
                  </a:cubicBezTo>
                  <a:close/>
                  <a:moveTo>
                    <a:pt x="53" y="27"/>
                  </a:moveTo>
                  <a:cubicBezTo>
                    <a:pt x="53" y="48"/>
                    <a:pt x="53" y="48"/>
                    <a:pt x="53" y="48"/>
                  </a:cubicBezTo>
                  <a:cubicBezTo>
                    <a:pt x="77" y="48"/>
                    <a:pt x="77" y="48"/>
                    <a:pt x="77" y="48"/>
                  </a:cubicBezTo>
                  <a:cubicBezTo>
                    <a:pt x="79" y="48"/>
                    <a:pt x="81" y="46"/>
                    <a:pt x="81" y="44"/>
                  </a:cubicBezTo>
                  <a:cubicBezTo>
                    <a:pt x="81" y="31"/>
                    <a:pt x="81" y="31"/>
                    <a:pt x="81" y="31"/>
                  </a:cubicBezTo>
                  <a:cubicBezTo>
                    <a:pt x="81" y="29"/>
                    <a:pt x="79" y="27"/>
                    <a:pt x="77" y="27"/>
                  </a:cubicBezTo>
                  <a:lnTo>
                    <a:pt x="53" y="27"/>
                  </a:lnTo>
                  <a:close/>
                </a:path>
              </a:pathLst>
            </a:custGeom>
            <a:solidFill>
              <a:schemeClr val="bg1">
                <a:lumMod val="95000"/>
              </a:schemeClr>
            </a:solidFill>
            <a:ln>
              <a:noFill/>
            </a:ln>
          </p:spPr>
          <p:txBody>
            <a:bodyPr vert="horz" wrap="square" lIns="91416" tIns="45708" rIns="91416" bIns="45708" numCol="1" anchor="t" anchorCtr="0" compatLnSpc="1"/>
            <a:lstStyle/>
            <a:p>
              <a:endParaRPr lang="zh-CN" altLang="en-US" sz="1800" dirty="0">
                <a:solidFill>
                  <a:schemeClr val="tx1">
                    <a:lumMod val="75000"/>
                    <a:lumOff val="25000"/>
                  </a:schemeClr>
                </a:solidFill>
                <a:latin typeface="+mn-ea"/>
                <a:cs typeface="Arial" panose="020B0604020202020204" pitchFamily="34" charset="0"/>
              </a:endParaRPr>
            </a:p>
          </p:txBody>
        </p:sp>
      </p:grpSp>
      <p:grpSp>
        <p:nvGrpSpPr>
          <p:cNvPr id="6" name="组合 5"/>
          <p:cNvGrpSpPr/>
          <p:nvPr/>
        </p:nvGrpSpPr>
        <p:grpSpPr>
          <a:xfrm>
            <a:off x="3578247" y="3135608"/>
            <a:ext cx="662952" cy="662952"/>
            <a:chOff x="8125599" y="1434035"/>
            <a:chExt cx="2036802" cy="2036802"/>
          </a:xfrm>
        </p:grpSpPr>
        <p:sp>
          <p:nvSpPr>
            <p:cNvPr id="7" name="椭圆 6"/>
            <p:cNvSpPr/>
            <p:nvPr/>
          </p:nvSpPr>
          <p:spPr>
            <a:xfrm>
              <a:off x="8125599" y="1434035"/>
              <a:ext cx="2036802" cy="2036802"/>
            </a:xfrm>
            <a:prstGeom prst="ellipse">
              <a:avLst/>
            </a:prstGeom>
            <a:solidFill>
              <a:schemeClr val="accent2"/>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dirty="0">
                <a:solidFill>
                  <a:schemeClr val="tx1">
                    <a:lumMod val="75000"/>
                    <a:lumOff val="25000"/>
                  </a:schemeClr>
                </a:solidFill>
                <a:latin typeface="+mn-ea"/>
              </a:endParaRPr>
            </a:p>
          </p:txBody>
        </p:sp>
        <p:sp>
          <p:nvSpPr>
            <p:cNvPr id="8" name="Freeform 261"/>
            <p:cNvSpPr/>
            <p:nvPr/>
          </p:nvSpPr>
          <p:spPr bwMode="auto">
            <a:xfrm>
              <a:off x="8628544" y="1966960"/>
              <a:ext cx="1000932" cy="1000932"/>
            </a:xfrm>
            <a:custGeom>
              <a:avLst/>
              <a:gdLst>
                <a:gd name="T0" fmla="*/ 84 w 86"/>
                <a:gd name="T1" fmla="*/ 13 h 86"/>
                <a:gd name="T2" fmla="*/ 74 w 86"/>
                <a:gd name="T3" fmla="*/ 1 h 86"/>
                <a:gd name="T4" fmla="*/ 72 w 86"/>
                <a:gd name="T5" fmla="*/ 1 h 86"/>
                <a:gd name="T6" fmla="*/ 71 w 86"/>
                <a:gd name="T7" fmla="*/ 1 h 86"/>
                <a:gd name="T8" fmla="*/ 69 w 86"/>
                <a:gd name="T9" fmla="*/ 4 h 86"/>
                <a:gd name="T10" fmla="*/ 69 w 86"/>
                <a:gd name="T11" fmla="*/ 10 h 86"/>
                <a:gd name="T12" fmla="*/ 59 w 86"/>
                <a:gd name="T13" fmla="*/ 10 h 86"/>
                <a:gd name="T14" fmla="*/ 59 w 86"/>
                <a:gd name="T15" fmla="*/ 1 h 86"/>
                <a:gd name="T16" fmla="*/ 58 w 86"/>
                <a:gd name="T17" fmla="*/ 0 h 86"/>
                <a:gd name="T18" fmla="*/ 46 w 86"/>
                <a:gd name="T19" fmla="*/ 0 h 86"/>
                <a:gd name="T20" fmla="*/ 45 w 86"/>
                <a:gd name="T21" fmla="*/ 1 h 86"/>
                <a:gd name="T22" fmla="*/ 45 w 86"/>
                <a:gd name="T23" fmla="*/ 10 h 86"/>
                <a:gd name="T24" fmla="*/ 44 w 86"/>
                <a:gd name="T25" fmla="*/ 13 h 86"/>
                <a:gd name="T26" fmla="*/ 44 w 86"/>
                <a:gd name="T27" fmla="*/ 21 h 86"/>
                <a:gd name="T28" fmla="*/ 45 w 86"/>
                <a:gd name="T29" fmla="*/ 24 h 86"/>
                <a:gd name="T30" fmla="*/ 45 w 86"/>
                <a:gd name="T31" fmla="*/ 27 h 86"/>
                <a:gd name="T32" fmla="*/ 37 w 86"/>
                <a:gd name="T33" fmla="*/ 27 h 86"/>
                <a:gd name="T34" fmla="*/ 37 w 86"/>
                <a:gd name="T35" fmla="*/ 21 h 86"/>
                <a:gd name="T36" fmla="*/ 34 w 86"/>
                <a:gd name="T37" fmla="*/ 18 h 86"/>
                <a:gd name="T38" fmla="*/ 32 w 86"/>
                <a:gd name="T39" fmla="*/ 18 h 86"/>
                <a:gd name="T40" fmla="*/ 29 w 86"/>
                <a:gd name="T41" fmla="*/ 18 h 86"/>
                <a:gd name="T42" fmla="*/ 3 w 86"/>
                <a:gd name="T43" fmla="*/ 30 h 86"/>
                <a:gd name="T44" fmla="*/ 0 w 86"/>
                <a:gd name="T45" fmla="*/ 34 h 86"/>
                <a:gd name="T46" fmla="*/ 3 w 86"/>
                <a:gd name="T47" fmla="*/ 38 h 86"/>
                <a:gd name="T48" fmla="*/ 29 w 86"/>
                <a:gd name="T49" fmla="*/ 50 h 86"/>
                <a:gd name="T50" fmla="*/ 31 w 86"/>
                <a:gd name="T51" fmla="*/ 51 h 86"/>
                <a:gd name="T52" fmla="*/ 34 w 86"/>
                <a:gd name="T53" fmla="*/ 50 h 86"/>
                <a:gd name="T54" fmla="*/ 37 w 86"/>
                <a:gd name="T55" fmla="*/ 47 h 86"/>
                <a:gd name="T56" fmla="*/ 37 w 86"/>
                <a:gd name="T57" fmla="*/ 42 h 86"/>
                <a:gd name="T58" fmla="*/ 45 w 86"/>
                <a:gd name="T59" fmla="*/ 42 h 86"/>
                <a:gd name="T60" fmla="*/ 45 w 86"/>
                <a:gd name="T61" fmla="*/ 85 h 86"/>
                <a:gd name="T62" fmla="*/ 46 w 86"/>
                <a:gd name="T63" fmla="*/ 86 h 86"/>
                <a:gd name="T64" fmla="*/ 58 w 86"/>
                <a:gd name="T65" fmla="*/ 86 h 86"/>
                <a:gd name="T66" fmla="*/ 59 w 86"/>
                <a:gd name="T67" fmla="*/ 85 h 86"/>
                <a:gd name="T68" fmla="*/ 59 w 86"/>
                <a:gd name="T69" fmla="*/ 41 h 86"/>
                <a:gd name="T70" fmla="*/ 62 w 86"/>
                <a:gd name="T71" fmla="*/ 38 h 86"/>
                <a:gd name="T72" fmla="*/ 62 w 86"/>
                <a:gd name="T73" fmla="*/ 30 h 86"/>
                <a:gd name="T74" fmla="*/ 59 w 86"/>
                <a:gd name="T75" fmla="*/ 27 h 86"/>
                <a:gd name="T76" fmla="*/ 59 w 86"/>
                <a:gd name="T77" fmla="*/ 25 h 86"/>
                <a:gd name="T78" fmla="*/ 69 w 86"/>
                <a:gd name="T79" fmla="*/ 25 h 86"/>
                <a:gd name="T80" fmla="*/ 69 w 86"/>
                <a:gd name="T81" fmla="*/ 30 h 86"/>
                <a:gd name="T82" fmla="*/ 71 w 86"/>
                <a:gd name="T83" fmla="*/ 33 h 86"/>
                <a:gd name="T84" fmla="*/ 73 w 86"/>
                <a:gd name="T85" fmla="*/ 34 h 86"/>
                <a:gd name="T86" fmla="*/ 74 w 86"/>
                <a:gd name="T87" fmla="*/ 33 h 86"/>
                <a:gd name="T88" fmla="*/ 84 w 86"/>
                <a:gd name="T89" fmla="*/ 21 h 86"/>
                <a:gd name="T90" fmla="*/ 86 w 86"/>
                <a:gd name="T91" fmla="*/ 17 h 86"/>
                <a:gd name="T92" fmla="*/ 84 w 86"/>
                <a:gd name="T93" fmla="*/ 13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86" h="86">
                  <a:moveTo>
                    <a:pt x="84" y="13"/>
                  </a:moveTo>
                  <a:cubicBezTo>
                    <a:pt x="74" y="1"/>
                    <a:pt x="74" y="1"/>
                    <a:pt x="74" y="1"/>
                  </a:cubicBezTo>
                  <a:cubicBezTo>
                    <a:pt x="73" y="1"/>
                    <a:pt x="73" y="1"/>
                    <a:pt x="72" y="1"/>
                  </a:cubicBezTo>
                  <a:cubicBezTo>
                    <a:pt x="72" y="1"/>
                    <a:pt x="71" y="1"/>
                    <a:pt x="71" y="1"/>
                  </a:cubicBezTo>
                  <a:cubicBezTo>
                    <a:pt x="70" y="2"/>
                    <a:pt x="69" y="3"/>
                    <a:pt x="69" y="4"/>
                  </a:cubicBezTo>
                  <a:cubicBezTo>
                    <a:pt x="69" y="10"/>
                    <a:pt x="69" y="10"/>
                    <a:pt x="69" y="10"/>
                  </a:cubicBezTo>
                  <a:cubicBezTo>
                    <a:pt x="59" y="10"/>
                    <a:pt x="59" y="10"/>
                    <a:pt x="59" y="10"/>
                  </a:cubicBezTo>
                  <a:cubicBezTo>
                    <a:pt x="59" y="1"/>
                    <a:pt x="59" y="1"/>
                    <a:pt x="59" y="1"/>
                  </a:cubicBezTo>
                  <a:cubicBezTo>
                    <a:pt x="59" y="1"/>
                    <a:pt x="59" y="0"/>
                    <a:pt x="58" y="0"/>
                  </a:cubicBezTo>
                  <a:cubicBezTo>
                    <a:pt x="46" y="0"/>
                    <a:pt x="46" y="0"/>
                    <a:pt x="46" y="0"/>
                  </a:cubicBezTo>
                  <a:cubicBezTo>
                    <a:pt x="45" y="0"/>
                    <a:pt x="45" y="1"/>
                    <a:pt x="45" y="1"/>
                  </a:cubicBezTo>
                  <a:cubicBezTo>
                    <a:pt x="45" y="10"/>
                    <a:pt x="45" y="10"/>
                    <a:pt x="45" y="10"/>
                  </a:cubicBezTo>
                  <a:cubicBezTo>
                    <a:pt x="44" y="11"/>
                    <a:pt x="44" y="12"/>
                    <a:pt x="44" y="13"/>
                  </a:cubicBezTo>
                  <a:cubicBezTo>
                    <a:pt x="44" y="21"/>
                    <a:pt x="44" y="21"/>
                    <a:pt x="44" y="21"/>
                  </a:cubicBezTo>
                  <a:cubicBezTo>
                    <a:pt x="44" y="22"/>
                    <a:pt x="44" y="23"/>
                    <a:pt x="45" y="24"/>
                  </a:cubicBezTo>
                  <a:cubicBezTo>
                    <a:pt x="45" y="27"/>
                    <a:pt x="45" y="27"/>
                    <a:pt x="45" y="27"/>
                  </a:cubicBezTo>
                  <a:cubicBezTo>
                    <a:pt x="37" y="27"/>
                    <a:pt x="37" y="27"/>
                    <a:pt x="37" y="27"/>
                  </a:cubicBezTo>
                  <a:cubicBezTo>
                    <a:pt x="37" y="21"/>
                    <a:pt x="37" y="21"/>
                    <a:pt x="37" y="21"/>
                  </a:cubicBezTo>
                  <a:cubicBezTo>
                    <a:pt x="37" y="20"/>
                    <a:pt x="36" y="19"/>
                    <a:pt x="34" y="18"/>
                  </a:cubicBezTo>
                  <a:cubicBezTo>
                    <a:pt x="34" y="18"/>
                    <a:pt x="33" y="18"/>
                    <a:pt x="32" y="18"/>
                  </a:cubicBezTo>
                  <a:cubicBezTo>
                    <a:pt x="31" y="18"/>
                    <a:pt x="30" y="18"/>
                    <a:pt x="29" y="18"/>
                  </a:cubicBezTo>
                  <a:cubicBezTo>
                    <a:pt x="3" y="30"/>
                    <a:pt x="3" y="30"/>
                    <a:pt x="3" y="30"/>
                  </a:cubicBezTo>
                  <a:cubicBezTo>
                    <a:pt x="1" y="31"/>
                    <a:pt x="0" y="33"/>
                    <a:pt x="0" y="34"/>
                  </a:cubicBezTo>
                  <a:cubicBezTo>
                    <a:pt x="0" y="36"/>
                    <a:pt x="1" y="38"/>
                    <a:pt x="3" y="38"/>
                  </a:cubicBezTo>
                  <a:cubicBezTo>
                    <a:pt x="29" y="50"/>
                    <a:pt x="29" y="50"/>
                    <a:pt x="29" y="50"/>
                  </a:cubicBezTo>
                  <a:cubicBezTo>
                    <a:pt x="29" y="51"/>
                    <a:pt x="30" y="51"/>
                    <a:pt x="31" y="51"/>
                  </a:cubicBezTo>
                  <a:cubicBezTo>
                    <a:pt x="32" y="51"/>
                    <a:pt x="33" y="51"/>
                    <a:pt x="34" y="50"/>
                  </a:cubicBezTo>
                  <a:cubicBezTo>
                    <a:pt x="36" y="50"/>
                    <a:pt x="37" y="48"/>
                    <a:pt x="37" y="47"/>
                  </a:cubicBezTo>
                  <a:cubicBezTo>
                    <a:pt x="37" y="42"/>
                    <a:pt x="37" y="42"/>
                    <a:pt x="37" y="42"/>
                  </a:cubicBezTo>
                  <a:cubicBezTo>
                    <a:pt x="45" y="42"/>
                    <a:pt x="45" y="42"/>
                    <a:pt x="45" y="42"/>
                  </a:cubicBezTo>
                  <a:cubicBezTo>
                    <a:pt x="45" y="85"/>
                    <a:pt x="45" y="85"/>
                    <a:pt x="45" y="85"/>
                  </a:cubicBezTo>
                  <a:cubicBezTo>
                    <a:pt x="45" y="86"/>
                    <a:pt x="45" y="86"/>
                    <a:pt x="46" y="86"/>
                  </a:cubicBezTo>
                  <a:cubicBezTo>
                    <a:pt x="58" y="86"/>
                    <a:pt x="58" y="86"/>
                    <a:pt x="58" y="86"/>
                  </a:cubicBezTo>
                  <a:cubicBezTo>
                    <a:pt x="59" y="86"/>
                    <a:pt x="59" y="86"/>
                    <a:pt x="59" y="85"/>
                  </a:cubicBezTo>
                  <a:cubicBezTo>
                    <a:pt x="59" y="41"/>
                    <a:pt x="59" y="41"/>
                    <a:pt x="59" y="41"/>
                  </a:cubicBezTo>
                  <a:cubicBezTo>
                    <a:pt x="61" y="41"/>
                    <a:pt x="62" y="40"/>
                    <a:pt x="62" y="38"/>
                  </a:cubicBezTo>
                  <a:cubicBezTo>
                    <a:pt x="62" y="30"/>
                    <a:pt x="62" y="30"/>
                    <a:pt x="62" y="30"/>
                  </a:cubicBezTo>
                  <a:cubicBezTo>
                    <a:pt x="62" y="29"/>
                    <a:pt x="61" y="28"/>
                    <a:pt x="59" y="27"/>
                  </a:cubicBezTo>
                  <a:cubicBezTo>
                    <a:pt x="59" y="25"/>
                    <a:pt x="59" y="25"/>
                    <a:pt x="59" y="25"/>
                  </a:cubicBezTo>
                  <a:cubicBezTo>
                    <a:pt x="69" y="25"/>
                    <a:pt x="69" y="25"/>
                    <a:pt x="69" y="25"/>
                  </a:cubicBezTo>
                  <a:cubicBezTo>
                    <a:pt x="69" y="30"/>
                    <a:pt x="69" y="30"/>
                    <a:pt x="69" y="30"/>
                  </a:cubicBezTo>
                  <a:cubicBezTo>
                    <a:pt x="69" y="31"/>
                    <a:pt x="70" y="33"/>
                    <a:pt x="71" y="33"/>
                  </a:cubicBezTo>
                  <a:cubicBezTo>
                    <a:pt x="71" y="34"/>
                    <a:pt x="72" y="34"/>
                    <a:pt x="73" y="34"/>
                  </a:cubicBezTo>
                  <a:cubicBezTo>
                    <a:pt x="73" y="34"/>
                    <a:pt x="74" y="34"/>
                    <a:pt x="74" y="33"/>
                  </a:cubicBezTo>
                  <a:cubicBezTo>
                    <a:pt x="84" y="21"/>
                    <a:pt x="84" y="21"/>
                    <a:pt x="84" y="21"/>
                  </a:cubicBezTo>
                  <a:cubicBezTo>
                    <a:pt x="85" y="21"/>
                    <a:pt x="86" y="19"/>
                    <a:pt x="86" y="17"/>
                  </a:cubicBezTo>
                  <a:cubicBezTo>
                    <a:pt x="86" y="16"/>
                    <a:pt x="85" y="14"/>
                    <a:pt x="84" y="13"/>
                  </a:cubicBezTo>
                  <a:close/>
                </a:path>
              </a:pathLst>
            </a:custGeom>
            <a:solidFill>
              <a:schemeClr val="bg1">
                <a:lumMod val="95000"/>
              </a:schemeClr>
            </a:solidFill>
            <a:ln>
              <a:noFill/>
            </a:ln>
          </p:spPr>
          <p:txBody>
            <a:bodyPr vert="horz" wrap="square" lIns="91416" tIns="45708" rIns="91416" bIns="45708" numCol="1" anchor="t" anchorCtr="0" compatLnSpc="1"/>
            <a:lstStyle/>
            <a:p>
              <a:endParaRPr lang="zh-CN" altLang="en-US" sz="1800">
                <a:solidFill>
                  <a:schemeClr val="tx1">
                    <a:lumMod val="75000"/>
                    <a:lumOff val="25000"/>
                  </a:schemeClr>
                </a:solidFill>
                <a:latin typeface="+mn-ea"/>
              </a:endParaRPr>
            </a:p>
          </p:txBody>
        </p:sp>
      </p:grpSp>
      <p:grpSp>
        <p:nvGrpSpPr>
          <p:cNvPr id="9" name="组合 8"/>
          <p:cNvGrpSpPr/>
          <p:nvPr/>
        </p:nvGrpSpPr>
        <p:grpSpPr>
          <a:xfrm>
            <a:off x="5853822" y="3645557"/>
            <a:ext cx="662952" cy="662952"/>
            <a:chOff x="8125599" y="1434035"/>
            <a:chExt cx="2036802" cy="2036802"/>
          </a:xfrm>
        </p:grpSpPr>
        <p:sp>
          <p:nvSpPr>
            <p:cNvPr id="10" name="椭圆 9"/>
            <p:cNvSpPr/>
            <p:nvPr/>
          </p:nvSpPr>
          <p:spPr>
            <a:xfrm>
              <a:off x="8125599" y="1434035"/>
              <a:ext cx="2036802" cy="2036802"/>
            </a:xfrm>
            <a:prstGeom prst="ellipse">
              <a:avLst/>
            </a:prstGeom>
            <a:solidFill>
              <a:schemeClr val="accent3"/>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dirty="0">
                <a:solidFill>
                  <a:schemeClr val="tx1">
                    <a:lumMod val="75000"/>
                    <a:lumOff val="25000"/>
                  </a:schemeClr>
                </a:solidFill>
                <a:latin typeface="+mn-ea"/>
              </a:endParaRPr>
            </a:p>
          </p:txBody>
        </p:sp>
        <p:grpSp>
          <p:nvGrpSpPr>
            <p:cNvPr id="11" name="组合 10"/>
            <p:cNvGrpSpPr>
              <a:grpSpLocks noChangeAspect="1"/>
            </p:cNvGrpSpPr>
            <p:nvPr/>
          </p:nvGrpSpPr>
          <p:grpSpPr>
            <a:xfrm>
              <a:off x="8518659" y="1890295"/>
              <a:ext cx="1310642" cy="1124283"/>
              <a:chOff x="5084763" y="971548"/>
              <a:chExt cx="323865" cy="277813"/>
            </a:xfrm>
            <a:solidFill>
              <a:schemeClr val="bg1">
                <a:lumMod val="95000"/>
              </a:schemeClr>
            </a:solidFill>
          </p:grpSpPr>
          <p:sp>
            <p:nvSpPr>
              <p:cNvPr id="12" name="Freeform 301"/>
              <p:cNvSpPr>
                <a:spLocks noEditPoints="1"/>
              </p:cNvSpPr>
              <p:nvPr/>
            </p:nvSpPr>
            <p:spPr bwMode="auto">
              <a:xfrm>
                <a:off x="5191140" y="1031873"/>
                <a:ext cx="217488" cy="217488"/>
              </a:xfrm>
              <a:custGeom>
                <a:avLst/>
                <a:gdLst>
                  <a:gd name="T0" fmla="*/ 6 w 58"/>
                  <a:gd name="T1" fmla="*/ 14 h 58"/>
                  <a:gd name="T2" fmla="*/ 7 w 58"/>
                  <a:gd name="T3" fmla="*/ 19 h 58"/>
                  <a:gd name="T4" fmla="*/ 4 w 58"/>
                  <a:gd name="T5" fmla="*/ 20 h 58"/>
                  <a:gd name="T6" fmla="*/ 0 w 58"/>
                  <a:gd name="T7" fmla="*/ 23 h 58"/>
                  <a:gd name="T8" fmla="*/ 2 w 58"/>
                  <a:gd name="T9" fmla="*/ 27 h 58"/>
                  <a:gd name="T10" fmla="*/ 5 w 58"/>
                  <a:gd name="T11" fmla="*/ 31 h 58"/>
                  <a:gd name="T12" fmla="*/ 2 w 58"/>
                  <a:gd name="T13" fmla="*/ 34 h 58"/>
                  <a:gd name="T14" fmla="*/ 1 w 58"/>
                  <a:gd name="T15" fmla="*/ 38 h 58"/>
                  <a:gd name="T16" fmla="*/ 5 w 58"/>
                  <a:gd name="T17" fmla="*/ 41 h 58"/>
                  <a:gd name="T18" fmla="*/ 8 w 58"/>
                  <a:gd name="T19" fmla="*/ 42 h 58"/>
                  <a:gd name="T20" fmla="*/ 8 w 58"/>
                  <a:gd name="T21" fmla="*/ 46 h 58"/>
                  <a:gd name="T22" fmla="*/ 9 w 58"/>
                  <a:gd name="T23" fmla="*/ 51 h 58"/>
                  <a:gd name="T24" fmla="*/ 14 w 58"/>
                  <a:gd name="T25" fmla="*/ 51 h 58"/>
                  <a:gd name="T26" fmla="*/ 18 w 58"/>
                  <a:gd name="T27" fmla="*/ 51 h 58"/>
                  <a:gd name="T28" fmla="*/ 19 w 58"/>
                  <a:gd name="T29" fmla="*/ 54 h 58"/>
                  <a:gd name="T30" fmla="*/ 22 w 58"/>
                  <a:gd name="T31" fmla="*/ 58 h 58"/>
                  <a:gd name="T32" fmla="*/ 27 w 58"/>
                  <a:gd name="T33" fmla="*/ 56 h 58"/>
                  <a:gd name="T34" fmla="*/ 31 w 58"/>
                  <a:gd name="T35" fmla="*/ 53 h 58"/>
                  <a:gd name="T36" fmla="*/ 33 w 58"/>
                  <a:gd name="T37" fmla="*/ 56 h 58"/>
                  <a:gd name="T38" fmla="*/ 38 w 58"/>
                  <a:gd name="T39" fmla="*/ 57 h 58"/>
                  <a:gd name="T40" fmla="*/ 40 w 58"/>
                  <a:gd name="T41" fmla="*/ 53 h 58"/>
                  <a:gd name="T42" fmla="*/ 42 w 58"/>
                  <a:gd name="T43" fmla="*/ 49 h 58"/>
                  <a:gd name="T44" fmla="*/ 46 w 58"/>
                  <a:gd name="T45" fmla="*/ 50 h 58"/>
                  <a:gd name="T46" fmla="*/ 50 w 58"/>
                  <a:gd name="T47" fmla="*/ 49 h 58"/>
                  <a:gd name="T48" fmla="*/ 51 w 58"/>
                  <a:gd name="T49" fmla="*/ 44 h 58"/>
                  <a:gd name="T50" fmla="*/ 50 w 58"/>
                  <a:gd name="T51" fmla="*/ 40 h 58"/>
                  <a:gd name="T52" fmla="*/ 54 w 58"/>
                  <a:gd name="T53" fmla="*/ 39 h 58"/>
                  <a:gd name="T54" fmla="*/ 57 w 58"/>
                  <a:gd name="T55" fmla="*/ 35 h 58"/>
                  <a:gd name="T56" fmla="*/ 55 w 58"/>
                  <a:gd name="T57" fmla="*/ 31 h 58"/>
                  <a:gd name="T58" fmla="*/ 52 w 58"/>
                  <a:gd name="T59" fmla="*/ 27 h 58"/>
                  <a:gd name="T60" fmla="*/ 55 w 58"/>
                  <a:gd name="T61" fmla="*/ 25 h 58"/>
                  <a:gd name="T62" fmla="*/ 56 w 58"/>
                  <a:gd name="T63" fmla="*/ 20 h 58"/>
                  <a:gd name="T64" fmla="*/ 53 w 58"/>
                  <a:gd name="T65" fmla="*/ 18 h 58"/>
                  <a:gd name="T66" fmla="*/ 48 w 58"/>
                  <a:gd name="T67" fmla="*/ 16 h 58"/>
                  <a:gd name="T68" fmla="*/ 49 w 58"/>
                  <a:gd name="T69" fmla="*/ 12 h 58"/>
                  <a:gd name="T70" fmla="*/ 48 w 58"/>
                  <a:gd name="T71" fmla="*/ 8 h 58"/>
                  <a:gd name="T72" fmla="*/ 44 w 58"/>
                  <a:gd name="T73" fmla="*/ 7 h 58"/>
                  <a:gd name="T74" fmla="*/ 39 w 58"/>
                  <a:gd name="T75" fmla="*/ 8 h 58"/>
                  <a:gd name="T76" fmla="*/ 38 w 58"/>
                  <a:gd name="T77" fmla="*/ 4 h 58"/>
                  <a:gd name="T78" fmla="*/ 35 w 58"/>
                  <a:gd name="T79" fmla="*/ 1 h 58"/>
                  <a:gd name="T80" fmla="*/ 30 w 58"/>
                  <a:gd name="T81" fmla="*/ 3 h 58"/>
                  <a:gd name="T82" fmla="*/ 27 w 58"/>
                  <a:gd name="T83" fmla="*/ 5 h 58"/>
                  <a:gd name="T84" fmla="*/ 24 w 58"/>
                  <a:gd name="T85" fmla="*/ 3 h 58"/>
                  <a:gd name="T86" fmla="*/ 20 w 58"/>
                  <a:gd name="T87" fmla="*/ 1 h 58"/>
                  <a:gd name="T88" fmla="*/ 17 w 58"/>
                  <a:gd name="T89" fmla="*/ 5 h 58"/>
                  <a:gd name="T90" fmla="*/ 15 w 58"/>
                  <a:gd name="T91" fmla="*/ 10 h 58"/>
                  <a:gd name="T92" fmla="*/ 12 w 58"/>
                  <a:gd name="T93" fmla="*/ 9 h 58"/>
                  <a:gd name="T94" fmla="*/ 7 w 58"/>
                  <a:gd name="T95" fmla="*/ 10 h 58"/>
                  <a:gd name="T96" fmla="*/ 6 w 58"/>
                  <a:gd name="T97" fmla="*/ 14 h 58"/>
                  <a:gd name="T98" fmla="*/ 23 w 58"/>
                  <a:gd name="T99" fmla="*/ 13 h 58"/>
                  <a:gd name="T100" fmla="*/ 45 w 58"/>
                  <a:gd name="T101" fmla="*/ 24 h 58"/>
                  <a:gd name="T102" fmla="*/ 34 w 58"/>
                  <a:gd name="T103" fmla="*/ 45 h 58"/>
                  <a:gd name="T104" fmla="*/ 13 w 58"/>
                  <a:gd name="T105" fmla="*/ 34 h 58"/>
                  <a:gd name="T106" fmla="*/ 23 w 58"/>
                  <a:gd name="T107" fmla="*/ 13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58" h="58">
                    <a:moveTo>
                      <a:pt x="6" y="14"/>
                    </a:moveTo>
                    <a:cubicBezTo>
                      <a:pt x="8" y="15"/>
                      <a:pt x="7" y="18"/>
                      <a:pt x="7" y="19"/>
                    </a:cubicBezTo>
                    <a:cubicBezTo>
                      <a:pt x="7" y="20"/>
                      <a:pt x="5" y="20"/>
                      <a:pt x="4" y="20"/>
                    </a:cubicBezTo>
                    <a:cubicBezTo>
                      <a:pt x="2" y="20"/>
                      <a:pt x="0" y="21"/>
                      <a:pt x="0" y="23"/>
                    </a:cubicBezTo>
                    <a:cubicBezTo>
                      <a:pt x="0" y="25"/>
                      <a:pt x="0" y="27"/>
                      <a:pt x="2" y="27"/>
                    </a:cubicBezTo>
                    <a:cubicBezTo>
                      <a:pt x="3" y="28"/>
                      <a:pt x="5" y="30"/>
                      <a:pt x="5" y="31"/>
                    </a:cubicBezTo>
                    <a:cubicBezTo>
                      <a:pt x="5" y="32"/>
                      <a:pt x="4" y="33"/>
                      <a:pt x="2" y="34"/>
                    </a:cubicBezTo>
                    <a:cubicBezTo>
                      <a:pt x="1" y="34"/>
                      <a:pt x="0" y="36"/>
                      <a:pt x="1" y="38"/>
                    </a:cubicBezTo>
                    <a:cubicBezTo>
                      <a:pt x="1" y="40"/>
                      <a:pt x="3" y="42"/>
                      <a:pt x="5" y="41"/>
                    </a:cubicBezTo>
                    <a:cubicBezTo>
                      <a:pt x="6" y="41"/>
                      <a:pt x="8" y="41"/>
                      <a:pt x="8" y="42"/>
                    </a:cubicBezTo>
                    <a:cubicBezTo>
                      <a:pt x="9" y="42"/>
                      <a:pt x="9" y="45"/>
                      <a:pt x="8" y="46"/>
                    </a:cubicBezTo>
                    <a:cubicBezTo>
                      <a:pt x="7" y="47"/>
                      <a:pt x="7" y="50"/>
                      <a:pt x="9" y="51"/>
                    </a:cubicBezTo>
                    <a:cubicBezTo>
                      <a:pt x="11" y="52"/>
                      <a:pt x="13" y="53"/>
                      <a:pt x="14" y="51"/>
                    </a:cubicBezTo>
                    <a:cubicBezTo>
                      <a:pt x="15" y="50"/>
                      <a:pt x="18" y="51"/>
                      <a:pt x="18" y="51"/>
                    </a:cubicBezTo>
                    <a:cubicBezTo>
                      <a:pt x="19" y="51"/>
                      <a:pt x="20" y="53"/>
                      <a:pt x="19" y="54"/>
                    </a:cubicBezTo>
                    <a:cubicBezTo>
                      <a:pt x="19" y="56"/>
                      <a:pt x="20" y="57"/>
                      <a:pt x="22" y="58"/>
                    </a:cubicBezTo>
                    <a:cubicBezTo>
                      <a:pt x="25" y="58"/>
                      <a:pt x="26" y="57"/>
                      <a:pt x="27" y="56"/>
                    </a:cubicBezTo>
                    <a:cubicBezTo>
                      <a:pt x="27" y="54"/>
                      <a:pt x="30" y="53"/>
                      <a:pt x="31" y="53"/>
                    </a:cubicBezTo>
                    <a:cubicBezTo>
                      <a:pt x="31" y="53"/>
                      <a:pt x="33" y="54"/>
                      <a:pt x="33" y="56"/>
                    </a:cubicBezTo>
                    <a:cubicBezTo>
                      <a:pt x="34" y="57"/>
                      <a:pt x="36" y="58"/>
                      <a:pt x="38" y="57"/>
                    </a:cubicBezTo>
                    <a:cubicBezTo>
                      <a:pt x="40" y="57"/>
                      <a:pt x="41" y="55"/>
                      <a:pt x="40" y="53"/>
                    </a:cubicBezTo>
                    <a:cubicBezTo>
                      <a:pt x="40" y="52"/>
                      <a:pt x="42" y="49"/>
                      <a:pt x="42" y="49"/>
                    </a:cubicBezTo>
                    <a:cubicBezTo>
                      <a:pt x="43" y="48"/>
                      <a:pt x="44" y="49"/>
                      <a:pt x="46" y="50"/>
                    </a:cubicBezTo>
                    <a:cubicBezTo>
                      <a:pt x="47" y="51"/>
                      <a:pt x="49" y="51"/>
                      <a:pt x="50" y="49"/>
                    </a:cubicBezTo>
                    <a:cubicBezTo>
                      <a:pt x="52" y="47"/>
                      <a:pt x="52" y="45"/>
                      <a:pt x="51" y="44"/>
                    </a:cubicBezTo>
                    <a:cubicBezTo>
                      <a:pt x="50" y="43"/>
                      <a:pt x="50" y="40"/>
                      <a:pt x="50" y="40"/>
                    </a:cubicBezTo>
                    <a:cubicBezTo>
                      <a:pt x="51" y="39"/>
                      <a:pt x="52" y="38"/>
                      <a:pt x="54" y="39"/>
                    </a:cubicBezTo>
                    <a:cubicBezTo>
                      <a:pt x="55" y="39"/>
                      <a:pt x="57" y="38"/>
                      <a:pt x="57" y="35"/>
                    </a:cubicBezTo>
                    <a:cubicBezTo>
                      <a:pt x="58" y="33"/>
                      <a:pt x="57" y="31"/>
                      <a:pt x="55" y="31"/>
                    </a:cubicBezTo>
                    <a:cubicBezTo>
                      <a:pt x="54" y="31"/>
                      <a:pt x="53" y="28"/>
                      <a:pt x="52" y="27"/>
                    </a:cubicBezTo>
                    <a:cubicBezTo>
                      <a:pt x="52" y="26"/>
                      <a:pt x="54" y="25"/>
                      <a:pt x="55" y="25"/>
                    </a:cubicBezTo>
                    <a:cubicBezTo>
                      <a:pt x="56" y="24"/>
                      <a:pt x="57" y="22"/>
                      <a:pt x="56" y="20"/>
                    </a:cubicBezTo>
                    <a:cubicBezTo>
                      <a:pt x="56" y="18"/>
                      <a:pt x="54" y="17"/>
                      <a:pt x="53" y="18"/>
                    </a:cubicBezTo>
                    <a:cubicBezTo>
                      <a:pt x="51" y="18"/>
                      <a:pt x="49" y="16"/>
                      <a:pt x="48" y="16"/>
                    </a:cubicBezTo>
                    <a:cubicBezTo>
                      <a:pt x="48" y="15"/>
                      <a:pt x="48" y="13"/>
                      <a:pt x="49" y="12"/>
                    </a:cubicBezTo>
                    <a:cubicBezTo>
                      <a:pt x="50" y="11"/>
                      <a:pt x="50" y="9"/>
                      <a:pt x="48" y="8"/>
                    </a:cubicBezTo>
                    <a:cubicBezTo>
                      <a:pt x="47" y="6"/>
                      <a:pt x="45" y="6"/>
                      <a:pt x="44" y="7"/>
                    </a:cubicBezTo>
                    <a:cubicBezTo>
                      <a:pt x="42" y="8"/>
                      <a:pt x="40" y="8"/>
                      <a:pt x="39" y="8"/>
                    </a:cubicBezTo>
                    <a:cubicBezTo>
                      <a:pt x="38" y="7"/>
                      <a:pt x="38" y="6"/>
                      <a:pt x="38" y="4"/>
                    </a:cubicBezTo>
                    <a:cubicBezTo>
                      <a:pt x="38" y="3"/>
                      <a:pt x="37" y="1"/>
                      <a:pt x="35" y="1"/>
                    </a:cubicBezTo>
                    <a:cubicBezTo>
                      <a:pt x="33" y="0"/>
                      <a:pt x="31" y="1"/>
                      <a:pt x="30" y="3"/>
                    </a:cubicBezTo>
                    <a:cubicBezTo>
                      <a:pt x="30" y="4"/>
                      <a:pt x="28" y="5"/>
                      <a:pt x="27" y="5"/>
                    </a:cubicBezTo>
                    <a:cubicBezTo>
                      <a:pt x="26" y="6"/>
                      <a:pt x="25" y="4"/>
                      <a:pt x="24" y="3"/>
                    </a:cubicBezTo>
                    <a:cubicBezTo>
                      <a:pt x="24" y="1"/>
                      <a:pt x="22" y="1"/>
                      <a:pt x="20" y="1"/>
                    </a:cubicBezTo>
                    <a:cubicBezTo>
                      <a:pt x="18" y="2"/>
                      <a:pt x="16" y="4"/>
                      <a:pt x="17" y="5"/>
                    </a:cubicBezTo>
                    <a:cubicBezTo>
                      <a:pt x="17" y="7"/>
                      <a:pt x="16" y="9"/>
                      <a:pt x="15" y="10"/>
                    </a:cubicBezTo>
                    <a:cubicBezTo>
                      <a:pt x="14" y="10"/>
                      <a:pt x="13" y="10"/>
                      <a:pt x="12" y="9"/>
                    </a:cubicBezTo>
                    <a:cubicBezTo>
                      <a:pt x="10" y="8"/>
                      <a:pt x="8" y="8"/>
                      <a:pt x="7" y="10"/>
                    </a:cubicBezTo>
                    <a:cubicBezTo>
                      <a:pt x="6" y="11"/>
                      <a:pt x="5" y="13"/>
                      <a:pt x="6" y="14"/>
                    </a:cubicBezTo>
                    <a:close/>
                    <a:moveTo>
                      <a:pt x="23" y="13"/>
                    </a:moveTo>
                    <a:cubicBezTo>
                      <a:pt x="32" y="10"/>
                      <a:pt x="42" y="15"/>
                      <a:pt x="45" y="24"/>
                    </a:cubicBezTo>
                    <a:cubicBezTo>
                      <a:pt x="47" y="33"/>
                      <a:pt x="43" y="42"/>
                      <a:pt x="34" y="45"/>
                    </a:cubicBezTo>
                    <a:cubicBezTo>
                      <a:pt x="25" y="48"/>
                      <a:pt x="15" y="43"/>
                      <a:pt x="13" y="34"/>
                    </a:cubicBezTo>
                    <a:cubicBezTo>
                      <a:pt x="10" y="26"/>
                      <a:pt x="15" y="16"/>
                      <a:pt x="23" y="13"/>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schemeClr val="tx1">
                      <a:lumMod val="75000"/>
                      <a:lumOff val="25000"/>
                    </a:schemeClr>
                  </a:solidFill>
                  <a:latin typeface="+mn-ea"/>
                </a:endParaRPr>
              </a:p>
            </p:txBody>
          </p:sp>
          <p:sp>
            <p:nvSpPr>
              <p:cNvPr id="13" name="Freeform 302"/>
              <p:cNvSpPr>
                <a:spLocks noEditPoints="1"/>
              </p:cNvSpPr>
              <p:nvPr/>
            </p:nvSpPr>
            <p:spPr bwMode="auto">
              <a:xfrm>
                <a:off x="5084781" y="971548"/>
                <a:ext cx="139701" cy="139700"/>
              </a:xfrm>
              <a:custGeom>
                <a:avLst/>
                <a:gdLst>
                  <a:gd name="T0" fmla="*/ 4 w 37"/>
                  <a:gd name="T1" fmla="*/ 9 h 37"/>
                  <a:gd name="T2" fmla="*/ 5 w 37"/>
                  <a:gd name="T3" fmla="*/ 12 h 37"/>
                  <a:gd name="T4" fmla="*/ 2 w 37"/>
                  <a:gd name="T5" fmla="*/ 12 h 37"/>
                  <a:gd name="T6" fmla="*/ 0 w 37"/>
                  <a:gd name="T7" fmla="*/ 14 h 37"/>
                  <a:gd name="T8" fmla="*/ 1 w 37"/>
                  <a:gd name="T9" fmla="*/ 17 h 37"/>
                  <a:gd name="T10" fmla="*/ 3 w 37"/>
                  <a:gd name="T11" fmla="*/ 20 h 37"/>
                  <a:gd name="T12" fmla="*/ 2 w 37"/>
                  <a:gd name="T13" fmla="*/ 21 h 37"/>
                  <a:gd name="T14" fmla="*/ 1 w 37"/>
                  <a:gd name="T15" fmla="*/ 24 h 37"/>
                  <a:gd name="T16" fmla="*/ 3 w 37"/>
                  <a:gd name="T17" fmla="*/ 26 h 37"/>
                  <a:gd name="T18" fmla="*/ 5 w 37"/>
                  <a:gd name="T19" fmla="*/ 26 h 37"/>
                  <a:gd name="T20" fmla="*/ 5 w 37"/>
                  <a:gd name="T21" fmla="*/ 29 h 37"/>
                  <a:gd name="T22" fmla="*/ 6 w 37"/>
                  <a:gd name="T23" fmla="*/ 32 h 37"/>
                  <a:gd name="T24" fmla="*/ 9 w 37"/>
                  <a:gd name="T25" fmla="*/ 33 h 37"/>
                  <a:gd name="T26" fmla="*/ 12 w 37"/>
                  <a:gd name="T27" fmla="*/ 32 h 37"/>
                  <a:gd name="T28" fmla="*/ 12 w 37"/>
                  <a:gd name="T29" fmla="*/ 34 h 37"/>
                  <a:gd name="T30" fmla="*/ 15 w 37"/>
                  <a:gd name="T31" fmla="*/ 37 h 37"/>
                  <a:gd name="T32" fmla="*/ 17 w 37"/>
                  <a:gd name="T33" fmla="*/ 35 h 37"/>
                  <a:gd name="T34" fmla="*/ 20 w 37"/>
                  <a:gd name="T35" fmla="*/ 34 h 37"/>
                  <a:gd name="T36" fmla="*/ 21 w 37"/>
                  <a:gd name="T37" fmla="*/ 35 h 37"/>
                  <a:gd name="T38" fmla="*/ 24 w 37"/>
                  <a:gd name="T39" fmla="*/ 36 h 37"/>
                  <a:gd name="T40" fmla="*/ 26 w 37"/>
                  <a:gd name="T41" fmla="*/ 34 h 37"/>
                  <a:gd name="T42" fmla="*/ 27 w 37"/>
                  <a:gd name="T43" fmla="*/ 31 h 37"/>
                  <a:gd name="T44" fmla="*/ 29 w 37"/>
                  <a:gd name="T45" fmla="*/ 32 h 37"/>
                  <a:gd name="T46" fmla="*/ 32 w 37"/>
                  <a:gd name="T47" fmla="*/ 31 h 37"/>
                  <a:gd name="T48" fmla="*/ 33 w 37"/>
                  <a:gd name="T49" fmla="*/ 28 h 37"/>
                  <a:gd name="T50" fmla="*/ 32 w 37"/>
                  <a:gd name="T51" fmla="*/ 25 h 37"/>
                  <a:gd name="T52" fmla="*/ 35 w 37"/>
                  <a:gd name="T53" fmla="*/ 24 h 37"/>
                  <a:gd name="T54" fmla="*/ 37 w 37"/>
                  <a:gd name="T55" fmla="*/ 22 h 37"/>
                  <a:gd name="T56" fmla="*/ 36 w 37"/>
                  <a:gd name="T57" fmla="*/ 19 h 37"/>
                  <a:gd name="T58" fmla="*/ 34 w 37"/>
                  <a:gd name="T59" fmla="*/ 17 h 37"/>
                  <a:gd name="T60" fmla="*/ 35 w 37"/>
                  <a:gd name="T61" fmla="*/ 15 h 37"/>
                  <a:gd name="T62" fmla="*/ 36 w 37"/>
                  <a:gd name="T63" fmla="*/ 12 h 37"/>
                  <a:gd name="T64" fmla="*/ 34 w 37"/>
                  <a:gd name="T65" fmla="*/ 11 h 37"/>
                  <a:gd name="T66" fmla="*/ 31 w 37"/>
                  <a:gd name="T67" fmla="*/ 9 h 37"/>
                  <a:gd name="T68" fmla="*/ 32 w 37"/>
                  <a:gd name="T69" fmla="*/ 7 h 37"/>
                  <a:gd name="T70" fmla="*/ 31 w 37"/>
                  <a:gd name="T71" fmla="*/ 4 h 37"/>
                  <a:gd name="T72" fmla="*/ 28 w 37"/>
                  <a:gd name="T73" fmla="*/ 4 h 37"/>
                  <a:gd name="T74" fmla="*/ 25 w 37"/>
                  <a:gd name="T75" fmla="*/ 4 h 37"/>
                  <a:gd name="T76" fmla="*/ 25 w 37"/>
                  <a:gd name="T77" fmla="*/ 2 h 37"/>
                  <a:gd name="T78" fmla="*/ 22 w 37"/>
                  <a:gd name="T79" fmla="*/ 0 h 37"/>
                  <a:gd name="T80" fmla="*/ 20 w 37"/>
                  <a:gd name="T81" fmla="*/ 1 h 37"/>
                  <a:gd name="T82" fmla="*/ 17 w 37"/>
                  <a:gd name="T83" fmla="*/ 3 h 37"/>
                  <a:gd name="T84" fmla="*/ 16 w 37"/>
                  <a:gd name="T85" fmla="*/ 1 h 37"/>
                  <a:gd name="T86" fmla="*/ 13 w 37"/>
                  <a:gd name="T87" fmla="*/ 0 h 37"/>
                  <a:gd name="T88" fmla="*/ 11 w 37"/>
                  <a:gd name="T89" fmla="*/ 3 h 37"/>
                  <a:gd name="T90" fmla="*/ 10 w 37"/>
                  <a:gd name="T91" fmla="*/ 6 h 37"/>
                  <a:gd name="T92" fmla="*/ 8 w 37"/>
                  <a:gd name="T93" fmla="*/ 5 h 37"/>
                  <a:gd name="T94" fmla="*/ 5 w 37"/>
                  <a:gd name="T95" fmla="*/ 6 h 37"/>
                  <a:gd name="T96" fmla="*/ 4 w 37"/>
                  <a:gd name="T97" fmla="*/ 9 h 37"/>
                  <a:gd name="T98" fmla="*/ 15 w 37"/>
                  <a:gd name="T99" fmla="*/ 8 h 37"/>
                  <a:gd name="T100" fmla="*/ 29 w 37"/>
                  <a:gd name="T101" fmla="*/ 15 h 37"/>
                  <a:gd name="T102" fmla="*/ 22 w 37"/>
                  <a:gd name="T103" fmla="*/ 29 h 37"/>
                  <a:gd name="T104" fmla="*/ 8 w 37"/>
                  <a:gd name="T105" fmla="*/ 22 h 37"/>
                  <a:gd name="T106" fmla="*/ 15 w 37"/>
                  <a:gd name="T107" fmla="*/ 8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7" h="37">
                    <a:moveTo>
                      <a:pt x="4" y="9"/>
                    </a:moveTo>
                    <a:cubicBezTo>
                      <a:pt x="5" y="9"/>
                      <a:pt x="5" y="11"/>
                      <a:pt x="5" y="12"/>
                    </a:cubicBezTo>
                    <a:cubicBezTo>
                      <a:pt x="4" y="12"/>
                      <a:pt x="3" y="12"/>
                      <a:pt x="2" y="12"/>
                    </a:cubicBezTo>
                    <a:cubicBezTo>
                      <a:pt x="1" y="12"/>
                      <a:pt x="0" y="13"/>
                      <a:pt x="0" y="14"/>
                    </a:cubicBezTo>
                    <a:cubicBezTo>
                      <a:pt x="0" y="16"/>
                      <a:pt x="0" y="17"/>
                      <a:pt x="1" y="17"/>
                    </a:cubicBezTo>
                    <a:cubicBezTo>
                      <a:pt x="2" y="17"/>
                      <a:pt x="3" y="19"/>
                      <a:pt x="3" y="20"/>
                    </a:cubicBezTo>
                    <a:cubicBezTo>
                      <a:pt x="3" y="20"/>
                      <a:pt x="2" y="21"/>
                      <a:pt x="2" y="21"/>
                    </a:cubicBezTo>
                    <a:cubicBezTo>
                      <a:pt x="1" y="21"/>
                      <a:pt x="0" y="23"/>
                      <a:pt x="1" y="24"/>
                    </a:cubicBezTo>
                    <a:cubicBezTo>
                      <a:pt x="1" y="25"/>
                      <a:pt x="2" y="26"/>
                      <a:pt x="3" y="26"/>
                    </a:cubicBezTo>
                    <a:cubicBezTo>
                      <a:pt x="4" y="26"/>
                      <a:pt x="5" y="26"/>
                      <a:pt x="5" y="26"/>
                    </a:cubicBezTo>
                    <a:cubicBezTo>
                      <a:pt x="6" y="27"/>
                      <a:pt x="6" y="28"/>
                      <a:pt x="5" y="29"/>
                    </a:cubicBezTo>
                    <a:cubicBezTo>
                      <a:pt x="5" y="30"/>
                      <a:pt x="5" y="31"/>
                      <a:pt x="6" y="32"/>
                    </a:cubicBezTo>
                    <a:cubicBezTo>
                      <a:pt x="7" y="33"/>
                      <a:pt x="8" y="33"/>
                      <a:pt x="9" y="33"/>
                    </a:cubicBezTo>
                    <a:cubicBezTo>
                      <a:pt x="10" y="32"/>
                      <a:pt x="11" y="32"/>
                      <a:pt x="12" y="32"/>
                    </a:cubicBezTo>
                    <a:cubicBezTo>
                      <a:pt x="12" y="32"/>
                      <a:pt x="13" y="33"/>
                      <a:pt x="12" y="34"/>
                    </a:cubicBezTo>
                    <a:cubicBezTo>
                      <a:pt x="12" y="35"/>
                      <a:pt x="13" y="36"/>
                      <a:pt x="15" y="37"/>
                    </a:cubicBezTo>
                    <a:cubicBezTo>
                      <a:pt x="16" y="37"/>
                      <a:pt x="17" y="36"/>
                      <a:pt x="17" y="35"/>
                    </a:cubicBezTo>
                    <a:cubicBezTo>
                      <a:pt x="18" y="34"/>
                      <a:pt x="19" y="34"/>
                      <a:pt x="20" y="34"/>
                    </a:cubicBezTo>
                    <a:cubicBezTo>
                      <a:pt x="20" y="34"/>
                      <a:pt x="21" y="34"/>
                      <a:pt x="21" y="35"/>
                    </a:cubicBezTo>
                    <a:cubicBezTo>
                      <a:pt x="22" y="36"/>
                      <a:pt x="23" y="37"/>
                      <a:pt x="24" y="36"/>
                    </a:cubicBezTo>
                    <a:cubicBezTo>
                      <a:pt x="26" y="36"/>
                      <a:pt x="26" y="35"/>
                      <a:pt x="26" y="34"/>
                    </a:cubicBezTo>
                    <a:cubicBezTo>
                      <a:pt x="26" y="33"/>
                      <a:pt x="27" y="31"/>
                      <a:pt x="27" y="31"/>
                    </a:cubicBezTo>
                    <a:cubicBezTo>
                      <a:pt x="28" y="31"/>
                      <a:pt x="29" y="31"/>
                      <a:pt x="29" y="32"/>
                    </a:cubicBezTo>
                    <a:cubicBezTo>
                      <a:pt x="30" y="32"/>
                      <a:pt x="32" y="32"/>
                      <a:pt x="32" y="31"/>
                    </a:cubicBezTo>
                    <a:cubicBezTo>
                      <a:pt x="33" y="30"/>
                      <a:pt x="34" y="28"/>
                      <a:pt x="33" y="28"/>
                    </a:cubicBezTo>
                    <a:cubicBezTo>
                      <a:pt x="32" y="27"/>
                      <a:pt x="32" y="25"/>
                      <a:pt x="32" y="25"/>
                    </a:cubicBezTo>
                    <a:cubicBezTo>
                      <a:pt x="33" y="24"/>
                      <a:pt x="34" y="24"/>
                      <a:pt x="35" y="24"/>
                    </a:cubicBezTo>
                    <a:cubicBezTo>
                      <a:pt x="36" y="24"/>
                      <a:pt x="37" y="24"/>
                      <a:pt x="37" y="22"/>
                    </a:cubicBezTo>
                    <a:cubicBezTo>
                      <a:pt x="37" y="21"/>
                      <a:pt x="37" y="20"/>
                      <a:pt x="36" y="19"/>
                    </a:cubicBezTo>
                    <a:cubicBezTo>
                      <a:pt x="35" y="19"/>
                      <a:pt x="34" y="18"/>
                      <a:pt x="34" y="17"/>
                    </a:cubicBezTo>
                    <a:cubicBezTo>
                      <a:pt x="34" y="16"/>
                      <a:pt x="35" y="16"/>
                      <a:pt x="35" y="15"/>
                    </a:cubicBezTo>
                    <a:cubicBezTo>
                      <a:pt x="36" y="15"/>
                      <a:pt x="37" y="14"/>
                      <a:pt x="36" y="12"/>
                    </a:cubicBezTo>
                    <a:cubicBezTo>
                      <a:pt x="36" y="11"/>
                      <a:pt x="35" y="10"/>
                      <a:pt x="34" y="11"/>
                    </a:cubicBezTo>
                    <a:cubicBezTo>
                      <a:pt x="33" y="11"/>
                      <a:pt x="31" y="10"/>
                      <a:pt x="31" y="9"/>
                    </a:cubicBezTo>
                    <a:cubicBezTo>
                      <a:pt x="31" y="9"/>
                      <a:pt x="31" y="8"/>
                      <a:pt x="32" y="7"/>
                    </a:cubicBezTo>
                    <a:cubicBezTo>
                      <a:pt x="32" y="7"/>
                      <a:pt x="32" y="5"/>
                      <a:pt x="31" y="4"/>
                    </a:cubicBezTo>
                    <a:cubicBezTo>
                      <a:pt x="30" y="3"/>
                      <a:pt x="29" y="3"/>
                      <a:pt x="28" y="4"/>
                    </a:cubicBezTo>
                    <a:cubicBezTo>
                      <a:pt x="27" y="5"/>
                      <a:pt x="26" y="5"/>
                      <a:pt x="25" y="4"/>
                    </a:cubicBezTo>
                    <a:cubicBezTo>
                      <a:pt x="25" y="4"/>
                      <a:pt x="24" y="3"/>
                      <a:pt x="25" y="2"/>
                    </a:cubicBezTo>
                    <a:cubicBezTo>
                      <a:pt x="25" y="1"/>
                      <a:pt x="24" y="0"/>
                      <a:pt x="22" y="0"/>
                    </a:cubicBezTo>
                    <a:cubicBezTo>
                      <a:pt x="21" y="0"/>
                      <a:pt x="20" y="0"/>
                      <a:pt x="20" y="1"/>
                    </a:cubicBezTo>
                    <a:cubicBezTo>
                      <a:pt x="19" y="2"/>
                      <a:pt x="18" y="3"/>
                      <a:pt x="17" y="3"/>
                    </a:cubicBezTo>
                    <a:cubicBezTo>
                      <a:pt x="17" y="3"/>
                      <a:pt x="16" y="2"/>
                      <a:pt x="16" y="1"/>
                    </a:cubicBezTo>
                    <a:cubicBezTo>
                      <a:pt x="15" y="0"/>
                      <a:pt x="14" y="0"/>
                      <a:pt x="13" y="0"/>
                    </a:cubicBezTo>
                    <a:cubicBezTo>
                      <a:pt x="11" y="1"/>
                      <a:pt x="11" y="2"/>
                      <a:pt x="11" y="3"/>
                    </a:cubicBezTo>
                    <a:cubicBezTo>
                      <a:pt x="11" y="4"/>
                      <a:pt x="10" y="5"/>
                      <a:pt x="10" y="6"/>
                    </a:cubicBezTo>
                    <a:cubicBezTo>
                      <a:pt x="9" y="6"/>
                      <a:pt x="8" y="6"/>
                      <a:pt x="8" y="5"/>
                    </a:cubicBezTo>
                    <a:cubicBezTo>
                      <a:pt x="7" y="4"/>
                      <a:pt x="5" y="5"/>
                      <a:pt x="5" y="6"/>
                    </a:cubicBezTo>
                    <a:cubicBezTo>
                      <a:pt x="4" y="7"/>
                      <a:pt x="3" y="8"/>
                      <a:pt x="4" y="9"/>
                    </a:cubicBezTo>
                    <a:close/>
                    <a:moveTo>
                      <a:pt x="15" y="8"/>
                    </a:moveTo>
                    <a:cubicBezTo>
                      <a:pt x="21" y="6"/>
                      <a:pt x="27" y="9"/>
                      <a:pt x="29" y="15"/>
                    </a:cubicBezTo>
                    <a:cubicBezTo>
                      <a:pt x="31" y="21"/>
                      <a:pt x="27" y="27"/>
                      <a:pt x="22" y="29"/>
                    </a:cubicBezTo>
                    <a:cubicBezTo>
                      <a:pt x="16" y="30"/>
                      <a:pt x="10" y="27"/>
                      <a:pt x="8" y="22"/>
                    </a:cubicBezTo>
                    <a:cubicBezTo>
                      <a:pt x="6" y="16"/>
                      <a:pt x="10" y="10"/>
                      <a:pt x="15" y="8"/>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schemeClr val="tx1">
                      <a:lumMod val="75000"/>
                      <a:lumOff val="25000"/>
                    </a:schemeClr>
                  </a:solidFill>
                  <a:latin typeface="+mn-ea"/>
                </a:endParaRPr>
              </a:p>
            </p:txBody>
          </p:sp>
          <p:sp>
            <p:nvSpPr>
              <p:cNvPr id="14" name="Freeform 303"/>
              <p:cNvSpPr>
                <a:spLocks noEditPoints="1"/>
              </p:cNvSpPr>
              <p:nvPr/>
            </p:nvSpPr>
            <p:spPr bwMode="auto">
              <a:xfrm>
                <a:off x="5084763" y="1111250"/>
                <a:ext cx="109538" cy="104775"/>
              </a:xfrm>
              <a:custGeom>
                <a:avLst/>
                <a:gdLst>
                  <a:gd name="T0" fmla="*/ 3 w 29"/>
                  <a:gd name="T1" fmla="*/ 7 h 28"/>
                  <a:gd name="T2" fmla="*/ 4 w 29"/>
                  <a:gd name="T3" fmla="*/ 9 h 28"/>
                  <a:gd name="T4" fmla="*/ 2 w 29"/>
                  <a:gd name="T5" fmla="*/ 9 h 28"/>
                  <a:gd name="T6" fmla="*/ 0 w 29"/>
                  <a:gd name="T7" fmla="*/ 11 h 28"/>
                  <a:gd name="T8" fmla="*/ 1 w 29"/>
                  <a:gd name="T9" fmla="*/ 13 h 28"/>
                  <a:gd name="T10" fmla="*/ 3 w 29"/>
                  <a:gd name="T11" fmla="*/ 15 h 28"/>
                  <a:gd name="T12" fmla="*/ 1 w 29"/>
                  <a:gd name="T13" fmla="*/ 16 h 28"/>
                  <a:gd name="T14" fmla="*/ 1 w 29"/>
                  <a:gd name="T15" fmla="*/ 19 h 28"/>
                  <a:gd name="T16" fmla="*/ 3 w 29"/>
                  <a:gd name="T17" fmla="*/ 20 h 28"/>
                  <a:gd name="T18" fmla="*/ 4 w 29"/>
                  <a:gd name="T19" fmla="*/ 20 h 28"/>
                  <a:gd name="T20" fmla="*/ 4 w 29"/>
                  <a:gd name="T21" fmla="*/ 23 h 28"/>
                  <a:gd name="T22" fmla="*/ 5 w 29"/>
                  <a:gd name="T23" fmla="*/ 25 h 28"/>
                  <a:gd name="T24" fmla="*/ 7 w 29"/>
                  <a:gd name="T25" fmla="*/ 25 h 28"/>
                  <a:gd name="T26" fmla="*/ 9 w 29"/>
                  <a:gd name="T27" fmla="*/ 25 h 28"/>
                  <a:gd name="T28" fmla="*/ 10 w 29"/>
                  <a:gd name="T29" fmla="*/ 27 h 28"/>
                  <a:gd name="T30" fmla="*/ 11 w 29"/>
                  <a:gd name="T31" fmla="*/ 28 h 28"/>
                  <a:gd name="T32" fmla="*/ 13 w 29"/>
                  <a:gd name="T33" fmla="*/ 27 h 28"/>
                  <a:gd name="T34" fmla="*/ 15 w 29"/>
                  <a:gd name="T35" fmla="*/ 26 h 28"/>
                  <a:gd name="T36" fmla="*/ 17 w 29"/>
                  <a:gd name="T37" fmla="*/ 27 h 28"/>
                  <a:gd name="T38" fmla="*/ 19 w 29"/>
                  <a:gd name="T39" fmla="*/ 28 h 28"/>
                  <a:gd name="T40" fmla="*/ 20 w 29"/>
                  <a:gd name="T41" fmla="*/ 26 h 28"/>
                  <a:gd name="T42" fmla="*/ 21 w 29"/>
                  <a:gd name="T43" fmla="*/ 24 h 28"/>
                  <a:gd name="T44" fmla="*/ 23 w 29"/>
                  <a:gd name="T45" fmla="*/ 24 h 28"/>
                  <a:gd name="T46" fmla="*/ 25 w 29"/>
                  <a:gd name="T47" fmla="*/ 24 h 28"/>
                  <a:gd name="T48" fmla="*/ 25 w 29"/>
                  <a:gd name="T49" fmla="*/ 21 h 28"/>
                  <a:gd name="T50" fmla="*/ 25 w 29"/>
                  <a:gd name="T51" fmla="*/ 19 h 28"/>
                  <a:gd name="T52" fmla="*/ 27 w 29"/>
                  <a:gd name="T53" fmla="*/ 19 h 28"/>
                  <a:gd name="T54" fmla="*/ 29 w 29"/>
                  <a:gd name="T55" fmla="*/ 17 h 28"/>
                  <a:gd name="T56" fmla="*/ 28 w 29"/>
                  <a:gd name="T57" fmla="*/ 15 h 28"/>
                  <a:gd name="T58" fmla="*/ 26 w 29"/>
                  <a:gd name="T59" fmla="*/ 13 h 28"/>
                  <a:gd name="T60" fmla="*/ 27 w 29"/>
                  <a:gd name="T61" fmla="*/ 12 h 28"/>
                  <a:gd name="T62" fmla="*/ 28 w 29"/>
                  <a:gd name="T63" fmla="*/ 10 h 28"/>
                  <a:gd name="T64" fmla="*/ 26 w 29"/>
                  <a:gd name="T65" fmla="*/ 8 h 28"/>
                  <a:gd name="T66" fmla="*/ 24 w 29"/>
                  <a:gd name="T67" fmla="*/ 7 h 28"/>
                  <a:gd name="T68" fmla="*/ 25 w 29"/>
                  <a:gd name="T69" fmla="*/ 6 h 28"/>
                  <a:gd name="T70" fmla="*/ 24 w 29"/>
                  <a:gd name="T71" fmla="*/ 3 h 28"/>
                  <a:gd name="T72" fmla="*/ 22 w 29"/>
                  <a:gd name="T73" fmla="*/ 3 h 28"/>
                  <a:gd name="T74" fmla="*/ 19 w 29"/>
                  <a:gd name="T75" fmla="*/ 3 h 28"/>
                  <a:gd name="T76" fmla="*/ 19 w 29"/>
                  <a:gd name="T77" fmla="*/ 2 h 28"/>
                  <a:gd name="T78" fmla="*/ 17 w 29"/>
                  <a:gd name="T79" fmla="*/ 0 h 28"/>
                  <a:gd name="T80" fmla="*/ 15 w 29"/>
                  <a:gd name="T81" fmla="*/ 1 h 28"/>
                  <a:gd name="T82" fmla="*/ 13 w 29"/>
                  <a:gd name="T83" fmla="*/ 2 h 28"/>
                  <a:gd name="T84" fmla="*/ 12 w 29"/>
                  <a:gd name="T85" fmla="*/ 1 h 28"/>
                  <a:gd name="T86" fmla="*/ 10 w 29"/>
                  <a:gd name="T87" fmla="*/ 0 h 28"/>
                  <a:gd name="T88" fmla="*/ 9 w 29"/>
                  <a:gd name="T89" fmla="*/ 2 h 28"/>
                  <a:gd name="T90" fmla="*/ 8 w 29"/>
                  <a:gd name="T91" fmla="*/ 4 h 28"/>
                  <a:gd name="T92" fmla="*/ 6 w 29"/>
                  <a:gd name="T93" fmla="*/ 4 h 28"/>
                  <a:gd name="T94" fmla="*/ 4 w 29"/>
                  <a:gd name="T95" fmla="*/ 4 h 28"/>
                  <a:gd name="T96" fmla="*/ 3 w 29"/>
                  <a:gd name="T97" fmla="*/ 7 h 28"/>
                  <a:gd name="T98" fmla="*/ 12 w 29"/>
                  <a:gd name="T99" fmla="*/ 6 h 28"/>
                  <a:gd name="T100" fmla="*/ 22 w 29"/>
                  <a:gd name="T101" fmla="*/ 12 h 28"/>
                  <a:gd name="T102" fmla="*/ 17 w 29"/>
                  <a:gd name="T103" fmla="*/ 22 h 28"/>
                  <a:gd name="T104" fmla="*/ 6 w 29"/>
                  <a:gd name="T105" fmla="*/ 17 h 28"/>
                  <a:gd name="T106" fmla="*/ 12 w 29"/>
                  <a:gd name="T107" fmla="*/ 6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9" h="28">
                    <a:moveTo>
                      <a:pt x="3" y="7"/>
                    </a:moveTo>
                    <a:cubicBezTo>
                      <a:pt x="4" y="7"/>
                      <a:pt x="4" y="9"/>
                      <a:pt x="4" y="9"/>
                    </a:cubicBezTo>
                    <a:cubicBezTo>
                      <a:pt x="4" y="9"/>
                      <a:pt x="3" y="10"/>
                      <a:pt x="2" y="9"/>
                    </a:cubicBezTo>
                    <a:cubicBezTo>
                      <a:pt x="1" y="9"/>
                      <a:pt x="0" y="10"/>
                      <a:pt x="0" y="11"/>
                    </a:cubicBezTo>
                    <a:cubicBezTo>
                      <a:pt x="0" y="12"/>
                      <a:pt x="0" y="13"/>
                      <a:pt x="1" y="13"/>
                    </a:cubicBezTo>
                    <a:cubicBezTo>
                      <a:pt x="2" y="13"/>
                      <a:pt x="3" y="15"/>
                      <a:pt x="3" y="15"/>
                    </a:cubicBezTo>
                    <a:cubicBezTo>
                      <a:pt x="3" y="16"/>
                      <a:pt x="2" y="16"/>
                      <a:pt x="1" y="16"/>
                    </a:cubicBezTo>
                    <a:cubicBezTo>
                      <a:pt x="1" y="17"/>
                      <a:pt x="0" y="18"/>
                      <a:pt x="1" y="19"/>
                    </a:cubicBezTo>
                    <a:cubicBezTo>
                      <a:pt x="1" y="20"/>
                      <a:pt x="2" y="20"/>
                      <a:pt x="3" y="20"/>
                    </a:cubicBezTo>
                    <a:cubicBezTo>
                      <a:pt x="3" y="20"/>
                      <a:pt x="4" y="20"/>
                      <a:pt x="4" y="20"/>
                    </a:cubicBezTo>
                    <a:cubicBezTo>
                      <a:pt x="4" y="21"/>
                      <a:pt x="5" y="22"/>
                      <a:pt x="4" y="23"/>
                    </a:cubicBezTo>
                    <a:cubicBezTo>
                      <a:pt x="4" y="23"/>
                      <a:pt x="4" y="24"/>
                      <a:pt x="5" y="25"/>
                    </a:cubicBezTo>
                    <a:cubicBezTo>
                      <a:pt x="5" y="26"/>
                      <a:pt x="7" y="26"/>
                      <a:pt x="7" y="25"/>
                    </a:cubicBezTo>
                    <a:cubicBezTo>
                      <a:pt x="8" y="25"/>
                      <a:pt x="9" y="25"/>
                      <a:pt x="9" y="25"/>
                    </a:cubicBezTo>
                    <a:cubicBezTo>
                      <a:pt x="10" y="25"/>
                      <a:pt x="10" y="26"/>
                      <a:pt x="10" y="27"/>
                    </a:cubicBezTo>
                    <a:cubicBezTo>
                      <a:pt x="10" y="27"/>
                      <a:pt x="10" y="28"/>
                      <a:pt x="11" y="28"/>
                    </a:cubicBezTo>
                    <a:cubicBezTo>
                      <a:pt x="12" y="28"/>
                      <a:pt x="13" y="28"/>
                      <a:pt x="13" y="27"/>
                    </a:cubicBezTo>
                    <a:cubicBezTo>
                      <a:pt x="14" y="27"/>
                      <a:pt x="15" y="26"/>
                      <a:pt x="15" y="26"/>
                    </a:cubicBezTo>
                    <a:cubicBezTo>
                      <a:pt x="16" y="26"/>
                      <a:pt x="16" y="26"/>
                      <a:pt x="17" y="27"/>
                    </a:cubicBezTo>
                    <a:cubicBezTo>
                      <a:pt x="17" y="28"/>
                      <a:pt x="18" y="28"/>
                      <a:pt x="19" y="28"/>
                    </a:cubicBezTo>
                    <a:cubicBezTo>
                      <a:pt x="20" y="28"/>
                      <a:pt x="20" y="27"/>
                      <a:pt x="20" y="26"/>
                    </a:cubicBezTo>
                    <a:cubicBezTo>
                      <a:pt x="20" y="25"/>
                      <a:pt x="21" y="24"/>
                      <a:pt x="21" y="24"/>
                    </a:cubicBezTo>
                    <a:cubicBezTo>
                      <a:pt x="21" y="24"/>
                      <a:pt x="22" y="24"/>
                      <a:pt x="23" y="24"/>
                    </a:cubicBezTo>
                    <a:cubicBezTo>
                      <a:pt x="23" y="25"/>
                      <a:pt x="24" y="25"/>
                      <a:pt x="25" y="24"/>
                    </a:cubicBezTo>
                    <a:cubicBezTo>
                      <a:pt x="26" y="23"/>
                      <a:pt x="26" y="22"/>
                      <a:pt x="25" y="21"/>
                    </a:cubicBezTo>
                    <a:cubicBezTo>
                      <a:pt x="25" y="21"/>
                      <a:pt x="25" y="20"/>
                      <a:pt x="25" y="19"/>
                    </a:cubicBezTo>
                    <a:cubicBezTo>
                      <a:pt x="25" y="19"/>
                      <a:pt x="26" y="19"/>
                      <a:pt x="27" y="19"/>
                    </a:cubicBezTo>
                    <a:cubicBezTo>
                      <a:pt x="28" y="19"/>
                      <a:pt x="28" y="18"/>
                      <a:pt x="29" y="17"/>
                    </a:cubicBezTo>
                    <a:cubicBezTo>
                      <a:pt x="29" y="16"/>
                      <a:pt x="28" y="15"/>
                      <a:pt x="28" y="15"/>
                    </a:cubicBezTo>
                    <a:cubicBezTo>
                      <a:pt x="27" y="15"/>
                      <a:pt x="26" y="14"/>
                      <a:pt x="26" y="13"/>
                    </a:cubicBezTo>
                    <a:cubicBezTo>
                      <a:pt x="26" y="13"/>
                      <a:pt x="27" y="12"/>
                      <a:pt x="27" y="12"/>
                    </a:cubicBezTo>
                    <a:cubicBezTo>
                      <a:pt x="28" y="12"/>
                      <a:pt x="28" y="11"/>
                      <a:pt x="28" y="10"/>
                    </a:cubicBezTo>
                    <a:cubicBezTo>
                      <a:pt x="28" y="9"/>
                      <a:pt x="27" y="8"/>
                      <a:pt x="26" y="8"/>
                    </a:cubicBezTo>
                    <a:cubicBezTo>
                      <a:pt x="26" y="9"/>
                      <a:pt x="24" y="8"/>
                      <a:pt x="24" y="7"/>
                    </a:cubicBezTo>
                    <a:cubicBezTo>
                      <a:pt x="24" y="7"/>
                      <a:pt x="24" y="6"/>
                      <a:pt x="25" y="6"/>
                    </a:cubicBezTo>
                    <a:cubicBezTo>
                      <a:pt x="25" y="5"/>
                      <a:pt x="25" y="4"/>
                      <a:pt x="24" y="3"/>
                    </a:cubicBezTo>
                    <a:cubicBezTo>
                      <a:pt x="23" y="3"/>
                      <a:pt x="22" y="3"/>
                      <a:pt x="22" y="3"/>
                    </a:cubicBezTo>
                    <a:cubicBezTo>
                      <a:pt x="21" y="4"/>
                      <a:pt x="20" y="4"/>
                      <a:pt x="19" y="3"/>
                    </a:cubicBezTo>
                    <a:cubicBezTo>
                      <a:pt x="19" y="3"/>
                      <a:pt x="19" y="2"/>
                      <a:pt x="19" y="2"/>
                    </a:cubicBezTo>
                    <a:cubicBezTo>
                      <a:pt x="19" y="1"/>
                      <a:pt x="18" y="0"/>
                      <a:pt x="17" y="0"/>
                    </a:cubicBezTo>
                    <a:cubicBezTo>
                      <a:pt x="16" y="0"/>
                      <a:pt x="15" y="0"/>
                      <a:pt x="15" y="1"/>
                    </a:cubicBezTo>
                    <a:cubicBezTo>
                      <a:pt x="15" y="2"/>
                      <a:pt x="14" y="2"/>
                      <a:pt x="13" y="2"/>
                    </a:cubicBezTo>
                    <a:cubicBezTo>
                      <a:pt x="13" y="2"/>
                      <a:pt x="12" y="2"/>
                      <a:pt x="12" y="1"/>
                    </a:cubicBezTo>
                    <a:cubicBezTo>
                      <a:pt x="12" y="0"/>
                      <a:pt x="11" y="0"/>
                      <a:pt x="10" y="0"/>
                    </a:cubicBezTo>
                    <a:cubicBezTo>
                      <a:pt x="9" y="1"/>
                      <a:pt x="8" y="2"/>
                      <a:pt x="9" y="2"/>
                    </a:cubicBezTo>
                    <a:cubicBezTo>
                      <a:pt x="9" y="3"/>
                      <a:pt x="8" y="4"/>
                      <a:pt x="8" y="4"/>
                    </a:cubicBezTo>
                    <a:cubicBezTo>
                      <a:pt x="7" y="5"/>
                      <a:pt x="7" y="4"/>
                      <a:pt x="6" y="4"/>
                    </a:cubicBezTo>
                    <a:cubicBezTo>
                      <a:pt x="5" y="3"/>
                      <a:pt x="4" y="4"/>
                      <a:pt x="4" y="4"/>
                    </a:cubicBezTo>
                    <a:cubicBezTo>
                      <a:pt x="3" y="5"/>
                      <a:pt x="3" y="6"/>
                      <a:pt x="3" y="7"/>
                    </a:cubicBezTo>
                    <a:close/>
                    <a:moveTo>
                      <a:pt x="12" y="6"/>
                    </a:moveTo>
                    <a:cubicBezTo>
                      <a:pt x="16" y="5"/>
                      <a:pt x="21" y="7"/>
                      <a:pt x="22" y="12"/>
                    </a:cubicBezTo>
                    <a:cubicBezTo>
                      <a:pt x="24" y="16"/>
                      <a:pt x="21" y="21"/>
                      <a:pt x="17" y="22"/>
                    </a:cubicBezTo>
                    <a:cubicBezTo>
                      <a:pt x="13" y="23"/>
                      <a:pt x="8" y="21"/>
                      <a:pt x="6" y="17"/>
                    </a:cubicBezTo>
                    <a:cubicBezTo>
                      <a:pt x="5" y="12"/>
                      <a:pt x="7" y="8"/>
                      <a:pt x="12" y="6"/>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schemeClr val="tx1">
                      <a:lumMod val="75000"/>
                      <a:lumOff val="25000"/>
                    </a:schemeClr>
                  </a:solidFill>
                  <a:latin typeface="+mn-ea"/>
                </a:endParaRPr>
              </a:p>
            </p:txBody>
          </p:sp>
        </p:grpSp>
      </p:grpSp>
      <p:grpSp>
        <p:nvGrpSpPr>
          <p:cNvPr id="15" name="组合 14"/>
          <p:cNvGrpSpPr/>
          <p:nvPr/>
        </p:nvGrpSpPr>
        <p:grpSpPr>
          <a:xfrm>
            <a:off x="7983388" y="4241289"/>
            <a:ext cx="662952" cy="662952"/>
            <a:chOff x="8125599" y="1434035"/>
            <a:chExt cx="2036802" cy="2036802"/>
          </a:xfrm>
        </p:grpSpPr>
        <p:sp>
          <p:nvSpPr>
            <p:cNvPr id="16" name="椭圆 15"/>
            <p:cNvSpPr/>
            <p:nvPr/>
          </p:nvSpPr>
          <p:spPr>
            <a:xfrm>
              <a:off x="8125599" y="1434035"/>
              <a:ext cx="2036802" cy="2036802"/>
            </a:xfrm>
            <a:prstGeom prst="ellipse">
              <a:avLst/>
            </a:prstGeom>
            <a:solidFill>
              <a:schemeClr val="accent1"/>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dirty="0">
                <a:solidFill>
                  <a:schemeClr val="tx1">
                    <a:lumMod val="75000"/>
                    <a:lumOff val="25000"/>
                  </a:schemeClr>
                </a:solidFill>
                <a:latin typeface="+mn-ea"/>
              </a:endParaRPr>
            </a:p>
          </p:txBody>
        </p:sp>
        <p:sp>
          <p:nvSpPr>
            <p:cNvPr id="17" name="Freeform 9"/>
            <p:cNvSpPr>
              <a:spLocks noEditPoints="1"/>
            </p:cNvSpPr>
            <p:nvPr/>
          </p:nvSpPr>
          <p:spPr bwMode="auto">
            <a:xfrm rot="19469485">
              <a:off x="8577909" y="1818269"/>
              <a:ext cx="1162163" cy="1238355"/>
            </a:xfrm>
            <a:custGeom>
              <a:avLst/>
              <a:gdLst>
                <a:gd name="T0" fmla="*/ 147 w 243"/>
                <a:gd name="T1" fmla="*/ 240 h 269"/>
                <a:gd name="T2" fmla="*/ 90 w 243"/>
                <a:gd name="T3" fmla="*/ 234 h 269"/>
                <a:gd name="T4" fmla="*/ 147 w 243"/>
                <a:gd name="T5" fmla="*/ 227 h 269"/>
                <a:gd name="T6" fmla="*/ 147 w 243"/>
                <a:gd name="T7" fmla="*/ 243 h 269"/>
                <a:gd name="T8" fmla="*/ 90 w 243"/>
                <a:gd name="T9" fmla="*/ 252 h 269"/>
                <a:gd name="T10" fmla="*/ 96 w 243"/>
                <a:gd name="T11" fmla="*/ 256 h 269"/>
                <a:gd name="T12" fmla="*/ 105 w 243"/>
                <a:gd name="T13" fmla="*/ 262 h 269"/>
                <a:gd name="T14" fmla="*/ 126 w 243"/>
                <a:gd name="T15" fmla="*/ 269 h 269"/>
                <a:gd name="T16" fmla="*/ 138 w 243"/>
                <a:gd name="T17" fmla="*/ 261 h 269"/>
                <a:gd name="T18" fmla="*/ 147 w 243"/>
                <a:gd name="T19" fmla="*/ 256 h 269"/>
                <a:gd name="T20" fmla="*/ 147 w 243"/>
                <a:gd name="T21" fmla="*/ 243 h 269"/>
                <a:gd name="T22" fmla="*/ 128 w 243"/>
                <a:gd name="T23" fmla="*/ 32 h 269"/>
                <a:gd name="T24" fmla="*/ 122 w 243"/>
                <a:gd name="T25" fmla="*/ 0 h 269"/>
                <a:gd name="T26" fmla="*/ 115 w 243"/>
                <a:gd name="T27" fmla="*/ 32 h 269"/>
                <a:gd name="T28" fmla="*/ 54 w 243"/>
                <a:gd name="T29" fmla="*/ 63 h 269"/>
                <a:gd name="T30" fmla="*/ 63 w 243"/>
                <a:gd name="T31" fmla="*/ 63 h 269"/>
                <a:gd name="T32" fmla="*/ 45 w 243"/>
                <a:gd name="T33" fmla="*/ 36 h 269"/>
                <a:gd name="T34" fmla="*/ 36 w 243"/>
                <a:gd name="T35" fmla="*/ 45 h 269"/>
                <a:gd name="T36" fmla="*/ 38 w 243"/>
                <a:gd name="T37" fmla="*/ 122 h 269"/>
                <a:gd name="T38" fmla="*/ 6 w 243"/>
                <a:gd name="T39" fmla="*/ 115 h 269"/>
                <a:gd name="T40" fmla="*/ 6 w 243"/>
                <a:gd name="T41" fmla="*/ 128 h 269"/>
                <a:gd name="T42" fmla="*/ 38 w 243"/>
                <a:gd name="T43" fmla="*/ 122 h 269"/>
                <a:gd name="T44" fmla="*/ 36 w 243"/>
                <a:gd name="T45" fmla="*/ 199 h 269"/>
                <a:gd name="T46" fmla="*/ 40 w 243"/>
                <a:gd name="T47" fmla="*/ 209 h 269"/>
                <a:gd name="T48" fmla="*/ 63 w 243"/>
                <a:gd name="T49" fmla="*/ 189 h 269"/>
                <a:gd name="T50" fmla="*/ 54 w 243"/>
                <a:gd name="T51" fmla="*/ 180 h 269"/>
                <a:gd name="T52" fmla="*/ 180 w 243"/>
                <a:gd name="T53" fmla="*/ 180 h 269"/>
                <a:gd name="T54" fmla="*/ 199 w 243"/>
                <a:gd name="T55" fmla="*/ 208 h 269"/>
                <a:gd name="T56" fmla="*/ 208 w 243"/>
                <a:gd name="T57" fmla="*/ 208 h 269"/>
                <a:gd name="T58" fmla="*/ 189 w 243"/>
                <a:gd name="T59" fmla="*/ 180 h 269"/>
                <a:gd name="T60" fmla="*/ 211 w 243"/>
                <a:gd name="T61" fmla="*/ 115 h 269"/>
                <a:gd name="T62" fmla="*/ 211 w 243"/>
                <a:gd name="T63" fmla="*/ 128 h 269"/>
                <a:gd name="T64" fmla="*/ 243 w 243"/>
                <a:gd name="T65" fmla="*/ 122 h 269"/>
                <a:gd name="T66" fmla="*/ 185 w 243"/>
                <a:gd name="T67" fmla="*/ 65 h 269"/>
                <a:gd name="T68" fmla="*/ 208 w 243"/>
                <a:gd name="T69" fmla="*/ 45 h 269"/>
                <a:gd name="T70" fmla="*/ 199 w 243"/>
                <a:gd name="T71" fmla="*/ 36 h 269"/>
                <a:gd name="T72" fmla="*/ 180 w 243"/>
                <a:gd name="T73" fmla="*/ 63 h 269"/>
                <a:gd name="T74" fmla="*/ 154 w 243"/>
                <a:gd name="T75" fmla="*/ 218 h 269"/>
                <a:gd name="T76" fmla="*/ 96 w 243"/>
                <a:gd name="T77" fmla="*/ 224 h 269"/>
                <a:gd name="T78" fmla="*/ 96 w 243"/>
                <a:gd name="T79" fmla="*/ 211 h 269"/>
                <a:gd name="T80" fmla="*/ 122 w 243"/>
                <a:gd name="T81" fmla="*/ 58 h 269"/>
                <a:gd name="T82" fmla="*/ 148 w 243"/>
                <a:gd name="T83" fmla="*/ 211 h 269"/>
                <a:gd name="T84" fmla="*/ 107 w 243"/>
                <a:gd name="T85" fmla="*/ 76 h 269"/>
                <a:gd name="T86" fmla="*/ 67 w 243"/>
                <a:gd name="T87" fmla="*/ 111 h 269"/>
                <a:gd name="T88" fmla="*/ 72 w 243"/>
                <a:gd name="T89" fmla="*/ 117 h 269"/>
                <a:gd name="T90" fmla="*/ 104 w 243"/>
                <a:gd name="T91" fmla="*/ 82 h 2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43" h="269">
                  <a:moveTo>
                    <a:pt x="154" y="234"/>
                  </a:moveTo>
                  <a:cubicBezTo>
                    <a:pt x="154" y="237"/>
                    <a:pt x="151" y="240"/>
                    <a:pt x="147" y="240"/>
                  </a:cubicBezTo>
                  <a:cubicBezTo>
                    <a:pt x="96" y="240"/>
                    <a:pt x="96" y="240"/>
                    <a:pt x="96" y="240"/>
                  </a:cubicBezTo>
                  <a:cubicBezTo>
                    <a:pt x="92" y="240"/>
                    <a:pt x="90" y="237"/>
                    <a:pt x="90" y="234"/>
                  </a:cubicBezTo>
                  <a:cubicBezTo>
                    <a:pt x="90" y="230"/>
                    <a:pt x="92" y="227"/>
                    <a:pt x="96" y="227"/>
                  </a:cubicBezTo>
                  <a:cubicBezTo>
                    <a:pt x="147" y="227"/>
                    <a:pt x="147" y="227"/>
                    <a:pt x="147" y="227"/>
                  </a:cubicBezTo>
                  <a:cubicBezTo>
                    <a:pt x="151" y="227"/>
                    <a:pt x="154" y="230"/>
                    <a:pt x="154" y="234"/>
                  </a:cubicBezTo>
                  <a:close/>
                  <a:moveTo>
                    <a:pt x="147" y="243"/>
                  </a:moveTo>
                  <a:cubicBezTo>
                    <a:pt x="96" y="243"/>
                    <a:pt x="96" y="243"/>
                    <a:pt x="96" y="243"/>
                  </a:cubicBezTo>
                  <a:cubicBezTo>
                    <a:pt x="92" y="243"/>
                    <a:pt x="89" y="247"/>
                    <a:pt x="90" y="252"/>
                  </a:cubicBezTo>
                  <a:cubicBezTo>
                    <a:pt x="91" y="254"/>
                    <a:pt x="93" y="256"/>
                    <a:pt x="96" y="256"/>
                  </a:cubicBezTo>
                  <a:cubicBezTo>
                    <a:pt x="96" y="256"/>
                    <a:pt x="96" y="256"/>
                    <a:pt x="96" y="256"/>
                  </a:cubicBezTo>
                  <a:cubicBezTo>
                    <a:pt x="100" y="256"/>
                    <a:pt x="103" y="258"/>
                    <a:pt x="105" y="261"/>
                  </a:cubicBezTo>
                  <a:cubicBezTo>
                    <a:pt x="105" y="262"/>
                    <a:pt x="105" y="262"/>
                    <a:pt x="105" y="262"/>
                  </a:cubicBezTo>
                  <a:cubicBezTo>
                    <a:pt x="107" y="266"/>
                    <a:pt x="112" y="269"/>
                    <a:pt x="117" y="269"/>
                  </a:cubicBezTo>
                  <a:cubicBezTo>
                    <a:pt x="126" y="269"/>
                    <a:pt x="126" y="269"/>
                    <a:pt x="126" y="269"/>
                  </a:cubicBezTo>
                  <a:cubicBezTo>
                    <a:pt x="131" y="269"/>
                    <a:pt x="136" y="266"/>
                    <a:pt x="138" y="262"/>
                  </a:cubicBezTo>
                  <a:cubicBezTo>
                    <a:pt x="138" y="261"/>
                    <a:pt x="138" y="261"/>
                    <a:pt x="138" y="261"/>
                  </a:cubicBezTo>
                  <a:cubicBezTo>
                    <a:pt x="140" y="258"/>
                    <a:pt x="143" y="256"/>
                    <a:pt x="147" y="256"/>
                  </a:cubicBezTo>
                  <a:cubicBezTo>
                    <a:pt x="147" y="256"/>
                    <a:pt x="147" y="256"/>
                    <a:pt x="147" y="256"/>
                  </a:cubicBezTo>
                  <a:cubicBezTo>
                    <a:pt x="150" y="256"/>
                    <a:pt x="152" y="254"/>
                    <a:pt x="153" y="252"/>
                  </a:cubicBezTo>
                  <a:cubicBezTo>
                    <a:pt x="155" y="247"/>
                    <a:pt x="151" y="243"/>
                    <a:pt x="147" y="243"/>
                  </a:cubicBezTo>
                  <a:close/>
                  <a:moveTo>
                    <a:pt x="122" y="38"/>
                  </a:moveTo>
                  <a:cubicBezTo>
                    <a:pt x="125" y="38"/>
                    <a:pt x="128" y="36"/>
                    <a:pt x="128" y="32"/>
                  </a:cubicBezTo>
                  <a:cubicBezTo>
                    <a:pt x="128" y="6"/>
                    <a:pt x="128" y="6"/>
                    <a:pt x="128" y="6"/>
                  </a:cubicBezTo>
                  <a:cubicBezTo>
                    <a:pt x="128" y="3"/>
                    <a:pt x="125" y="0"/>
                    <a:pt x="122" y="0"/>
                  </a:cubicBezTo>
                  <a:cubicBezTo>
                    <a:pt x="118" y="0"/>
                    <a:pt x="115" y="3"/>
                    <a:pt x="115" y="6"/>
                  </a:cubicBezTo>
                  <a:cubicBezTo>
                    <a:pt x="115" y="32"/>
                    <a:pt x="115" y="32"/>
                    <a:pt x="115" y="32"/>
                  </a:cubicBezTo>
                  <a:cubicBezTo>
                    <a:pt x="115" y="36"/>
                    <a:pt x="118" y="38"/>
                    <a:pt x="122" y="38"/>
                  </a:cubicBezTo>
                  <a:close/>
                  <a:moveTo>
                    <a:pt x="54" y="63"/>
                  </a:moveTo>
                  <a:cubicBezTo>
                    <a:pt x="55" y="64"/>
                    <a:pt x="57" y="65"/>
                    <a:pt x="58" y="65"/>
                  </a:cubicBezTo>
                  <a:cubicBezTo>
                    <a:pt x="60" y="65"/>
                    <a:pt x="62" y="64"/>
                    <a:pt x="63" y="63"/>
                  </a:cubicBezTo>
                  <a:cubicBezTo>
                    <a:pt x="65" y="60"/>
                    <a:pt x="65" y="56"/>
                    <a:pt x="63" y="54"/>
                  </a:cubicBezTo>
                  <a:cubicBezTo>
                    <a:pt x="45" y="36"/>
                    <a:pt x="45" y="36"/>
                    <a:pt x="45" y="36"/>
                  </a:cubicBezTo>
                  <a:cubicBezTo>
                    <a:pt x="42" y="33"/>
                    <a:pt x="38" y="33"/>
                    <a:pt x="36" y="36"/>
                  </a:cubicBezTo>
                  <a:cubicBezTo>
                    <a:pt x="33" y="38"/>
                    <a:pt x="33" y="42"/>
                    <a:pt x="36" y="45"/>
                  </a:cubicBezTo>
                  <a:lnTo>
                    <a:pt x="54" y="63"/>
                  </a:lnTo>
                  <a:close/>
                  <a:moveTo>
                    <a:pt x="38" y="122"/>
                  </a:moveTo>
                  <a:cubicBezTo>
                    <a:pt x="38" y="118"/>
                    <a:pt x="36" y="115"/>
                    <a:pt x="32" y="115"/>
                  </a:cubicBezTo>
                  <a:cubicBezTo>
                    <a:pt x="6" y="115"/>
                    <a:pt x="6" y="115"/>
                    <a:pt x="6" y="115"/>
                  </a:cubicBezTo>
                  <a:cubicBezTo>
                    <a:pt x="3" y="115"/>
                    <a:pt x="0" y="118"/>
                    <a:pt x="0" y="122"/>
                  </a:cubicBezTo>
                  <a:cubicBezTo>
                    <a:pt x="0" y="125"/>
                    <a:pt x="3" y="128"/>
                    <a:pt x="6" y="128"/>
                  </a:cubicBezTo>
                  <a:cubicBezTo>
                    <a:pt x="32" y="128"/>
                    <a:pt x="32" y="128"/>
                    <a:pt x="32" y="128"/>
                  </a:cubicBezTo>
                  <a:cubicBezTo>
                    <a:pt x="36" y="128"/>
                    <a:pt x="38" y="125"/>
                    <a:pt x="38" y="122"/>
                  </a:cubicBezTo>
                  <a:close/>
                  <a:moveTo>
                    <a:pt x="54" y="180"/>
                  </a:moveTo>
                  <a:cubicBezTo>
                    <a:pt x="36" y="199"/>
                    <a:pt x="36" y="199"/>
                    <a:pt x="36" y="199"/>
                  </a:cubicBezTo>
                  <a:cubicBezTo>
                    <a:pt x="33" y="201"/>
                    <a:pt x="33" y="205"/>
                    <a:pt x="36" y="208"/>
                  </a:cubicBezTo>
                  <a:cubicBezTo>
                    <a:pt x="37" y="209"/>
                    <a:pt x="39" y="209"/>
                    <a:pt x="40" y="209"/>
                  </a:cubicBezTo>
                  <a:cubicBezTo>
                    <a:pt x="42" y="209"/>
                    <a:pt x="43" y="209"/>
                    <a:pt x="45" y="208"/>
                  </a:cubicBezTo>
                  <a:cubicBezTo>
                    <a:pt x="63" y="189"/>
                    <a:pt x="63" y="189"/>
                    <a:pt x="63" y="189"/>
                  </a:cubicBezTo>
                  <a:cubicBezTo>
                    <a:pt x="65" y="187"/>
                    <a:pt x="65" y="183"/>
                    <a:pt x="63" y="180"/>
                  </a:cubicBezTo>
                  <a:cubicBezTo>
                    <a:pt x="60" y="178"/>
                    <a:pt x="56" y="178"/>
                    <a:pt x="54" y="180"/>
                  </a:cubicBezTo>
                  <a:close/>
                  <a:moveTo>
                    <a:pt x="189" y="180"/>
                  </a:moveTo>
                  <a:cubicBezTo>
                    <a:pt x="187" y="178"/>
                    <a:pt x="183" y="178"/>
                    <a:pt x="180" y="180"/>
                  </a:cubicBezTo>
                  <a:cubicBezTo>
                    <a:pt x="178" y="183"/>
                    <a:pt x="178" y="187"/>
                    <a:pt x="180" y="189"/>
                  </a:cubicBezTo>
                  <a:cubicBezTo>
                    <a:pt x="199" y="208"/>
                    <a:pt x="199" y="208"/>
                    <a:pt x="199" y="208"/>
                  </a:cubicBezTo>
                  <a:cubicBezTo>
                    <a:pt x="200" y="209"/>
                    <a:pt x="201" y="209"/>
                    <a:pt x="203" y="209"/>
                  </a:cubicBezTo>
                  <a:cubicBezTo>
                    <a:pt x="205" y="209"/>
                    <a:pt x="206" y="209"/>
                    <a:pt x="208" y="208"/>
                  </a:cubicBezTo>
                  <a:cubicBezTo>
                    <a:pt x="210" y="205"/>
                    <a:pt x="210" y="201"/>
                    <a:pt x="208" y="199"/>
                  </a:cubicBezTo>
                  <a:lnTo>
                    <a:pt x="189" y="180"/>
                  </a:lnTo>
                  <a:close/>
                  <a:moveTo>
                    <a:pt x="237" y="115"/>
                  </a:moveTo>
                  <a:cubicBezTo>
                    <a:pt x="211" y="115"/>
                    <a:pt x="211" y="115"/>
                    <a:pt x="211" y="115"/>
                  </a:cubicBezTo>
                  <a:cubicBezTo>
                    <a:pt x="208" y="115"/>
                    <a:pt x="205" y="118"/>
                    <a:pt x="205" y="122"/>
                  </a:cubicBezTo>
                  <a:cubicBezTo>
                    <a:pt x="205" y="125"/>
                    <a:pt x="208" y="128"/>
                    <a:pt x="211" y="128"/>
                  </a:cubicBezTo>
                  <a:cubicBezTo>
                    <a:pt x="237" y="128"/>
                    <a:pt x="237" y="128"/>
                    <a:pt x="237" y="128"/>
                  </a:cubicBezTo>
                  <a:cubicBezTo>
                    <a:pt x="240" y="128"/>
                    <a:pt x="243" y="125"/>
                    <a:pt x="243" y="122"/>
                  </a:cubicBezTo>
                  <a:cubicBezTo>
                    <a:pt x="243" y="118"/>
                    <a:pt x="240" y="115"/>
                    <a:pt x="237" y="115"/>
                  </a:cubicBezTo>
                  <a:close/>
                  <a:moveTo>
                    <a:pt x="185" y="65"/>
                  </a:moveTo>
                  <a:cubicBezTo>
                    <a:pt x="187" y="65"/>
                    <a:pt x="188" y="64"/>
                    <a:pt x="189" y="63"/>
                  </a:cubicBezTo>
                  <a:cubicBezTo>
                    <a:pt x="208" y="45"/>
                    <a:pt x="208" y="45"/>
                    <a:pt x="208" y="45"/>
                  </a:cubicBezTo>
                  <a:cubicBezTo>
                    <a:pt x="210" y="42"/>
                    <a:pt x="210" y="38"/>
                    <a:pt x="208" y="36"/>
                  </a:cubicBezTo>
                  <a:cubicBezTo>
                    <a:pt x="205" y="33"/>
                    <a:pt x="201" y="33"/>
                    <a:pt x="199" y="36"/>
                  </a:cubicBezTo>
                  <a:cubicBezTo>
                    <a:pt x="180" y="54"/>
                    <a:pt x="180" y="54"/>
                    <a:pt x="180" y="54"/>
                  </a:cubicBezTo>
                  <a:cubicBezTo>
                    <a:pt x="178" y="56"/>
                    <a:pt x="178" y="60"/>
                    <a:pt x="180" y="63"/>
                  </a:cubicBezTo>
                  <a:cubicBezTo>
                    <a:pt x="182" y="64"/>
                    <a:pt x="183" y="65"/>
                    <a:pt x="185" y="65"/>
                  </a:cubicBezTo>
                  <a:close/>
                  <a:moveTo>
                    <a:pt x="154" y="218"/>
                  </a:moveTo>
                  <a:cubicBezTo>
                    <a:pt x="154" y="221"/>
                    <a:pt x="151" y="224"/>
                    <a:pt x="147" y="224"/>
                  </a:cubicBezTo>
                  <a:cubicBezTo>
                    <a:pt x="96" y="224"/>
                    <a:pt x="96" y="224"/>
                    <a:pt x="96" y="224"/>
                  </a:cubicBezTo>
                  <a:cubicBezTo>
                    <a:pt x="92" y="224"/>
                    <a:pt x="90" y="221"/>
                    <a:pt x="90" y="218"/>
                  </a:cubicBezTo>
                  <a:cubicBezTo>
                    <a:pt x="90" y="214"/>
                    <a:pt x="92" y="211"/>
                    <a:pt x="96" y="211"/>
                  </a:cubicBezTo>
                  <a:cubicBezTo>
                    <a:pt x="92" y="175"/>
                    <a:pt x="54" y="167"/>
                    <a:pt x="54" y="125"/>
                  </a:cubicBezTo>
                  <a:cubicBezTo>
                    <a:pt x="54" y="88"/>
                    <a:pt x="84" y="58"/>
                    <a:pt x="122" y="58"/>
                  </a:cubicBezTo>
                  <a:cubicBezTo>
                    <a:pt x="159" y="58"/>
                    <a:pt x="189" y="88"/>
                    <a:pt x="189" y="125"/>
                  </a:cubicBezTo>
                  <a:cubicBezTo>
                    <a:pt x="189" y="167"/>
                    <a:pt x="152" y="175"/>
                    <a:pt x="148" y="211"/>
                  </a:cubicBezTo>
                  <a:cubicBezTo>
                    <a:pt x="151" y="211"/>
                    <a:pt x="154" y="214"/>
                    <a:pt x="154" y="218"/>
                  </a:cubicBezTo>
                  <a:close/>
                  <a:moveTo>
                    <a:pt x="107" y="76"/>
                  </a:moveTo>
                  <a:cubicBezTo>
                    <a:pt x="106" y="73"/>
                    <a:pt x="103" y="72"/>
                    <a:pt x="101" y="73"/>
                  </a:cubicBezTo>
                  <a:cubicBezTo>
                    <a:pt x="84" y="80"/>
                    <a:pt x="72" y="94"/>
                    <a:pt x="67" y="111"/>
                  </a:cubicBezTo>
                  <a:cubicBezTo>
                    <a:pt x="67" y="113"/>
                    <a:pt x="68" y="116"/>
                    <a:pt x="71" y="117"/>
                  </a:cubicBezTo>
                  <a:cubicBezTo>
                    <a:pt x="71" y="117"/>
                    <a:pt x="72" y="117"/>
                    <a:pt x="72" y="117"/>
                  </a:cubicBezTo>
                  <a:cubicBezTo>
                    <a:pt x="74" y="117"/>
                    <a:pt x="76" y="115"/>
                    <a:pt x="77" y="113"/>
                  </a:cubicBezTo>
                  <a:cubicBezTo>
                    <a:pt x="80" y="99"/>
                    <a:pt x="91" y="87"/>
                    <a:pt x="104" y="82"/>
                  </a:cubicBezTo>
                  <a:cubicBezTo>
                    <a:pt x="107" y="81"/>
                    <a:pt x="108" y="78"/>
                    <a:pt x="107" y="76"/>
                  </a:cubicBezTo>
                  <a:close/>
                </a:path>
              </a:pathLst>
            </a:custGeom>
            <a:solidFill>
              <a:schemeClr val="bg1">
                <a:lumMod val="95000"/>
              </a:schemeClr>
            </a:solidFill>
            <a:ln>
              <a:noFill/>
            </a:ln>
          </p:spPr>
          <p:txBody>
            <a:bodyPr vert="horz" wrap="square" lIns="91416" tIns="45708" rIns="91416" bIns="45708" numCol="1" anchor="t" anchorCtr="0" compatLnSpc="1"/>
            <a:lstStyle/>
            <a:p>
              <a:endParaRPr lang="zh-CN" altLang="en-US" sz="1800">
                <a:solidFill>
                  <a:schemeClr val="tx1">
                    <a:lumMod val="75000"/>
                    <a:lumOff val="25000"/>
                  </a:schemeClr>
                </a:solidFill>
                <a:latin typeface="+mn-ea"/>
              </a:endParaRPr>
            </a:p>
          </p:txBody>
        </p:sp>
      </p:grpSp>
      <p:grpSp>
        <p:nvGrpSpPr>
          <p:cNvPr id="18" name="组合 17"/>
          <p:cNvGrpSpPr/>
          <p:nvPr/>
        </p:nvGrpSpPr>
        <p:grpSpPr>
          <a:xfrm>
            <a:off x="10213333" y="4163204"/>
            <a:ext cx="662952" cy="662952"/>
            <a:chOff x="8125599" y="1434035"/>
            <a:chExt cx="2036802" cy="2036802"/>
          </a:xfrm>
        </p:grpSpPr>
        <p:sp>
          <p:nvSpPr>
            <p:cNvPr id="19" name="椭圆 18"/>
            <p:cNvSpPr/>
            <p:nvPr/>
          </p:nvSpPr>
          <p:spPr>
            <a:xfrm>
              <a:off x="8125599" y="1434035"/>
              <a:ext cx="2036802" cy="2036802"/>
            </a:xfrm>
            <a:prstGeom prst="ellipse">
              <a:avLst/>
            </a:prstGeom>
            <a:solidFill>
              <a:schemeClr val="accent2"/>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dirty="0">
                <a:solidFill>
                  <a:schemeClr val="tx1">
                    <a:lumMod val="75000"/>
                    <a:lumOff val="25000"/>
                  </a:schemeClr>
                </a:solidFill>
                <a:latin typeface="+mn-ea"/>
              </a:endParaRPr>
            </a:p>
          </p:txBody>
        </p:sp>
        <p:sp>
          <p:nvSpPr>
            <p:cNvPr id="20" name="Freeform 206"/>
            <p:cNvSpPr>
              <a:spLocks noChangeAspect="1" noEditPoints="1"/>
            </p:cNvSpPr>
            <p:nvPr/>
          </p:nvSpPr>
          <p:spPr bwMode="auto">
            <a:xfrm>
              <a:off x="8691164" y="1871942"/>
              <a:ext cx="935653" cy="1131009"/>
            </a:xfrm>
            <a:custGeom>
              <a:avLst/>
              <a:gdLst>
                <a:gd name="T0" fmla="*/ 0 w 77"/>
                <a:gd name="T1" fmla="*/ 85 h 93"/>
                <a:gd name="T2" fmla="*/ 30 w 77"/>
                <a:gd name="T3" fmla="*/ 20 h 93"/>
                <a:gd name="T4" fmla="*/ 38 w 77"/>
                <a:gd name="T5" fmla="*/ 26 h 93"/>
                <a:gd name="T6" fmla="*/ 39 w 77"/>
                <a:gd name="T7" fmla="*/ 27 h 93"/>
                <a:gd name="T8" fmla="*/ 39 w 77"/>
                <a:gd name="T9" fmla="*/ 27 h 93"/>
                <a:gd name="T10" fmla="*/ 40 w 77"/>
                <a:gd name="T11" fmla="*/ 27 h 93"/>
                <a:gd name="T12" fmla="*/ 40 w 77"/>
                <a:gd name="T13" fmla="*/ 28 h 93"/>
                <a:gd name="T14" fmla="*/ 40 w 77"/>
                <a:gd name="T15" fmla="*/ 28 h 93"/>
                <a:gd name="T16" fmla="*/ 41 w 77"/>
                <a:gd name="T17" fmla="*/ 28 h 93"/>
                <a:gd name="T18" fmla="*/ 41 w 77"/>
                <a:gd name="T19" fmla="*/ 29 h 93"/>
                <a:gd name="T20" fmla="*/ 42 w 77"/>
                <a:gd name="T21" fmla="*/ 29 h 93"/>
                <a:gd name="T22" fmla="*/ 42 w 77"/>
                <a:gd name="T23" fmla="*/ 29 h 93"/>
                <a:gd name="T24" fmla="*/ 43 w 77"/>
                <a:gd name="T25" fmla="*/ 29 h 93"/>
                <a:gd name="T26" fmla="*/ 43 w 77"/>
                <a:gd name="T27" fmla="*/ 30 h 93"/>
                <a:gd name="T28" fmla="*/ 43 w 77"/>
                <a:gd name="T29" fmla="*/ 30 h 93"/>
                <a:gd name="T30" fmla="*/ 48 w 77"/>
                <a:gd name="T31" fmla="*/ 33 h 93"/>
                <a:gd name="T32" fmla="*/ 48 w 77"/>
                <a:gd name="T33" fmla="*/ 33 h 93"/>
                <a:gd name="T34" fmla="*/ 49 w 77"/>
                <a:gd name="T35" fmla="*/ 34 h 93"/>
                <a:gd name="T36" fmla="*/ 49 w 77"/>
                <a:gd name="T37" fmla="*/ 34 h 93"/>
                <a:gd name="T38" fmla="*/ 50 w 77"/>
                <a:gd name="T39" fmla="*/ 34 h 93"/>
                <a:gd name="T40" fmla="*/ 50 w 77"/>
                <a:gd name="T41" fmla="*/ 35 h 93"/>
                <a:gd name="T42" fmla="*/ 50 w 77"/>
                <a:gd name="T43" fmla="*/ 35 h 93"/>
                <a:gd name="T44" fmla="*/ 51 w 77"/>
                <a:gd name="T45" fmla="*/ 35 h 93"/>
                <a:gd name="T46" fmla="*/ 51 w 77"/>
                <a:gd name="T47" fmla="*/ 36 h 93"/>
                <a:gd name="T48" fmla="*/ 52 w 77"/>
                <a:gd name="T49" fmla="*/ 36 h 93"/>
                <a:gd name="T50" fmla="*/ 52 w 77"/>
                <a:gd name="T51" fmla="*/ 36 h 93"/>
                <a:gd name="T52" fmla="*/ 53 w 77"/>
                <a:gd name="T53" fmla="*/ 37 h 93"/>
                <a:gd name="T54" fmla="*/ 53 w 77"/>
                <a:gd name="T55" fmla="*/ 37 h 93"/>
                <a:gd name="T56" fmla="*/ 48 w 77"/>
                <a:gd name="T57" fmla="*/ 79 h 93"/>
                <a:gd name="T58" fmla="*/ 7 w 77"/>
                <a:gd name="T59" fmla="*/ 91 h 93"/>
                <a:gd name="T60" fmla="*/ 35 w 77"/>
                <a:gd name="T61" fmla="*/ 64 h 93"/>
                <a:gd name="T62" fmla="*/ 19 w 77"/>
                <a:gd name="T63" fmla="*/ 53 h 93"/>
                <a:gd name="T64" fmla="*/ 3 w 77"/>
                <a:gd name="T65" fmla="*/ 88 h 93"/>
                <a:gd name="T66" fmla="*/ 73 w 77"/>
                <a:gd name="T67" fmla="*/ 93 h 93"/>
                <a:gd name="T68" fmla="*/ 54 w 77"/>
                <a:gd name="T69" fmla="*/ 83 h 93"/>
                <a:gd name="T70" fmla="*/ 69 w 77"/>
                <a:gd name="T71" fmla="*/ 42 h 93"/>
                <a:gd name="T72" fmla="*/ 34 w 77"/>
                <a:gd name="T73" fmla="*/ 0 h 93"/>
                <a:gd name="T74" fmla="*/ 69 w 77"/>
                <a:gd name="T75" fmla="*/ 42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7" h="93">
                  <a:moveTo>
                    <a:pt x="3" y="88"/>
                  </a:moveTo>
                  <a:cubicBezTo>
                    <a:pt x="2" y="87"/>
                    <a:pt x="1" y="86"/>
                    <a:pt x="0" y="85"/>
                  </a:cubicBezTo>
                  <a:cubicBezTo>
                    <a:pt x="0" y="72"/>
                    <a:pt x="0" y="58"/>
                    <a:pt x="0" y="45"/>
                  </a:cubicBezTo>
                  <a:cubicBezTo>
                    <a:pt x="12" y="40"/>
                    <a:pt x="21" y="32"/>
                    <a:pt x="30" y="20"/>
                  </a:cubicBezTo>
                  <a:cubicBezTo>
                    <a:pt x="38" y="26"/>
                    <a:pt x="38" y="26"/>
                    <a:pt x="38" y="26"/>
                  </a:cubicBezTo>
                  <a:cubicBezTo>
                    <a:pt x="38" y="26"/>
                    <a:pt x="38" y="26"/>
                    <a:pt x="38" y="26"/>
                  </a:cubicBezTo>
                  <a:cubicBezTo>
                    <a:pt x="38" y="27"/>
                    <a:pt x="38" y="27"/>
                    <a:pt x="38" y="27"/>
                  </a:cubicBezTo>
                  <a:cubicBezTo>
                    <a:pt x="39" y="27"/>
                    <a:pt x="39" y="27"/>
                    <a:pt x="39" y="27"/>
                  </a:cubicBezTo>
                  <a:cubicBezTo>
                    <a:pt x="39" y="27"/>
                    <a:pt x="39" y="27"/>
                    <a:pt x="39" y="27"/>
                  </a:cubicBezTo>
                  <a:cubicBezTo>
                    <a:pt x="39" y="27"/>
                    <a:pt x="39" y="27"/>
                    <a:pt x="39" y="27"/>
                  </a:cubicBezTo>
                  <a:cubicBezTo>
                    <a:pt x="39" y="27"/>
                    <a:pt x="39" y="27"/>
                    <a:pt x="39" y="27"/>
                  </a:cubicBezTo>
                  <a:cubicBezTo>
                    <a:pt x="40" y="27"/>
                    <a:pt x="40" y="27"/>
                    <a:pt x="40" y="27"/>
                  </a:cubicBezTo>
                  <a:cubicBezTo>
                    <a:pt x="40" y="27"/>
                    <a:pt x="40" y="27"/>
                    <a:pt x="40" y="27"/>
                  </a:cubicBezTo>
                  <a:cubicBezTo>
                    <a:pt x="40" y="28"/>
                    <a:pt x="40" y="28"/>
                    <a:pt x="40" y="28"/>
                  </a:cubicBezTo>
                  <a:cubicBezTo>
                    <a:pt x="40" y="28"/>
                    <a:pt x="40" y="28"/>
                    <a:pt x="40" y="28"/>
                  </a:cubicBezTo>
                  <a:cubicBezTo>
                    <a:pt x="40" y="28"/>
                    <a:pt x="40" y="28"/>
                    <a:pt x="40" y="28"/>
                  </a:cubicBezTo>
                  <a:cubicBezTo>
                    <a:pt x="41" y="28"/>
                    <a:pt x="41" y="28"/>
                    <a:pt x="41" y="28"/>
                  </a:cubicBezTo>
                  <a:cubicBezTo>
                    <a:pt x="41" y="28"/>
                    <a:pt x="41" y="28"/>
                    <a:pt x="41" y="28"/>
                  </a:cubicBezTo>
                  <a:cubicBezTo>
                    <a:pt x="41" y="28"/>
                    <a:pt x="41" y="28"/>
                    <a:pt x="41" y="28"/>
                  </a:cubicBezTo>
                  <a:cubicBezTo>
                    <a:pt x="41" y="29"/>
                    <a:pt x="41" y="29"/>
                    <a:pt x="41" y="29"/>
                  </a:cubicBezTo>
                  <a:cubicBezTo>
                    <a:pt x="42" y="29"/>
                    <a:pt x="42" y="29"/>
                    <a:pt x="42" y="29"/>
                  </a:cubicBezTo>
                  <a:cubicBezTo>
                    <a:pt x="42" y="29"/>
                    <a:pt x="42" y="29"/>
                    <a:pt x="42" y="29"/>
                  </a:cubicBezTo>
                  <a:cubicBezTo>
                    <a:pt x="42" y="29"/>
                    <a:pt x="42" y="29"/>
                    <a:pt x="42" y="29"/>
                  </a:cubicBezTo>
                  <a:cubicBezTo>
                    <a:pt x="42" y="29"/>
                    <a:pt x="42" y="29"/>
                    <a:pt x="42" y="29"/>
                  </a:cubicBezTo>
                  <a:cubicBezTo>
                    <a:pt x="42" y="29"/>
                    <a:pt x="42" y="29"/>
                    <a:pt x="42" y="29"/>
                  </a:cubicBezTo>
                  <a:cubicBezTo>
                    <a:pt x="43" y="29"/>
                    <a:pt x="43" y="29"/>
                    <a:pt x="43" y="29"/>
                  </a:cubicBezTo>
                  <a:cubicBezTo>
                    <a:pt x="43" y="30"/>
                    <a:pt x="43" y="30"/>
                    <a:pt x="43" y="30"/>
                  </a:cubicBezTo>
                  <a:cubicBezTo>
                    <a:pt x="43" y="30"/>
                    <a:pt x="43" y="30"/>
                    <a:pt x="43" y="30"/>
                  </a:cubicBezTo>
                  <a:cubicBezTo>
                    <a:pt x="43" y="30"/>
                    <a:pt x="43" y="30"/>
                    <a:pt x="43" y="30"/>
                  </a:cubicBezTo>
                  <a:cubicBezTo>
                    <a:pt x="43" y="30"/>
                    <a:pt x="43" y="30"/>
                    <a:pt x="43" y="30"/>
                  </a:cubicBezTo>
                  <a:cubicBezTo>
                    <a:pt x="44" y="30"/>
                    <a:pt x="44" y="30"/>
                    <a:pt x="44" y="30"/>
                  </a:cubicBezTo>
                  <a:cubicBezTo>
                    <a:pt x="48" y="33"/>
                    <a:pt x="48" y="33"/>
                    <a:pt x="48" y="33"/>
                  </a:cubicBezTo>
                  <a:cubicBezTo>
                    <a:pt x="48" y="33"/>
                    <a:pt x="48" y="33"/>
                    <a:pt x="48" y="33"/>
                  </a:cubicBezTo>
                  <a:cubicBezTo>
                    <a:pt x="48" y="33"/>
                    <a:pt x="48" y="33"/>
                    <a:pt x="48" y="33"/>
                  </a:cubicBezTo>
                  <a:cubicBezTo>
                    <a:pt x="48" y="34"/>
                    <a:pt x="48" y="34"/>
                    <a:pt x="48" y="34"/>
                  </a:cubicBezTo>
                  <a:cubicBezTo>
                    <a:pt x="49" y="34"/>
                    <a:pt x="49" y="34"/>
                    <a:pt x="49" y="34"/>
                  </a:cubicBezTo>
                  <a:cubicBezTo>
                    <a:pt x="49" y="34"/>
                    <a:pt x="49" y="34"/>
                    <a:pt x="49" y="34"/>
                  </a:cubicBezTo>
                  <a:cubicBezTo>
                    <a:pt x="49" y="34"/>
                    <a:pt x="49" y="34"/>
                    <a:pt x="49" y="34"/>
                  </a:cubicBezTo>
                  <a:cubicBezTo>
                    <a:pt x="49" y="34"/>
                    <a:pt x="49" y="34"/>
                    <a:pt x="49" y="34"/>
                  </a:cubicBezTo>
                  <a:cubicBezTo>
                    <a:pt x="50" y="34"/>
                    <a:pt x="50" y="34"/>
                    <a:pt x="50" y="34"/>
                  </a:cubicBezTo>
                  <a:cubicBezTo>
                    <a:pt x="50" y="35"/>
                    <a:pt x="50" y="35"/>
                    <a:pt x="50" y="35"/>
                  </a:cubicBezTo>
                  <a:cubicBezTo>
                    <a:pt x="50" y="35"/>
                    <a:pt x="50" y="35"/>
                    <a:pt x="50" y="35"/>
                  </a:cubicBezTo>
                  <a:cubicBezTo>
                    <a:pt x="50" y="35"/>
                    <a:pt x="50" y="35"/>
                    <a:pt x="50" y="35"/>
                  </a:cubicBezTo>
                  <a:cubicBezTo>
                    <a:pt x="50" y="35"/>
                    <a:pt x="50" y="35"/>
                    <a:pt x="50" y="35"/>
                  </a:cubicBezTo>
                  <a:cubicBezTo>
                    <a:pt x="51" y="35"/>
                    <a:pt x="51" y="35"/>
                    <a:pt x="51" y="35"/>
                  </a:cubicBezTo>
                  <a:cubicBezTo>
                    <a:pt x="51" y="35"/>
                    <a:pt x="51" y="35"/>
                    <a:pt x="51" y="35"/>
                  </a:cubicBezTo>
                  <a:cubicBezTo>
                    <a:pt x="51" y="35"/>
                    <a:pt x="51" y="35"/>
                    <a:pt x="51" y="35"/>
                  </a:cubicBezTo>
                  <a:cubicBezTo>
                    <a:pt x="51" y="36"/>
                    <a:pt x="51" y="36"/>
                    <a:pt x="51" y="36"/>
                  </a:cubicBezTo>
                  <a:cubicBezTo>
                    <a:pt x="52" y="36"/>
                    <a:pt x="52" y="36"/>
                    <a:pt x="52" y="36"/>
                  </a:cubicBezTo>
                  <a:cubicBezTo>
                    <a:pt x="52" y="36"/>
                    <a:pt x="52" y="36"/>
                    <a:pt x="52" y="36"/>
                  </a:cubicBezTo>
                  <a:cubicBezTo>
                    <a:pt x="52" y="36"/>
                    <a:pt x="52" y="36"/>
                    <a:pt x="52" y="36"/>
                  </a:cubicBezTo>
                  <a:cubicBezTo>
                    <a:pt x="52" y="36"/>
                    <a:pt x="52" y="36"/>
                    <a:pt x="52" y="36"/>
                  </a:cubicBezTo>
                  <a:cubicBezTo>
                    <a:pt x="52" y="36"/>
                    <a:pt x="52" y="36"/>
                    <a:pt x="52" y="36"/>
                  </a:cubicBezTo>
                  <a:cubicBezTo>
                    <a:pt x="53" y="37"/>
                    <a:pt x="53" y="37"/>
                    <a:pt x="53" y="37"/>
                  </a:cubicBezTo>
                  <a:cubicBezTo>
                    <a:pt x="53" y="37"/>
                    <a:pt x="53" y="37"/>
                    <a:pt x="53" y="37"/>
                  </a:cubicBezTo>
                  <a:cubicBezTo>
                    <a:pt x="53" y="37"/>
                    <a:pt x="53" y="37"/>
                    <a:pt x="53" y="37"/>
                  </a:cubicBezTo>
                  <a:cubicBezTo>
                    <a:pt x="62" y="43"/>
                    <a:pt x="62" y="43"/>
                    <a:pt x="62" y="43"/>
                  </a:cubicBezTo>
                  <a:cubicBezTo>
                    <a:pt x="53" y="55"/>
                    <a:pt x="49" y="67"/>
                    <a:pt x="48" y="79"/>
                  </a:cubicBezTo>
                  <a:cubicBezTo>
                    <a:pt x="36" y="84"/>
                    <a:pt x="23" y="88"/>
                    <a:pt x="11" y="93"/>
                  </a:cubicBezTo>
                  <a:cubicBezTo>
                    <a:pt x="9" y="92"/>
                    <a:pt x="8" y="91"/>
                    <a:pt x="7" y="91"/>
                  </a:cubicBezTo>
                  <a:cubicBezTo>
                    <a:pt x="23" y="68"/>
                    <a:pt x="23" y="68"/>
                    <a:pt x="23" y="68"/>
                  </a:cubicBezTo>
                  <a:cubicBezTo>
                    <a:pt x="27" y="69"/>
                    <a:pt x="32" y="68"/>
                    <a:pt x="35" y="64"/>
                  </a:cubicBezTo>
                  <a:cubicBezTo>
                    <a:pt x="38" y="60"/>
                    <a:pt x="37" y="54"/>
                    <a:pt x="32" y="51"/>
                  </a:cubicBezTo>
                  <a:cubicBezTo>
                    <a:pt x="28" y="47"/>
                    <a:pt x="22" y="49"/>
                    <a:pt x="19" y="53"/>
                  </a:cubicBezTo>
                  <a:cubicBezTo>
                    <a:pt x="16" y="57"/>
                    <a:pt x="16" y="62"/>
                    <a:pt x="19" y="65"/>
                  </a:cubicBezTo>
                  <a:cubicBezTo>
                    <a:pt x="3" y="88"/>
                    <a:pt x="3" y="88"/>
                    <a:pt x="3" y="88"/>
                  </a:cubicBezTo>
                  <a:close/>
                  <a:moveTo>
                    <a:pt x="27" y="93"/>
                  </a:moveTo>
                  <a:cubicBezTo>
                    <a:pt x="73" y="93"/>
                    <a:pt x="73" y="93"/>
                    <a:pt x="73" y="93"/>
                  </a:cubicBezTo>
                  <a:cubicBezTo>
                    <a:pt x="73" y="83"/>
                    <a:pt x="73" y="83"/>
                    <a:pt x="73" y="83"/>
                  </a:cubicBezTo>
                  <a:cubicBezTo>
                    <a:pt x="54" y="83"/>
                    <a:pt x="54" y="83"/>
                    <a:pt x="54" y="83"/>
                  </a:cubicBezTo>
                  <a:cubicBezTo>
                    <a:pt x="27" y="93"/>
                    <a:pt x="27" y="93"/>
                    <a:pt x="27" y="93"/>
                  </a:cubicBezTo>
                  <a:close/>
                  <a:moveTo>
                    <a:pt x="69" y="42"/>
                  </a:moveTo>
                  <a:cubicBezTo>
                    <a:pt x="77" y="31"/>
                    <a:pt x="77" y="31"/>
                    <a:pt x="77" y="31"/>
                  </a:cubicBezTo>
                  <a:cubicBezTo>
                    <a:pt x="34" y="0"/>
                    <a:pt x="34" y="0"/>
                    <a:pt x="34" y="0"/>
                  </a:cubicBezTo>
                  <a:cubicBezTo>
                    <a:pt x="26" y="12"/>
                    <a:pt x="26" y="12"/>
                    <a:pt x="26" y="12"/>
                  </a:cubicBezTo>
                  <a:lnTo>
                    <a:pt x="69" y="42"/>
                  </a:lnTo>
                  <a:close/>
                </a:path>
              </a:pathLst>
            </a:custGeom>
            <a:solidFill>
              <a:schemeClr val="bg1">
                <a:lumMod val="95000"/>
              </a:schemeClr>
            </a:solidFill>
            <a:ln>
              <a:noFill/>
            </a:ln>
          </p:spPr>
          <p:txBody>
            <a:bodyPr vert="horz" wrap="square" lIns="91416" tIns="45708" rIns="91416" bIns="45708" numCol="1" anchor="t" anchorCtr="0" compatLnSpc="1"/>
            <a:lstStyle/>
            <a:p>
              <a:endParaRPr lang="zh-CN" altLang="en-US" sz="1800">
                <a:solidFill>
                  <a:schemeClr val="tx1">
                    <a:lumMod val="75000"/>
                    <a:lumOff val="25000"/>
                  </a:schemeClr>
                </a:solidFill>
                <a:latin typeface="+mn-ea"/>
                <a:cs typeface="Arial" panose="020B0604020202020204" pitchFamily="34" charset="0"/>
              </a:endParaRPr>
            </a:p>
          </p:txBody>
        </p:sp>
      </p:grpSp>
      <p:sp>
        <p:nvSpPr>
          <p:cNvPr id="21" name="文本框 20"/>
          <p:cNvSpPr txBox="1"/>
          <p:nvPr/>
        </p:nvSpPr>
        <p:spPr>
          <a:xfrm>
            <a:off x="348215" y="4200914"/>
            <a:ext cx="2418295" cy="1212640"/>
          </a:xfrm>
          <a:prstGeom prst="rect">
            <a:avLst/>
          </a:prstGeom>
          <a:noFill/>
        </p:spPr>
        <p:txBody>
          <a:bodyPr wrap="square" rtlCol="0">
            <a:spAutoFit/>
          </a:bodyPr>
          <a:lstStyle/>
          <a:p>
            <a:pPr algn="ctr">
              <a:lnSpc>
                <a:spcPct val="130000"/>
              </a:lnSpc>
            </a:pPr>
            <a:r>
              <a:rPr lang="zh-CN" altLang="en-US" sz="1400" dirty="0">
                <a:solidFill>
                  <a:schemeClr val="tx1">
                    <a:lumMod val="75000"/>
                    <a:lumOff val="25000"/>
                  </a:schemeClr>
                </a:solidFill>
                <a:latin typeface="+mn-ea"/>
              </a:rPr>
              <a:t>您的内容打在这里，或者通过复制您的文本后，在此框中选择粘贴，并选择只保留文字。</a:t>
            </a:r>
            <a:endParaRPr lang="zh-CN" altLang="en-US" sz="1400" dirty="0">
              <a:solidFill>
                <a:schemeClr val="tx1">
                  <a:lumMod val="75000"/>
                  <a:lumOff val="25000"/>
                </a:schemeClr>
              </a:solidFill>
              <a:latin typeface="+mn-ea"/>
            </a:endParaRPr>
          </a:p>
        </p:txBody>
      </p:sp>
      <p:sp>
        <p:nvSpPr>
          <p:cNvPr id="22" name="矩形 21"/>
          <p:cNvSpPr/>
          <p:nvPr/>
        </p:nvSpPr>
        <p:spPr>
          <a:xfrm>
            <a:off x="695588" y="3848306"/>
            <a:ext cx="1723549" cy="400110"/>
          </a:xfrm>
          <a:prstGeom prst="rect">
            <a:avLst/>
          </a:prstGeom>
          <a:noFill/>
        </p:spPr>
        <p:txBody>
          <a:bodyPr wrap="none" rtlCol="0">
            <a:spAutoFit/>
          </a:bodyPr>
          <a:lstStyle/>
          <a:p>
            <a:pPr algn="ctr"/>
            <a:r>
              <a:rPr lang="zh-CN" altLang="en-US" sz="2000" b="1" dirty="0">
                <a:solidFill>
                  <a:schemeClr val="accent1"/>
                </a:solidFill>
                <a:latin typeface="+mn-ea"/>
              </a:rPr>
              <a:t>此处添加标题</a:t>
            </a:r>
            <a:endParaRPr lang="zh-CN" altLang="en-US" sz="2000" b="1" dirty="0">
              <a:solidFill>
                <a:schemeClr val="accent1"/>
              </a:solidFill>
              <a:latin typeface="+mn-ea"/>
            </a:endParaRPr>
          </a:p>
        </p:txBody>
      </p:sp>
      <p:sp>
        <p:nvSpPr>
          <p:cNvPr id="23" name="文本框 22"/>
          <p:cNvSpPr txBox="1"/>
          <p:nvPr/>
        </p:nvSpPr>
        <p:spPr>
          <a:xfrm>
            <a:off x="2770569" y="1856002"/>
            <a:ext cx="2418295" cy="1209675"/>
          </a:xfrm>
          <a:prstGeom prst="rect">
            <a:avLst/>
          </a:prstGeom>
          <a:noFill/>
        </p:spPr>
        <p:txBody>
          <a:bodyPr wrap="square" rtlCol="0">
            <a:spAutoFit/>
          </a:bodyPr>
          <a:lstStyle/>
          <a:p>
            <a:pPr algn="ctr">
              <a:lnSpc>
                <a:spcPct val="130000"/>
              </a:lnSpc>
            </a:pPr>
            <a:r>
              <a:rPr lang="zh-CN" altLang="en-US" sz="1400" dirty="0">
                <a:solidFill>
                  <a:schemeClr val="tx1">
                    <a:lumMod val="75000"/>
                    <a:lumOff val="25000"/>
                  </a:schemeClr>
                </a:solidFill>
                <a:latin typeface="+mn-ea"/>
              </a:rPr>
              <a:t>您的内容打在这里，或者通过复制您的文本后，在此框中选择粘贴，并选择只保留文字。  </a:t>
            </a:r>
            <a:endParaRPr lang="zh-CN" altLang="en-US" sz="1400" dirty="0">
              <a:solidFill>
                <a:schemeClr val="tx1">
                  <a:lumMod val="75000"/>
                  <a:lumOff val="25000"/>
                </a:schemeClr>
              </a:solidFill>
              <a:latin typeface="+mn-ea"/>
            </a:endParaRPr>
          </a:p>
        </p:txBody>
      </p:sp>
      <p:sp>
        <p:nvSpPr>
          <p:cNvPr id="24" name="矩形 23"/>
          <p:cNvSpPr/>
          <p:nvPr/>
        </p:nvSpPr>
        <p:spPr>
          <a:xfrm>
            <a:off x="3117942" y="1503394"/>
            <a:ext cx="1723549" cy="400110"/>
          </a:xfrm>
          <a:prstGeom prst="rect">
            <a:avLst/>
          </a:prstGeom>
          <a:noFill/>
        </p:spPr>
        <p:txBody>
          <a:bodyPr wrap="none" rtlCol="0">
            <a:spAutoFit/>
          </a:bodyPr>
          <a:lstStyle/>
          <a:p>
            <a:pPr algn="ctr"/>
            <a:r>
              <a:rPr lang="zh-CN" altLang="en-US" sz="2000" b="1" dirty="0">
                <a:solidFill>
                  <a:schemeClr val="accent2"/>
                </a:solidFill>
                <a:latin typeface="+mn-ea"/>
              </a:rPr>
              <a:t>此处添加标题</a:t>
            </a:r>
            <a:endParaRPr lang="zh-CN" altLang="en-US" sz="2000" b="1" dirty="0">
              <a:solidFill>
                <a:schemeClr val="accent2"/>
              </a:solidFill>
              <a:latin typeface="+mn-ea"/>
            </a:endParaRPr>
          </a:p>
        </p:txBody>
      </p:sp>
      <p:sp>
        <p:nvSpPr>
          <p:cNvPr id="25" name="文本框 24"/>
          <p:cNvSpPr txBox="1"/>
          <p:nvPr/>
        </p:nvSpPr>
        <p:spPr>
          <a:xfrm>
            <a:off x="4912730" y="4791210"/>
            <a:ext cx="2418295" cy="1212640"/>
          </a:xfrm>
          <a:prstGeom prst="rect">
            <a:avLst/>
          </a:prstGeom>
          <a:noFill/>
        </p:spPr>
        <p:txBody>
          <a:bodyPr wrap="square" rtlCol="0">
            <a:spAutoFit/>
          </a:bodyPr>
          <a:lstStyle/>
          <a:p>
            <a:pPr algn="ctr">
              <a:lnSpc>
                <a:spcPct val="130000"/>
              </a:lnSpc>
            </a:pPr>
            <a:r>
              <a:rPr lang="zh-CN" altLang="en-US" sz="1400" dirty="0">
                <a:solidFill>
                  <a:schemeClr val="tx1">
                    <a:lumMod val="75000"/>
                    <a:lumOff val="25000"/>
                  </a:schemeClr>
                </a:solidFill>
                <a:latin typeface="+mn-ea"/>
              </a:rPr>
              <a:t>您的内容打在这里，或者通过复制您的文本后，在此框中选择粘贴，并选择只保留文字。</a:t>
            </a:r>
            <a:endParaRPr lang="zh-CN" altLang="en-US" sz="1400" dirty="0">
              <a:solidFill>
                <a:schemeClr val="tx1">
                  <a:lumMod val="75000"/>
                  <a:lumOff val="25000"/>
                </a:schemeClr>
              </a:solidFill>
              <a:latin typeface="+mn-ea"/>
            </a:endParaRPr>
          </a:p>
        </p:txBody>
      </p:sp>
      <p:sp>
        <p:nvSpPr>
          <p:cNvPr id="26" name="矩形 25"/>
          <p:cNvSpPr/>
          <p:nvPr/>
        </p:nvSpPr>
        <p:spPr>
          <a:xfrm>
            <a:off x="5260103" y="4438602"/>
            <a:ext cx="1723549" cy="400110"/>
          </a:xfrm>
          <a:prstGeom prst="rect">
            <a:avLst/>
          </a:prstGeom>
          <a:noFill/>
        </p:spPr>
        <p:txBody>
          <a:bodyPr wrap="none" rtlCol="0">
            <a:spAutoFit/>
          </a:bodyPr>
          <a:lstStyle/>
          <a:p>
            <a:pPr algn="ctr"/>
            <a:r>
              <a:rPr lang="zh-CN" altLang="en-US" sz="2000" b="1" dirty="0">
                <a:solidFill>
                  <a:schemeClr val="accent3"/>
                </a:solidFill>
                <a:latin typeface="+mn-ea"/>
              </a:rPr>
              <a:t>此处添加标题</a:t>
            </a:r>
            <a:endParaRPr lang="zh-CN" altLang="en-US" sz="2000" b="1" dirty="0">
              <a:solidFill>
                <a:schemeClr val="accent3"/>
              </a:solidFill>
              <a:latin typeface="+mn-ea"/>
            </a:endParaRPr>
          </a:p>
        </p:txBody>
      </p:sp>
      <p:sp>
        <p:nvSpPr>
          <p:cNvPr id="27" name="文本框 26"/>
          <p:cNvSpPr txBox="1"/>
          <p:nvPr/>
        </p:nvSpPr>
        <p:spPr>
          <a:xfrm>
            <a:off x="7067028" y="2933384"/>
            <a:ext cx="2418295" cy="1212640"/>
          </a:xfrm>
          <a:prstGeom prst="rect">
            <a:avLst/>
          </a:prstGeom>
          <a:noFill/>
        </p:spPr>
        <p:txBody>
          <a:bodyPr wrap="square" rtlCol="0">
            <a:spAutoFit/>
          </a:bodyPr>
          <a:lstStyle/>
          <a:p>
            <a:pPr algn="ctr">
              <a:lnSpc>
                <a:spcPct val="130000"/>
              </a:lnSpc>
            </a:pPr>
            <a:r>
              <a:rPr lang="zh-CN" altLang="en-US" sz="1400" dirty="0">
                <a:solidFill>
                  <a:schemeClr val="tx1">
                    <a:lumMod val="75000"/>
                    <a:lumOff val="25000"/>
                  </a:schemeClr>
                </a:solidFill>
                <a:latin typeface="+mn-ea"/>
              </a:rPr>
              <a:t>您的内容打在这里，或者通过复制您的文本后，在此框中选择粘贴，并选择只保留文字。</a:t>
            </a:r>
            <a:endParaRPr lang="zh-CN" altLang="en-US" sz="1400" dirty="0">
              <a:solidFill>
                <a:schemeClr val="tx1">
                  <a:lumMod val="75000"/>
                  <a:lumOff val="25000"/>
                </a:schemeClr>
              </a:solidFill>
              <a:latin typeface="+mn-ea"/>
            </a:endParaRPr>
          </a:p>
        </p:txBody>
      </p:sp>
      <p:sp>
        <p:nvSpPr>
          <p:cNvPr id="28" name="矩形 27"/>
          <p:cNvSpPr/>
          <p:nvPr/>
        </p:nvSpPr>
        <p:spPr>
          <a:xfrm>
            <a:off x="7414401" y="2580776"/>
            <a:ext cx="1723549" cy="400110"/>
          </a:xfrm>
          <a:prstGeom prst="rect">
            <a:avLst/>
          </a:prstGeom>
          <a:noFill/>
        </p:spPr>
        <p:txBody>
          <a:bodyPr wrap="none" rtlCol="0">
            <a:spAutoFit/>
          </a:bodyPr>
          <a:lstStyle/>
          <a:p>
            <a:pPr algn="ctr"/>
            <a:r>
              <a:rPr lang="zh-CN" altLang="en-US" sz="2000" b="1" dirty="0">
                <a:solidFill>
                  <a:schemeClr val="accent1"/>
                </a:solidFill>
                <a:latin typeface="+mn-ea"/>
              </a:rPr>
              <a:t>此处添加标题</a:t>
            </a:r>
            <a:endParaRPr lang="zh-CN" altLang="en-US" sz="2000" b="1" dirty="0">
              <a:solidFill>
                <a:schemeClr val="accent1"/>
              </a:solidFill>
              <a:latin typeface="+mn-ea"/>
            </a:endParaRPr>
          </a:p>
        </p:txBody>
      </p:sp>
      <p:sp>
        <p:nvSpPr>
          <p:cNvPr id="29" name="文本框 28"/>
          <p:cNvSpPr txBox="1"/>
          <p:nvPr/>
        </p:nvSpPr>
        <p:spPr>
          <a:xfrm>
            <a:off x="9298703" y="5256849"/>
            <a:ext cx="2418295" cy="1212640"/>
          </a:xfrm>
          <a:prstGeom prst="rect">
            <a:avLst/>
          </a:prstGeom>
          <a:noFill/>
        </p:spPr>
        <p:txBody>
          <a:bodyPr wrap="square" rtlCol="0">
            <a:spAutoFit/>
          </a:bodyPr>
          <a:lstStyle/>
          <a:p>
            <a:pPr algn="ctr">
              <a:lnSpc>
                <a:spcPct val="130000"/>
              </a:lnSpc>
            </a:pPr>
            <a:r>
              <a:rPr lang="zh-CN" altLang="en-US" sz="1400" dirty="0">
                <a:solidFill>
                  <a:schemeClr val="tx1">
                    <a:lumMod val="75000"/>
                    <a:lumOff val="25000"/>
                  </a:schemeClr>
                </a:solidFill>
                <a:latin typeface="+mn-ea"/>
              </a:rPr>
              <a:t>您的内容打在这里，或者通过复制您的文本后，在此框中选择粘贴，并选择只保留文字。</a:t>
            </a:r>
            <a:endParaRPr lang="zh-CN" altLang="en-US" sz="1400" dirty="0">
              <a:solidFill>
                <a:schemeClr val="tx1">
                  <a:lumMod val="75000"/>
                  <a:lumOff val="25000"/>
                </a:schemeClr>
              </a:solidFill>
              <a:latin typeface="+mn-ea"/>
            </a:endParaRPr>
          </a:p>
        </p:txBody>
      </p:sp>
      <p:sp>
        <p:nvSpPr>
          <p:cNvPr id="30" name="矩形 29"/>
          <p:cNvSpPr/>
          <p:nvPr/>
        </p:nvSpPr>
        <p:spPr>
          <a:xfrm>
            <a:off x="9646076" y="4904241"/>
            <a:ext cx="1723549" cy="400110"/>
          </a:xfrm>
          <a:prstGeom prst="rect">
            <a:avLst/>
          </a:prstGeom>
          <a:noFill/>
        </p:spPr>
        <p:txBody>
          <a:bodyPr wrap="none" rtlCol="0">
            <a:spAutoFit/>
          </a:bodyPr>
          <a:lstStyle/>
          <a:p>
            <a:pPr algn="ctr"/>
            <a:r>
              <a:rPr lang="zh-CN" altLang="en-US" sz="2000" b="1" dirty="0">
                <a:solidFill>
                  <a:schemeClr val="accent2"/>
                </a:solidFill>
                <a:latin typeface="+mn-ea"/>
              </a:rPr>
              <a:t>此处添加标题</a:t>
            </a:r>
            <a:endParaRPr lang="zh-CN" altLang="en-US" sz="2000" b="1" dirty="0">
              <a:solidFill>
                <a:schemeClr val="accent2"/>
              </a:solidFill>
              <a:latin typeface="+mn-ea"/>
            </a:endParaRPr>
          </a:p>
        </p:txBody>
      </p:sp>
    </p:spTree>
  </p:cSld>
  <p:clrMapOvr>
    <a:masterClrMapping/>
  </p:clrMapOvr>
  <mc:AlternateContent xmlns:mc="http://schemas.openxmlformats.org/markup-compatibility/2006">
    <mc:Choice xmlns:p14="http://schemas.microsoft.com/office/powerpoint/2010/main" Requires="p14">
      <p:transition spd="slow" p14:dur="900" advClick="0" advTm="5000">
        <p14:warp dir="in"/>
      </p:transition>
    </mc:Choice>
    <mc:Fallback>
      <p:transition spd="slow" advClick="0" advTm="500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1000"/>
                                            <p:tgtEl>
                                              <p:spTgt spid="2"/>
                                            </p:tgtEl>
                                          </p:cBhvr>
                                        </p:animEffect>
                                      </p:childTnLst>
                                    </p:cTn>
                                  </p:par>
                                </p:childTnLst>
                              </p:cTn>
                            </p:par>
                            <p:par>
                              <p:cTn id="8" fill="hold">
                                <p:stCondLst>
                                  <p:cond delay="1000"/>
                                </p:stCondLst>
                                <p:childTnLst>
                                  <p:par>
                                    <p:cTn id="9" presetID="2" presetClass="entr" presetSubtype="1" fill="hold" nodeType="afterEffect" p14:presetBounceEnd="53000">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14:bounceEnd="53000">
                                          <p:cBhvr additive="base">
                                            <p:cTn id="11" dur="750" fill="hold"/>
                                            <p:tgtEl>
                                              <p:spTgt spid="3"/>
                                            </p:tgtEl>
                                            <p:attrNameLst>
                                              <p:attrName>ppt_x</p:attrName>
                                            </p:attrNameLst>
                                          </p:cBhvr>
                                          <p:tavLst>
                                            <p:tav tm="0">
                                              <p:val>
                                                <p:strVal val="#ppt_x"/>
                                              </p:val>
                                            </p:tav>
                                            <p:tav tm="100000">
                                              <p:val>
                                                <p:strVal val="#ppt_x"/>
                                              </p:val>
                                            </p:tav>
                                          </p:tavLst>
                                        </p:anim>
                                        <p:anim calcmode="lin" valueType="num" p14:bounceEnd="53000">
                                          <p:cBhvr additive="base">
                                            <p:cTn id="12" dur="750" fill="hold"/>
                                            <p:tgtEl>
                                              <p:spTgt spid="3"/>
                                            </p:tgtEl>
                                            <p:attrNameLst>
                                              <p:attrName>ppt_y</p:attrName>
                                            </p:attrNameLst>
                                          </p:cBhvr>
                                          <p:tavLst>
                                            <p:tav tm="0">
                                              <p:val>
                                                <p:strVal val="0-#ppt_h/2"/>
                                              </p:val>
                                            </p:tav>
                                            <p:tav tm="100000">
                                              <p:val>
                                                <p:strVal val="#ppt_y"/>
                                              </p:val>
                                            </p:tav>
                                          </p:tavLst>
                                        </p:anim>
                                      </p:childTnLst>
                                    </p:cTn>
                                  </p:par>
                                </p:childTnLst>
                              </p:cTn>
                            </p:par>
                            <p:par>
                              <p:cTn id="13" fill="hold">
                                <p:stCondLst>
                                  <p:cond delay="2000"/>
                                </p:stCondLst>
                                <p:childTnLst>
                                  <p:par>
                                    <p:cTn id="14" presetID="2" presetClass="entr" presetSubtype="1" fill="hold" nodeType="afterEffect" p14:presetBounceEnd="53000">
                                      <p:stCondLst>
                                        <p:cond delay="0"/>
                                      </p:stCondLst>
                                      <p:childTnLst>
                                        <p:set>
                                          <p:cBhvr>
                                            <p:cTn id="15" dur="1" fill="hold">
                                              <p:stCondLst>
                                                <p:cond delay="0"/>
                                              </p:stCondLst>
                                            </p:cTn>
                                            <p:tgtEl>
                                              <p:spTgt spid="6"/>
                                            </p:tgtEl>
                                            <p:attrNameLst>
                                              <p:attrName>style.visibility</p:attrName>
                                            </p:attrNameLst>
                                          </p:cBhvr>
                                          <p:to>
                                            <p:strVal val="visible"/>
                                          </p:to>
                                        </p:set>
                                        <p:anim calcmode="lin" valueType="num" p14:bounceEnd="53000">
                                          <p:cBhvr additive="base">
                                            <p:cTn id="16" dur="750" fill="hold"/>
                                            <p:tgtEl>
                                              <p:spTgt spid="6"/>
                                            </p:tgtEl>
                                            <p:attrNameLst>
                                              <p:attrName>ppt_x</p:attrName>
                                            </p:attrNameLst>
                                          </p:cBhvr>
                                          <p:tavLst>
                                            <p:tav tm="0">
                                              <p:val>
                                                <p:strVal val="#ppt_x"/>
                                              </p:val>
                                            </p:tav>
                                            <p:tav tm="100000">
                                              <p:val>
                                                <p:strVal val="#ppt_x"/>
                                              </p:val>
                                            </p:tav>
                                          </p:tavLst>
                                        </p:anim>
                                        <p:anim calcmode="lin" valueType="num" p14:bounceEnd="53000">
                                          <p:cBhvr additive="base">
                                            <p:cTn id="17" dur="750" fill="hold"/>
                                            <p:tgtEl>
                                              <p:spTgt spid="6"/>
                                            </p:tgtEl>
                                            <p:attrNameLst>
                                              <p:attrName>ppt_y</p:attrName>
                                            </p:attrNameLst>
                                          </p:cBhvr>
                                          <p:tavLst>
                                            <p:tav tm="0">
                                              <p:val>
                                                <p:strVal val="0-#ppt_h/2"/>
                                              </p:val>
                                            </p:tav>
                                            <p:tav tm="100000">
                                              <p:val>
                                                <p:strVal val="#ppt_y"/>
                                              </p:val>
                                            </p:tav>
                                          </p:tavLst>
                                        </p:anim>
                                      </p:childTnLst>
                                    </p:cTn>
                                  </p:par>
                                </p:childTnLst>
                              </p:cTn>
                            </p:par>
                            <p:par>
                              <p:cTn id="18" fill="hold">
                                <p:stCondLst>
                                  <p:cond delay="3000"/>
                                </p:stCondLst>
                                <p:childTnLst>
                                  <p:par>
                                    <p:cTn id="19" presetID="2" presetClass="entr" presetSubtype="1" fill="hold" nodeType="afterEffect" p14:presetBounceEnd="53000">
                                      <p:stCondLst>
                                        <p:cond delay="0"/>
                                      </p:stCondLst>
                                      <p:childTnLst>
                                        <p:set>
                                          <p:cBhvr>
                                            <p:cTn id="20" dur="1" fill="hold">
                                              <p:stCondLst>
                                                <p:cond delay="0"/>
                                              </p:stCondLst>
                                            </p:cTn>
                                            <p:tgtEl>
                                              <p:spTgt spid="9"/>
                                            </p:tgtEl>
                                            <p:attrNameLst>
                                              <p:attrName>style.visibility</p:attrName>
                                            </p:attrNameLst>
                                          </p:cBhvr>
                                          <p:to>
                                            <p:strVal val="visible"/>
                                          </p:to>
                                        </p:set>
                                        <p:anim calcmode="lin" valueType="num" p14:bounceEnd="53000">
                                          <p:cBhvr additive="base">
                                            <p:cTn id="21" dur="750" fill="hold"/>
                                            <p:tgtEl>
                                              <p:spTgt spid="9"/>
                                            </p:tgtEl>
                                            <p:attrNameLst>
                                              <p:attrName>ppt_x</p:attrName>
                                            </p:attrNameLst>
                                          </p:cBhvr>
                                          <p:tavLst>
                                            <p:tav tm="0">
                                              <p:val>
                                                <p:strVal val="#ppt_x"/>
                                              </p:val>
                                            </p:tav>
                                            <p:tav tm="100000">
                                              <p:val>
                                                <p:strVal val="#ppt_x"/>
                                              </p:val>
                                            </p:tav>
                                          </p:tavLst>
                                        </p:anim>
                                        <p:anim calcmode="lin" valueType="num" p14:bounceEnd="53000">
                                          <p:cBhvr additive="base">
                                            <p:cTn id="22" dur="750" fill="hold"/>
                                            <p:tgtEl>
                                              <p:spTgt spid="9"/>
                                            </p:tgtEl>
                                            <p:attrNameLst>
                                              <p:attrName>ppt_y</p:attrName>
                                            </p:attrNameLst>
                                          </p:cBhvr>
                                          <p:tavLst>
                                            <p:tav tm="0">
                                              <p:val>
                                                <p:strVal val="0-#ppt_h/2"/>
                                              </p:val>
                                            </p:tav>
                                            <p:tav tm="100000">
                                              <p:val>
                                                <p:strVal val="#ppt_y"/>
                                              </p:val>
                                            </p:tav>
                                          </p:tavLst>
                                        </p:anim>
                                      </p:childTnLst>
                                    </p:cTn>
                                  </p:par>
                                </p:childTnLst>
                              </p:cTn>
                            </p:par>
                            <p:par>
                              <p:cTn id="23" fill="hold">
                                <p:stCondLst>
                                  <p:cond delay="4000"/>
                                </p:stCondLst>
                                <p:childTnLst>
                                  <p:par>
                                    <p:cTn id="24" presetID="2" presetClass="entr" presetSubtype="1" fill="hold" nodeType="afterEffect" p14:presetBounceEnd="53000">
                                      <p:stCondLst>
                                        <p:cond delay="0"/>
                                      </p:stCondLst>
                                      <p:childTnLst>
                                        <p:set>
                                          <p:cBhvr>
                                            <p:cTn id="25" dur="1" fill="hold">
                                              <p:stCondLst>
                                                <p:cond delay="0"/>
                                              </p:stCondLst>
                                            </p:cTn>
                                            <p:tgtEl>
                                              <p:spTgt spid="15"/>
                                            </p:tgtEl>
                                            <p:attrNameLst>
                                              <p:attrName>style.visibility</p:attrName>
                                            </p:attrNameLst>
                                          </p:cBhvr>
                                          <p:to>
                                            <p:strVal val="visible"/>
                                          </p:to>
                                        </p:set>
                                        <p:anim calcmode="lin" valueType="num" p14:bounceEnd="53000">
                                          <p:cBhvr additive="base">
                                            <p:cTn id="26" dur="750" fill="hold"/>
                                            <p:tgtEl>
                                              <p:spTgt spid="15"/>
                                            </p:tgtEl>
                                            <p:attrNameLst>
                                              <p:attrName>ppt_x</p:attrName>
                                            </p:attrNameLst>
                                          </p:cBhvr>
                                          <p:tavLst>
                                            <p:tav tm="0">
                                              <p:val>
                                                <p:strVal val="#ppt_x"/>
                                              </p:val>
                                            </p:tav>
                                            <p:tav tm="100000">
                                              <p:val>
                                                <p:strVal val="#ppt_x"/>
                                              </p:val>
                                            </p:tav>
                                          </p:tavLst>
                                        </p:anim>
                                        <p:anim calcmode="lin" valueType="num" p14:bounceEnd="53000">
                                          <p:cBhvr additive="base">
                                            <p:cTn id="27" dur="750" fill="hold"/>
                                            <p:tgtEl>
                                              <p:spTgt spid="15"/>
                                            </p:tgtEl>
                                            <p:attrNameLst>
                                              <p:attrName>ppt_y</p:attrName>
                                            </p:attrNameLst>
                                          </p:cBhvr>
                                          <p:tavLst>
                                            <p:tav tm="0">
                                              <p:val>
                                                <p:strVal val="0-#ppt_h/2"/>
                                              </p:val>
                                            </p:tav>
                                            <p:tav tm="100000">
                                              <p:val>
                                                <p:strVal val="#ppt_y"/>
                                              </p:val>
                                            </p:tav>
                                          </p:tavLst>
                                        </p:anim>
                                      </p:childTnLst>
                                    </p:cTn>
                                  </p:par>
                                </p:childTnLst>
                              </p:cTn>
                            </p:par>
                            <p:par>
                              <p:cTn id="28" fill="hold">
                                <p:stCondLst>
                                  <p:cond delay="5000"/>
                                </p:stCondLst>
                                <p:childTnLst>
                                  <p:par>
                                    <p:cTn id="29" presetID="2" presetClass="entr" presetSubtype="1" fill="hold" nodeType="afterEffect" p14:presetBounceEnd="53000">
                                      <p:stCondLst>
                                        <p:cond delay="0"/>
                                      </p:stCondLst>
                                      <p:childTnLst>
                                        <p:set>
                                          <p:cBhvr>
                                            <p:cTn id="30" dur="1" fill="hold">
                                              <p:stCondLst>
                                                <p:cond delay="0"/>
                                              </p:stCondLst>
                                            </p:cTn>
                                            <p:tgtEl>
                                              <p:spTgt spid="18"/>
                                            </p:tgtEl>
                                            <p:attrNameLst>
                                              <p:attrName>style.visibility</p:attrName>
                                            </p:attrNameLst>
                                          </p:cBhvr>
                                          <p:to>
                                            <p:strVal val="visible"/>
                                          </p:to>
                                        </p:set>
                                        <p:anim calcmode="lin" valueType="num" p14:bounceEnd="53000">
                                          <p:cBhvr additive="base">
                                            <p:cTn id="31" dur="750" fill="hold"/>
                                            <p:tgtEl>
                                              <p:spTgt spid="18"/>
                                            </p:tgtEl>
                                            <p:attrNameLst>
                                              <p:attrName>ppt_x</p:attrName>
                                            </p:attrNameLst>
                                          </p:cBhvr>
                                          <p:tavLst>
                                            <p:tav tm="0">
                                              <p:val>
                                                <p:strVal val="#ppt_x"/>
                                              </p:val>
                                            </p:tav>
                                            <p:tav tm="100000">
                                              <p:val>
                                                <p:strVal val="#ppt_x"/>
                                              </p:val>
                                            </p:tav>
                                          </p:tavLst>
                                        </p:anim>
                                        <p:anim calcmode="lin" valueType="num" p14:bounceEnd="53000">
                                          <p:cBhvr additive="base">
                                            <p:cTn id="32" dur="750" fill="hold"/>
                                            <p:tgtEl>
                                              <p:spTgt spid="18"/>
                                            </p:tgtEl>
                                            <p:attrNameLst>
                                              <p:attrName>ppt_y</p:attrName>
                                            </p:attrNameLst>
                                          </p:cBhvr>
                                          <p:tavLst>
                                            <p:tav tm="0">
                                              <p:val>
                                                <p:strVal val="0-#ppt_h/2"/>
                                              </p:val>
                                            </p:tav>
                                            <p:tav tm="100000">
                                              <p:val>
                                                <p:strVal val="#ppt_y"/>
                                              </p:val>
                                            </p:tav>
                                          </p:tavLst>
                                        </p:anim>
                                      </p:childTnLst>
                                    </p:cTn>
                                  </p:par>
                                </p:childTnLst>
                              </p:cTn>
                            </p:par>
                            <p:par>
                              <p:cTn id="33" fill="hold">
                                <p:stCondLst>
                                  <p:cond delay="6000"/>
                                </p:stCondLst>
                                <p:childTnLst>
                                  <p:par>
                                    <p:cTn id="34" presetID="53" presetClass="entr" presetSubtype="16" fill="hold" grpId="0" nodeType="afterEffect">
                                      <p:stCondLst>
                                        <p:cond delay="0"/>
                                      </p:stCondLst>
                                      <p:iterate type="lt">
                                        <p:tmPct val="10000"/>
                                      </p:iterate>
                                      <p:childTnLst>
                                        <p:set>
                                          <p:cBhvr>
                                            <p:cTn id="35" dur="1" fill="hold">
                                              <p:stCondLst>
                                                <p:cond delay="0"/>
                                              </p:stCondLst>
                                            </p:cTn>
                                            <p:tgtEl>
                                              <p:spTgt spid="22"/>
                                            </p:tgtEl>
                                            <p:attrNameLst>
                                              <p:attrName>style.visibility</p:attrName>
                                            </p:attrNameLst>
                                          </p:cBhvr>
                                          <p:to>
                                            <p:strVal val="visible"/>
                                          </p:to>
                                        </p:set>
                                        <p:anim calcmode="lin" valueType="num">
                                          <p:cBhvr>
                                            <p:cTn id="36" dur="500" fill="hold"/>
                                            <p:tgtEl>
                                              <p:spTgt spid="22"/>
                                            </p:tgtEl>
                                            <p:attrNameLst>
                                              <p:attrName>ppt_w</p:attrName>
                                            </p:attrNameLst>
                                          </p:cBhvr>
                                          <p:tavLst>
                                            <p:tav tm="0">
                                              <p:val>
                                                <p:fltVal val="0"/>
                                              </p:val>
                                            </p:tav>
                                            <p:tav tm="100000">
                                              <p:val>
                                                <p:strVal val="#ppt_w"/>
                                              </p:val>
                                            </p:tav>
                                          </p:tavLst>
                                        </p:anim>
                                        <p:anim calcmode="lin" valueType="num">
                                          <p:cBhvr>
                                            <p:cTn id="37" dur="500" fill="hold"/>
                                            <p:tgtEl>
                                              <p:spTgt spid="22"/>
                                            </p:tgtEl>
                                            <p:attrNameLst>
                                              <p:attrName>ppt_h</p:attrName>
                                            </p:attrNameLst>
                                          </p:cBhvr>
                                          <p:tavLst>
                                            <p:tav tm="0">
                                              <p:val>
                                                <p:fltVal val="0"/>
                                              </p:val>
                                            </p:tav>
                                            <p:tav tm="100000">
                                              <p:val>
                                                <p:strVal val="#ppt_h"/>
                                              </p:val>
                                            </p:tav>
                                          </p:tavLst>
                                        </p:anim>
                                        <p:animEffect transition="in" filter="fade">
                                          <p:cBhvr>
                                            <p:cTn id="38" dur="500"/>
                                            <p:tgtEl>
                                              <p:spTgt spid="22"/>
                                            </p:tgtEl>
                                          </p:cBhvr>
                                        </p:animEffect>
                                      </p:childTnLst>
                                    </p:cTn>
                                  </p:par>
                                  <p:par>
                                    <p:cTn id="39" presetID="22" presetClass="entr" presetSubtype="1" fill="hold" grpId="0" nodeType="withEffect">
                                      <p:stCondLst>
                                        <p:cond delay="0"/>
                                      </p:stCondLst>
                                      <p:childTnLst>
                                        <p:set>
                                          <p:cBhvr>
                                            <p:cTn id="40" dur="1" fill="hold">
                                              <p:stCondLst>
                                                <p:cond delay="0"/>
                                              </p:stCondLst>
                                            </p:cTn>
                                            <p:tgtEl>
                                              <p:spTgt spid="21"/>
                                            </p:tgtEl>
                                            <p:attrNameLst>
                                              <p:attrName>style.visibility</p:attrName>
                                            </p:attrNameLst>
                                          </p:cBhvr>
                                          <p:to>
                                            <p:strVal val="visible"/>
                                          </p:to>
                                        </p:set>
                                        <p:animEffect transition="in" filter="wipe(up)">
                                          <p:cBhvr>
                                            <p:cTn id="41" dur="500"/>
                                            <p:tgtEl>
                                              <p:spTgt spid="21"/>
                                            </p:tgtEl>
                                          </p:cBhvr>
                                        </p:animEffect>
                                      </p:childTnLst>
                                    </p:cTn>
                                  </p:par>
                                </p:childTnLst>
                              </p:cTn>
                            </p:par>
                            <p:par>
                              <p:cTn id="42" fill="hold">
                                <p:stCondLst>
                                  <p:cond delay="5500"/>
                                </p:stCondLst>
                                <p:childTnLst>
                                  <p:par>
                                    <p:cTn id="43" presetID="53" presetClass="entr" presetSubtype="16" fill="hold" grpId="0" nodeType="afterEffect">
                                      <p:stCondLst>
                                        <p:cond delay="0"/>
                                      </p:stCondLst>
                                      <p:iterate type="lt">
                                        <p:tmPct val="10000"/>
                                      </p:iterate>
                                      <p:childTnLst>
                                        <p:set>
                                          <p:cBhvr>
                                            <p:cTn id="44" dur="1" fill="hold">
                                              <p:stCondLst>
                                                <p:cond delay="0"/>
                                              </p:stCondLst>
                                            </p:cTn>
                                            <p:tgtEl>
                                              <p:spTgt spid="24"/>
                                            </p:tgtEl>
                                            <p:attrNameLst>
                                              <p:attrName>style.visibility</p:attrName>
                                            </p:attrNameLst>
                                          </p:cBhvr>
                                          <p:to>
                                            <p:strVal val="visible"/>
                                          </p:to>
                                        </p:set>
                                        <p:anim calcmode="lin" valueType="num">
                                          <p:cBhvr>
                                            <p:cTn id="45" dur="500" fill="hold"/>
                                            <p:tgtEl>
                                              <p:spTgt spid="24"/>
                                            </p:tgtEl>
                                            <p:attrNameLst>
                                              <p:attrName>ppt_w</p:attrName>
                                            </p:attrNameLst>
                                          </p:cBhvr>
                                          <p:tavLst>
                                            <p:tav tm="0">
                                              <p:val>
                                                <p:fltVal val="0"/>
                                              </p:val>
                                            </p:tav>
                                            <p:tav tm="100000">
                                              <p:val>
                                                <p:strVal val="#ppt_w"/>
                                              </p:val>
                                            </p:tav>
                                          </p:tavLst>
                                        </p:anim>
                                        <p:anim calcmode="lin" valueType="num">
                                          <p:cBhvr>
                                            <p:cTn id="46" dur="500" fill="hold"/>
                                            <p:tgtEl>
                                              <p:spTgt spid="24"/>
                                            </p:tgtEl>
                                            <p:attrNameLst>
                                              <p:attrName>ppt_h</p:attrName>
                                            </p:attrNameLst>
                                          </p:cBhvr>
                                          <p:tavLst>
                                            <p:tav tm="0">
                                              <p:val>
                                                <p:fltVal val="0"/>
                                              </p:val>
                                            </p:tav>
                                            <p:tav tm="100000">
                                              <p:val>
                                                <p:strVal val="#ppt_h"/>
                                              </p:val>
                                            </p:tav>
                                          </p:tavLst>
                                        </p:anim>
                                        <p:animEffect transition="in" filter="fade">
                                          <p:cBhvr>
                                            <p:cTn id="47" dur="500"/>
                                            <p:tgtEl>
                                              <p:spTgt spid="24"/>
                                            </p:tgtEl>
                                          </p:cBhvr>
                                        </p:animEffect>
                                      </p:childTnLst>
                                    </p:cTn>
                                  </p:par>
                                  <p:par>
                                    <p:cTn id="48" presetID="22" presetClass="entr" presetSubtype="1" fill="hold" grpId="0" nodeType="withEffect">
                                      <p:stCondLst>
                                        <p:cond delay="0"/>
                                      </p:stCondLst>
                                      <p:childTnLst>
                                        <p:set>
                                          <p:cBhvr>
                                            <p:cTn id="49" dur="1" fill="hold">
                                              <p:stCondLst>
                                                <p:cond delay="0"/>
                                              </p:stCondLst>
                                            </p:cTn>
                                            <p:tgtEl>
                                              <p:spTgt spid="23"/>
                                            </p:tgtEl>
                                            <p:attrNameLst>
                                              <p:attrName>style.visibility</p:attrName>
                                            </p:attrNameLst>
                                          </p:cBhvr>
                                          <p:to>
                                            <p:strVal val="visible"/>
                                          </p:to>
                                        </p:set>
                                        <p:animEffect transition="in" filter="wipe(up)">
                                          <p:cBhvr>
                                            <p:cTn id="50" dur="500"/>
                                            <p:tgtEl>
                                              <p:spTgt spid="23"/>
                                            </p:tgtEl>
                                          </p:cBhvr>
                                        </p:animEffect>
                                      </p:childTnLst>
                                    </p:cTn>
                                  </p:par>
                                </p:childTnLst>
                              </p:cTn>
                            </p:par>
                            <p:par>
                              <p:cTn id="51" fill="hold">
                                <p:stCondLst>
                                  <p:cond delay="6250"/>
                                </p:stCondLst>
                                <p:childTnLst>
                                  <p:par>
                                    <p:cTn id="52" presetID="53" presetClass="entr" presetSubtype="16" fill="hold" grpId="0" nodeType="afterEffect">
                                      <p:stCondLst>
                                        <p:cond delay="0"/>
                                      </p:stCondLst>
                                      <p:iterate type="lt">
                                        <p:tmPct val="10000"/>
                                      </p:iterate>
                                      <p:childTnLst>
                                        <p:set>
                                          <p:cBhvr>
                                            <p:cTn id="53" dur="1" fill="hold">
                                              <p:stCondLst>
                                                <p:cond delay="0"/>
                                              </p:stCondLst>
                                            </p:cTn>
                                            <p:tgtEl>
                                              <p:spTgt spid="26"/>
                                            </p:tgtEl>
                                            <p:attrNameLst>
                                              <p:attrName>style.visibility</p:attrName>
                                            </p:attrNameLst>
                                          </p:cBhvr>
                                          <p:to>
                                            <p:strVal val="visible"/>
                                          </p:to>
                                        </p:set>
                                        <p:anim calcmode="lin" valueType="num">
                                          <p:cBhvr>
                                            <p:cTn id="54" dur="500" fill="hold"/>
                                            <p:tgtEl>
                                              <p:spTgt spid="26"/>
                                            </p:tgtEl>
                                            <p:attrNameLst>
                                              <p:attrName>ppt_w</p:attrName>
                                            </p:attrNameLst>
                                          </p:cBhvr>
                                          <p:tavLst>
                                            <p:tav tm="0">
                                              <p:val>
                                                <p:fltVal val="0"/>
                                              </p:val>
                                            </p:tav>
                                            <p:tav tm="100000">
                                              <p:val>
                                                <p:strVal val="#ppt_w"/>
                                              </p:val>
                                            </p:tav>
                                          </p:tavLst>
                                        </p:anim>
                                        <p:anim calcmode="lin" valueType="num">
                                          <p:cBhvr>
                                            <p:cTn id="55" dur="500" fill="hold"/>
                                            <p:tgtEl>
                                              <p:spTgt spid="26"/>
                                            </p:tgtEl>
                                            <p:attrNameLst>
                                              <p:attrName>ppt_h</p:attrName>
                                            </p:attrNameLst>
                                          </p:cBhvr>
                                          <p:tavLst>
                                            <p:tav tm="0">
                                              <p:val>
                                                <p:fltVal val="0"/>
                                              </p:val>
                                            </p:tav>
                                            <p:tav tm="100000">
                                              <p:val>
                                                <p:strVal val="#ppt_h"/>
                                              </p:val>
                                            </p:tav>
                                          </p:tavLst>
                                        </p:anim>
                                        <p:animEffect transition="in" filter="fade">
                                          <p:cBhvr>
                                            <p:cTn id="56" dur="500"/>
                                            <p:tgtEl>
                                              <p:spTgt spid="26"/>
                                            </p:tgtEl>
                                          </p:cBhvr>
                                        </p:animEffect>
                                      </p:childTnLst>
                                    </p:cTn>
                                  </p:par>
                                  <p:par>
                                    <p:cTn id="57" presetID="22" presetClass="entr" presetSubtype="1" fill="hold" grpId="0" nodeType="withEffect">
                                      <p:stCondLst>
                                        <p:cond delay="0"/>
                                      </p:stCondLst>
                                      <p:childTnLst>
                                        <p:set>
                                          <p:cBhvr>
                                            <p:cTn id="58" dur="1" fill="hold">
                                              <p:stCondLst>
                                                <p:cond delay="0"/>
                                              </p:stCondLst>
                                            </p:cTn>
                                            <p:tgtEl>
                                              <p:spTgt spid="25"/>
                                            </p:tgtEl>
                                            <p:attrNameLst>
                                              <p:attrName>style.visibility</p:attrName>
                                            </p:attrNameLst>
                                          </p:cBhvr>
                                          <p:to>
                                            <p:strVal val="visible"/>
                                          </p:to>
                                        </p:set>
                                        <p:animEffect transition="in" filter="wipe(up)">
                                          <p:cBhvr>
                                            <p:cTn id="59" dur="500"/>
                                            <p:tgtEl>
                                              <p:spTgt spid="25"/>
                                            </p:tgtEl>
                                          </p:cBhvr>
                                        </p:animEffect>
                                      </p:childTnLst>
                                    </p:cTn>
                                  </p:par>
                                </p:childTnLst>
                              </p:cTn>
                            </p:par>
                            <p:par>
                              <p:cTn id="60" fill="hold">
                                <p:stCondLst>
                                  <p:cond delay="7000"/>
                                </p:stCondLst>
                                <p:childTnLst>
                                  <p:par>
                                    <p:cTn id="61" presetID="53" presetClass="entr" presetSubtype="16" fill="hold" grpId="0" nodeType="afterEffect">
                                      <p:stCondLst>
                                        <p:cond delay="0"/>
                                      </p:stCondLst>
                                      <p:iterate type="lt">
                                        <p:tmPct val="10000"/>
                                      </p:iterate>
                                      <p:childTnLst>
                                        <p:set>
                                          <p:cBhvr>
                                            <p:cTn id="62" dur="1" fill="hold">
                                              <p:stCondLst>
                                                <p:cond delay="0"/>
                                              </p:stCondLst>
                                            </p:cTn>
                                            <p:tgtEl>
                                              <p:spTgt spid="28"/>
                                            </p:tgtEl>
                                            <p:attrNameLst>
                                              <p:attrName>style.visibility</p:attrName>
                                            </p:attrNameLst>
                                          </p:cBhvr>
                                          <p:to>
                                            <p:strVal val="visible"/>
                                          </p:to>
                                        </p:set>
                                        <p:anim calcmode="lin" valueType="num">
                                          <p:cBhvr>
                                            <p:cTn id="63" dur="500" fill="hold"/>
                                            <p:tgtEl>
                                              <p:spTgt spid="28"/>
                                            </p:tgtEl>
                                            <p:attrNameLst>
                                              <p:attrName>ppt_w</p:attrName>
                                            </p:attrNameLst>
                                          </p:cBhvr>
                                          <p:tavLst>
                                            <p:tav tm="0">
                                              <p:val>
                                                <p:fltVal val="0"/>
                                              </p:val>
                                            </p:tav>
                                            <p:tav tm="100000">
                                              <p:val>
                                                <p:strVal val="#ppt_w"/>
                                              </p:val>
                                            </p:tav>
                                          </p:tavLst>
                                        </p:anim>
                                        <p:anim calcmode="lin" valueType="num">
                                          <p:cBhvr>
                                            <p:cTn id="64" dur="500" fill="hold"/>
                                            <p:tgtEl>
                                              <p:spTgt spid="28"/>
                                            </p:tgtEl>
                                            <p:attrNameLst>
                                              <p:attrName>ppt_h</p:attrName>
                                            </p:attrNameLst>
                                          </p:cBhvr>
                                          <p:tavLst>
                                            <p:tav tm="0">
                                              <p:val>
                                                <p:fltVal val="0"/>
                                              </p:val>
                                            </p:tav>
                                            <p:tav tm="100000">
                                              <p:val>
                                                <p:strVal val="#ppt_h"/>
                                              </p:val>
                                            </p:tav>
                                          </p:tavLst>
                                        </p:anim>
                                        <p:animEffect transition="in" filter="fade">
                                          <p:cBhvr>
                                            <p:cTn id="65" dur="500"/>
                                            <p:tgtEl>
                                              <p:spTgt spid="28"/>
                                            </p:tgtEl>
                                          </p:cBhvr>
                                        </p:animEffect>
                                      </p:childTnLst>
                                    </p:cTn>
                                  </p:par>
                                  <p:par>
                                    <p:cTn id="66" presetID="22" presetClass="entr" presetSubtype="1" fill="hold" grpId="0" nodeType="withEffect">
                                      <p:stCondLst>
                                        <p:cond delay="0"/>
                                      </p:stCondLst>
                                      <p:childTnLst>
                                        <p:set>
                                          <p:cBhvr>
                                            <p:cTn id="67" dur="1" fill="hold">
                                              <p:stCondLst>
                                                <p:cond delay="0"/>
                                              </p:stCondLst>
                                            </p:cTn>
                                            <p:tgtEl>
                                              <p:spTgt spid="27"/>
                                            </p:tgtEl>
                                            <p:attrNameLst>
                                              <p:attrName>style.visibility</p:attrName>
                                            </p:attrNameLst>
                                          </p:cBhvr>
                                          <p:to>
                                            <p:strVal val="visible"/>
                                          </p:to>
                                        </p:set>
                                        <p:animEffect transition="in" filter="wipe(up)">
                                          <p:cBhvr>
                                            <p:cTn id="68" dur="500"/>
                                            <p:tgtEl>
                                              <p:spTgt spid="27"/>
                                            </p:tgtEl>
                                          </p:cBhvr>
                                        </p:animEffect>
                                      </p:childTnLst>
                                    </p:cTn>
                                  </p:par>
                                </p:childTnLst>
                              </p:cTn>
                            </p:par>
                            <p:par>
                              <p:cTn id="69" fill="hold">
                                <p:stCondLst>
                                  <p:cond delay="7750"/>
                                </p:stCondLst>
                                <p:childTnLst>
                                  <p:par>
                                    <p:cTn id="70" presetID="53" presetClass="entr" presetSubtype="16" fill="hold" grpId="0" nodeType="afterEffect">
                                      <p:stCondLst>
                                        <p:cond delay="0"/>
                                      </p:stCondLst>
                                      <p:iterate type="lt">
                                        <p:tmPct val="10000"/>
                                      </p:iterate>
                                      <p:childTnLst>
                                        <p:set>
                                          <p:cBhvr>
                                            <p:cTn id="71" dur="1" fill="hold">
                                              <p:stCondLst>
                                                <p:cond delay="0"/>
                                              </p:stCondLst>
                                            </p:cTn>
                                            <p:tgtEl>
                                              <p:spTgt spid="30"/>
                                            </p:tgtEl>
                                            <p:attrNameLst>
                                              <p:attrName>style.visibility</p:attrName>
                                            </p:attrNameLst>
                                          </p:cBhvr>
                                          <p:to>
                                            <p:strVal val="visible"/>
                                          </p:to>
                                        </p:set>
                                        <p:anim calcmode="lin" valueType="num">
                                          <p:cBhvr>
                                            <p:cTn id="72" dur="500" fill="hold"/>
                                            <p:tgtEl>
                                              <p:spTgt spid="30"/>
                                            </p:tgtEl>
                                            <p:attrNameLst>
                                              <p:attrName>ppt_w</p:attrName>
                                            </p:attrNameLst>
                                          </p:cBhvr>
                                          <p:tavLst>
                                            <p:tav tm="0">
                                              <p:val>
                                                <p:fltVal val="0"/>
                                              </p:val>
                                            </p:tav>
                                            <p:tav tm="100000">
                                              <p:val>
                                                <p:strVal val="#ppt_w"/>
                                              </p:val>
                                            </p:tav>
                                          </p:tavLst>
                                        </p:anim>
                                        <p:anim calcmode="lin" valueType="num">
                                          <p:cBhvr>
                                            <p:cTn id="73" dur="500" fill="hold"/>
                                            <p:tgtEl>
                                              <p:spTgt spid="30"/>
                                            </p:tgtEl>
                                            <p:attrNameLst>
                                              <p:attrName>ppt_h</p:attrName>
                                            </p:attrNameLst>
                                          </p:cBhvr>
                                          <p:tavLst>
                                            <p:tav tm="0">
                                              <p:val>
                                                <p:fltVal val="0"/>
                                              </p:val>
                                            </p:tav>
                                            <p:tav tm="100000">
                                              <p:val>
                                                <p:strVal val="#ppt_h"/>
                                              </p:val>
                                            </p:tav>
                                          </p:tavLst>
                                        </p:anim>
                                        <p:animEffect transition="in" filter="fade">
                                          <p:cBhvr>
                                            <p:cTn id="74" dur="500"/>
                                            <p:tgtEl>
                                              <p:spTgt spid="30"/>
                                            </p:tgtEl>
                                          </p:cBhvr>
                                        </p:animEffect>
                                      </p:childTnLst>
                                    </p:cTn>
                                  </p:par>
                                  <p:par>
                                    <p:cTn id="75" presetID="22" presetClass="entr" presetSubtype="1" fill="hold" grpId="0" nodeType="withEffect">
                                      <p:stCondLst>
                                        <p:cond delay="0"/>
                                      </p:stCondLst>
                                      <p:childTnLst>
                                        <p:set>
                                          <p:cBhvr>
                                            <p:cTn id="76" dur="1" fill="hold">
                                              <p:stCondLst>
                                                <p:cond delay="0"/>
                                              </p:stCondLst>
                                            </p:cTn>
                                            <p:tgtEl>
                                              <p:spTgt spid="29"/>
                                            </p:tgtEl>
                                            <p:attrNameLst>
                                              <p:attrName>style.visibility</p:attrName>
                                            </p:attrNameLst>
                                          </p:cBhvr>
                                          <p:to>
                                            <p:strVal val="visible"/>
                                          </p:to>
                                        </p:set>
                                        <p:animEffect transition="in" filter="wipe(up)">
                                          <p:cBhvr>
                                            <p:cTn id="77"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1" grpId="0"/>
          <p:bldP spid="22" grpId="0"/>
          <p:bldP spid="23" grpId="0"/>
          <p:bldP spid="24" grpId="0"/>
          <p:bldP spid="25" grpId="0"/>
          <p:bldP spid="26" grpId="0"/>
          <p:bldP spid="27" grpId="0"/>
          <p:bldP spid="28" grpId="0"/>
          <p:bldP spid="29" grpId="0"/>
          <p:bldP spid="30"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1000"/>
                                            <p:tgtEl>
                                              <p:spTgt spid="2"/>
                                            </p:tgtEl>
                                          </p:cBhvr>
                                        </p:animEffect>
                                      </p:childTnLst>
                                    </p:cTn>
                                  </p:par>
                                </p:childTnLst>
                              </p:cTn>
                            </p:par>
                            <p:par>
                              <p:cTn id="8" fill="hold">
                                <p:stCondLst>
                                  <p:cond delay="1000"/>
                                </p:stCondLst>
                                <p:childTnLst>
                                  <p:par>
                                    <p:cTn id="9" presetID="2" presetClass="entr" presetSubtype="1"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750" fill="hold"/>
                                            <p:tgtEl>
                                              <p:spTgt spid="3"/>
                                            </p:tgtEl>
                                            <p:attrNameLst>
                                              <p:attrName>ppt_x</p:attrName>
                                            </p:attrNameLst>
                                          </p:cBhvr>
                                          <p:tavLst>
                                            <p:tav tm="0">
                                              <p:val>
                                                <p:strVal val="#ppt_x"/>
                                              </p:val>
                                            </p:tav>
                                            <p:tav tm="100000">
                                              <p:val>
                                                <p:strVal val="#ppt_x"/>
                                              </p:val>
                                            </p:tav>
                                          </p:tavLst>
                                        </p:anim>
                                        <p:anim calcmode="lin" valueType="num">
                                          <p:cBhvr additive="base">
                                            <p:cTn id="12" dur="750" fill="hold"/>
                                            <p:tgtEl>
                                              <p:spTgt spid="3"/>
                                            </p:tgtEl>
                                            <p:attrNameLst>
                                              <p:attrName>ppt_y</p:attrName>
                                            </p:attrNameLst>
                                          </p:cBhvr>
                                          <p:tavLst>
                                            <p:tav tm="0">
                                              <p:val>
                                                <p:strVal val="0-#ppt_h/2"/>
                                              </p:val>
                                            </p:tav>
                                            <p:tav tm="100000">
                                              <p:val>
                                                <p:strVal val="#ppt_y"/>
                                              </p:val>
                                            </p:tav>
                                          </p:tavLst>
                                        </p:anim>
                                      </p:childTnLst>
                                    </p:cTn>
                                  </p:par>
                                </p:childTnLst>
                              </p:cTn>
                            </p:par>
                            <p:par>
                              <p:cTn id="13" fill="hold">
                                <p:stCondLst>
                                  <p:cond delay="2000"/>
                                </p:stCondLst>
                                <p:childTnLst>
                                  <p:par>
                                    <p:cTn id="14" presetID="2" presetClass="entr" presetSubtype="1" fill="hold" nodeType="afterEffect">
                                      <p:stCondLst>
                                        <p:cond delay="0"/>
                                      </p:stCondLst>
                                      <p:childTnLst>
                                        <p:set>
                                          <p:cBhvr>
                                            <p:cTn id="15" dur="1" fill="hold">
                                              <p:stCondLst>
                                                <p:cond delay="0"/>
                                              </p:stCondLst>
                                            </p:cTn>
                                            <p:tgtEl>
                                              <p:spTgt spid="6"/>
                                            </p:tgtEl>
                                            <p:attrNameLst>
                                              <p:attrName>style.visibility</p:attrName>
                                            </p:attrNameLst>
                                          </p:cBhvr>
                                          <p:to>
                                            <p:strVal val="visible"/>
                                          </p:to>
                                        </p:set>
                                        <p:anim calcmode="lin" valueType="num">
                                          <p:cBhvr additive="base">
                                            <p:cTn id="16" dur="750" fill="hold"/>
                                            <p:tgtEl>
                                              <p:spTgt spid="6"/>
                                            </p:tgtEl>
                                            <p:attrNameLst>
                                              <p:attrName>ppt_x</p:attrName>
                                            </p:attrNameLst>
                                          </p:cBhvr>
                                          <p:tavLst>
                                            <p:tav tm="0">
                                              <p:val>
                                                <p:strVal val="#ppt_x"/>
                                              </p:val>
                                            </p:tav>
                                            <p:tav tm="100000">
                                              <p:val>
                                                <p:strVal val="#ppt_x"/>
                                              </p:val>
                                            </p:tav>
                                          </p:tavLst>
                                        </p:anim>
                                        <p:anim calcmode="lin" valueType="num">
                                          <p:cBhvr additive="base">
                                            <p:cTn id="17" dur="750" fill="hold"/>
                                            <p:tgtEl>
                                              <p:spTgt spid="6"/>
                                            </p:tgtEl>
                                            <p:attrNameLst>
                                              <p:attrName>ppt_y</p:attrName>
                                            </p:attrNameLst>
                                          </p:cBhvr>
                                          <p:tavLst>
                                            <p:tav tm="0">
                                              <p:val>
                                                <p:strVal val="0-#ppt_h/2"/>
                                              </p:val>
                                            </p:tav>
                                            <p:tav tm="100000">
                                              <p:val>
                                                <p:strVal val="#ppt_y"/>
                                              </p:val>
                                            </p:tav>
                                          </p:tavLst>
                                        </p:anim>
                                      </p:childTnLst>
                                    </p:cTn>
                                  </p:par>
                                </p:childTnLst>
                              </p:cTn>
                            </p:par>
                            <p:par>
                              <p:cTn id="18" fill="hold">
                                <p:stCondLst>
                                  <p:cond delay="3000"/>
                                </p:stCondLst>
                                <p:childTnLst>
                                  <p:par>
                                    <p:cTn id="19" presetID="2" presetClass="entr" presetSubtype="1" fill="hold" nodeType="afterEffect">
                                      <p:stCondLst>
                                        <p:cond delay="0"/>
                                      </p:stCondLst>
                                      <p:childTnLst>
                                        <p:set>
                                          <p:cBhvr>
                                            <p:cTn id="20" dur="1" fill="hold">
                                              <p:stCondLst>
                                                <p:cond delay="0"/>
                                              </p:stCondLst>
                                            </p:cTn>
                                            <p:tgtEl>
                                              <p:spTgt spid="9"/>
                                            </p:tgtEl>
                                            <p:attrNameLst>
                                              <p:attrName>style.visibility</p:attrName>
                                            </p:attrNameLst>
                                          </p:cBhvr>
                                          <p:to>
                                            <p:strVal val="visible"/>
                                          </p:to>
                                        </p:set>
                                        <p:anim calcmode="lin" valueType="num">
                                          <p:cBhvr additive="base">
                                            <p:cTn id="21" dur="750" fill="hold"/>
                                            <p:tgtEl>
                                              <p:spTgt spid="9"/>
                                            </p:tgtEl>
                                            <p:attrNameLst>
                                              <p:attrName>ppt_x</p:attrName>
                                            </p:attrNameLst>
                                          </p:cBhvr>
                                          <p:tavLst>
                                            <p:tav tm="0">
                                              <p:val>
                                                <p:strVal val="#ppt_x"/>
                                              </p:val>
                                            </p:tav>
                                            <p:tav tm="100000">
                                              <p:val>
                                                <p:strVal val="#ppt_x"/>
                                              </p:val>
                                            </p:tav>
                                          </p:tavLst>
                                        </p:anim>
                                        <p:anim calcmode="lin" valueType="num">
                                          <p:cBhvr additive="base">
                                            <p:cTn id="22" dur="750" fill="hold"/>
                                            <p:tgtEl>
                                              <p:spTgt spid="9"/>
                                            </p:tgtEl>
                                            <p:attrNameLst>
                                              <p:attrName>ppt_y</p:attrName>
                                            </p:attrNameLst>
                                          </p:cBhvr>
                                          <p:tavLst>
                                            <p:tav tm="0">
                                              <p:val>
                                                <p:strVal val="0-#ppt_h/2"/>
                                              </p:val>
                                            </p:tav>
                                            <p:tav tm="100000">
                                              <p:val>
                                                <p:strVal val="#ppt_y"/>
                                              </p:val>
                                            </p:tav>
                                          </p:tavLst>
                                        </p:anim>
                                      </p:childTnLst>
                                    </p:cTn>
                                  </p:par>
                                </p:childTnLst>
                              </p:cTn>
                            </p:par>
                            <p:par>
                              <p:cTn id="23" fill="hold">
                                <p:stCondLst>
                                  <p:cond delay="4000"/>
                                </p:stCondLst>
                                <p:childTnLst>
                                  <p:par>
                                    <p:cTn id="24" presetID="2" presetClass="entr" presetSubtype="1" fill="hold" nodeType="afterEffect">
                                      <p:stCondLst>
                                        <p:cond delay="0"/>
                                      </p:stCondLst>
                                      <p:childTnLst>
                                        <p:set>
                                          <p:cBhvr>
                                            <p:cTn id="25" dur="1" fill="hold">
                                              <p:stCondLst>
                                                <p:cond delay="0"/>
                                              </p:stCondLst>
                                            </p:cTn>
                                            <p:tgtEl>
                                              <p:spTgt spid="15"/>
                                            </p:tgtEl>
                                            <p:attrNameLst>
                                              <p:attrName>style.visibility</p:attrName>
                                            </p:attrNameLst>
                                          </p:cBhvr>
                                          <p:to>
                                            <p:strVal val="visible"/>
                                          </p:to>
                                        </p:set>
                                        <p:anim calcmode="lin" valueType="num">
                                          <p:cBhvr additive="base">
                                            <p:cTn id="26" dur="750" fill="hold"/>
                                            <p:tgtEl>
                                              <p:spTgt spid="15"/>
                                            </p:tgtEl>
                                            <p:attrNameLst>
                                              <p:attrName>ppt_x</p:attrName>
                                            </p:attrNameLst>
                                          </p:cBhvr>
                                          <p:tavLst>
                                            <p:tav tm="0">
                                              <p:val>
                                                <p:strVal val="#ppt_x"/>
                                              </p:val>
                                            </p:tav>
                                            <p:tav tm="100000">
                                              <p:val>
                                                <p:strVal val="#ppt_x"/>
                                              </p:val>
                                            </p:tav>
                                          </p:tavLst>
                                        </p:anim>
                                        <p:anim calcmode="lin" valueType="num">
                                          <p:cBhvr additive="base">
                                            <p:cTn id="27" dur="750" fill="hold"/>
                                            <p:tgtEl>
                                              <p:spTgt spid="15"/>
                                            </p:tgtEl>
                                            <p:attrNameLst>
                                              <p:attrName>ppt_y</p:attrName>
                                            </p:attrNameLst>
                                          </p:cBhvr>
                                          <p:tavLst>
                                            <p:tav tm="0">
                                              <p:val>
                                                <p:strVal val="0-#ppt_h/2"/>
                                              </p:val>
                                            </p:tav>
                                            <p:tav tm="100000">
                                              <p:val>
                                                <p:strVal val="#ppt_y"/>
                                              </p:val>
                                            </p:tav>
                                          </p:tavLst>
                                        </p:anim>
                                      </p:childTnLst>
                                    </p:cTn>
                                  </p:par>
                                </p:childTnLst>
                              </p:cTn>
                            </p:par>
                            <p:par>
                              <p:cTn id="28" fill="hold">
                                <p:stCondLst>
                                  <p:cond delay="5000"/>
                                </p:stCondLst>
                                <p:childTnLst>
                                  <p:par>
                                    <p:cTn id="29" presetID="2" presetClass="entr" presetSubtype="1" fill="hold" nodeType="afterEffect">
                                      <p:stCondLst>
                                        <p:cond delay="0"/>
                                      </p:stCondLst>
                                      <p:childTnLst>
                                        <p:set>
                                          <p:cBhvr>
                                            <p:cTn id="30" dur="1" fill="hold">
                                              <p:stCondLst>
                                                <p:cond delay="0"/>
                                              </p:stCondLst>
                                            </p:cTn>
                                            <p:tgtEl>
                                              <p:spTgt spid="18"/>
                                            </p:tgtEl>
                                            <p:attrNameLst>
                                              <p:attrName>style.visibility</p:attrName>
                                            </p:attrNameLst>
                                          </p:cBhvr>
                                          <p:to>
                                            <p:strVal val="visible"/>
                                          </p:to>
                                        </p:set>
                                        <p:anim calcmode="lin" valueType="num">
                                          <p:cBhvr additive="base">
                                            <p:cTn id="31" dur="750" fill="hold"/>
                                            <p:tgtEl>
                                              <p:spTgt spid="18"/>
                                            </p:tgtEl>
                                            <p:attrNameLst>
                                              <p:attrName>ppt_x</p:attrName>
                                            </p:attrNameLst>
                                          </p:cBhvr>
                                          <p:tavLst>
                                            <p:tav tm="0">
                                              <p:val>
                                                <p:strVal val="#ppt_x"/>
                                              </p:val>
                                            </p:tav>
                                            <p:tav tm="100000">
                                              <p:val>
                                                <p:strVal val="#ppt_x"/>
                                              </p:val>
                                            </p:tav>
                                          </p:tavLst>
                                        </p:anim>
                                        <p:anim calcmode="lin" valueType="num">
                                          <p:cBhvr additive="base">
                                            <p:cTn id="32" dur="750" fill="hold"/>
                                            <p:tgtEl>
                                              <p:spTgt spid="18"/>
                                            </p:tgtEl>
                                            <p:attrNameLst>
                                              <p:attrName>ppt_y</p:attrName>
                                            </p:attrNameLst>
                                          </p:cBhvr>
                                          <p:tavLst>
                                            <p:tav tm="0">
                                              <p:val>
                                                <p:strVal val="0-#ppt_h/2"/>
                                              </p:val>
                                            </p:tav>
                                            <p:tav tm="100000">
                                              <p:val>
                                                <p:strVal val="#ppt_y"/>
                                              </p:val>
                                            </p:tav>
                                          </p:tavLst>
                                        </p:anim>
                                      </p:childTnLst>
                                    </p:cTn>
                                  </p:par>
                                </p:childTnLst>
                              </p:cTn>
                            </p:par>
                            <p:par>
                              <p:cTn id="33" fill="hold">
                                <p:stCondLst>
                                  <p:cond delay="6000"/>
                                </p:stCondLst>
                                <p:childTnLst>
                                  <p:par>
                                    <p:cTn id="34" presetID="53" presetClass="entr" presetSubtype="16" fill="hold" grpId="0" nodeType="afterEffect">
                                      <p:stCondLst>
                                        <p:cond delay="0"/>
                                      </p:stCondLst>
                                      <p:iterate type="lt">
                                        <p:tmPct val="10000"/>
                                      </p:iterate>
                                      <p:childTnLst>
                                        <p:set>
                                          <p:cBhvr>
                                            <p:cTn id="35" dur="1" fill="hold">
                                              <p:stCondLst>
                                                <p:cond delay="0"/>
                                              </p:stCondLst>
                                            </p:cTn>
                                            <p:tgtEl>
                                              <p:spTgt spid="22"/>
                                            </p:tgtEl>
                                            <p:attrNameLst>
                                              <p:attrName>style.visibility</p:attrName>
                                            </p:attrNameLst>
                                          </p:cBhvr>
                                          <p:to>
                                            <p:strVal val="visible"/>
                                          </p:to>
                                        </p:set>
                                        <p:anim calcmode="lin" valueType="num">
                                          <p:cBhvr>
                                            <p:cTn id="36" dur="500" fill="hold"/>
                                            <p:tgtEl>
                                              <p:spTgt spid="22"/>
                                            </p:tgtEl>
                                            <p:attrNameLst>
                                              <p:attrName>ppt_w</p:attrName>
                                            </p:attrNameLst>
                                          </p:cBhvr>
                                          <p:tavLst>
                                            <p:tav tm="0">
                                              <p:val>
                                                <p:fltVal val="0"/>
                                              </p:val>
                                            </p:tav>
                                            <p:tav tm="100000">
                                              <p:val>
                                                <p:strVal val="#ppt_w"/>
                                              </p:val>
                                            </p:tav>
                                          </p:tavLst>
                                        </p:anim>
                                        <p:anim calcmode="lin" valueType="num">
                                          <p:cBhvr>
                                            <p:cTn id="37" dur="500" fill="hold"/>
                                            <p:tgtEl>
                                              <p:spTgt spid="22"/>
                                            </p:tgtEl>
                                            <p:attrNameLst>
                                              <p:attrName>ppt_h</p:attrName>
                                            </p:attrNameLst>
                                          </p:cBhvr>
                                          <p:tavLst>
                                            <p:tav tm="0">
                                              <p:val>
                                                <p:fltVal val="0"/>
                                              </p:val>
                                            </p:tav>
                                            <p:tav tm="100000">
                                              <p:val>
                                                <p:strVal val="#ppt_h"/>
                                              </p:val>
                                            </p:tav>
                                          </p:tavLst>
                                        </p:anim>
                                        <p:animEffect transition="in" filter="fade">
                                          <p:cBhvr>
                                            <p:cTn id="38" dur="500"/>
                                            <p:tgtEl>
                                              <p:spTgt spid="22"/>
                                            </p:tgtEl>
                                          </p:cBhvr>
                                        </p:animEffect>
                                      </p:childTnLst>
                                    </p:cTn>
                                  </p:par>
                                  <p:par>
                                    <p:cTn id="39" presetID="22" presetClass="entr" presetSubtype="1" fill="hold" grpId="0" nodeType="withEffect">
                                      <p:stCondLst>
                                        <p:cond delay="0"/>
                                      </p:stCondLst>
                                      <p:childTnLst>
                                        <p:set>
                                          <p:cBhvr>
                                            <p:cTn id="40" dur="1" fill="hold">
                                              <p:stCondLst>
                                                <p:cond delay="0"/>
                                              </p:stCondLst>
                                            </p:cTn>
                                            <p:tgtEl>
                                              <p:spTgt spid="21"/>
                                            </p:tgtEl>
                                            <p:attrNameLst>
                                              <p:attrName>style.visibility</p:attrName>
                                            </p:attrNameLst>
                                          </p:cBhvr>
                                          <p:to>
                                            <p:strVal val="visible"/>
                                          </p:to>
                                        </p:set>
                                        <p:animEffect transition="in" filter="wipe(up)">
                                          <p:cBhvr>
                                            <p:cTn id="41" dur="500"/>
                                            <p:tgtEl>
                                              <p:spTgt spid="21"/>
                                            </p:tgtEl>
                                          </p:cBhvr>
                                        </p:animEffect>
                                      </p:childTnLst>
                                    </p:cTn>
                                  </p:par>
                                </p:childTnLst>
                              </p:cTn>
                            </p:par>
                            <p:par>
                              <p:cTn id="42" fill="hold">
                                <p:stCondLst>
                                  <p:cond delay="5500"/>
                                </p:stCondLst>
                                <p:childTnLst>
                                  <p:par>
                                    <p:cTn id="43" presetID="53" presetClass="entr" presetSubtype="16" fill="hold" grpId="0" nodeType="afterEffect">
                                      <p:stCondLst>
                                        <p:cond delay="0"/>
                                      </p:stCondLst>
                                      <p:iterate type="lt">
                                        <p:tmPct val="10000"/>
                                      </p:iterate>
                                      <p:childTnLst>
                                        <p:set>
                                          <p:cBhvr>
                                            <p:cTn id="44" dur="1" fill="hold">
                                              <p:stCondLst>
                                                <p:cond delay="0"/>
                                              </p:stCondLst>
                                            </p:cTn>
                                            <p:tgtEl>
                                              <p:spTgt spid="24"/>
                                            </p:tgtEl>
                                            <p:attrNameLst>
                                              <p:attrName>style.visibility</p:attrName>
                                            </p:attrNameLst>
                                          </p:cBhvr>
                                          <p:to>
                                            <p:strVal val="visible"/>
                                          </p:to>
                                        </p:set>
                                        <p:anim calcmode="lin" valueType="num">
                                          <p:cBhvr>
                                            <p:cTn id="45" dur="500" fill="hold"/>
                                            <p:tgtEl>
                                              <p:spTgt spid="24"/>
                                            </p:tgtEl>
                                            <p:attrNameLst>
                                              <p:attrName>ppt_w</p:attrName>
                                            </p:attrNameLst>
                                          </p:cBhvr>
                                          <p:tavLst>
                                            <p:tav tm="0">
                                              <p:val>
                                                <p:fltVal val="0"/>
                                              </p:val>
                                            </p:tav>
                                            <p:tav tm="100000">
                                              <p:val>
                                                <p:strVal val="#ppt_w"/>
                                              </p:val>
                                            </p:tav>
                                          </p:tavLst>
                                        </p:anim>
                                        <p:anim calcmode="lin" valueType="num">
                                          <p:cBhvr>
                                            <p:cTn id="46" dur="500" fill="hold"/>
                                            <p:tgtEl>
                                              <p:spTgt spid="24"/>
                                            </p:tgtEl>
                                            <p:attrNameLst>
                                              <p:attrName>ppt_h</p:attrName>
                                            </p:attrNameLst>
                                          </p:cBhvr>
                                          <p:tavLst>
                                            <p:tav tm="0">
                                              <p:val>
                                                <p:fltVal val="0"/>
                                              </p:val>
                                            </p:tav>
                                            <p:tav tm="100000">
                                              <p:val>
                                                <p:strVal val="#ppt_h"/>
                                              </p:val>
                                            </p:tav>
                                          </p:tavLst>
                                        </p:anim>
                                        <p:animEffect transition="in" filter="fade">
                                          <p:cBhvr>
                                            <p:cTn id="47" dur="500"/>
                                            <p:tgtEl>
                                              <p:spTgt spid="24"/>
                                            </p:tgtEl>
                                          </p:cBhvr>
                                        </p:animEffect>
                                      </p:childTnLst>
                                    </p:cTn>
                                  </p:par>
                                  <p:par>
                                    <p:cTn id="48" presetID="22" presetClass="entr" presetSubtype="1" fill="hold" grpId="0" nodeType="withEffect">
                                      <p:stCondLst>
                                        <p:cond delay="0"/>
                                      </p:stCondLst>
                                      <p:childTnLst>
                                        <p:set>
                                          <p:cBhvr>
                                            <p:cTn id="49" dur="1" fill="hold">
                                              <p:stCondLst>
                                                <p:cond delay="0"/>
                                              </p:stCondLst>
                                            </p:cTn>
                                            <p:tgtEl>
                                              <p:spTgt spid="23"/>
                                            </p:tgtEl>
                                            <p:attrNameLst>
                                              <p:attrName>style.visibility</p:attrName>
                                            </p:attrNameLst>
                                          </p:cBhvr>
                                          <p:to>
                                            <p:strVal val="visible"/>
                                          </p:to>
                                        </p:set>
                                        <p:animEffect transition="in" filter="wipe(up)">
                                          <p:cBhvr>
                                            <p:cTn id="50" dur="500"/>
                                            <p:tgtEl>
                                              <p:spTgt spid="23"/>
                                            </p:tgtEl>
                                          </p:cBhvr>
                                        </p:animEffect>
                                      </p:childTnLst>
                                    </p:cTn>
                                  </p:par>
                                </p:childTnLst>
                              </p:cTn>
                            </p:par>
                            <p:par>
                              <p:cTn id="51" fill="hold">
                                <p:stCondLst>
                                  <p:cond delay="6250"/>
                                </p:stCondLst>
                                <p:childTnLst>
                                  <p:par>
                                    <p:cTn id="52" presetID="53" presetClass="entr" presetSubtype="16" fill="hold" grpId="0" nodeType="afterEffect">
                                      <p:stCondLst>
                                        <p:cond delay="0"/>
                                      </p:stCondLst>
                                      <p:iterate type="lt">
                                        <p:tmPct val="10000"/>
                                      </p:iterate>
                                      <p:childTnLst>
                                        <p:set>
                                          <p:cBhvr>
                                            <p:cTn id="53" dur="1" fill="hold">
                                              <p:stCondLst>
                                                <p:cond delay="0"/>
                                              </p:stCondLst>
                                            </p:cTn>
                                            <p:tgtEl>
                                              <p:spTgt spid="26"/>
                                            </p:tgtEl>
                                            <p:attrNameLst>
                                              <p:attrName>style.visibility</p:attrName>
                                            </p:attrNameLst>
                                          </p:cBhvr>
                                          <p:to>
                                            <p:strVal val="visible"/>
                                          </p:to>
                                        </p:set>
                                        <p:anim calcmode="lin" valueType="num">
                                          <p:cBhvr>
                                            <p:cTn id="54" dur="500" fill="hold"/>
                                            <p:tgtEl>
                                              <p:spTgt spid="26"/>
                                            </p:tgtEl>
                                            <p:attrNameLst>
                                              <p:attrName>ppt_w</p:attrName>
                                            </p:attrNameLst>
                                          </p:cBhvr>
                                          <p:tavLst>
                                            <p:tav tm="0">
                                              <p:val>
                                                <p:fltVal val="0"/>
                                              </p:val>
                                            </p:tav>
                                            <p:tav tm="100000">
                                              <p:val>
                                                <p:strVal val="#ppt_w"/>
                                              </p:val>
                                            </p:tav>
                                          </p:tavLst>
                                        </p:anim>
                                        <p:anim calcmode="lin" valueType="num">
                                          <p:cBhvr>
                                            <p:cTn id="55" dur="500" fill="hold"/>
                                            <p:tgtEl>
                                              <p:spTgt spid="26"/>
                                            </p:tgtEl>
                                            <p:attrNameLst>
                                              <p:attrName>ppt_h</p:attrName>
                                            </p:attrNameLst>
                                          </p:cBhvr>
                                          <p:tavLst>
                                            <p:tav tm="0">
                                              <p:val>
                                                <p:fltVal val="0"/>
                                              </p:val>
                                            </p:tav>
                                            <p:tav tm="100000">
                                              <p:val>
                                                <p:strVal val="#ppt_h"/>
                                              </p:val>
                                            </p:tav>
                                          </p:tavLst>
                                        </p:anim>
                                        <p:animEffect transition="in" filter="fade">
                                          <p:cBhvr>
                                            <p:cTn id="56" dur="500"/>
                                            <p:tgtEl>
                                              <p:spTgt spid="26"/>
                                            </p:tgtEl>
                                          </p:cBhvr>
                                        </p:animEffect>
                                      </p:childTnLst>
                                    </p:cTn>
                                  </p:par>
                                  <p:par>
                                    <p:cTn id="57" presetID="22" presetClass="entr" presetSubtype="1" fill="hold" grpId="0" nodeType="withEffect">
                                      <p:stCondLst>
                                        <p:cond delay="0"/>
                                      </p:stCondLst>
                                      <p:childTnLst>
                                        <p:set>
                                          <p:cBhvr>
                                            <p:cTn id="58" dur="1" fill="hold">
                                              <p:stCondLst>
                                                <p:cond delay="0"/>
                                              </p:stCondLst>
                                            </p:cTn>
                                            <p:tgtEl>
                                              <p:spTgt spid="25"/>
                                            </p:tgtEl>
                                            <p:attrNameLst>
                                              <p:attrName>style.visibility</p:attrName>
                                            </p:attrNameLst>
                                          </p:cBhvr>
                                          <p:to>
                                            <p:strVal val="visible"/>
                                          </p:to>
                                        </p:set>
                                        <p:animEffect transition="in" filter="wipe(up)">
                                          <p:cBhvr>
                                            <p:cTn id="59" dur="500"/>
                                            <p:tgtEl>
                                              <p:spTgt spid="25"/>
                                            </p:tgtEl>
                                          </p:cBhvr>
                                        </p:animEffect>
                                      </p:childTnLst>
                                    </p:cTn>
                                  </p:par>
                                </p:childTnLst>
                              </p:cTn>
                            </p:par>
                            <p:par>
                              <p:cTn id="60" fill="hold">
                                <p:stCondLst>
                                  <p:cond delay="7000"/>
                                </p:stCondLst>
                                <p:childTnLst>
                                  <p:par>
                                    <p:cTn id="61" presetID="53" presetClass="entr" presetSubtype="16" fill="hold" grpId="0" nodeType="afterEffect">
                                      <p:stCondLst>
                                        <p:cond delay="0"/>
                                      </p:stCondLst>
                                      <p:iterate type="lt">
                                        <p:tmPct val="10000"/>
                                      </p:iterate>
                                      <p:childTnLst>
                                        <p:set>
                                          <p:cBhvr>
                                            <p:cTn id="62" dur="1" fill="hold">
                                              <p:stCondLst>
                                                <p:cond delay="0"/>
                                              </p:stCondLst>
                                            </p:cTn>
                                            <p:tgtEl>
                                              <p:spTgt spid="28"/>
                                            </p:tgtEl>
                                            <p:attrNameLst>
                                              <p:attrName>style.visibility</p:attrName>
                                            </p:attrNameLst>
                                          </p:cBhvr>
                                          <p:to>
                                            <p:strVal val="visible"/>
                                          </p:to>
                                        </p:set>
                                        <p:anim calcmode="lin" valueType="num">
                                          <p:cBhvr>
                                            <p:cTn id="63" dur="500" fill="hold"/>
                                            <p:tgtEl>
                                              <p:spTgt spid="28"/>
                                            </p:tgtEl>
                                            <p:attrNameLst>
                                              <p:attrName>ppt_w</p:attrName>
                                            </p:attrNameLst>
                                          </p:cBhvr>
                                          <p:tavLst>
                                            <p:tav tm="0">
                                              <p:val>
                                                <p:fltVal val="0"/>
                                              </p:val>
                                            </p:tav>
                                            <p:tav tm="100000">
                                              <p:val>
                                                <p:strVal val="#ppt_w"/>
                                              </p:val>
                                            </p:tav>
                                          </p:tavLst>
                                        </p:anim>
                                        <p:anim calcmode="lin" valueType="num">
                                          <p:cBhvr>
                                            <p:cTn id="64" dur="500" fill="hold"/>
                                            <p:tgtEl>
                                              <p:spTgt spid="28"/>
                                            </p:tgtEl>
                                            <p:attrNameLst>
                                              <p:attrName>ppt_h</p:attrName>
                                            </p:attrNameLst>
                                          </p:cBhvr>
                                          <p:tavLst>
                                            <p:tav tm="0">
                                              <p:val>
                                                <p:fltVal val="0"/>
                                              </p:val>
                                            </p:tav>
                                            <p:tav tm="100000">
                                              <p:val>
                                                <p:strVal val="#ppt_h"/>
                                              </p:val>
                                            </p:tav>
                                          </p:tavLst>
                                        </p:anim>
                                        <p:animEffect transition="in" filter="fade">
                                          <p:cBhvr>
                                            <p:cTn id="65" dur="500"/>
                                            <p:tgtEl>
                                              <p:spTgt spid="28"/>
                                            </p:tgtEl>
                                          </p:cBhvr>
                                        </p:animEffect>
                                      </p:childTnLst>
                                    </p:cTn>
                                  </p:par>
                                  <p:par>
                                    <p:cTn id="66" presetID="22" presetClass="entr" presetSubtype="1" fill="hold" grpId="0" nodeType="withEffect">
                                      <p:stCondLst>
                                        <p:cond delay="0"/>
                                      </p:stCondLst>
                                      <p:childTnLst>
                                        <p:set>
                                          <p:cBhvr>
                                            <p:cTn id="67" dur="1" fill="hold">
                                              <p:stCondLst>
                                                <p:cond delay="0"/>
                                              </p:stCondLst>
                                            </p:cTn>
                                            <p:tgtEl>
                                              <p:spTgt spid="27"/>
                                            </p:tgtEl>
                                            <p:attrNameLst>
                                              <p:attrName>style.visibility</p:attrName>
                                            </p:attrNameLst>
                                          </p:cBhvr>
                                          <p:to>
                                            <p:strVal val="visible"/>
                                          </p:to>
                                        </p:set>
                                        <p:animEffect transition="in" filter="wipe(up)">
                                          <p:cBhvr>
                                            <p:cTn id="68" dur="500"/>
                                            <p:tgtEl>
                                              <p:spTgt spid="27"/>
                                            </p:tgtEl>
                                          </p:cBhvr>
                                        </p:animEffect>
                                      </p:childTnLst>
                                    </p:cTn>
                                  </p:par>
                                </p:childTnLst>
                              </p:cTn>
                            </p:par>
                            <p:par>
                              <p:cTn id="69" fill="hold">
                                <p:stCondLst>
                                  <p:cond delay="7750"/>
                                </p:stCondLst>
                                <p:childTnLst>
                                  <p:par>
                                    <p:cTn id="70" presetID="53" presetClass="entr" presetSubtype="16" fill="hold" grpId="0" nodeType="afterEffect">
                                      <p:stCondLst>
                                        <p:cond delay="0"/>
                                      </p:stCondLst>
                                      <p:iterate type="lt">
                                        <p:tmPct val="10000"/>
                                      </p:iterate>
                                      <p:childTnLst>
                                        <p:set>
                                          <p:cBhvr>
                                            <p:cTn id="71" dur="1" fill="hold">
                                              <p:stCondLst>
                                                <p:cond delay="0"/>
                                              </p:stCondLst>
                                            </p:cTn>
                                            <p:tgtEl>
                                              <p:spTgt spid="30"/>
                                            </p:tgtEl>
                                            <p:attrNameLst>
                                              <p:attrName>style.visibility</p:attrName>
                                            </p:attrNameLst>
                                          </p:cBhvr>
                                          <p:to>
                                            <p:strVal val="visible"/>
                                          </p:to>
                                        </p:set>
                                        <p:anim calcmode="lin" valueType="num">
                                          <p:cBhvr>
                                            <p:cTn id="72" dur="500" fill="hold"/>
                                            <p:tgtEl>
                                              <p:spTgt spid="30"/>
                                            </p:tgtEl>
                                            <p:attrNameLst>
                                              <p:attrName>ppt_w</p:attrName>
                                            </p:attrNameLst>
                                          </p:cBhvr>
                                          <p:tavLst>
                                            <p:tav tm="0">
                                              <p:val>
                                                <p:fltVal val="0"/>
                                              </p:val>
                                            </p:tav>
                                            <p:tav tm="100000">
                                              <p:val>
                                                <p:strVal val="#ppt_w"/>
                                              </p:val>
                                            </p:tav>
                                          </p:tavLst>
                                        </p:anim>
                                        <p:anim calcmode="lin" valueType="num">
                                          <p:cBhvr>
                                            <p:cTn id="73" dur="500" fill="hold"/>
                                            <p:tgtEl>
                                              <p:spTgt spid="30"/>
                                            </p:tgtEl>
                                            <p:attrNameLst>
                                              <p:attrName>ppt_h</p:attrName>
                                            </p:attrNameLst>
                                          </p:cBhvr>
                                          <p:tavLst>
                                            <p:tav tm="0">
                                              <p:val>
                                                <p:fltVal val="0"/>
                                              </p:val>
                                            </p:tav>
                                            <p:tav tm="100000">
                                              <p:val>
                                                <p:strVal val="#ppt_h"/>
                                              </p:val>
                                            </p:tav>
                                          </p:tavLst>
                                        </p:anim>
                                        <p:animEffect transition="in" filter="fade">
                                          <p:cBhvr>
                                            <p:cTn id="74" dur="500"/>
                                            <p:tgtEl>
                                              <p:spTgt spid="30"/>
                                            </p:tgtEl>
                                          </p:cBhvr>
                                        </p:animEffect>
                                      </p:childTnLst>
                                    </p:cTn>
                                  </p:par>
                                  <p:par>
                                    <p:cTn id="75" presetID="22" presetClass="entr" presetSubtype="1" fill="hold" grpId="0" nodeType="withEffect">
                                      <p:stCondLst>
                                        <p:cond delay="0"/>
                                      </p:stCondLst>
                                      <p:childTnLst>
                                        <p:set>
                                          <p:cBhvr>
                                            <p:cTn id="76" dur="1" fill="hold">
                                              <p:stCondLst>
                                                <p:cond delay="0"/>
                                              </p:stCondLst>
                                            </p:cTn>
                                            <p:tgtEl>
                                              <p:spTgt spid="29"/>
                                            </p:tgtEl>
                                            <p:attrNameLst>
                                              <p:attrName>style.visibility</p:attrName>
                                            </p:attrNameLst>
                                          </p:cBhvr>
                                          <p:to>
                                            <p:strVal val="visible"/>
                                          </p:to>
                                        </p:set>
                                        <p:animEffect transition="in" filter="wipe(up)">
                                          <p:cBhvr>
                                            <p:cTn id="77"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1" grpId="0"/>
          <p:bldP spid="22" grpId="0"/>
          <p:bldP spid="23" grpId="0"/>
          <p:bldP spid="24" grpId="0"/>
          <p:bldP spid="25" grpId="0"/>
          <p:bldP spid="26" grpId="0"/>
          <p:bldP spid="27" grpId="0"/>
          <p:bldP spid="28" grpId="0"/>
          <p:bldP spid="29" grpId="0"/>
          <p:bldP spid="30" grpId="0"/>
        </p:bldLst>
      </p:timing>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H_Other_1"/>
          <p:cNvSpPr txBox="1">
            <a:spLocks noChangeArrowheads="1"/>
          </p:cNvSpPr>
          <p:nvPr>
            <p:custDataLst>
              <p:tags r:id="rId1"/>
            </p:custDataLst>
          </p:nvPr>
        </p:nvSpPr>
        <p:spPr bwMode="auto">
          <a:xfrm>
            <a:off x="5186364" y="3230564"/>
            <a:ext cx="668337" cy="5238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2800" dirty="0">
                <a:solidFill>
                  <a:schemeClr val="accent1"/>
                </a:solidFill>
                <a:latin typeface="+mj-lt"/>
                <a:ea typeface="+mn-ea"/>
              </a:rPr>
              <a:t>04</a:t>
            </a:r>
            <a:endParaRPr lang="zh-CN" altLang="en-US" sz="2800" dirty="0">
              <a:solidFill>
                <a:schemeClr val="accent1"/>
              </a:solidFill>
              <a:latin typeface="+mj-lt"/>
              <a:ea typeface="+mn-ea"/>
            </a:endParaRPr>
          </a:p>
        </p:txBody>
      </p:sp>
      <p:sp>
        <p:nvSpPr>
          <p:cNvPr id="3" name="MH_Other_2"/>
          <p:cNvSpPr txBox="1">
            <a:spLocks noChangeArrowheads="1"/>
          </p:cNvSpPr>
          <p:nvPr>
            <p:custDataLst>
              <p:tags r:id="rId2"/>
            </p:custDataLst>
          </p:nvPr>
        </p:nvSpPr>
        <p:spPr bwMode="auto">
          <a:xfrm>
            <a:off x="5186364" y="4592639"/>
            <a:ext cx="668337" cy="5238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2800" dirty="0">
                <a:solidFill>
                  <a:schemeClr val="accent2"/>
                </a:solidFill>
                <a:latin typeface="+mj-lt"/>
                <a:ea typeface="+mn-ea"/>
              </a:rPr>
              <a:t>02</a:t>
            </a:r>
            <a:endParaRPr lang="zh-CN" altLang="en-US" sz="2800" dirty="0">
              <a:solidFill>
                <a:schemeClr val="accent2"/>
              </a:solidFill>
              <a:latin typeface="+mj-lt"/>
              <a:ea typeface="+mn-ea"/>
            </a:endParaRPr>
          </a:p>
        </p:txBody>
      </p:sp>
      <p:sp>
        <p:nvSpPr>
          <p:cNvPr id="4" name="MH_Other_3"/>
          <p:cNvSpPr txBox="1">
            <a:spLocks noChangeArrowheads="1"/>
          </p:cNvSpPr>
          <p:nvPr>
            <p:custDataLst>
              <p:tags r:id="rId3"/>
            </p:custDataLst>
          </p:nvPr>
        </p:nvSpPr>
        <p:spPr bwMode="auto">
          <a:xfrm>
            <a:off x="6413500" y="2544764"/>
            <a:ext cx="668338" cy="5222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2800" dirty="0">
                <a:solidFill>
                  <a:schemeClr val="accent2"/>
                </a:solidFill>
                <a:latin typeface="+mj-lt"/>
                <a:ea typeface="+mn-ea"/>
              </a:rPr>
              <a:t>05</a:t>
            </a:r>
            <a:endParaRPr lang="zh-CN" altLang="en-US" sz="2800" dirty="0">
              <a:solidFill>
                <a:schemeClr val="accent2"/>
              </a:solidFill>
              <a:latin typeface="+mj-lt"/>
              <a:ea typeface="+mn-ea"/>
            </a:endParaRPr>
          </a:p>
        </p:txBody>
      </p:sp>
      <p:sp>
        <p:nvSpPr>
          <p:cNvPr id="5" name="MH_Other_4"/>
          <p:cNvSpPr txBox="1">
            <a:spLocks noChangeArrowheads="1"/>
          </p:cNvSpPr>
          <p:nvPr>
            <p:custDataLst>
              <p:tags r:id="rId4"/>
            </p:custDataLst>
          </p:nvPr>
        </p:nvSpPr>
        <p:spPr bwMode="auto">
          <a:xfrm>
            <a:off x="6413500" y="3908425"/>
            <a:ext cx="668338" cy="5222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2800" dirty="0">
                <a:solidFill>
                  <a:schemeClr val="accent3"/>
                </a:solidFill>
                <a:latin typeface="+mj-lt"/>
                <a:ea typeface="+mn-ea"/>
              </a:rPr>
              <a:t>03</a:t>
            </a:r>
            <a:endParaRPr lang="zh-CN" altLang="en-US" sz="2800" dirty="0">
              <a:solidFill>
                <a:schemeClr val="accent3"/>
              </a:solidFill>
              <a:latin typeface="+mj-lt"/>
              <a:ea typeface="+mn-ea"/>
            </a:endParaRPr>
          </a:p>
        </p:txBody>
      </p:sp>
      <p:sp>
        <p:nvSpPr>
          <p:cNvPr id="6" name="MH_Other_5"/>
          <p:cNvSpPr txBox="1">
            <a:spLocks noChangeArrowheads="1"/>
          </p:cNvSpPr>
          <p:nvPr>
            <p:custDataLst>
              <p:tags r:id="rId5"/>
            </p:custDataLst>
          </p:nvPr>
        </p:nvSpPr>
        <p:spPr bwMode="auto">
          <a:xfrm>
            <a:off x="6413500" y="5283201"/>
            <a:ext cx="668338" cy="5238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2800" dirty="0">
                <a:solidFill>
                  <a:schemeClr val="accent1"/>
                </a:solidFill>
                <a:latin typeface="+mj-lt"/>
                <a:ea typeface="+mn-ea"/>
              </a:rPr>
              <a:t>01</a:t>
            </a:r>
            <a:endParaRPr lang="zh-CN" altLang="en-US" sz="2800" dirty="0">
              <a:solidFill>
                <a:schemeClr val="accent1"/>
              </a:solidFill>
              <a:latin typeface="+mj-lt"/>
              <a:ea typeface="+mn-ea"/>
            </a:endParaRPr>
          </a:p>
        </p:txBody>
      </p:sp>
      <p:sp>
        <p:nvSpPr>
          <p:cNvPr id="7" name="MH_Other_6"/>
          <p:cNvSpPr/>
          <p:nvPr>
            <p:custDataLst>
              <p:tags r:id="rId6"/>
            </p:custDataLst>
          </p:nvPr>
        </p:nvSpPr>
        <p:spPr>
          <a:xfrm>
            <a:off x="6019800" y="2011363"/>
            <a:ext cx="1455738" cy="1219200"/>
          </a:xfrm>
          <a:prstGeom prst="bentArrow">
            <a:avLst>
              <a:gd name="adj1" fmla="val 18510"/>
              <a:gd name="adj2" fmla="val 25000"/>
              <a:gd name="adj3" fmla="val 25000"/>
              <a:gd name="adj4" fmla="val 27631"/>
            </a:avLst>
          </a:prstGeom>
          <a:solidFill>
            <a:schemeClr val="accent2"/>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tx1">
                  <a:lumMod val="75000"/>
                  <a:lumOff val="25000"/>
                </a:schemeClr>
              </a:solidFill>
              <a:latin typeface="+mn-ea"/>
            </a:endParaRPr>
          </a:p>
        </p:txBody>
      </p:sp>
      <p:sp>
        <p:nvSpPr>
          <p:cNvPr id="8" name="MH_Other_7"/>
          <p:cNvSpPr/>
          <p:nvPr>
            <p:custDataLst>
              <p:tags r:id="rId7"/>
            </p:custDataLst>
          </p:nvPr>
        </p:nvSpPr>
        <p:spPr>
          <a:xfrm flipH="1">
            <a:off x="4792664" y="2693988"/>
            <a:ext cx="1455737" cy="1219200"/>
          </a:xfrm>
          <a:prstGeom prst="bentArrow">
            <a:avLst>
              <a:gd name="adj1" fmla="val 18510"/>
              <a:gd name="adj2" fmla="val 25000"/>
              <a:gd name="adj3" fmla="val 25000"/>
              <a:gd name="adj4" fmla="val 27631"/>
            </a:avLst>
          </a:prstGeom>
          <a:solidFill>
            <a:schemeClr val="accent1"/>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tx1">
                  <a:lumMod val="75000"/>
                  <a:lumOff val="25000"/>
                </a:schemeClr>
              </a:solidFill>
              <a:latin typeface="+mn-ea"/>
            </a:endParaRPr>
          </a:p>
        </p:txBody>
      </p:sp>
      <p:sp>
        <p:nvSpPr>
          <p:cNvPr id="9" name="MH_Other_8"/>
          <p:cNvSpPr/>
          <p:nvPr>
            <p:custDataLst>
              <p:tags r:id="rId8"/>
            </p:custDataLst>
          </p:nvPr>
        </p:nvSpPr>
        <p:spPr>
          <a:xfrm>
            <a:off x="6019800" y="3376613"/>
            <a:ext cx="1455738" cy="1217612"/>
          </a:xfrm>
          <a:prstGeom prst="bentArrow">
            <a:avLst>
              <a:gd name="adj1" fmla="val 18510"/>
              <a:gd name="adj2" fmla="val 25000"/>
              <a:gd name="adj3" fmla="val 25000"/>
              <a:gd name="adj4" fmla="val 27631"/>
            </a:avLst>
          </a:prstGeom>
          <a:solidFill>
            <a:schemeClr val="accent3"/>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tx1">
                  <a:lumMod val="75000"/>
                  <a:lumOff val="25000"/>
                </a:schemeClr>
              </a:solidFill>
              <a:latin typeface="+mn-ea"/>
            </a:endParaRPr>
          </a:p>
        </p:txBody>
      </p:sp>
      <p:sp>
        <p:nvSpPr>
          <p:cNvPr id="10" name="MH_Other_9"/>
          <p:cNvSpPr/>
          <p:nvPr>
            <p:custDataLst>
              <p:tags r:id="rId9"/>
            </p:custDataLst>
          </p:nvPr>
        </p:nvSpPr>
        <p:spPr>
          <a:xfrm flipH="1">
            <a:off x="4792664" y="4057650"/>
            <a:ext cx="1455737" cy="1219200"/>
          </a:xfrm>
          <a:prstGeom prst="bentArrow">
            <a:avLst>
              <a:gd name="adj1" fmla="val 18510"/>
              <a:gd name="adj2" fmla="val 25000"/>
              <a:gd name="adj3" fmla="val 25000"/>
              <a:gd name="adj4" fmla="val 27631"/>
            </a:avLst>
          </a:prstGeom>
          <a:solidFill>
            <a:schemeClr val="accent2"/>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tx1">
                  <a:lumMod val="75000"/>
                  <a:lumOff val="25000"/>
                </a:schemeClr>
              </a:solidFill>
              <a:latin typeface="+mn-ea"/>
            </a:endParaRPr>
          </a:p>
        </p:txBody>
      </p:sp>
      <p:sp>
        <p:nvSpPr>
          <p:cNvPr id="11" name="MH_Other_10"/>
          <p:cNvSpPr/>
          <p:nvPr>
            <p:custDataLst>
              <p:tags r:id="rId10"/>
            </p:custDataLst>
          </p:nvPr>
        </p:nvSpPr>
        <p:spPr>
          <a:xfrm>
            <a:off x="6019800" y="4740275"/>
            <a:ext cx="1455738" cy="1219200"/>
          </a:xfrm>
          <a:prstGeom prst="bentArrow">
            <a:avLst>
              <a:gd name="adj1" fmla="val 18510"/>
              <a:gd name="adj2" fmla="val 25000"/>
              <a:gd name="adj3" fmla="val 25000"/>
              <a:gd name="adj4" fmla="val 27631"/>
            </a:avLst>
          </a:prstGeom>
          <a:solidFill>
            <a:schemeClr val="accent1"/>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tx1">
                  <a:lumMod val="75000"/>
                  <a:lumOff val="25000"/>
                </a:schemeClr>
              </a:solidFill>
              <a:latin typeface="+mn-ea"/>
            </a:endParaRPr>
          </a:p>
        </p:txBody>
      </p:sp>
      <p:sp>
        <p:nvSpPr>
          <p:cNvPr id="12" name="矩形 11"/>
          <p:cNvSpPr/>
          <p:nvPr/>
        </p:nvSpPr>
        <p:spPr>
          <a:xfrm>
            <a:off x="7488148" y="4647672"/>
            <a:ext cx="2429052" cy="1228028"/>
          </a:xfrm>
          <a:prstGeom prst="rect">
            <a:avLst/>
          </a:prstGeom>
        </p:spPr>
        <p:txBody>
          <a:bodyPr wrap="square">
            <a:spAutoFit/>
          </a:bodyPr>
          <a:lstStyle/>
          <a:p>
            <a:pPr>
              <a:lnSpc>
                <a:spcPct val="150000"/>
              </a:lnSpc>
            </a:pPr>
            <a:r>
              <a:rPr lang="zh-CN" altLang="en-US" b="1" dirty="0">
                <a:solidFill>
                  <a:schemeClr val="accent1"/>
                </a:solidFill>
                <a:latin typeface="+mn-ea"/>
              </a:rPr>
              <a:t>此处添加标题</a:t>
            </a:r>
            <a:endParaRPr lang="zh-CN" altLang="en-US" b="1" dirty="0">
              <a:solidFill>
                <a:schemeClr val="accent1"/>
              </a:solidFill>
              <a:latin typeface="+mn-ea"/>
            </a:endParaRPr>
          </a:p>
          <a:p>
            <a:pPr>
              <a:lnSpc>
                <a:spcPct val="130000"/>
              </a:lnSpc>
            </a:pPr>
            <a:r>
              <a:rPr lang="zh-CN" altLang="en-US" sz="1200" dirty="0">
                <a:solidFill>
                  <a:schemeClr val="tx1">
                    <a:lumMod val="75000"/>
                    <a:lumOff val="25000"/>
                  </a:schemeClr>
                </a:solidFill>
                <a:latin typeface="+mn-ea"/>
              </a:rPr>
              <a:t>您的内容打在这里，或者通过复制您的文本后，在此框中选择粘贴，并选择只保留文字。</a:t>
            </a:r>
            <a:endParaRPr lang="zh-CN" altLang="en-US" sz="1200" dirty="0">
              <a:solidFill>
                <a:schemeClr val="tx1">
                  <a:lumMod val="75000"/>
                  <a:lumOff val="25000"/>
                </a:schemeClr>
              </a:solidFill>
              <a:latin typeface="+mn-ea"/>
            </a:endParaRPr>
          </a:p>
        </p:txBody>
      </p:sp>
      <p:sp>
        <p:nvSpPr>
          <p:cNvPr id="13" name="矩形 12"/>
          <p:cNvSpPr/>
          <p:nvPr/>
        </p:nvSpPr>
        <p:spPr>
          <a:xfrm>
            <a:off x="7475537" y="3230563"/>
            <a:ext cx="2429052" cy="1228028"/>
          </a:xfrm>
          <a:prstGeom prst="rect">
            <a:avLst/>
          </a:prstGeom>
        </p:spPr>
        <p:txBody>
          <a:bodyPr wrap="square">
            <a:spAutoFit/>
          </a:bodyPr>
          <a:lstStyle/>
          <a:p>
            <a:pPr>
              <a:lnSpc>
                <a:spcPct val="150000"/>
              </a:lnSpc>
            </a:pPr>
            <a:r>
              <a:rPr lang="zh-CN" altLang="en-US" b="1" dirty="0">
                <a:solidFill>
                  <a:schemeClr val="accent3"/>
                </a:solidFill>
                <a:latin typeface="+mn-ea"/>
              </a:rPr>
              <a:t>此处添加标题</a:t>
            </a:r>
            <a:endParaRPr lang="zh-CN" altLang="en-US" b="1" dirty="0">
              <a:solidFill>
                <a:schemeClr val="accent3"/>
              </a:solidFill>
              <a:latin typeface="+mn-ea"/>
            </a:endParaRPr>
          </a:p>
          <a:p>
            <a:pPr>
              <a:lnSpc>
                <a:spcPct val="130000"/>
              </a:lnSpc>
            </a:pPr>
            <a:r>
              <a:rPr lang="zh-CN" altLang="en-US" sz="1200" dirty="0">
                <a:solidFill>
                  <a:schemeClr val="tx1">
                    <a:lumMod val="75000"/>
                    <a:lumOff val="25000"/>
                  </a:schemeClr>
                </a:solidFill>
                <a:latin typeface="+mn-ea"/>
              </a:rPr>
              <a:t>您的内容打在这里，或者通过复制您的文本后，在此框中选择粘贴，并选择只保留文字。</a:t>
            </a:r>
            <a:endParaRPr lang="zh-CN" altLang="en-US" sz="1200" dirty="0">
              <a:solidFill>
                <a:schemeClr val="tx1">
                  <a:lumMod val="75000"/>
                  <a:lumOff val="25000"/>
                </a:schemeClr>
              </a:solidFill>
              <a:latin typeface="+mn-ea"/>
            </a:endParaRPr>
          </a:p>
        </p:txBody>
      </p:sp>
      <p:sp>
        <p:nvSpPr>
          <p:cNvPr id="14" name="矩形 13"/>
          <p:cNvSpPr/>
          <p:nvPr/>
        </p:nvSpPr>
        <p:spPr>
          <a:xfrm>
            <a:off x="7475537" y="1839023"/>
            <a:ext cx="2429052" cy="1228028"/>
          </a:xfrm>
          <a:prstGeom prst="rect">
            <a:avLst/>
          </a:prstGeom>
        </p:spPr>
        <p:txBody>
          <a:bodyPr wrap="square">
            <a:spAutoFit/>
          </a:bodyPr>
          <a:lstStyle/>
          <a:p>
            <a:pPr>
              <a:lnSpc>
                <a:spcPct val="150000"/>
              </a:lnSpc>
            </a:pPr>
            <a:r>
              <a:rPr lang="zh-CN" altLang="en-US" b="1" dirty="0">
                <a:solidFill>
                  <a:schemeClr val="accent2"/>
                </a:solidFill>
                <a:latin typeface="+mn-ea"/>
              </a:rPr>
              <a:t>此处添加标题</a:t>
            </a:r>
            <a:endParaRPr lang="zh-CN" altLang="en-US" b="1" dirty="0">
              <a:solidFill>
                <a:schemeClr val="accent2"/>
              </a:solidFill>
              <a:latin typeface="+mn-ea"/>
            </a:endParaRPr>
          </a:p>
          <a:p>
            <a:pPr>
              <a:lnSpc>
                <a:spcPct val="130000"/>
              </a:lnSpc>
            </a:pPr>
            <a:r>
              <a:rPr lang="zh-CN" altLang="en-US" sz="1200" dirty="0">
                <a:solidFill>
                  <a:schemeClr val="tx1">
                    <a:lumMod val="75000"/>
                    <a:lumOff val="25000"/>
                  </a:schemeClr>
                </a:solidFill>
                <a:latin typeface="+mn-ea"/>
              </a:rPr>
              <a:t>您的内容打在这里，或者通过复制您的文本后，在此框中选择粘贴，并选择只保留文字。</a:t>
            </a:r>
            <a:endParaRPr lang="zh-CN" altLang="en-US" sz="1200" dirty="0">
              <a:solidFill>
                <a:schemeClr val="tx1">
                  <a:lumMod val="75000"/>
                  <a:lumOff val="25000"/>
                </a:schemeClr>
              </a:solidFill>
              <a:latin typeface="+mn-ea"/>
            </a:endParaRPr>
          </a:p>
        </p:txBody>
      </p:sp>
      <p:sp>
        <p:nvSpPr>
          <p:cNvPr id="15" name="矩形 14"/>
          <p:cNvSpPr/>
          <p:nvPr/>
        </p:nvSpPr>
        <p:spPr>
          <a:xfrm>
            <a:off x="1981200" y="2527446"/>
            <a:ext cx="2811463" cy="1228028"/>
          </a:xfrm>
          <a:prstGeom prst="rect">
            <a:avLst/>
          </a:prstGeom>
        </p:spPr>
        <p:txBody>
          <a:bodyPr wrap="square">
            <a:spAutoFit/>
          </a:bodyPr>
          <a:lstStyle/>
          <a:p>
            <a:pPr algn="r">
              <a:lnSpc>
                <a:spcPct val="150000"/>
              </a:lnSpc>
            </a:pPr>
            <a:r>
              <a:rPr lang="zh-CN" altLang="en-US" b="1" dirty="0">
                <a:solidFill>
                  <a:schemeClr val="accent1"/>
                </a:solidFill>
                <a:latin typeface="+mn-ea"/>
              </a:rPr>
              <a:t>此处添加标题</a:t>
            </a:r>
            <a:endParaRPr lang="zh-CN" altLang="en-US" b="1" dirty="0">
              <a:solidFill>
                <a:schemeClr val="accent1"/>
              </a:solidFill>
              <a:latin typeface="+mn-ea"/>
            </a:endParaRPr>
          </a:p>
          <a:p>
            <a:pPr algn="r">
              <a:lnSpc>
                <a:spcPct val="130000"/>
              </a:lnSpc>
            </a:pPr>
            <a:r>
              <a:rPr lang="zh-CN" altLang="en-US" sz="1200" dirty="0">
                <a:solidFill>
                  <a:schemeClr val="tx1">
                    <a:lumMod val="75000"/>
                    <a:lumOff val="25000"/>
                  </a:schemeClr>
                </a:solidFill>
                <a:latin typeface="+mn-ea"/>
              </a:rPr>
              <a:t>您的内容打在这里，或者通过复制您的文本后，在此框中选择粘贴，并选择只保留文字。</a:t>
            </a:r>
            <a:endParaRPr lang="zh-CN" altLang="en-US" sz="1200" dirty="0">
              <a:solidFill>
                <a:schemeClr val="tx1">
                  <a:lumMod val="75000"/>
                  <a:lumOff val="25000"/>
                </a:schemeClr>
              </a:solidFill>
              <a:latin typeface="+mn-ea"/>
            </a:endParaRPr>
          </a:p>
        </p:txBody>
      </p:sp>
      <p:sp>
        <p:nvSpPr>
          <p:cNvPr id="16" name="矩形 15"/>
          <p:cNvSpPr/>
          <p:nvPr/>
        </p:nvSpPr>
        <p:spPr>
          <a:xfrm>
            <a:off x="2350643" y="3885847"/>
            <a:ext cx="2429052" cy="1228028"/>
          </a:xfrm>
          <a:prstGeom prst="rect">
            <a:avLst/>
          </a:prstGeom>
        </p:spPr>
        <p:txBody>
          <a:bodyPr wrap="square">
            <a:spAutoFit/>
          </a:bodyPr>
          <a:lstStyle/>
          <a:p>
            <a:pPr algn="r">
              <a:lnSpc>
                <a:spcPct val="150000"/>
              </a:lnSpc>
            </a:pPr>
            <a:r>
              <a:rPr lang="zh-CN" altLang="en-US" b="1" dirty="0">
                <a:solidFill>
                  <a:schemeClr val="accent2"/>
                </a:solidFill>
                <a:latin typeface="+mn-ea"/>
              </a:rPr>
              <a:t>此处添加标题</a:t>
            </a:r>
            <a:endParaRPr lang="zh-CN" altLang="en-US" b="1" dirty="0">
              <a:solidFill>
                <a:schemeClr val="accent2"/>
              </a:solidFill>
              <a:latin typeface="+mn-ea"/>
            </a:endParaRPr>
          </a:p>
          <a:p>
            <a:pPr algn="r">
              <a:lnSpc>
                <a:spcPct val="130000"/>
              </a:lnSpc>
            </a:pPr>
            <a:r>
              <a:rPr lang="zh-CN" altLang="en-US" sz="1200" dirty="0">
                <a:solidFill>
                  <a:schemeClr val="tx1">
                    <a:lumMod val="75000"/>
                    <a:lumOff val="25000"/>
                  </a:schemeClr>
                </a:solidFill>
                <a:latin typeface="+mn-ea"/>
              </a:rPr>
              <a:t>您的内容打在这里，或者通过复制您的文本后，在此框中选择粘贴，并选择只保留文字。</a:t>
            </a:r>
            <a:endParaRPr lang="zh-CN" altLang="en-US" dirty="0">
              <a:solidFill>
                <a:schemeClr val="tx1">
                  <a:lumMod val="75000"/>
                  <a:lumOff val="25000"/>
                </a:schemeClr>
              </a:solidFill>
              <a:latin typeface="+mn-ea"/>
            </a:endParaRPr>
          </a:p>
        </p:txBody>
      </p:sp>
    </p:spTree>
  </p:cSld>
  <p:clrMapOvr>
    <a:masterClrMapping/>
  </p:clrMapOvr>
  <mc:AlternateContent xmlns:mc="http://schemas.openxmlformats.org/markup-compatibility/2006">
    <mc:Choice xmlns:p14="http://schemas.microsoft.com/office/powerpoint/2010/main" Requires="p14">
      <p:transition spd="slow" p14:dur="900" advClick="0" advTm="5000">
        <p14:warp dir="in"/>
      </p:transition>
    </mc:Choice>
    <mc:Fallback>
      <p:transition spd="slow" advClick="0" advTm="500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40000" fill="hold" grpId="0" nodeType="afterEffect" p14:presetBounceEnd="40000">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14:bounceEnd="40000">
                                          <p:cBhvr additive="base">
                                            <p:cTn id="7" dur="500" fill="hold"/>
                                            <p:tgtEl>
                                              <p:spTgt spid="11"/>
                                            </p:tgtEl>
                                            <p:attrNameLst>
                                              <p:attrName>ppt_x</p:attrName>
                                            </p:attrNameLst>
                                          </p:cBhvr>
                                          <p:tavLst>
                                            <p:tav tm="0">
                                              <p:val>
                                                <p:strVal val="0-#ppt_w/2"/>
                                              </p:val>
                                            </p:tav>
                                            <p:tav tm="100000">
                                              <p:val>
                                                <p:strVal val="#ppt_x"/>
                                              </p:val>
                                            </p:tav>
                                          </p:tavLst>
                                        </p:anim>
                                        <p:anim calcmode="lin" valueType="num" p14:bounceEnd="40000">
                                          <p:cBhvr additive="base">
                                            <p:cTn id="8" dur="500" fill="hold"/>
                                            <p:tgtEl>
                                              <p:spTgt spid="11"/>
                                            </p:tgtEl>
                                            <p:attrNameLst>
                                              <p:attrName>ppt_y</p:attrName>
                                            </p:attrNameLst>
                                          </p:cBhvr>
                                          <p:tavLst>
                                            <p:tav tm="0">
                                              <p:val>
                                                <p:strVal val="#ppt_y"/>
                                              </p:val>
                                            </p:tav>
                                            <p:tav tm="100000">
                                              <p:val>
                                                <p:strVal val="#ppt_y"/>
                                              </p:val>
                                            </p:tav>
                                          </p:tavLst>
                                        </p:anim>
                                      </p:childTnLst>
                                    </p:cTn>
                                  </p:par>
                                  <p:par>
                                    <p:cTn id="9" presetID="10" presetClass="entr" presetSubtype="0"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500"/>
                                            <p:tgtEl>
                                              <p:spTgt spid="6"/>
                                            </p:tgtEl>
                                          </p:cBhvr>
                                        </p:animEffect>
                                      </p:childTnLst>
                                    </p:cTn>
                                  </p:par>
                                  <p:par>
                                    <p:cTn id="12" presetID="14" presetClass="entr" presetSubtype="10" fill="hold" grpId="0" nodeType="withEffect">
                                      <p:stCondLst>
                                        <p:cond delay="0"/>
                                      </p:stCondLst>
                                      <p:childTnLst>
                                        <p:set>
                                          <p:cBhvr>
                                            <p:cTn id="13" dur="1" fill="hold">
                                              <p:stCondLst>
                                                <p:cond delay="0"/>
                                              </p:stCondLst>
                                            </p:cTn>
                                            <p:tgtEl>
                                              <p:spTgt spid="12"/>
                                            </p:tgtEl>
                                            <p:attrNameLst>
                                              <p:attrName>style.visibility</p:attrName>
                                            </p:attrNameLst>
                                          </p:cBhvr>
                                          <p:to>
                                            <p:strVal val="visible"/>
                                          </p:to>
                                        </p:set>
                                        <p:animEffect transition="in" filter="randombar(horizontal)">
                                          <p:cBhvr>
                                            <p:cTn id="14" dur="500"/>
                                            <p:tgtEl>
                                              <p:spTgt spid="12"/>
                                            </p:tgtEl>
                                          </p:cBhvr>
                                        </p:animEffect>
                                      </p:childTnLst>
                                    </p:cTn>
                                  </p:par>
                                  <p:par>
                                    <p:cTn id="15" presetID="2" presetClass="entr" presetSubtype="2" accel="40000" fill="hold" grpId="0" nodeType="withEffect" p14:presetBounceEnd="40000">
                                      <p:stCondLst>
                                        <p:cond delay="250"/>
                                      </p:stCondLst>
                                      <p:childTnLst>
                                        <p:set>
                                          <p:cBhvr>
                                            <p:cTn id="16" dur="1" fill="hold">
                                              <p:stCondLst>
                                                <p:cond delay="0"/>
                                              </p:stCondLst>
                                            </p:cTn>
                                            <p:tgtEl>
                                              <p:spTgt spid="10"/>
                                            </p:tgtEl>
                                            <p:attrNameLst>
                                              <p:attrName>style.visibility</p:attrName>
                                            </p:attrNameLst>
                                          </p:cBhvr>
                                          <p:to>
                                            <p:strVal val="visible"/>
                                          </p:to>
                                        </p:set>
                                        <p:anim calcmode="lin" valueType="num" p14:bounceEnd="40000">
                                          <p:cBhvr additive="base">
                                            <p:cTn id="17" dur="500" fill="hold"/>
                                            <p:tgtEl>
                                              <p:spTgt spid="10"/>
                                            </p:tgtEl>
                                            <p:attrNameLst>
                                              <p:attrName>ppt_x</p:attrName>
                                            </p:attrNameLst>
                                          </p:cBhvr>
                                          <p:tavLst>
                                            <p:tav tm="0">
                                              <p:val>
                                                <p:strVal val="1+#ppt_w/2"/>
                                              </p:val>
                                            </p:tav>
                                            <p:tav tm="100000">
                                              <p:val>
                                                <p:strVal val="#ppt_x"/>
                                              </p:val>
                                            </p:tav>
                                          </p:tavLst>
                                        </p:anim>
                                        <p:anim calcmode="lin" valueType="num" p14:bounceEnd="40000">
                                          <p:cBhvr additive="base">
                                            <p:cTn id="18" dur="500" fill="hold"/>
                                            <p:tgtEl>
                                              <p:spTgt spid="10"/>
                                            </p:tgtEl>
                                            <p:attrNameLst>
                                              <p:attrName>ppt_y</p:attrName>
                                            </p:attrNameLst>
                                          </p:cBhvr>
                                          <p:tavLst>
                                            <p:tav tm="0">
                                              <p:val>
                                                <p:strVal val="#ppt_y"/>
                                              </p:val>
                                            </p:tav>
                                            <p:tav tm="100000">
                                              <p:val>
                                                <p:strVal val="#ppt_y"/>
                                              </p:val>
                                            </p:tav>
                                          </p:tavLst>
                                        </p:anim>
                                      </p:childTnLst>
                                    </p:cTn>
                                  </p:par>
                                  <p:par>
                                    <p:cTn id="19" presetID="10" presetClass="entr" presetSubtype="0" fill="hold" grpId="0" nodeType="withEffect">
                                      <p:stCondLst>
                                        <p:cond delay="250"/>
                                      </p:stCondLst>
                                      <p:childTnLst>
                                        <p:set>
                                          <p:cBhvr>
                                            <p:cTn id="20" dur="1" fill="hold">
                                              <p:stCondLst>
                                                <p:cond delay="0"/>
                                              </p:stCondLst>
                                            </p:cTn>
                                            <p:tgtEl>
                                              <p:spTgt spid="3"/>
                                            </p:tgtEl>
                                            <p:attrNameLst>
                                              <p:attrName>style.visibility</p:attrName>
                                            </p:attrNameLst>
                                          </p:cBhvr>
                                          <p:to>
                                            <p:strVal val="visible"/>
                                          </p:to>
                                        </p:set>
                                        <p:animEffect transition="in" filter="fade">
                                          <p:cBhvr>
                                            <p:cTn id="21" dur="500"/>
                                            <p:tgtEl>
                                              <p:spTgt spid="3"/>
                                            </p:tgtEl>
                                          </p:cBhvr>
                                        </p:animEffect>
                                      </p:childTnLst>
                                    </p:cTn>
                                  </p:par>
                                  <p:par>
                                    <p:cTn id="22" presetID="14" presetClass="entr" presetSubtype="10" fill="hold" grpId="0" nodeType="withEffect">
                                      <p:stCondLst>
                                        <p:cond delay="250"/>
                                      </p:stCondLst>
                                      <p:childTnLst>
                                        <p:set>
                                          <p:cBhvr>
                                            <p:cTn id="23" dur="1" fill="hold">
                                              <p:stCondLst>
                                                <p:cond delay="0"/>
                                              </p:stCondLst>
                                            </p:cTn>
                                            <p:tgtEl>
                                              <p:spTgt spid="16"/>
                                            </p:tgtEl>
                                            <p:attrNameLst>
                                              <p:attrName>style.visibility</p:attrName>
                                            </p:attrNameLst>
                                          </p:cBhvr>
                                          <p:to>
                                            <p:strVal val="visible"/>
                                          </p:to>
                                        </p:set>
                                        <p:animEffect transition="in" filter="randombar(horizontal)">
                                          <p:cBhvr>
                                            <p:cTn id="24" dur="500"/>
                                            <p:tgtEl>
                                              <p:spTgt spid="16"/>
                                            </p:tgtEl>
                                          </p:cBhvr>
                                        </p:animEffect>
                                      </p:childTnLst>
                                    </p:cTn>
                                  </p:par>
                                  <p:par>
                                    <p:cTn id="25" presetID="2" presetClass="entr" presetSubtype="8" accel="40000" fill="hold" grpId="0" nodeType="withEffect" p14:presetBounceEnd="40000">
                                      <p:stCondLst>
                                        <p:cond delay="500"/>
                                      </p:stCondLst>
                                      <p:childTnLst>
                                        <p:set>
                                          <p:cBhvr>
                                            <p:cTn id="26" dur="1" fill="hold">
                                              <p:stCondLst>
                                                <p:cond delay="0"/>
                                              </p:stCondLst>
                                            </p:cTn>
                                            <p:tgtEl>
                                              <p:spTgt spid="9"/>
                                            </p:tgtEl>
                                            <p:attrNameLst>
                                              <p:attrName>style.visibility</p:attrName>
                                            </p:attrNameLst>
                                          </p:cBhvr>
                                          <p:to>
                                            <p:strVal val="visible"/>
                                          </p:to>
                                        </p:set>
                                        <p:anim calcmode="lin" valueType="num" p14:bounceEnd="40000">
                                          <p:cBhvr additive="base">
                                            <p:cTn id="27" dur="500" fill="hold"/>
                                            <p:tgtEl>
                                              <p:spTgt spid="9"/>
                                            </p:tgtEl>
                                            <p:attrNameLst>
                                              <p:attrName>ppt_x</p:attrName>
                                            </p:attrNameLst>
                                          </p:cBhvr>
                                          <p:tavLst>
                                            <p:tav tm="0">
                                              <p:val>
                                                <p:strVal val="0-#ppt_w/2"/>
                                              </p:val>
                                            </p:tav>
                                            <p:tav tm="100000">
                                              <p:val>
                                                <p:strVal val="#ppt_x"/>
                                              </p:val>
                                            </p:tav>
                                          </p:tavLst>
                                        </p:anim>
                                        <p:anim calcmode="lin" valueType="num" p14:bounceEnd="40000">
                                          <p:cBhvr additive="base">
                                            <p:cTn id="28" dur="500" fill="hold"/>
                                            <p:tgtEl>
                                              <p:spTgt spid="9"/>
                                            </p:tgtEl>
                                            <p:attrNameLst>
                                              <p:attrName>ppt_y</p:attrName>
                                            </p:attrNameLst>
                                          </p:cBhvr>
                                          <p:tavLst>
                                            <p:tav tm="0">
                                              <p:val>
                                                <p:strVal val="#ppt_y"/>
                                              </p:val>
                                            </p:tav>
                                            <p:tav tm="100000">
                                              <p:val>
                                                <p:strVal val="#ppt_y"/>
                                              </p:val>
                                            </p:tav>
                                          </p:tavLst>
                                        </p:anim>
                                      </p:childTnLst>
                                    </p:cTn>
                                  </p:par>
                                  <p:par>
                                    <p:cTn id="29" presetID="10" presetClass="entr" presetSubtype="0" fill="hold" grpId="0" nodeType="withEffect">
                                      <p:stCondLst>
                                        <p:cond delay="500"/>
                                      </p:stCondLst>
                                      <p:childTnLst>
                                        <p:set>
                                          <p:cBhvr>
                                            <p:cTn id="30" dur="1" fill="hold">
                                              <p:stCondLst>
                                                <p:cond delay="0"/>
                                              </p:stCondLst>
                                            </p:cTn>
                                            <p:tgtEl>
                                              <p:spTgt spid="5"/>
                                            </p:tgtEl>
                                            <p:attrNameLst>
                                              <p:attrName>style.visibility</p:attrName>
                                            </p:attrNameLst>
                                          </p:cBhvr>
                                          <p:to>
                                            <p:strVal val="visible"/>
                                          </p:to>
                                        </p:set>
                                        <p:animEffect transition="in" filter="fade">
                                          <p:cBhvr>
                                            <p:cTn id="31" dur="500"/>
                                            <p:tgtEl>
                                              <p:spTgt spid="5"/>
                                            </p:tgtEl>
                                          </p:cBhvr>
                                        </p:animEffect>
                                      </p:childTnLst>
                                    </p:cTn>
                                  </p:par>
                                  <p:par>
                                    <p:cTn id="32" presetID="14" presetClass="entr" presetSubtype="10" fill="hold" grpId="0" nodeType="withEffect">
                                      <p:stCondLst>
                                        <p:cond delay="500"/>
                                      </p:stCondLst>
                                      <p:childTnLst>
                                        <p:set>
                                          <p:cBhvr>
                                            <p:cTn id="33" dur="1" fill="hold">
                                              <p:stCondLst>
                                                <p:cond delay="0"/>
                                              </p:stCondLst>
                                            </p:cTn>
                                            <p:tgtEl>
                                              <p:spTgt spid="13"/>
                                            </p:tgtEl>
                                            <p:attrNameLst>
                                              <p:attrName>style.visibility</p:attrName>
                                            </p:attrNameLst>
                                          </p:cBhvr>
                                          <p:to>
                                            <p:strVal val="visible"/>
                                          </p:to>
                                        </p:set>
                                        <p:animEffect transition="in" filter="randombar(horizontal)">
                                          <p:cBhvr>
                                            <p:cTn id="34" dur="500"/>
                                            <p:tgtEl>
                                              <p:spTgt spid="13"/>
                                            </p:tgtEl>
                                          </p:cBhvr>
                                        </p:animEffect>
                                      </p:childTnLst>
                                    </p:cTn>
                                  </p:par>
                                  <p:par>
                                    <p:cTn id="35" presetID="2" presetClass="entr" presetSubtype="2" accel="40000" fill="hold" grpId="0" nodeType="withEffect" p14:presetBounceEnd="40000">
                                      <p:stCondLst>
                                        <p:cond delay="750"/>
                                      </p:stCondLst>
                                      <p:childTnLst>
                                        <p:set>
                                          <p:cBhvr>
                                            <p:cTn id="36" dur="1" fill="hold">
                                              <p:stCondLst>
                                                <p:cond delay="0"/>
                                              </p:stCondLst>
                                            </p:cTn>
                                            <p:tgtEl>
                                              <p:spTgt spid="8"/>
                                            </p:tgtEl>
                                            <p:attrNameLst>
                                              <p:attrName>style.visibility</p:attrName>
                                            </p:attrNameLst>
                                          </p:cBhvr>
                                          <p:to>
                                            <p:strVal val="visible"/>
                                          </p:to>
                                        </p:set>
                                        <p:anim calcmode="lin" valueType="num" p14:bounceEnd="40000">
                                          <p:cBhvr additive="base">
                                            <p:cTn id="37" dur="500" fill="hold"/>
                                            <p:tgtEl>
                                              <p:spTgt spid="8"/>
                                            </p:tgtEl>
                                            <p:attrNameLst>
                                              <p:attrName>ppt_x</p:attrName>
                                            </p:attrNameLst>
                                          </p:cBhvr>
                                          <p:tavLst>
                                            <p:tav tm="0">
                                              <p:val>
                                                <p:strVal val="1+#ppt_w/2"/>
                                              </p:val>
                                            </p:tav>
                                            <p:tav tm="100000">
                                              <p:val>
                                                <p:strVal val="#ppt_x"/>
                                              </p:val>
                                            </p:tav>
                                          </p:tavLst>
                                        </p:anim>
                                        <p:anim calcmode="lin" valueType="num" p14:bounceEnd="40000">
                                          <p:cBhvr additive="base">
                                            <p:cTn id="38" dur="500" fill="hold"/>
                                            <p:tgtEl>
                                              <p:spTgt spid="8"/>
                                            </p:tgtEl>
                                            <p:attrNameLst>
                                              <p:attrName>ppt_y</p:attrName>
                                            </p:attrNameLst>
                                          </p:cBhvr>
                                          <p:tavLst>
                                            <p:tav tm="0">
                                              <p:val>
                                                <p:strVal val="#ppt_y"/>
                                              </p:val>
                                            </p:tav>
                                            <p:tav tm="100000">
                                              <p:val>
                                                <p:strVal val="#ppt_y"/>
                                              </p:val>
                                            </p:tav>
                                          </p:tavLst>
                                        </p:anim>
                                      </p:childTnLst>
                                    </p:cTn>
                                  </p:par>
                                  <p:par>
                                    <p:cTn id="39" presetID="10" presetClass="entr" presetSubtype="0" fill="hold" grpId="0" nodeType="withEffect">
                                      <p:stCondLst>
                                        <p:cond delay="750"/>
                                      </p:stCondLst>
                                      <p:childTnLst>
                                        <p:set>
                                          <p:cBhvr>
                                            <p:cTn id="40" dur="1" fill="hold">
                                              <p:stCondLst>
                                                <p:cond delay="0"/>
                                              </p:stCondLst>
                                            </p:cTn>
                                            <p:tgtEl>
                                              <p:spTgt spid="2"/>
                                            </p:tgtEl>
                                            <p:attrNameLst>
                                              <p:attrName>style.visibility</p:attrName>
                                            </p:attrNameLst>
                                          </p:cBhvr>
                                          <p:to>
                                            <p:strVal val="visible"/>
                                          </p:to>
                                        </p:set>
                                        <p:animEffect transition="in" filter="fade">
                                          <p:cBhvr>
                                            <p:cTn id="41" dur="500"/>
                                            <p:tgtEl>
                                              <p:spTgt spid="2"/>
                                            </p:tgtEl>
                                          </p:cBhvr>
                                        </p:animEffect>
                                      </p:childTnLst>
                                    </p:cTn>
                                  </p:par>
                                  <p:par>
                                    <p:cTn id="42" presetID="14" presetClass="entr" presetSubtype="10" fill="hold" grpId="0" nodeType="withEffect">
                                      <p:stCondLst>
                                        <p:cond delay="750"/>
                                      </p:stCondLst>
                                      <p:childTnLst>
                                        <p:set>
                                          <p:cBhvr>
                                            <p:cTn id="43" dur="1" fill="hold">
                                              <p:stCondLst>
                                                <p:cond delay="0"/>
                                              </p:stCondLst>
                                            </p:cTn>
                                            <p:tgtEl>
                                              <p:spTgt spid="15"/>
                                            </p:tgtEl>
                                            <p:attrNameLst>
                                              <p:attrName>style.visibility</p:attrName>
                                            </p:attrNameLst>
                                          </p:cBhvr>
                                          <p:to>
                                            <p:strVal val="visible"/>
                                          </p:to>
                                        </p:set>
                                        <p:animEffect transition="in" filter="randombar(horizontal)">
                                          <p:cBhvr>
                                            <p:cTn id="44" dur="500"/>
                                            <p:tgtEl>
                                              <p:spTgt spid="15"/>
                                            </p:tgtEl>
                                          </p:cBhvr>
                                        </p:animEffect>
                                      </p:childTnLst>
                                    </p:cTn>
                                  </p:par>
                                  <p:par>
                                    <p:cTn id="45" presetID="2" presetClass="entr" presetSubtype="8" accel="40000" fill="hold" grpId="0" nodeType="withEffect" p14:presetBounceEnd="40000">
                                      <p:stCondLst>
                                        <p:cond delay="1000"/>
                                      </p:stCondLst>
                                      <p:childTnLst>
                                        <p:set>
                                          <p:cBhvr>
                                            <p:cTn id="46" dur="1" fill="hold">
                                              <p:stCondLst>
                                                <p:cond delay="0"/>
                                              </p:stCondLst>
                                            </p:cTn>
                                            <p:tgtEl>
                                              <p:spTgt spid="7"/>
                                            </p:tgtEl>
                                            <p:attrNameLst>
                                              <p:attrName>style.visibility</p:attrName>
                                            </p:attrNameLst>
                                          </p:cBhvr>
                                          <p:to>
                                            <p:strVal val="visible"/>
                                          </p:to>
                                        </p:set>
                                        <p:anim calcmode="lin" valueType="num" p14:bounceEnd="40000">
                                          <p:cBhvr additive="base">
                                            <p:cTn id="47" dur="500" fill="hold"/>
                                            <p:tgtEl>
                                              <p:spTgt spid="7"/>
                                            </p:tgtEl>
                                            <p:attrNameLst>
                                              <p:attrName>ppt_x</p:attrName>
                                            </p:attrNameLst>
                                          </p:cBhvr>
                                          <p:tavLst>
                                            <p:tav tm="0">
                                              <p:val>
                                                <p:strVal val="0-#ppt_w/2"/>
                                              </p:val>
                                            </p:tav>
                                            <p:tav tm="100000">
                                              <p:val>
                                                <p:strVal val="#ppt_x"/>
                                              </p:val>
                                            </p:tav>
                                          </p:tavLst>
                                        </p:anim>
                                        <p:anim calcmode="lin" valueType="num" p14:bounceEnd="40000">
                                          <p:cBhvr additive="base">
                                            <p:cTn id="48" dur="500" fill="hold"/>
                                            <p:tgtEl>
                                              <p:spTgt spid="7"/>
                                            </p:tgtEl>
                                            <p:attrNameLst>
                                              <p:attrName>ppt_y</p:attrName>
                                            </p:attrNameLst>
                                          </p:cBhvr>
                                          <p:tavLst>
                                            <p:tav tm="0">
                                              <p:val>
                                                <p:strVal val="#ppt_y"/>
                                              </p:val>
                                            </p:tav>
                                            <p:tav tm="100000">
                                              <p:val>
                                                <p:strVal val="#ppt_y"/>
                                              </p:val>
                                            </p:tav>
                                          </p:tavLst>
                                        </p:anim>
                                      </p:childTnLst>
                                    </p:cTn>
                                  </p:par>
                                  <p:par>
                                    <p:cTn id="49" presetID="10" presetClass="entr" presetSubtype="0" fill="hold" grpId="0" nodeType="withEffect">
                                      <p:stCondLst>
                                        <p:cond delay="1000"/>
                                      </p:stCondLst>
                                      <p:childTnLst>
                                        <p:set>
                                          <p:cBhvr>
                                            <p:cTn id="50" dur="1" fill="hold">
                                              <p:stCondLst>
                                                <p:cond delay="0"/>
                                              </p:stCondLst>
                                            </p:cTn>
                                            <p:tgtEl>
                                              <p:spTgt spid="4"/>
                                            </p:tgtEl>
                                            <p:attrNameLst>
                                              <p:attrName>style.visibility</p:attrName>
                                            </p:attrNameLst>
                                          </p:cBhvr>
                                          <p:to>
                                            <p:strVal val="visible"/>
                                          </p:to>
                                        </p:set>
                                        <p:animEffect transition="in" filter="fade">
                                          <p:cBhvr>
                                            <p:cTn id="51" dur="500"/>
                                            <p:tgtEl>
                                              <p:spTgt spid="4"/>
                                            </p:tgtEl>
                                          </p:cBhvr>
                                        </p:animEffect>
                                      </p:childTnLst>
                                    </p:cTn>
                                  </p:par>
                                  <p:par>
                                    <p:cTn id="52" presetID="14" presetClass="entr" presetSubtype="10" fill="hold" grpId="0" nodeType="withEffect">
                                      <p:stCondLst>
                                        <p:cond delay="1000"/>
                                      </p:stCondLst>
                                      <p:childTnLst>
                                        <p:set>
                                          <p:cBhvr>
                                            <p:cTn id="53" dur="1" fill="hold">
                                              <p:stCondLst>
                                                <p:cond delay="0"/>
                                              </p:stCondLst>
                                            </p:cTn>
                                            <p:tgtEl>
                                              <p:spTgt spid="14"/>
                                            </p:tgtEl>
                                            <p:attrNameLst>
                                              <p:attrName>style.visibility</p:attrName>
                                            </p:attrNameLst>
                                          </p:cBhvr>
                                          <p:to>
                                            <p:strVal val="visible"/>
                                          </p:to>
                                        </p:set>
                                        <p:animEffect transition="in" filter="randombar(horizontal)">
                                          <p:cBhvr>
                                            <p:cTn id="54"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P spid="5" grpId="0"/>
          <p:bldP spid="6" grpId="0"/>
          <p:bldP spid="7" grpId="0" animBg="1"/>
          <p:bldP spid="8" grpId="0" animBg="1"/>
          <p:bldP spid="9" grpId="0" animBg="1"/>
          <p:bldP spid="10" grpId="0" animBg="1"/>
          <p:bldP spid="11" grpId="0" animBg="1"/>
          <p:bldP spid="12" grpId="0"/>
          <p:bldP spid="13" grpId="0"/>
          <p:bldP spid="14" grpId="0"/>
          <p:bldP spid="15" grpId="0"/>
          <p:bldP spid="16"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40000"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0-#ppt_w/2"/>
                                              </p:val>
                                            </p:tav>
                                            <p:tav tm="100000">
                                              <p:val>
                                                <p:strVal val="#ppt_x"/>
                                              </p:val>
                                            </p:tav>
                                          </p:tavLst>
                                        </p:anim>
                                        <p:anim calcmode="lin" valueType="num">
                                          <p:cBhvr additive="base">
                                            <p:cTn id="8" dur="500" fill="hold"/>
                                            <p:tgtEl>
                                              <p:spTgt spid="11"/>
                                            </p:tgtEl>
                                            <p:attrNameLst>
                                              <p:attrName>ppt_y</p:attrName>
                                            </p:attrNameLst>
                                          </p:cBhvr>
                                          <p:tavLst>
                                            <p:tav tm="0">
                                              <p:val>
                                                <p:strVal val="#ppt_y"/>
                                              </p:val>
                                            </p:tav>
                                            <p:tav tm="100000">
                                              <p:val>
                                                <p:strVal val="#ppt_y"/>
                                              </p:val>
                                            </p:tav>
                                          </p:tavLst>
                                        </p:anim>
                                      </p:childTnLst>
                                    </p:cTn>
                                  </p:par>
                                  <p:par>
                                    <p:cTn id="9" presetID="10" presetClass="entr" presetSubtype="0"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500"/>
                                            <p:tgtEl>
                                              <p:spTgt spid="6"/>
                                            </p:tgtEl>
                                          </p:cBhvr>
                                        </p:animEffect>
                                      </p:childTnLst>
                                    </p:cTn>
                                  </p:par>
                                  <p:par>
                                    <p:cTn id="12" presetID="14" presetClass="entr" presetSubtype="10" fill="hold" grpId="0" nodeType="withEffect">
                                      <p:stCondLst>
                                        <p:cond delay="0"/>
                                      </p:stCondLst>
                                      <p:childTnLst>
                                        <p:set>
                                          <p:cBhvr>
                                            <p:cTn id="13" dur="1" fill="hold">
                                              <p:stCondLst>
                                                <p:cond delay="0"/>
                                              </p:stCondLst>
                                            </p:cTn>
                                            <p:tgtEl>
                                              <p:spTgt spid="12"/>
                                            </p:tgtEl>
                                            <p:attrNameLst>
                                              <p:attrName>style.visibility</p:attrName>
                                            </p:attrNameLst>
                                          </p:cBhvr>
                                          <p:to>
                                            <p:strVal val="visible"/>
                                          </p:to>
                                        </p:set>
                                        <p:animEffect transition="in" filter="randombar(horizontal)">
                                          <p:cBhvr>
                                            <p:cTn id="14" dur="500"/>
                                            <p:tgtEl>
                                              <p:spTgt spid="12"/>
                                            </p:tgtEl>
                                          </p:cBhvr>
                                        </p:animEffect>
                                      </p:childTnLst>
                                    </p:cTn>
                                  </p:par>
                                  <p:par>
                                    <p:cTn id="15" presetID="2" presetClass="entr" presetSubtype="2" accel="40000" fill="hold" grpId="0" nodeType="withEffect">
                                      <p:stCondLst>
                                        <p:cond delay="250"/>
                                      </p:stCondLst>
                                      <p:childTnLst>
                                        <p:set>
                                          <p:cBhvr>
                                            <p:cTn id="16" dur="1" fill="hold">
                                              <p:stCondLst>
                                                <p:cond delay="0"/>
                                              </p:stCondLst>
                                            </p:cTn>
                                            <p:tgtEl>
                                              <p:spTgt spid="10"/>
                                            </p:tgtEl>
                                            <p:attrNameLst>
                                              <p:attrName>style.visibility</p:attrName>
                                            </p:attrNameLst>
                                          </p:cBhvr>
                                          <p:to>
                                            <p:strVal val="visible"/>
                                          </p:to>
                                        </p:set>
                                        <p:anim calcmode="lin" valueType="num">
                                          <p:cBhvr additive="base">
                                            <p:cTn id="17" dur="500" fill="hold"/>
                                            <p:tgtEl>
                                              <p:spTgt spid="10"/>
                                            </p:tgtEl>
                                            <p:attrNameLst>
                                              <p:attrName>ppt_x</p:attrName>
                                            </p:attrNameLst>
                                          </p:cBhvr>
                                          <p:tavLst>
                                            <p:tav tm="0">
                                              <p:val>
                                                <p:strVal val="1+#ppt_w/2"/>
                                              </p:val>
                                            </p:tav>
                                            <p:tav tm="100000">
                                              <p:val>
                                                <p:strVal val="#ppt_x"/>
                                              </p:val>
                                            </p:tav>
                                          </p:tavLst>
                                        </p:anim>
                                        <p:anim calcmode="lin" valueType="num">
                                          <p:cBhvr additive="base">
                                            <p:cTn id="18" dur="500" fill="hold"/>
                                            <p:tgtEl>
                                              <p:spTgt spid="10"/>
                                            </p:tgtEl>
                                            <p:attrNameLst>
                                              <p:attrName>ppt_y</p:attrName>
                                            </p:attrNameLst>
                                          </p:cBhvr>
                                          <p:tavLst>
                                            <p:tav tm="0">
                                              <p:val>
                                                <p:strVal val="#ppt_y"/>
                                              </p:val>
                                            </p:tav>
                                            <p:tav tm="100000">
                                              <p:val>
                                                <p:strVal val="#ppt_y"/>
                                              </p:val>
                                            </p:tav>
                                          </p:tavLst>
                                        </p:anim>
                                      </p:childTnLst>
                                    </p:cTn>
                                  </p:par>
                                  <p:par>
                                    <p:cTn id="19" presetID="10" presetClass="entr" presetSubtype="0" fill="hold" grpId="0" nodeType="withEffect">
                                      <p:stCondLst>
                                        <p:cond delay="250"/>
                                      </p:stCondLst>
                                      <p:childTnLst>
                                        <p:set>
                                          <p:cBhvr>
                                            <p:cTn id="20" dur="1" fill="hold">
                                              <p:stCondLst>
                                                <p:cond delay="0"/>
                                              </p:stCondLst>
                                            </p:cTn>
                                            <p:tgtEl>
                                              <p:spTgt spid="3"/>
                                            </p:tgtEl>
                                            <p:attrNameLst>
                                              <p:attrName>style.visibility</p:attrName>
                                            </p:attrNameLst>
                                          </p:cBhvr>
                                          <p:to>
                                            <p:strVal val="visible"/>
                                          </p:to>
                                        </p:set>
                                        <p:animEffect transition="in" filter="fade">
                                          <p:cBhvr>
                                            <p:cTn id="21" dur="500"/>
                                            <p:tgtEl>
                                              <p:spTgt spid="3"/>
                                            </p:tgtEl>
                                          </p:cBhvr>
                                        </p:animEffect>
                                      </p:childTnLst>
                                    </p:cTn>
                                  </p:par>
                                  <p:par>
                                    <p:cTn id="22" presetID="14" presetClass="entr" presetSubtype="10" fill="hold" grpId="0" nodeType="withEffect">
                                      <p:stCondLst>
                                        <p:cond delay="250"/>
                                      </p:stCondLst>
                                      <p:childTnLst>
                                        <p:set>
                                          <p:cBhvr>
                                            <p:cTn id="23" dur="1" fill="hold">
                                              <p:stCondLst>
                                                <p:cond delay="0"/>
                                              </p:stCondLst>
                                            </p:cTn>
                                            <p:tgtEl>
                                              <p:spTgt spid="16"/>
                                            </p:tgtEl>
                                            <p:attrNameLst>
                                              <p:attrName>style.visibility</p:attrName>
                                            </p:attrNameLst>
                                          </p:cBhvr>
                                          <p:to>
                                            <p:strVal val="visible"/>
                                          </p:to>
                                        </p:set>
                                        <p:animEffect transition="in" filter="randombar(horizontal)">
                                          <p:cBhvr>
                                            <p:cTn id="24" dur="500"/>
                                            <p:tgtEl>
                                              <p:spTgt spid="16"/>
                                            </p:tgtEl>
                                          </p:cBhvr>
                                        </p:animEffect>
                                      </p:childTnLst>
                                    </p:cTn>
                                  </p:par>
                                  <p:par>
                                    <p:cTn id="25" presetID="2" presetClass="entr" presetSubtype="8" accel="40000" fill="hold" grpId="0" nodeType="withEffect">
                                      <p:stCondLst>
                                        <p:cond delay="500"/>
                                      </p:stCondLst>
                                      <p:childTnLst>
                                        <p:set>
                                          <p:cBhvr>
                                            <p:cTn id="26" dur="1" fill="hold">
                                              <p:stCondLst>
                                                <p:cond delay="0"/>
                                              </p:stCondLst>
                                            </p:cTn>
                                            <p:tgtEl>
                                              <p:spTgt spid="9"/>
                                            </p:tgtEl>
                                            <p:attrNameLst>
                                              <p:attrName>style.visibility</p:attrName>
                                            </p:attrNameLst>
                                          </p:cBhvr>
                                          <p:to>
                                            <p:strVal val="visible"/>
                                          </p:to>
                                        </p:set>
                                        <p:anim calcmode="lin" valueType="num">
                                          <p:cBhvr additive="base">
                                            <p:cTn id="27" dur="500" fill="hold"/>
                                            <p:tgtEl>
                                              <p:spTgt spid="9"/>
                                            </p:tgtEl>
                                            <p:attrNameLst>
                                              <p:attrName>ppt_x</p:attrName>
                                            </p:attrNameLst>
                                          </p:cBhvr>
                                          <p:tavLst>
                                            <p:tav tm="0">
                                              <p:val>
                                                <p:strVal val="0-#ppt_w/2"/>
                                              </p:val>
                                            </p:tav>
                                            <p:tav tm="100000">
                                              <p:val>
                                                <p:strVal val="#ppt_x"/>
                                              </p:val>
                                            </p:tav>
                                          </p:tavLst>
                                        </p:anim>
                                        <p:anim calcmode="lin" valueType="num">
                                          <p:cBhvr additive="base">
                                            <p:cTn id="28" dur="500" fill="hold"/>
                                            <p:tgtEl>
                                              <p:spTgt spid="9"/>
                                            </p:tgtEl>
                                            <p:attrNameLst>
                                              <p:attrName>ppt_y</p:attrName>
                                            </p:attrNameLst>
                                          </p:cBhvr>
                                          <p:tavLst>
                                            <p:tav tm="0">
                                              <p:val>
                                                <p:strVal val="#ppt_y"/>
                                              </p:val>
                                            </p:tav>
                                            <p:tav tm="100000">
                                              <p:val>
                                                <p:strVal val="#ppt_y"/>
                                              </p:val>
                                            </p:tav>
                                          </p:tavLst>
                                        </p:anim>
                                      </p:childTnLst>
                                    </p:cTn>
                                  </p:par>
                                  <p:par>
                                    <p:cTn id="29" presetID="10" presetClass="entr" presetSubtype="0" fill="hold" grpId="0" nodeType="withEffect">
                                      <p:stCondLst>
                                        <p:cond delay="500"/>
                                      </p:stCondLst>
                                      <p:childTnLst>
                                        <p:set>
                                          <p:cBhvr>
                                            <p:cTn id="30" dur="1" fill="hold">
                                              <p:stCondLst>
                                                <p:cond delay="0"/>
                                              </p:stCondLst>
                                            </p:cTn>
                                            <p:tgtEl>
                                              <p:spTgt spid="5"/>
                                            </p:tgtEl>
                                            <p:attrNameLst>
                                              <p:attrName>style.visibility</p:attrName>
                                            </p:attrNameLst>
                                          </p:cBhvr>
                                          <p:to>
                                            <p:strVal val="visible"/>
                                          </p:to>
                                        </p:set>
                                        <p:animEffect transition="in" filter="fade">
                                          <p:cBhvr>
                                            <p:cTn id="31" dur="500"/>
                                            <p:tgtEl>
                                              <p:spTgt spid="5"/>
                                            </p:tgtEl>
                                          </p:cBhvr>
                                        </p:animEffect>
                                      </p:childTnLst>
                                    </p:cTn>
                                  </p:par>
                                  <p:par>
                                    <p:cTn id="32" presetID="14" presetClass="entr" presetSubtype="10" fill="hold" grpId="0" nodeType="withEffect">
                                      <p:stCondLst>
                                        <p:cond delay="500"/>
                                      </p:stCondLst>
                                      <p:childTnLst>
                                        <p:set>
                                          <p:cBhvr>
                                            <p:cTn id="33" dur="1" fill="hold">
                                              <p:stCondLst>
                                                <p:cond delay="0"/>
                                              </p:stCondLst>
                                            </p:cTn>
                                            <p:tgtEl>
                                              <p:spTgt spid="13"/>
                                            </p:tgtEl>
                                            <p:attrNameLst>
                                              <p:attrName>style.visibility</p:attrName>
                                            </p:attrNameLst>
                                          </p:cBhvr>
                                          <p:to>
                                            <p:strVal val="visible"/>
                                          </p:to>
                                        </p:set>
                                        <p:animEffect transition="in" filter="randombar(horizontal)">
                                          <p:cBhvr>
                                            <p:cTn id="34" dur="500"/>
                                            <p:tgtEl>
                                              <p:spTgt spid="13"/>
                                            </p:tgtEl>
                                          </p:cBhvr>
                                        </p:animEffect>
                                      </p:childTnLst>
                                    </p:cTn>
                                  </p:par>
                                  <p:par>
                                    <p:cTn id="35" presetID="2" presetClass="entr" presetSubtype="2" accel="40000" fill="hold" grpId="0" nodeType="withEffect">
                                      <p:stCondLst>
                                        <p:cond delay="750"/>
                                      </p:stCondLst>
                                      <p:childTnLst>
                                        <p:set>
                                          <p:cBhvr>
                                            <p:cTn id="36" dur="1" fill="hold">
                                              <p:stCondLst>
                                                <p:cond delay="0"/>
                                              </p:stCondLst>
                                            </p:cTn>
                                            <p:tgtEl>
                                              <p:spTgt spid="8"/>
                                            </p:tgtEl>
                                            <p:attrNameLst>
                                              <p:attrName>style.visibility</p:attrName>
                                            </p:attrNameLst>
                                          </p:cBhvr>
                                          <p:to>
                                            <p:strVal val="visible"/>
                                          </p:to>
                                        </p:set>
                                        <p:anim calcmode="lin" valueType="num">
                                          <p:cBhvr additive="base">
                                            <p:cTn id="37" dur="500" fill="hold"/>
                                            <p:tgtEl>
                                              <p:spTgt spid="8"/>
                                            </p:tgtEl>
                                            <p:attrNameLst>
                                              <p:attrName>ppt_x</p:attrName>
                                            </p:attrNameLst>
                                          </p:cBhvr>
                                          <p:tavLst>
                                            <p:tav tm="0">
                                              <p:val>
                                                <p:strVal val="1+#ppt_w/2"/>
                                              </p:val>
                                            </p:tav>
                                            <p:tav tm="100000">
                                              <p:val>
                                                <p:strVal val="#ppt_x"/>
                                              </p:val>
                                            </p:tav>
                                          </p:tavLst>
                                        </p:anim>
                                        <p:anim calcmode="lin" valueType="num">
                                          <p:cBhvr additive="base">
                                            <p:cTn id="38" dur="500" fill="hold"/>
                                            <p:tgtEl>
                                              <p:spTgt spid="8"/>
                                            </p:tgtEl>
                                            <p:attrNameLst>
                                              <p:attrName>ppt_y</p:attrName>
                                            </p:attrNameLst>
                                          </p:cBhvr>
                                          <p:tavLst>
                                            <p:tav tm="0">
                                              <p:val>
                                                <p:strVal val="#ppt_y"/>
                                              </p:val>
                                            </p:tav>
                                            <p:tav tm="100000">
                                              <p:val>
                                                <p:strVal val="#ppt_y"/>
                                              </p:val>
                                            </p:tav>
                                          </p:tavLst>
                                        </p:anim>
                                      </p:childTnLst>
                                    </p:cTn>
                                  </p:par>
                                  <p:par>
                                    <p:cTn id="39" presetID="10" presetClass="entr" presetSubtype="0" fill="hold" grpId="0" nodeType="withEffect">
                                      <p:stCondLst>
                                        <p:cond delay="750"/>
                                      </p:stCondLst>
                                      <p:childTnLst>
                                        <p:set>
                                          <p:cBhvr>
                                            <p:cTn id="40" dur="1" fill="hold">
                                              <p:stCondLst>
                                                <p:cond delay="0"/>
                                              </p:stCondLst>
                                            </p:cTn>
                                            <p:tgtEl>
                                              <p:spTgt spid="2"/>
                                            </p:tgtEl>
                                            <p:attrNameLst>
                                              <p:attrName>style.visibility</p:attrName>
                                            </p:attrNameLst>
                                          </p:cBhvr>
                                          <p:to>
                                            <p:strVal val="visible"/>
                                          </p:to>
                                        </p:set>
                                        <p:animEffect transition="in" filter="fade">
                                          <p:cBhvr>
                                            <p:cTn id="41" dur="500"/>
                                            <p:tgtEl>
                                              <p:spTgt spid="2"/>
                                            </p:tgtEl>
                                          </p:cBhvr>
                                        </p:animEffect>
                                      </p:childTnLst>
                                    </p:cTn>
                                  </p:par>
                                  <p:par>
                                    <p:cTn id="42" presetID="14" presetClass="entr" presetSubtype="10" fill="hold" grpId="0" nodeType="withEffect">
                                      <p:stCondLst>
                                        <p:cond delay="750"/>
                                      </p:stCondLst>
                                      <p:childTnLst>
                                        <p:set>
                                          <p:cBhvr>
                                            <p:cTn id="43" dur="1" fill="hold">
                                              <p:stCondLst>
                                                <p:cond delay="0"/>
                                              </p:stCondLst>
                                            </p:cTn>
                                            <p:tgtEl>
                                              <p:spTgt spid="15"/>
                                            </p:tgtEl>
                                            <p:attrNameLst>
                                              <p:attrName>style.visibility</p:attrName>
                                            </p:attrNameLst>
                                          </p:cBhvr>
                                          <p:to>
                                            <p:strVal val="visible"/>
                                          </p:to>
                                        </p:set>
                                        <p:animEffect transition="in" filter="randombar(horizontal)">
                                          <p:cBhvr>
                                            <p:cTn id="44" dur="500"/>
                                            <p:tgtEl>
                                              <p:spTgt spid="15"/>
                                            </p:tgtEl>
                                          </p:cBhvr>
                                        </p:animEffect>
                                      </p:childTnLst>
                                    </p:cTn>
                                  </p:par>
                                  <p:par>
                                    <p:cTn id="45" presetID="2" presetClass="entr" presetSubtype="8" accel="40000" fill="hold" grpId="0" nodeType="withEffect">
                                      <p:stCondLst>
                                        <p:cond delay="1000"/>
                                      </p:stCondLst>
                                      <p:childTnLst>
                                        <p:set>
                                          <p:cBhvr>
                                            <p:cTn id="46" dur="1" fill="hold">
                                              <p:stCondLst>
                                                <p:cond delay="0"/>
                                              </p:stCondLst>
                                            </p:cTn>
                                            <p:tgtEl>
                                              <p:spTgt spid="7"/>
                                            </p:tgtEl>
                                            <p:attrNameLst>
                                              <p:attrName>style.visibility</p:attrName>
                                            </p:attrNameLst>
                                          </p:cBhvr>
                                          <p:to>
                                            <p:strVal val="visible"/>
                                          </p:to>
                                        </p:set>
                                        <p:anim calcmode="lin" valueType="num">
                                          <p:cBhvr additive="base">
                                            <p:cTn id="47" dur="500" fill="hold"/>
                                            <p:tgtEl>
                                              <p:spTgt spid="7"/>
                                            </p:tgtEl>
                                            <p:attrNameLst>
                                              <p:attrName>ppt_x</p:attrName>
                                            </p:attrNameLst>
                                          </p:cBhvr>
                                          <p:tavLst>
                                            <p:tav tm="0">
                                              <p:val>
                                                <p:strVal val="0-#ppt_w/2"/>
                                              </p:val>
                                            </p:tav>
                                            <p:tav tm="100000">
                                              <p:val>
                                                <p:strVal val="#ppt_x"/>
                                              </p:val>
                                            </p:tav>
                                          </p:tavLst>
                                        </p:anim>
                                        <p:anim calcmode="lin" valueType="num">
                                          <p:cBhvr additive="base">
                                            <p:cTn id="48" dur="500" fill="hold"/>
                                            <p:tgtEl>
                                              <p:spTgt spid="7"/>
                                            </p:tgtEl>
                                            <p:attrNameLst>
                                              <p:attrName>ppt_y</p:attrName>
                                            </p:attrNameLst>
                                          </p:cBhvr>
                                          <p:tavLst>
                                            <p:tav tm="0">
                                              <p:val>
                                                <p:strVal val="#ppt_y"/>
                                              </p:val>
                                            </p:tav>
                                            <p:tav tm="100000">
                                              <p:val>
                                                <p:strVal val="#ppt_y"/>
                                              </p:val>
                                            </p:tav>
                                          </p:tavLst>
                                        </p:anim>
                                      </p:childTnLst>
                                    </p:cTn>
                                  </p:par>
                                  <p:par>
                                    <p:cTn id="49" presetID="10" presetClass="entr" presetSubtype="0" fill="hold" grpId="0" nodeType="withEffect">
                                      <p:stCondLst>
                                        <p:cond delay="1000"/>
                                      </p:stCondLst>
                                      <p:childTnLst>
                                        <p:set>
                                          <p:cBhvr>
                                            <p:cTn id="50" dur="1" fill="hold">
                                              <p:stCondLst>
                                                <p:cond delay="0"/>
                                              </p:stCondLst>
                                            </p:cTn>
                                            <p:tgtEl>
                                              <p:spTgt spid="4"/>
                                            </p:tgtEl>
                                            <p:attrNameLst>
                                              <p:attrName>style.visibility</p:attrName>
                                            </p:attrNameLst>
                                          </p:cBhvr>
                                          <p:to>
                                            <p:strVal val="visible"/>
                                          </p:to>
                                        </p:set>
                                        <p:animEffect transition="in" filter="fade">
                                          <p:cBhvr>
                                            <p:cTn id="51" dur="500"/>
                                            <p:tgtEl>
                                              <p:spTgt spid="4"/>
                                            </p:tgtEl>
                                          </p:cBhvr>
                                        </p:animEffect>
                                      </p:childTnLst>
                                    </p:cTn>
                                  </p:par>
                                  <p:par>
                                    <p:cTn id="52" presetID="14" presetClass="entr" presetSubtype="10" fill="hold" grpId="0" nodeType="withEffect">
                                      <p:stCondLst>
                                        <p:cond delay="1000"/>
                                      </p:stCondLst>
                                      <p:childTnLst>
                                        <p:set>
                                          <p:cBhvr>
                                            <p:cTn id="53" dur="1" fill="hold">
                                              <p:stCondLst>
                                                <p:cond delay="0"/>
                                              </p:stCondLst>
                                            </p:cTn>
                                            <p:tgtEl>
                                              <p:spTgt spid="14"/>
                                            </p:tgtEl>
                                            <p:attrNameLst>
                                              <p:attrName>style.visibility</p:attrName>
                                            </p:attrNameLst>
                                          </p:cBhvr>
                                          <p:to>
                                            <p:strVal val="visible"/>
                                          </p:to>
                                        </p:set>
                                        <p:animEffect transition="in" filter="randombar(horizontal)">
                                          <p:cBhvr>
                                            <p:cTn id="54"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P spid="5" grpId="0"/>
          <p:bldP spid="6" grpId="0"/>
          <p:bldP spid="7" grpId="0" animBg="1"/>
          <p:bldP spid="8" grpId="0" animBg="1"/>
          <p:bldP spid="9" grpId="0" animBg="1"/>
          <p:bldP spid="10" grpId="0" animBg="1"/>
          <p:bldP spid="11" grpId="0" animBg="1"/>
          <p:bldP spid="12" grpId="0"/>
          <p:bldP spid="13" grpId="0"/>
          <p:bldP spid="14" grpId="0"/>
          <p:bldP spid="15" grpId="0"/>
          <p:bldP spid="16" grpId="0"/>
        </p:bldLst>
      </p:timing>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904982" y="3049516"/>
            <a:ext cx="2255524" cy="1476520"/>
            <a:chOff x="1904981" y="3049516"/>
            <a:chExt cx="2255524" cy="1476520"/>
          </a:xfrm>
        </p:grpSpPr>
        <p:sp>
          <p:nvSpPr>
            <p:cNvPr id="3" name="Freeform 5"/>
            <p:cNvSpPr/>
            <p:nvPr/>
          </p:nvSpPr>
          <p:spPr bwMode="auto">
            <a:xfrm>
              <a:off x="1904981" y="3049516"/>
              <a:ext cx="2255524" cy="1476520"/>
            </a:xfrm>
            <a:custGeom>
              <a:avLst/>
              <a:gdLst>
                <a:gd name="T0" fmla="*/ 3256 w 3324"/>
                <a:gd name="T1" fmla="*/ 470 h 2157"/>
                <a:gd name="T2" fmla="*/ 1880 w 3324"/>
                <a:gd name="T3" fmla="*/ 2056 h 2157"/>
                <a:gd name="T4" fmla="*/ 1880 w 3324"/>
                <a:gd name="T5" fmla="*/ 2056 h 2157"/>
                <a:gd name="T6" fmla="*/ 1663 w 3324"/>
                <a:gd name="T7" fmla="*/ 2157 h 2157"/>
                <a:gd name="T8" fmla="*/ 1451 w 3324"/>
                <a:gd name="T9" fmla="*/ 2062 h 2157"/>
                <a:gd name="T10" fmla="*/ 1450 w 3324"/>
                <a:gd name="T11" fmla="*/ 2062 h 2157"/>
                <a:gd name="T12" fmla="*/ 83 w 3324"/>
                <a:gd name="T13" fmla="*/ 485 h 2157"/>
                <a:gd name="T14" fmla="*/ 0 w 3324"/>
                <a:gd name="T15" fmla="*/ 284 h 2157"/>
                <a:gd name="T16" fmla="*/ 283 w 3324"/>
                <a:gd name="T17" fmla="*/ 0 h 2157"/>
                <a:gd name="T18" fmla="*/ 283 w 3324"/>
                <a:gd name="T19" fmla="*/ 0 h 2157"/>
                <a:gd name="T20" fmla="*/ 284 w 3324"/>
                <a:gd name="T21" fmla="*/ 0 h 2157"/>
                <a:gd name="T22" fmla="*/ 3039 w 3324"/>
                <a:gd name="T23" fmla="*/ 0 h 2157"/>
                <a:gd name="T24" fmla="*/ 3039 w 3324"/>
                <a:gd name="T25" fmla="*/ 0 h 2157"/>
                <a:gd name="T26" fmla="*/ 3040 w 3324"/>
                <a:gd name="T27" fmla="*/ 0 h 2157"/>
                <a:gd name="T28" fmla="*/ 3324 w 3324"/>
                <a:gd name="T29" fmla="*/ 284 h 2157"/>
                <a:gd name="T30" fmla="*/ 3256 w 3324"/>
                <a:gd name="T31" fmla="*/ 470 h 2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324" h="2157">
                  <a:moveTo>
                    <a:pt x="3256" y="470"/>
                  </a:moveTo>
                  <a:lnTo>
                    <a:pt x="1880" y="2056"/>
                  </a:lnTo>
                  <a:lnTo>
                    <a:pt x="1880" y="2056"/>
                  </a:lnTo>
                  <a:cubicBezTo>
                    <a:pt x="1828" y="2118"/>
                    <a:pt x="1750" y="2157"/>
                    <a:pt x="1663" y="2157"/>
                  </a:cubicBezTo>
                  <a:cubicBezTo>
                    <a:pt x="1578" y="2157"/>
                    <a:pt x="1503" y="2120"/>
                    <a:pt x="1451" y="2062"/>
                  </a:cubicBezTo>
                  <a:lnTo>
                    <a:pt x="1450" y="2062"/>
                  </a:lnTo>
                  <a:lnTo>
                    <a:pt x="83" y="485"/>
                  </a:lnTo>
                  <a:cubicBezTo>
                    <a:pt x="32" y="433"/>
                    <a:pt x="0" y="363"/>
                    <a:pt x="0" y="284"/>
                  </a:cubicBezTo>
                  <a:cubicBezTo>
                    <a:pt x="0" y="128"/>
                    <a:pt x="127" y="1"/>
                    <a:pt x="283" y="0"/>
                  </a:cubicBezTo>
                  <a:lnTo>
                    <a:pt x="283" y="0"/>
                  </a:lnTo>
                  <a:lnTo>
                    <a:pt x="284" y="0"/>
                  </a:lnTo>
                  <a:lnTo>
                    <a:pt x="3039" y="0"/>
                  </a:lnTo>
                  <a:lnTo>
                    <a:pt x="3039" y="0"/>
                  </a:lnTo>
                  <a:lnTo>
                    <a:pt x="3040" y="0"/>
                  </a:lnTo>
                  <a:cubicBezTo>
                    <a:pt x="3197" y="0"/>
                    <a:pt x="3324" y="127"/>
                    <a:pt x="3324" y="284"/>
                  </a:cubicBezTo>
                  <a:cubicBezTo>
                    <a:pt x="3324" y="355"/>
                    <a:pt x="3299" y="420"/>
                    <a:pt x="3256" y="470"/>
                  </a:cubicBezTo>
                  <a:close/>
                </a:path>
              </a:pathLst>
            </a:custGeom>
            <a:solidFill>
              <a:schemeClr val="accent1"/>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schemeClr val="tx1">
                    <a:lumMod val="75000"/>
                    <a:lumOff val="25000"/>
                  </a:schemeClr>
                </a:solidFill>
                <a:latin typeface="+mn-ea"/>
              </a:endParaRPr>
            </a:p>
          </p:txBody>
        </p:sp>
        <p:grpSp>
          <p:nvGrpSpPr>
            <p:cNvPr id="4" name="组合 3"/>
            <p:cNvGrpSpPr/>
            <p:nvPr/>
          </p:nvGrpSpPr>
          <p:grpSpPr>
            <a:xfrm>
              <a:off x="2709623" y="3293372"/>
              <a:ext cx="646240" cy="532372"/>
              <a:chOff x="215901" y="1787525"/>
              <a:chExt cx="693738" cy="571500"/>
            </a:xfrm>
            <a:solidFill>
              <a:schemeClr val="bg1"/>
            </a:solidFill>
          </p:grpSpPr>
          <p:sp>
            <p:nvSpPr>
              <p:cNvPr id="5" name="Freeform 13"/>
              <p:cNvSpPr>
                <a:spLocks noEditPoints="1"/>
              </p:cNvSpPr>
              <p:nvPr/>
            </p:nvSpPr>
            <p:spPr bwMode="auto">
              <a:xfrm>
                <a:off x="215901" y="1787525"/>
                <a:ext cx="693738" cy="571500"/>
              </a:xfrm>
              <a:custGeom>
                <a:avLst/>
                <a:gdLst>
                  <a:gd name="T0" fmla="*/ 166 w 182"/>
                  <a:gd name="T1" fmla="*/ 0 h 152"/>
                  <a:gd name="T2" fmla="*/ 15 w 182"/>
                  <a:gd name="T3" fmla="*/ 0 h 152"/>
                  <a:gd name="T4" fmla="*/ 0 w 182"/>
                  <a:gd name="T5" fmla="*/ 15 h 152"/>
                  <a:gd name="T6" fmla="*/ 0 w 182"/>
                  <a:gd name="T7" fmla="*/ 107 h 152"/>
                  <a:gd name="T8" fmla="*/ 15 w 182"/>
                  <a:gd name="T9" fmla="*/ 123 h 152"/>
                  <a:gd name="T10" fmla="*/ 70 w 182"/>
                  <a:gd name="T11" fmla="*/ 123 h 152"/>
                  <a:gd name="T12" fmla="*/ 70 w 182"/>
                  <a:gd name="T13" fmla="*/ 142 h 152"/>
                  <a:gd name="T14" fmla="*/ 27 w 182"/>
                  <a:gd name="T15" fmla="*/ 142 h 152"/>
                  <a:gd name="T16" fmla="*/ 17 w 182"/>
                  <a:gd name="T17" fmla="*/ 152 h 152"/>
                  <a:gd name="T18" fmla="*/ 164 w 182"/>
                  <a:gd name="T19" fmla="*/ 152 h 152"/>
                  <a:gd name="T20" fmla="*/ 155 w 182"/>
                  <a:gd name="T21" fmla="*/ 142 h 152"/>
                  <a:gd name="T22" fmla="*/ 111 w 182"/>
                  <a:gd name="T23" fmla="*/ 142 h 152"/>
                  <a:gd name="T24" fmla="*/ 111 w 182"/>
                  <a:gd name="T25" fmla="*/ 123 h 152"/>
                  <a:gd name="T26" fmla="*/ 166 w 182"/>
                  <a:gd name="T27" fmla="*/ 123 h 152"/>
                  <a:gd name="T28" fmla="*/ 182 w 182"/>
                  <a:gd name="T29" fmla="*/ 107 h 152"/>
                  <a:gd name="T30" fmla="*/ 182 w 182"/>
                  <a:gd name="T31" fmla="*/ 15 h 152"/>
                  <a:gd name="T32" fmla="*/ 166 w 182"/>
                  <a:gd name="T33" fmla="*/ 0 h 152"/>
                  <a:gd name="T34" fmla="*/ 172 w 182"/>
                  <a:gd name="T35" fmla="*/ 107 h 152"/>
                  <a:gd name="T36" fmla="*/ 166 w 182"/>
                  <a:gd name="T37" fmla="*/ 112 h 152"/>
                  <a:gd name="T38" fmla="*/ 15 w 182"/>
                  <a:gd name="T39" fmla="*/ 112 h 152"/>
                  <a:gd name="T40" fmla="*/ 10 w 182"/>
                  <a:gd name="T41" fmla="*/ 107 h 152"/>
                  <a:gd name="T42" fmla="*/ 10 w 182"/>
                  <a:gd name="T43" fmla="*/ 15 h 152"/>
                  <a:gd name="T44" fmla="*/ 15 w 182"/>
                  <a:gd name="T45" fmla="*/ 10 h 152"/>
                  <a:gd name="T46" fmla="*/ 166 w 182"/>
                  <a:gd name="T47" fmla="*/ 10 h 152"/>
                  <a:gd name="T48" fmla="*/ 172 w 182"/>
                  <a:gd name="T49" fmla="*/ 15 h 152"/>
                  <a:gd name="T50" fmla="*/ 172 w 182"/>
                  <a:gd name="T51" fmla="*/ 107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82" h="152">
                    <a:moveTo>
                      <a:pt x="166" y="0"/>
                    </a:moveTo>
                    <a:cubicBezTo>
                      <a:pt x="15" y="0"/>
                      <a:pt x="15" y="0"/>
                      <a:pt x="15" y="0"/>
                    </a:cubicBezTo>
                    <a:cubicBezTo>
                      <a:pt x="7" y="0"/>
                      <a:pt x="0" y="7"/>
                      <a:pt x="0" y="15"/>
                    </a:cubicBezTo>
                    <a:cubicBezTo>
                      <a:pt x="0" y="107"/>
                      <a:pt x="0" y="107"/>
                      <a:pt x="0" y="107"/>
                    </a:cubicBezTo>
                    <a:cubicBezTo>
                      <a:pt x="0" y="116"/>
                      <a:pt x="7" y="123"/>
                      <a:pt x="15" y="123"/>
                    </a:cubicBezTo>
                    <a:cubicBezTo>
                      <a:pt x="70" y="123"/>
                      <a:pt x="70" y="123"/>
                      <a:pt x="70" y="123"/>
                    </a:cubicBezTo>
                    <a:cubicBezTo>
                      <a:pt x="70" y="142"/>
                      <a:pt x="70" y="142"/>
                      <a:pt x="70" y="142"/>
                    </a:cubicBezTo>
                    <a:cubicBezTo>
                      <a:pt x="27" y="142"/>
                      <a:pt x="27" y="142"/>
                      <a:pt x="27" y="142"/>
                    </a:cubicBezTo>
                    <a:cubicBezTo>
                      <a:pt x="21" y="142"/>
                      <a:pt x="17" y="147"/>
                      <a:pt x="17" y="152"/>
                    </a:cubicBezTo>
                    <a:cubicBezTo>
                      <a:pt x="164" y="152"/>
                      <a:pt x="164" y="152"/>
                      <a:pt x="164" y="152"/>
                    </a:cubicBezTo>
                    <a:cubicBezTo>
                      <a:pt x="164" y="147"/>
                      <a:pt x="160" y="142"/>
                      <a:pt x="155" y="142"/>
                    </a:cubicBezTo>
                    <a:cubicBezTo>
                      <a:pt x="111" y="142"/>
                      <a:pt x="111" y="142"/>
                      <a:pt x="111" y="142"/>
                    </a:cubicBezTo>
                    <a:cubicBezTo>
                      <a:pt x="111" y="123"/>
                      <a:pt x="111" y="123"/>
                      <a:pt x="111" y="123"/>
                    </a:cubicBezTo>
                    <a:cubicBezTo>
                      <a:pt x="166" y="123"/>
                      <a:pt x="166" y="123"/>
                      <a:pt x="166" y="123"/>
                    </a:cubicBezTo>
                    <a:cubicBezTo>
                      <a:pt x="175" y="123"/>
                      <a:pt x="182" y="116"/>
                      <a:pt x="182" y="107"/>
                    </a:cubicBezTo>
                    <a:cubicBezTo>
                      <a:pt x="182" y="15"/>
                      <a:pt x="182" y="15"/>
                      <a:pt x="182" y="15"/>
                    </a:cubicBezTo>
                    <a:cubicBezTo>
                      <a:pt x="182" y="7"/>
                      <a:pt x="175" y="0"/>
                      <a:pt x="166" y="0"/>
                    </a:cubicBezTo>
                    <a:close/>
                    <a:moveTo>
                      <a:pt x="172" y="107"/>
                    </a:moveTo>
                    <a:cubicBezTo>
                      <a:pt x="172" y="110"/>
                      <a:pt x="169" y="112"/>
                      <a:pt x="166" y="112"/>
                    </a:cubicBezTo>
                    <a:cubicBezTo>
                      <a:pt x="15" y="112"/>
                      <a:pt x="15" y="112"/>
                      <a:pt x="15" y="112"/>
                    </a:cubicBezTo>
                    <a:cubicBezTo>
                      <a:pt x="12" y="112"/>
                      <a:pt x="10" y="110"/>
                      <a:pt x="10" y="107"/>
                    </a:cubicBezTo>
                    <a:cubicBezTo>
                      <a:pt x="10" y="15"/>
                      <a:pt x="10" y="15"/>
                      <a:pt x="10" y="15"/>
                    </a:cubicBezTo>
                    <a:cubicBezTo>
                      <a:pt x="10" y="12"/>
                      <a:pt x="12" y="10"/>
                      <a:pt x="15" y="10"/>
                    </a:cubicBezTo>
                    <a:cubicBezTo>
                      <a:pt x="166" y="10"/>
                      <a:pt x="166" y="10"/>
                      <a:pt x="166" y="10"/>
                    </a:cubicBezTo>
                    <a:cubicBezTo>
                      <a:pt x="169" y="10"/>
                      <a:pt x="172" y="12"/>
                      <a:pt x="172" y="15"/>
                    </a:cubicBezTo>
                    <a:lnTo>
                      <a:pt x="172" y="107"/>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dirty="0">
                  <a:solidFill>
                    <a:schemeClr val="tx1">
                      <a:lumMod val="75000"/>
                      <a:lumOff val="25000"/>
                    </a:schemeClr>
                  </a:solidFill>
                  <a:latin typeface="+mn-ea"/>
                </a:endParaRPr>
              </a:p>
            </p:txBody>
          </p:sp>
          <p:sp>
            <p:nvSpPr>
              <p:cNvPr id="6" name="Freeform 14"/>
              <p:cNvSpPr>
                <a:spLocks noEditPoints="1"/>
              </p:cNvSpPr>
              <p:nvPr/>
            </p:nvSpPr>
            <p:spPr bwMode="auto">
              <a:xfrm>
                <a:off x="409576" y="1866900"/>
                <a:ext cx="301625" cy="296863"/>
              </a:xfrm>
              <a:custGeom>
                <a:avLst/>
                <a:gdLst>
                  <a:gd name="T0" fmla="*/ 0 w 79"/>
                  <a:gd name="T1" fmla="*/ 40 h 79"/>
                  <a:gd name="T2" fmla="*/ 79 w 79"/>
                  <a:gd name="T3" fmla="*/ 40 h 79"/>
                  <a:gd name="T4" fmla="*/ 38 w 79"/>
                  <a:gd name="T5" fmla="*/ 5 h 79"/>
                  <a:gd name="T6" fmla="*/ 25 w 79"/>
                  <a:gd name="T7" fmla="*/ 18 h 79"/>
                  <a:gd name="T8" fmla="*/ 38 w 79"/>
                  <a:gd name="T9" fmla="*/ 23 h 79"/>
                  <a:gd name="T10" fmla="*/ 21 w 79"/>
                  <a:gd name="T11" fmla="*/ 38 h 79"/>
                  <a:gd name="T12" fmla="*/ 38 w 79"/>
                  <a:gd name="T13" fmla="*/ 23 h 79"/>
                  <a:gd name="T14" fmla="*/ 38 w 79"/>
                  <a:gd name="T15" fmla="*/ 57 h 79"/>
                  <a:gd name="T16" fmla="*/ 21 w 79"/>
                  <a:gd name="T17" fmla="*/ 42 h 79"/>
                  <a:gd name="T18" fmla="*/ 38 w 79"/>
                  <a:gd name="T19" fmla="*/ 61 h 79"/>
                  <a:gd name="T20" fmla="*/ 25 w 79"/>
                  <a:gd name="T21" fmla="*/ 62 h 79"/>
                  <a:gd name="T22" fmla="*/ 41 w 79"/>
                  <a:gd name="T23" fmla="*/ 74 h 79"/>
                  <a:gd name="T24" fmla="*/ 54 w 79"/>
                  <a:gd name="T25" fmla="*/ 62 h 79"/>
                  <a:gd name="T26" fmla="*/ 41 w 79"/>
                  <a:gd name="T27" fmla="*/ 57 h 79"/>
                  <a:gd name="T28" fmla="*/ 58 w 79"/>
                  <a:gd name="T29" fmla="*/ 42 h 79"/>
                  <a:gd name="T30" fmla="*/ 41 w 79"/>
                  <a:gd name="T31" fmla="*/ 57 h 79"/>
                  <a:gd name="T32" fmla="*/ 41 w 79"/>
                  <a:gd name="T33" fmla="*/ 23 h 79"/>
                  <a:gd name="T34" fmla="*/ 58 w 79"/>
                  <a:gd name="T35" fmla="*/ 38 h 79"/>
                  <a:gd name="T36" fmla="*/ 42 w 79"/>
                  <a:gd name="T37" fmla="*/ 19 h 79"/>
                  <a:gd name="T38" fmla="*/ 54 w 79"/>
                  <a:gd name="T39" fmla="*/ 18 h 79"/>
                  <a:gd name="T40" fmla="*/ 50 w 79"/>
                  <a:gd name="T41" fmla="*/ 5 h 79"/>
                  <a:gd name="T42" fmla="*/ 58 w 79"/>
                  <a:gd name="T43" fmla="*/ 17 h 79"/>
                  <a:gd name="T44" fmla="*/ 21 w 79"/>
                  <a:gd name="T45" fmla="*/ 17 h 79"/>
                  <a:gd name="T46" fmla="*/ 29 w 79"/>
                  <a:gd name="T47" fmla="*/ 5 h 79"/>
                  <a:gd name="T48" fmla="*/ 20 w 79"/>
                  <a:gd name="T49" fmla="*/ 20 h 79"/>
                  <a:gd name="T50" fmla="*/ 4 w 79"/>
                  <a:gd name="T51" fmla="*/ 38 h 79"/>
                  <a:gd name="T52" fmla="*/ 20 w 79"/>
                  <a:gd name="T53" fmla="*/ 20 h 79"/>
                  <a:gd name="T54" fmla="*/ 20 w 79"/>
                  <a:gd name="T55" fmla="*/ 60 h 79"/>
                  <a:gd name="T56" fmla="*/ 4 w 79"/>
                  <a:gd name="T57" fmla="*/ 42 h 79"/>
                  <a:gd name="T58" fmla="*/ 21 w 79"/>
                  <a:gd name="T59" fmla="*/ 63 h 79"/>
                  <a:gd name="T60" fmla="*/ 15 w 79"/>
                  <a:gd name="T61" fmla="*/ 66 h 79"/>
                  <a:gd name="T62" fmla="*/ 58 w 79"/>
                  <a:gd name="T63" fmla="*/ 63 h 79"/>
                  <a:gd name="T64" fmla="*/ 50 w 79"/>
                  <a:gd name="T65" fmla="*/ 74 h 79"/>
                  <a:gd name="T66" fmla="*/ 59 w 79"/>
                  <a:gd name="T67" fmla="*/ 60 h 79"/>
                  <a:gd name="T68" fmla="*/ 76 w 79"/>
                  <a:gd name="T69" fmla="*/ 42 h 79"/>
                  <a:gd name="T70" fmla="*/ 59 w 79"/>
                  <a:gd name="T71" fmla="*/ 60 h 79"/>
                  <a:gd name="T72" fmla="*/ 59 w 79"/>
                  <a:gd name="T73" fmla="*/ 20 h 79"/>
                  <a:gd name="T74" fmla="*/ 76 w 79"/>
                  <a:gd name="T75" fmla="*/ 38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9" h="79">
                    <a:moveTo>
                      <a:pt x="40" y="0"/>
                    </a:moveTo>
                    <a:cubicBezTo>
                      <a:pt x="18" y="0"/>
                      <a:pt x="0" y="18"/>
                      <a:pt x="0" y="40"/>
                    </a:cubicBezTo>
                    <a:cubicBezTo>
                      <a:pt x="0" y="62"/>
                      <a:pt x="18" y="79"/>
                      <a:pt x="40" y="79"/>
                    </a:cubicBezTo>
                    <a:cubicBezTo>
                      <a:pt x="62" y="79"/>
                      <a:pt x="79" y="62"/>
                      <a:pt x="79" y="40"/>
                    </a:cubicBezTo>
                    <a:cubicBezTo>
                      <a:pt x="79" y="18"/>
                      <a:pt x="62" y="0"/>
                      <a:pt x="40" y="0"/>
                    </a:cubicBezTo>
                    <a:close/>
                    <a:moveTo>
                      <a:pt x="38" y="5"/>
                    </a:moveTo>
                    <a:cubicBezTo>
                      <a:pt x="38" y="19"/>
                      <a:pt x="38" y="19"/>
                      <a:pt x="38" y="19"/>
                    </a:cubicBezTo>
                    <a:cubicBezTo>
                      <a:pt x="34" y="19"/>
                      <a:pt x="29" y="19"/>
                      <a:pt x="25" y="18"/>
                    </a:cubicBezTo>
                    <a:cubicBezTo>
                      <a:pt x="29" y="11"/>
                      <a:pt x="33" y="6"/>
                      <a:pt x="38" y="5"/>
                    </a:cubicBezTo>
                    <a:close/>
                    <a:moveTo>
                      <a:pt x="38" y="23"/>
                    </a:moveTo>
                    <a:cubicBezTo>
                      <a:pt x="38" y="38"/>
                      <a:pt x="38" y="38"/>
                      <a:pt x="38" y="38"/>
                    </a:cubicBezTo>
                    <a:cubicBezTo>
                      <a:pt x="21" y="38"/>
                      <a:pt x="21" y="38"/>
                      <a:pt x="21" y="38"/>
                    </a:cubicBezTo>
                    <a:cubicBezTo>
                      <a:pt x="21" y="32"/>
                      <a:pt x="22" y="26"/>
                      <a:pt x="24" y="21"/>
                    </a:cubicBezTo>
                    <a:cubicBezTo>
                      <a:pt x="29" y="22"/>
                      <a:pt x="33" y="22"/>
                      <a:pt x="38" y="23"/>
                    </a:cubicBezTo>
                    <a:close/>
                    <a:moveTo>
                      <a:pt x="38" y="42"/>
                    </a:moveTo>
                    <a:cubicBezTo>
                      <a:pt x="38" y="57"/>
                      <a:pt x="38" y="57"/>
                      <a:pt x="38" y="57"/>
                    </a:cubicBezTo>
                    <a:cubicBezTo>
                      <a:pt x="33" y="57"/>
                      <a:pt x="29" y="58"/>
                      <a:pt x="24" y="59"/>
                    </a:cubicBezTo>
                    <a:cubicBezTo>
                      <a:pt x="22" y="54"/>
                      <a:pt x="21" y="48"/>
                      <a:pt x="21" y="42"/>
                    </a:cubicBezTo>
                    <a:lnTo>
                      <a:pt x="38" y="42"/>
                    </a:lnTo>
                    <a:close/>
                    <a:moveTo>
                      <a:pt x="38" y="61"/>
                    </a:moveTo>
                    <a:cubicBezTo>
                      <a:pt x="38" y="74"/>
                      <a:pt x="38" y="74"/>
                      <a:pt x="38" y="74"/>
                    </a:cubicBezTo>
                    <a:cubicBezTo>
                      <a:pt x="33" y="73"/>
                      <a:pt x="29" y="69"/>
                      <a:pt x="25" y="62"/>
                    </a:cubicBezTo>
                    <a:cubicBezTo>
                      <a:pt x="29" y="61"/>
                      <a:pt x="34" y="61"/>
                      <a:pt x="38" y="61"/>
                    </a:cubicBezTo>
                    <a:close/>
                    <a:moveTo>
                      <a:pt x="41" y="74"/>
                    </a:moveTo>
                    <a:cubicBezTo>
                      <a:pt x="41" y="61"/>
                      <a:pt x="41" y="61"/>
                      <a:pt x="41" y="61"/>
                    </a:cubicBezTo>
                    <a:cubicBezTo>
                      <a:pt x="46" y="61"/>
                      <a:pt x="50" y="61"/>
                      <a:pt x="54" y="62"/>
                    </a:cubicBezTo>
                    <a:cubicBezTo>
                      <a:pt x="51" y="69"/>
                      <a:pt x="46" y="74"/>
                      <a:pt x="41" y="74"/>
                    </a:cubicBezTo>
                    <a:close/>
                    <a:moveTo>
                      <a:pt x="41" y="57"/>
                    </a:moveTo>
                    <a:cubicBezTo>
                      <a:pt x="41" y="42"/>
                      <a:pt x="41" y="42"/>
                      <a:pt x="41" y="42"/>
                    </a:cubicBezTo>
                    <a:cubicBezTo>
                      <a:pt x="58" y="42"/>
                      <a:pt x="58" y="42"/>
                      <a:pt x="58" y="42"/>
                    </a:cubicBezTo>
                    <a:cubicBezTo>
                      <a:pt x="58" y="48"/>
                      <a:pt x="57" y="54"/>
                      <a:pt x="55" y="59"/>
                    </a:cubicBezTo>
                    <a:cubicBezTo>
                      <a:pt x="51" y="58"/>
                      <a:pt x="46" y="57"/>
                      <a:pt x="41" y="57"/>
                    </a:cubicBezTo>
                    <a:close/>
                    <a:moveTo>
                      <a:pt x="41" y="38"/>
                    </a:moveTo>
                    <a:cubicBezTo>
                      <a:pt x="41" y="23"/>
                      <a:pt x="41" y="23"/>
                      <a:pt x="41" y="23"/>
                    </a:cubicBezTo>
                    <a:cubicBezTo>
                      <a:pt x="46" y="22"/>
                      <a:pt x="51" y="22"/>
                      <a:pt x="55" y="21"/>
                    </a:cubicBezTo>
                    <a:cubicBezTo>
                      <a:pt x="57" y="26"/>
                      <a:pt x="58" y="32"/>
                      <a:pt x="58" y="38"/>
                    </a:cubicBezTo>
                    <a:lnTo>
                      <a:pt x="41" y="38"/>
                    </a:lnTo>
                    <a:close/>
                    <a:moveTo>
                      <a:pt x="42" y="19"/>
                    </a:moveTo>
                    <a:cubicBezTo>
                      <a:pt x="42" y="5"/>
                      <a:pt x="42" y="5"/>
                      <a:pt x="42" y="5"/>
                    </a:cubicBezTo>
                    <a:cubicBezTo>
                      <a:pt x="46" y="6"/>
                      <a:pt x="51" y="11"/>
                      <a:pt x="54" y="18"/>
                    </a:cubicBezTo>
                    <a:cubicBezTo>
                      <a:pt x="50" y="19"/>
                      <a:pt x="46" y="19"/>
                      <a:pt x="42" y="19"/>
                    </a:cubicBezTo>
                    <a:close/>
                    <a:moveTo>
                      <a:pt x="50" y="5"/>
                    </a:moveTo>
                    <a:cubicBezTo>
                      <a:pt x="56" y="7"/>
                      <a:pt x="61" y="10"/>
                      <a:pt x="65" y="14"/>
                    </a:cubicBezTo>
                    <a:cubicBezTo>
                      <a:pt x="63" y="15"/>
                      <a:pt x="60" y="16"/>
                      <a:pt x="58" y="17"/>
                    </a:cubicBezTo>
                    <a:cubicBezTo>
                      <a:pt x="56" y="12"/>
                      <a:pt x="53" y="8"/>
                      <a:pt x="50" y="5"/>
                    </a:cubicBezTo>
                    <a:close/>
                    <a:moveTo>
                      <a:pt x="21" y="17"/>
                    </a:moveTo>
                    <a:cubicBezTo>
                      <a:pt x="19" y="16"/>
                      <a:pt x="17" y="15"/>
                      <a:pt x="15" y="14"/>
                    </a:cubicBezTo>
                    <a:cubicBezTo>
                      <a:pt x="19" y="10"/>
                      <a:pt x="24" y="7"/>
                      <a:pt x="29" y="5"/>
                    </a:cubicBezTo>
                    <a:cubicBezTo>
                      <a:pt x="26" y="8"/>
                      <a:pt x="23" y="12"/>
                      <a:pt x="21" y="17"/>
                    </a:cubicBezTo>
                    <a:close/>
                    <a:moveTo>
                      <a:pt x="20" y="20"/>
                    </a:moveTo>
                    <a:cubicBezTo>
                      <a:pt x="18" y="25"/>
                      <a:pt x="17" y="31"/>
                      <a:pt x="17" y="38"/>
                    </a:cubicBezTo>
                    <a:cubicBezTo>
                      <a:pt x="4" y="38"/>
                      <a:pt x="4" y="38"/>
                      <a:pt x="4" y="38"/>
                    </a:cubicBezTo>
                    <a:cubicBezTo>
                      <a:pt x="4" y="30"/>
                      <a:pt x="7" y="22"/>
                      <a:pt x="12" y="17"/>
                    </a:cubicBezTo>
                    <a:cubicBezTo>
                      <a:pt x="15" y="18"/>
                      <a:pt x="17" y="19"/>
                      <a:pt x="20" y="20"/>
                    </a:cubicBezTo>
                    <a:close/>
                    <a:moveTo>
                      <a:pt x="17" y="42"/>
                    </a:moveTo>
                    <a:cubicBezTo>
                      <a:pt x="17" y="48"/>
                      <a:pt x="18" y="55"/>
                      <a:pt x="20" y="60"/>
                    </a:cubicBezTo>
                    <a:cubicBezTo>
                      <a:pt x="17" y="61"/>
                      <a:pt x="15" y="62"/>
                      <a:pt x="12" y="63"/>
                    </a:cubicBezTo>
                    <a:cubicBezTo>
                      <a:pt x="7" y="57"/>
                      <a:pt x="4" y="50"/>
                      <a:pt x="4" y="42"/>
                    </a:cubicBezTo>
                    <a:lnTo>
                      <a:pt x="17" y="42"/>
                    </a:lnTo>
                    <a:close/>
                    <a:moveTo>
                      <a:pt x="21" y="63"/>
                    </a:moveTo>
                    <a:cubicBezTo>
                      <a:pt x="23" y="68"/>
                      <a:pt x="26" y="72"/>
                      <a:pt x="29" y="74"/>
                    </a:cubicBezTo>
                    <a:cubicBezTo>
                      <a:pt x="24" y="73"/>
                      <a:pt x="19" y="70"/>
                      <a:pt x="15" y="66"/>
                    </a:cubicBezTo>
                    <a:cubicBezTo>
                      <a:pt x="17" y="65"/>
                      <a:pt x="19" y="64"/>
                      <a:pt x="21" y="63"/>
                    </a:cubicBezTo>
                    <a:close/>
                    <a:moveTo>
                      <a:pt x="58" y="63"/>
                    </a:moveTo>
                    <a:cubicBezTo>
                      <a:pt x="60" y="64"/>
                      <a:pt x="63" y="65"/>
                      <a:pt x="65" y="66"/>
                    </a:cubicBezTo>
                    <a:cubicBezTo>
                      <a:pt x="61" y="70"/>
                      <a:pt x="56" y="73"/>
                      <a:pt x="50" y="74"/>
                    </a:cubicBezTo>
                    <a:cubicBezTo>
                      <a:pt x="53" y="72"/>
                      <a:pt x="56" y="68"/>
                      <a:pt x="58" y="63"/>
                    </a:cubicBezTo>
                    <a:close/>
                    <a:moveTo>
                      <a:pt x="59" y="60"/>
                    </a:moveTo>
                    <a:cubicBezTo>
                      <a:pt x="61" y="55"/>
                      <a:pt x="62" y="48"/>
                      <a:pt x="62" y="42"/>
                    </a:cubicBezTo>
                    <a:cubicBezTo>
                      <a:pt x="76" y="42"/>
                      <a:pt x="76" y="42"/>
                      <a:pt x="76" y="42"/>
                    </a:cubicBezTo>
                    <a:cubicBezTo>
                      <a:pt x="75" y="50"/>
                      <a:pt x="72" y="57"/>
                      <a:pt x="67" y="63"/>
                    </a:cubicBezTo>
                    <a:cubicBezTo>
                      <a:pt x="65" y="62"/>
                      <a:pt x="62" y="61"/>
                      <a:pt x="59" y="60"/>
                    </a:cubicBezTo>
                    <a:close/>
                    <a:moveTo>
                      <a:pt x="62" y="38"/>
                    </a:moveTo>
                    <a:cubicBezTo>
                      <a:pt x="62" y="31"/>
                      <a:pt x="61" y="25"/>
                      <a:pt x="59" y="20"/>
                    </a:cubicBezTo>
                    <a:cubicBezTo>
                      <a:pt x="62" y="19"/>
                      <a:pt x="65" y="18"/>
                      <a:pt x="67" y="17"/>
                    </a:cubicBezTo>
                    <a:cubicBezTo>
                      <a:pt x="72" y="22"/>
                      <a:pt x="75" y="30"/>
                      <a:pt x="76" y="38"/>
                    </a:cubicBezTo>
                    <a:lnTo>
                      <a:pt x="62" y="3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tx1">
                      <a:lumMod val="75000"/>
                      <a:lumOff val="25000"/>
                    </a:schemeClr>
                  </a:solidFill>
                  <a:latin typeface="+mn-ea"/>
                </a:endParaRPr>
              </a:p>
            </p:txBody>
          </p:sp>
        </p:grpSp>
      </p:grpSp>
      <p:grpSp>
        <p:nvGrpSpPr>
          <p:cNvPr id="7" name="组合 6"/>
          <p:cNvGrpSpPr/>
          <p:nvPr/>
        </p:nvGrpSpPr>
        <p:grpSpPr>
          <a:xfrm>
            <a:off x="3427895" y="3409025"/>
            <a:ext cx="2255524" cy="1474891"/>
            <a:chOff x="3427894" y="3409026"/>
            <a:chExt cx="2255524" cy="1474890"/>
          </a:xfrm>
        </p:grpSpPr>
        <p:sp>
          <p:nvSpPr>
            <p:cNvPr id="8" name="Freeform 6"/>
            <p:cNvSpPr/>
            <p:nvPr/>
          </p:nvSpPr>
          <p:spPr bwMode="auto">
            <a:xfrm>
              <a:off x="3427894" y="3409026"/>
              <a:ext cx="2255524" cy="1474890"/>
            </a:xfrm>
            <a:custGeom>
              <a:avLst/>
              <a:gdLst>
                <a:gd name="T0" fmla="*/ 3256 w 3325"/>
                <a:gd name="T1" fmla="*/ 1687 h 2157"/>
                <a:gd name="T2" fmla="*/ 1880 w 3325"/>
                <a:gd name="T3" fmla="*/ 100 h 2157"/>
                <a:gd name="T4" fmla="*/ 1880 w 3325"/>
                <a:gd name="T5" fmla="*/ 100 h 2157"/>
                <a:gd name="T6" fmla="*/ 1663 w 3325"/>
                <a:gd name="T7" fmla="*/ 0 h 2157"/>
                <a:gd name="T8" fmla="*/ 1451 w 3325"/>
                <a:gd name="T9" fmla="*/ 95 h 2157"/>
                <a:gd name="T10" fmla="*/ 1451 w 3325"/>
                <a:gd name="T11" fmla="*/ 95 h 2157"/>
                <a:gd name="T12" fmla="*/ 83 w 3325"/>
                <a:gd name="T13" fmla="*/ 1672 h 2157"/>
                <a:gd name="T14" fmla="*/ 0 w 3325"/>
                <a:gd name="T15" fmla="*/ 1872 h 2157"/>
                <a:gd name="T16" fmla="*/ 284 w 3325"/>
                <a:gd name="T17" fmla="*/ 2157 h 2157"/>
                <a:gd name="T18" fmla="*/ 284 w 3325"/>
                <a:gd name="T19" fmla="*/ 2157 h 2157"/>
                <a:gd name="T20" fmla="*/ 285 w 3325"/>
                <a:gd name="T21" fmla="*/ 2157 h 2157"/>
                <a:gd name="T22" fmla="*/ 3039 w 3325"/>
                <a:gd name="T23" fmla="*/ 2157 h 2157"/>
                <a:gd name="T24" fmla="*/ 3039 w 3325"/>
                <a:gd name="T25" fmla="*/ 2157 h 2157"/>
                <a:gd name="T26" fmla="*/ 3040 w 3325"/>
                <a:gd name="T27" fmla="*/ 2157 h 2157"/>
                <a:gd name="T28" fmla="*/ 3325 w 3325"/>
                <a:gd name="T29" fmla="*/ 1872 h 2157"/>
                <a:gd name="T30" fmla="*/ 3256 w 3325"/>
                <a:gd name="T31" fmla="*/ 1687 h 2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325" h="2157">
                  <a:moveTo>
                    <a:pt x="3256" y="1687"/>
                  </a:moveTo>
                  <a:lnTo>
                    <a:pt x="1880" y="100"/>
                  </a:lnTo>
                  <a:lnTo>
                    <a:pt x="1880" y="100"/>
                  </a:lnTo>
                  <a:cubicBezTo>
                    <a:pt x="1828" y="39"/>
                    <a:pt x="1750" y="0"/>
                    <a:pt x="1663" y="0"/>
                  </a:cubicBezTo>
                  <a:cubicBezTo>
                    <a:pt x="1579" y="0"/>
                    <a:pt x="1503" y="36"/>
                    <a:pt x="1451" y="95"/>
                  </a:cubicBezTo>
                  <a:lnTo>
                    <a:pt x="1451" y="95"/>
                  </a:lnTo>
                  <a:lnTo>
                    <a:pt x="83" y="1672"/>
                  </a:lnTo>
                  <a:cubicBezTo>
                    <a:pt x="32" y="1723"/>
                    <a:pt x="0" y="1794"/>
                    <a:pt x="0" y="1872"/>
                  </a:cubicBezTo>
                  <a:cubicBezTo>
                    <a:pt x="0" y="2029"/>
                    <a:pt x="127" y="2156"/>
                    <a:pt x="284" y="2157"/>
                  </a:cubicBezTo>
                  <a:lnTo>
                    <a:pt x="284" y="2157"/>
                  </a:lnTo>
                  <a:lnTo>
                    <a:pt x="285" y="2157"/>
                  </a:lnTo>
                  <a:lnTo>
                    <a:pt x="3039" y="2157"/>
                  </a:lnTo>
                  <a:lnTo>
                    <a:pt x="3039" y="2157"/>
                  </a:lnTo>
                  <a:lnTo>
                    <a:pt x="3040" y="2157"/>
                  </a:lnTo>
                  <a:cubicBezTo>
                    <a:pt x="3198" y="2157"/>
                    <a:pt x="3325" y="2029"/>
                    <a:pt x="3325" y="1872"/>
                  </a:cubicBezTo>
                  <a:cubicBezTo>
                    <a:pt x="3325" y="1802"/>
                    <a:pt x="3299" y="1737"/>
                    <a:pt x="3256" y="1687"/>
                  </a:cubicBezTo>
                  <a:close/>
                </a:path>
              </a:pathLst>
            </a:custGeom>
            <a:solidFill>
              <a:schemeClr val="accent2"/>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schemeClr val="tx1">
                    <a:lumMod val="75000"/>
                    <a:lumOff val="25000"/>
                  </a:schemeClr>
                </a:solidFill>
                <a:latin typeface="+mn-ea"/>
              </a:endParaRPr>
            </a:p>
          </p:txBody>
        </p:sp>
        <p:sp>
          <p:nvSpPr>
            <p:cNvPr id="9" name="Freeform 15"/>
            <p:cNvSpPr>
              <a:spLocks noEditPoints="1"/>
            </p:cNvSpPr>
            <p:nvPr/>
          </p:nvSpPr>
          <p:spPr bwMode="auto">
            <a:xfrm>
              <a:off x="4246585" y="4146471"/>
              <a:ext cx="618142" cy="490964"/>
            </a:xfrm>
            <a:custGeom>
              <a:avLst/>
              <a:gdLst>
                <a:gd name="T0" fmla="*/ 52 w 174"/>
                <a:gd name="T1" fmla="*/ 61 h 140"/>
                <a:gd name="T2" fmla="*/ 41 w 174"/>
                <a:gd name="T3" fmla="*/ 50 h 140"/>
                <a:gd name="T4" fmla="*/ 52 w 174"/>
                <a:gd name="T5" fmla="*/ 39 h 140"/>
                <a:gd name="T6" fmla="*/ 63 w 174"/>
                <a:gd name="T7" fmla="*/ 50 h 140"/>
                <a:gd name="T8" fmla="*/ 52 w 174"/>
                <a:gd name="T9" fmla="*/ 61 h 140"/>
                <a:gd name="T10" fmla="*/ 87 w 174"/>
                <a:gd name="T11" fmla="*/ 61 h 140"/>
                <a:gd name="T12" fmla="*/ 76 w 174"/>
                <a:gd name="T13" fmla="*/ 50 h 140"/>
                <a:gd name="T14" fmla="*/ 87 w 174"/>
                <a:gd name="T15" fmla="*/ 39 h 140"/>
                <a:gd name="T16" fmla="*/ 98 w 174"/>
                <a:gd name="T17" fmla="*/ 50 h 140"/>
                <a:gd name="T18" fmla="*/ 87 w 174"/>
                <a:gd name="T19" fmla="*/ 61 h 140"/>
                <a:gd name="T20" fmla="*/ 122 w 174"/>
                <a:gd name="T21" fmla="*/ 61 h 140"/>
                <a:gd name="T22" fmla="*/ 111 w 174"/>
                <a:gd name="T23" fmla="*/ 50 h 140"/>
                <a:gd name="T24" fmla="*/ 122 w 174"/>
                <a:gd name="T25" fmla="*/ 39 h 140"/>
                <a:gd name="T26" fmla="*/ 133 w 174"/>
                <a:gd name="T27" fmla="*/ 50 h 140"/>
                <a:gd name="T28" fmla="*/ 122 w 174"/>
                <a:gd name="T29" fmla="*/ 61 h 140"/>
                <a:gd name="T30" fmla="*/ 163 w 174"/>
                <a:gd name="T31" fmla="*/ 0 h 140"/>
                <a:gd name="T32" fmla="*/ 11 w 174"/>
                <a:gd name="T33" fmla="*/ 0 h 140"/>
                <a:gd name="T34" fmla="*/ 0 w 174"/>
                <a:gd name="T35" fmla="*/ 11 h 140"/>
                <a:gd name="T36" fmla="*/ 0 w 174"/>
                <a:gd name="T37" fmla="*/ 83 h 140"/>
                <a:gd name="T38" fmla="*/ 11 w 174"/>
                <a:gd name="T39" fmla="*/ 94 h 140"/>
                <a:gd name="T40" fmla="*/ 51 w 174"/>
                <a:gd name="T41" fmla="*/ 94 h 140"/>
                <a:gd name="T42" fmla="*/ 51 w 174"/>
                <a:gd name="T43" fmla="*/ 140 h 140"/>
                <a:gd name="T44" fmla="*/ 97 w 174"/>
                <a:gd name="T45" fmla="*/ 94 h 140"/>
                <a:gd name="T46" fmla="*/ 163 w 174"/>
                <a:gd name="T47" fmla="*/ 94 h 140"/>
                <a:gd name="T48" fmla="*/ 174 w 174"/>
                <a:gd name="T49" fmla="*/ 83 h 140"/>
                <a:gd name="T50" fmla="*/ 174 w 174"/>
                <a:gd name="T51" fmla="*/ 11 h 140"/>
                <a:gd name="T52" fmla="*/ 163 w 174"/>
                <a:gd name="T53" fmla="*/ 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74" h="140">
                  <a:moveTo>
                    <a:pt x="52" y="61"/>
                  </a:moveTo>
                  <a:cubicBezTo>
                    <a:pt x="46" y="61"/>
                    <a:pt x="41" y="56"/>
                    <a:pt x="41" y="50"/>
                  </a:cubicBezTo>
                  <a:cubicBezTo>
                    <a:pt x="41" y="44"/>
                    <a:pt x="46" y="39"/>
                    <a:pt x="52" y="39"/>
                  </a:cubicBezTo>
                  <a:cubicBezTo>
                    <a:pt x="58" y="39"/>
                    <a:pt x="63" y="44"/>
                    <a:pt x="63" y="50"/>
                  </a:cubicBezTo>
                  <a:cubicBezTo>
                    <a:pt x="63" y="56"/>
                    <a:pt x="58" y="61"/>
                    <a:pt x="52" y="61"/>
                  </a:cubicBezTo>
                  <a:moveTo>
                    <a:pt x="87" y="61"/>
                  </a:moveTo>
                  <a:cubicBezTo>
                    <a:pt x="81" y="61"/>
                    <a:pt x="76" y="56"/>
                    <a:pt x="76" y="50"/>
                  </a:cubicBezTo>
                  <a:cubicBezTo>
                    <a:pt x="76" y="44"/>
                    <a:pt x="81" y="39"/>
                    <a:pt x="87" y="39"/>
                  </a:cubicBezTo>
                  <a:cubicBezTo>
                    <a:pt x="93" y="39"/>
                    <a:pt x="98" y="44"/>
                    <a:pt x="98" y="50"/>
                  </a:cubicBezTo>
                  <a:cubicBezTo>
                    <a:pt x="98" y="56"/>
                    <a:pt x="93" y="61"/>
                    <a:pt x="87" y="61"/>
                  </a:cubicBezTo>
                  <a:moveTo>
                    <a:pt x="122" y="61"/>
                  </a:moveTo>
                  <a:cubicBezTo>
                    <a:pt x="116" y="61"/>
                    <a:pt x="111" y="56"/>
                    <a:pt x="111" y="50"/>
                  </a:cubicBezTo>
                  <a:cubicBezTo>
                    <a:pt x="111" y="44"/>
                    <a:pt x="116" y="39"/>
                    <a:pt x="122" y="39"/>
                  </a:cubicBezTo>
                  <a:cubicBezTo>
                    <a:pt x="128" y="39"/>
                    <a:pt x="133" y="44"/>
                    <a:pt x="133" y="50"/>
                  </a:cubicBezTo>
                  <a:cubicBezTo>
                    <a:pt x="133" y="56"/>
                    <a:pt x="128" y="61"/>
                    <a:pt x="122" y="61"/>
                  </a:cubicBezTo>
                  <a:moveTo>
                    <a:pt x="163" y="0"/>
                  </a:moveTo>
                  <a:cubicBezTo>
                    <a:pt x="11" y="0"/>
                    <a:pt x="11" y="0"/>
                    <a:pt x="11" y="0"/>
                  </a:cubicBezTo>
                  <a:cubicBezTo>
                    <a:pt x="5" y="0"/>
                    <a:pt x="0" y="5"/>
                    <a:pt x="0" y="11"/>
                  </a:cubicBezTo>
                  <a:cubicBezTo>
                    <a:pt x="0" y="83"/>
                    <a:pt x="0" y="83"/>
                    <a:pt x="0" y="83"/>
                  </a:cubicBezTo>
                  <a:cubicBezTo>
                    <a:pt x="0" y="89"/>
                    <a:pt x="5" y="94"/>
                    <a:pt x="11" y="94"/>
                  </a:cubicBezTo>
                  <a:cubicBezTo>
                    <a:pt x="51" y="94"/>
                    <a:pt x="51" y="94"/>
                    <a:pt x="51" y="94"/>
                  </a:cubicBezTo>
                  <a:cubicBezTo>
                    <a:pt x="51" y="140"/>
                    <a:pt x="51" y="140"/>
                    <a:pt x="51" y="140"/>
                  </a:cubicBezTo>
                  <a:cubicBezTo>
                    <a:pt x="97" y="94"/>
                    <a:pt x="97" y="94"/>
                    <a:pt x="97" y="94"/>
                  </a:cubicBezTo>
                  <a:cubicBezTo>
                    <a:pt x="163" y="94"/>
                    <a:pt x="163" y="94"/>
                    <a:pt x="163" y="94"/>
                  </a:cubicBezTo>
                  <a:cubicBezTo>
                    <a:pt x="169" y="94"/>
                    <a:pt x="174" y="89"/>
                    <a:pt x="174" y="83"/>
                  </a:cubicBezTo>
                  <a:cubicBezTo>
                    <a:pt x="174" y="11"/>
                    <a:pt x="174" y="11"/>
                    <a:pt x="174" y="11"/>
                  </a:cubicBezTo>
                  <a:cubicBezTo>
                    <a:pt x="174" y="5"/>
                    <a:pt x="169" y="0"/>
                    <a:pt x="163" y="0"/>
                  </a:cubicBezTo>
                </a:path>
              </a:pathLst>
            </a:custGeom>
            <a:solidFill>
              <a:schemeClr val="bg1"/>
            </a:solidFill>
            <a:ln>
              <a:noFill/>
            </a:ln>
          </p:spPr>
          <p:txBody>
            <a:bodyPr vert="horz" wrap="square" lIns="121920" tIns="60960" rIns="121920" bIns="60960" numCol="1" anchor="t" anchorCtr="0" compatLnSpc="1"/>
            <a:lstStyle/>
            <a:p>
              <a:endParaRPr lang="zh-CN" altLang="en-US" sz="2400" dirty="0">
                <a:solidFill>
                  <a:schemeClr val="tx1">
                    <a:lumMod val="75000"/>
                    <a:lumOff val="25000"/>
                  </a:schemeClr>
                </a:solidFill>
                <a:latin typeface="+mn-ea"/>
              </a:endParaRPr>
            </a:p>
          </p:txBody>
        </p:sp>
      </p:grpSp>
      <p:grpSp>
        <p:nvGrpSpPr>
          <p:cNvPr id="10" name="组合 9"/>
          <p:cNvGrpSpPr/>
          <p:nvPr/>
        </p:nvGrpSpPr>
        <p:grpSpPr>
          <a:xfrm>
            <a:off x="4950807" y="3049516"/>
            <a:ext cx="2253896" cy="1476520"/>
            <a:chOff x="4950807" y="3049516"/>
            <a:chExt cx="2253896" cy="1476520"/>
          </a:xfrm>
        </p:grpSpPr>
        <p:sp>
          <p:nvSpPr>
            <p:cNvPr id="11" name="Freeform 7"/>
            <p:cNvSpPr/>
            <p:nvPr/>
          </p:nvSpPr>
          <p:spPr bwMode="auto">
            <a:xfrm>
              <a:off x="4950807" y="3049516"/>
              <a:ext cx="2253896" cy="1476520"/>
            </a:xfrm>
            <a:custGeom>
              <a:avLst/>
              <a:gdLst>
                <a:gd name="T0" fmla="*/ 3256 w 3324"/>
                <a:gd name="T1" fmla="*/ 470 h 2157"/>
                <a:gd name="T2" fmla="*/ 1880 w 3324"/>
                <a:gd name="T3" fmla="*/ 2056 h 2157"/>
                <a:gd name="T4" fmla="*/ 1880 w 3324"/>
                <a:gd name="T5" fmla="*/ 2056 h 2157"/>
                <a:gd name="T6" fmla="*/ 1663 w 3324"/>
                <a:gd name="T7" fmla="*/ 2157 h 2157"/>
                <a:gd name="T8" fmla="*/ 1451 w 3324"/>
                <a:gd name="T9" fmla="*/ 2062 h 2157"/>
                <a:gd name="T10" fmla="*/ 1450 w 3324"/>
                <a:gd name="T11" fmla="*/ 2062 h 2157"/>
                <a:gd name="T12" fmla="*/ 83 w 3324"/>
                <a:gd name="T13" fmla="*/ 485 h 2157"/>
                <a:gd name="T14" fmla="*/ 0 w 3324"/>
                <a:gd name="T15" fmla="*/ 284 h 2157"/>
                <a:gd name="T16" fmla="*/ 283 w 3324"/>
                <a:gd name="T17" fmla="*/ 0 h 2157"/>
                <a:gd name="T18" fmla="*/ 283 w 3324"/>
                <a:gd name="T19" fmla="*/ 0 h 2157"/>
                <a:gd name="T20" fmla="*/ 284 w 3324"/>
                <a:gd name="T21" fmla="*/ 0 h 2157"/>
                <a:gd name="T22" fmla="*/ 3039 w 3324"/>
                <a:gd name="T23" fmla="*/ 0 h 2157"/>
                <a:gd name="T24" fmla="*/ 3039 w 3324"/>
                <a:gd name="T25" fmla="*/ 0 h 2157"/>
                <a:gd name="T26" fmla="*/ 3040 w 3324"/>
                <a:gd name="T27" fmla="*/ 0 h 2157"/>
                <a:gd name="T28" fmla="*/ 3324 w 3324"/>
                <a:gd name="T29" fmla="*/ 284 h 2157"/>
                <a:gd name="T30" fmla="*/ 3256 w 3324"/>
                <a:gd name="T31" fmla="*/ 470 h 2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324" h="2157">
                  <a:moveTo>
                    <a:pt x="3256" y="470"/>
                  </a:moveTo>
                  <a:lnTo>
                    <a:pt x="1880" y="2056"/>
                  </a:lnTo>
                  <a:lnTo>
                    <a:pt x="1880" y="2056"/>
                  </a:lnTo>
                  <a:cubicBezTo>
                    <a:pt x="1828" y="2118"/>
                    <a:pt x="1750" y="2157"/>
                    <a:pt x="1663" y="2157"/>
                  </a:cubicBezTo>
                  <a:cubicBezTo>
                    <a:pt x="1578" y="2157"/>
                    <a:pt x="1503" y="2120"/>
                    <a:pt x="1451" y="2062"/>
                  </a:cubicBezTo>
                  <a:lnTo>
                    <a:pt x="1450" y="2062"/>
                  </a:lnTo>
                  <a:lnTo>
                    <a:pt x="83" y="485"/>
                  </a:lnTo>
                  <a:cubicBezTo>
                    <a:pt x="32" y="433"/>
                    <a:pt x="0" y="363"/>
                    <a:pt x="0" y="284"/>
                  </a:cubicBezTo>
                  <a:cubicBezTo>
                    <a:pt x="0" y="128"/>
                    <a:pt x="127" y="1"/>
                    <a:pt x="283" y="0"/>
                  </a:cubicBezTo>
                  <a:lnTo>
                    <a:pt x="283" y="0"/>
                  </a:lnTo>
                  <a:lnTo>
                    <a:pt x="284" y="0"/>
                  </a:lnTo>
                  <a:lnTo>
                    <a:pt x="3039" y="0"/>
                  </a:lnTo>
                  <a:lnTo>
                    <a:pt x="3039" y="0"/>
                  </a:lnTo>
                  <a:lnTo>
                    <a:pt x="3040" y="0"/>
                  </a:lnTo>
                  <a:cubicBezTo>
                    <a:pt x="3197" y="0"/>
                    <a:pt x="3324" y="127"/>
                    <a:pt x="3324" y="284"/>
                  </a:cubicBezTo>
                  <a:cubicBezTo>
                    <a:pt x="3324" y="355"/>
                    <a:pt x="3299" y="420"/>
                    <a:pt x="3256" y="470"/>
                  </a:cubicBezTo>
                  <a:close/>
                </a:path>
              </a:pathLst>
            </a:custGeom>
            <a:solidFill>
              <a:schemeClr val="accent3"/>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schemeClr val="tx1">
                    <a:lumMod val="75000"/>
                    <a:lumOff val="25000"/>
                  </a:schemeClr>
                </a:solidFill>
                <a:latin typeface="+mn-ea"/>
              </a:endParaRPr>
            </a:p>
          </p:txBody>
        </p:sp>
        <p:grpSp>
          <p:nvGrpSpPr>
            <p:cNvPr id="12" name="组合 11"/>
            <p:cNvGrpSpPr/>
            <p:nvPr/>
          </p:nvGrpSpPr>
          <p:grpSpPr>
            <a:xfrm>
              <a:off x="5829315" y="3283760"/>
              <a:ext cx="496880" cy="551596"/>
              <a:chOff x="185738" y="3713163"/>
              <a:chExt cx="533400" cy="592138"/>
            </a:xfrm>
            <a:solidFill>
              <a:schemeClr val="bg1"/>
            </a:solidFill>
          </p:grpSpPr>
          <p:sp>
            <p:nvSpPr>
              <p:cNvPr id="13" name="Freeform 16"/>
              <p:cNvSpPr/>
              <p:nvPr/>
            </p:nvSpPr>
            <p:spPr bwMode="auto">
              <a:xfrm>
                <a:off x="330201" y="3713163"/>
                <a:ext cx="53975" cy="125413"/>
              </a:xfrm>
              <a:custGeom>
                <a:avLst/>
                <a:gdLst>
                  <a:gd name="T0" fmla="*/ 7 w 14"/>
                  <a:gd name="T1" fmla="*/ 33 h 33"/>
                  <a:gd name="T2" fmla="*/ 14 w 14"/>
                  <a:gd name="T3" fmla="*/ 26 h 33"/>
                  <a:gd name="T4" fmla="*/ 14 w 14"/>
                  <a:gd name="T5" fmla="*/ 6 h 33"/>
                  <a:gd name="T6" fmla="*/ 7 w 14"/>
                  <a:gd name="T7" fmla="*/ 0 h 33"/>
                  <a:gd name="T8" fmla="*/ 0 w 14"/>
                  <a:gd name="T9" fmla="*/ 6 h 33"/>
                  <a:gd name="T10" fmla="*/ 0 w 14"/>
                  <a:gd name="T11" fmla="*/ 26 h 33"/>
                  <a:gd name="T12" fmla="*/ 7 w 14"/>
                  <a:gd name="T13" fmla="*/ 33 h 33"/>
                </a:gdLst>
                <a:ahLst/>
                <a:cxnLst>
                  <a:cxn ang="0">
                    <a:pos x="T0" y="T1"/>
                  </a:cxn>
                  <a:cxn ang="0">
                    <a:pos x="T2" y="T3"/>
                  </a:cxn>
                  <a:cxn ang="0">
                    <a:pos x="T4" y="T5"/>
                  </a:cxn>
                  <a:cxn ang="0">
                    <a:pos x="T6" y="T7"/>
                  </a:cxn>
                  <a:cxn ang="0">
                    <a:pos x="T8" y="T9"/>
                  </a:cxn>
                  <a:cxn ang="0">
                    <a:pos x="T10" y="T11"/>
                  </a:cxn>
                  <a:cxn ang="0">
                    <a:pos x="T12" y="T13"/>
                  </a:cxn>
                </a:cxnLst>
                <a:rect l="0" t="0" r="r" b="b"/>
                <a:pathLst>
                  <a:path w="14" h="33">
                    <a:moveTo>
                      <a:pt x="7" y="33"/>
                    </a:moveTo>
                    <a:cubicBezTo>
                      <a:pt x="10" y="33"/>
                      <a:pt x="14" y="29"/>
                      <a:pt x="14" y="26"/>
                    </a:cubicBezTo>
                    <a:cubicBezTo>
                      <a:pt x="14" y="6"/>
                      <a:pt x="14" y="6"/>
                      <a:pt x="14" y="6"/>
                    </a:cubicBezTo>
                    <a:cubicBezTo>
                      <a:pt x="14" y="3"/>
                      <a:pt x="10" y="0"/>
                      <a:pt x="7" y="0"/>
                    </a:cubicBezTo>
                    <a:cubicBezTo>
                      <a:pt x="3" y="0"/>
                      <a:pt x="0" y="3"/>
                      <a:pt x="0" y="6"/>
                    </a:cubicBezTo>
                    <a:cubicBezTo>
                      <a:pt x="0" y="26"/>
                      <a:pt x="0" y="26"/>
                      <a:pt x="0" y="26"/>
                    </a:cubicBezTo>
                    <a:cubicBezTo>
                      <a:pt x="0" y="29"/>
                      <a:pt x="3" y="33"/>
                      <a:pt x="7" y="33"/>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tx1">
                      <a:lumMod val="75000"/>
                      <a:lumOff val="25000"/>
                    </a:schemeClr>
                  </a:solidFill>
                  <a:latin typeface="+mn-ea"/>
                </a:endParaRPr>
              </a:p>
            </p:txBody>
          </p:sp>
          <p:sp>
            <p:nvSpPr>
              <p:cNvPr id="14" name="Freeform 17"/>
              <p:cNvSpPr/>
              <p:nvPr/>
            </p:nvSpPr>
            <p:spPr bwMode="auto">
              <a:xfrm>
                <a:off x="520701" y="3713163"/>
                <a:ext cx="53975" cy="125413"/>
              </a:xfrm>
              <a:custGeom>
                <a:avLst/>
                <a:gdLst>
                  <a:gd name="T0" fmla="*/ 7 w 14"/>
                  <a:gd name="T1" fmla="*/ 33 h 33"/>
                  <a:gd name="T2" fmla="*/ 14 w 14"/>
                  <a:gd name="T3" fmla="*/ 26 h 33"/>
                  <a:gd name="T4" fmla="*/ 14 w 14"/>
                  <a:gd name="T5" fmla="*/ 6 h 33"/>
                  <a:gd name="T6" fmla="*/ 7 w 14"/>
                  <a:gd name="T7" fmla="*/ 0 h 33"/>
                  <a:gd name="T8" fmla="*/ 0 w 14"/>
                  <a:gd name="T9" fmla="*/ 6 h 33"/>
                  <a:gd name="T10" fmla="*/ 0 w 14"/>
                  <a:gd name="T11" fmla="*/ 26 h 33"/>
                  <a:gd name="T12" fmla="*/ 7 w 14"/>
                  <a:gd name="T13" fmla="*/ 33 h 33"/>
                </a:gdLst>
                <a:ahLst/>
                <a:cxnLst>
                  <a:cxn ang="0">
                    <a:pos x="T0" y="T1"/>
                  </a:cxn>
                  <a:cxn ang="0">
                    <a:pos x="T2" y="T3"/>
                  </a:cxn>
                  <a:cxn ang="0">
                    <a:pos x="T4" y="T5"/>
                  </a:cxn>
                  <a:cxn ang="0">
                    <a:pos x="T6" y="T7"/>
                  </a:cxn>
                  <a:cxn ang="0">
                    <a:pos x="T8" y="T9"/>
                  </a:cxn>
                  <a:cxn ang="0">
                    <a:pos x="T10" y="T11"/>
                  </a:cxn>
                  <a:cxn ang="0">
                    <a:pos x="T12" y="T13"/>
                  </a:cxn>
                </a:cxnLst>
                <a:rect l="0" t="0" r="r" b="b"/>
                <a:pathLst>
                  <a:path w="14" h="33">
                    <a:moveTo>
                      <a:pt x="7" y="33"/>
                    </a:moveTo>
                    <a:cubicBezTo>
                      <a:pt x="11" y="33"/>
                      <a:pt x="14" y="29"/>
                      <a:pt x="14" y="26"/>
                    </a:cubicBezTo>
                    <a:cubicBezTo>
                      <a:pt x="14" y="6"/>
                      <a:pt x="14" y="6"/>
                      <a:pt x="14" y="6"/>
                    </a:cubicBezTo>
                    <a:cubicBezTo>
                      <a:pt x="14" y="3"/>
                      <a:pt x="11" y="0"/>
                      <a:pt x="7" y="0"/>
                    </a:cubicBezTo>
                    <a:cubicBezTo>
                      <a:pt x="3" y="0"/>
                      <a:pt x="0" y="3"/>
                      <a:pt x="0" y="6"/>
                    </a:cubicBezTo>
                    <a:cubicBezTo>
                      <a:pt x="0" y="26"/>
                      <a:pt x="0" y="26"/>
                      <a:pt x="0" y="26"/>
                    </a:cubicBezTo>
                    <a:cubicBezTo>
                      <a:pt x="0" y="29"/>
                      <a:pt x="3" y="33"/>
                      <a:pt x="7" y="33"/>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dirty="0">
                  <a:solidFill>
                    <a:schemeClr val="tx1">
                      <a:lumMod val="75000"/>
                      <a:lumOff val="25000"/>
                    </a:schemeClr>
                  </a:solidFill>
                  <a:latin typeface="+mn-ea"/>
                </a:endParaRPr>
              </a:p>
            </p:txBody>
          </p:sp>
          <p:sp>
            <p:nvSpPr>
              <p:cNvPr id="15" name="Freeform 18"/>
              <p:cNvSpPr>
                <a:spLocks noEditPoints="1"/>
              </p:cNvSpPr>
              <p:nvPr/>
            </p:nvSpPr>
            <p:spPr bwMode="auto">
              <a:xfrm>
                <a:off x="185738" y="3773488"/>
                <a:ext cx="533400" cy="531813"/>
              </a:xfrm>
              <a:custGeom>
                <a:avLst/>
                <a:gdLst>
                  <a:gd name="T0" fmla="*/ 132 w 140"/>
                  <a:gd name="T1" fmla="*/ 0 h 141"/>
                  <a:gd name="T2" fmla="*/ 109 w 140"/>
                  <a:gd name="T3" fmla="*/ 0 h 141"/>
                  <a:gd name="T4" fmla="*/ 109 w 140"/>
                  <a:gd name="T5" fmla="*/ 10 h 141"/>
                  <a:gd name="T6" fmla="*/ 95 w 140"/>
                  <a:gd name="T7" fmla="*/ 24 h 141"/>
                  <a:gd name="T8" fmla="*/ 81 w 140"/>
                  <a:gd name="T9" fmla="*/ 10 h 141"/>
                  <a:gd name="T10" fmla="*/ 81 w 140"/>
                  <a:gd name="T11" fmla="*/ 0 h 141"/>
                  <a:gd name="T12" fmla="*/ 59 w 140"/>
                  <a:gd name="T13" fmla="*/ 0 h 141"/>
                  <a:gd name="T14" fmla="*/ 59 w 140"/>
                  <a:gd name="T15" fmla="*/ 10 h 141"/>
                  <a:gd name="T16" fmla="*/ 45 w 140"/>
                  <a:gd name="T17" fmla="*/ 24 h 141"/>
                  <a:gd name="T18" fmla="*/ 30 w 140"/>
                  <a:gd name="T19" fmla="*/ 10 h 141"/>
                  <a:gd name="T20" fmla="*/ 30 w 140"/>
                  <a:gd name="T21" fmla="*/ 0 h 141"/>
                  <a:gd name="T22" fmla="*/ 8 w 140"/>
                  <a:gd name="T23" fmla="*/ 0 h 141"/>
                  <a:gd name="T24" fmla="*/ 0 w 140"/>
                  <a:gd name="T25" fmla="*/ 8 h 141"/>
                  <a:gd name="T26" fmla="*/ 0 w 140"/>
                  <a:gd name="T27" fmla="*/ 133 h 141"/>
                  <a:gd name="T28" fmla="*/ 8 w 140"/>
                  <a:gd name="T29" fmla="*/ 141 h 141"/>
                  <a:gd name="T30" fmla="*/ 132 w 140"/>
                  <a:gd name="T31" fmla="*/ 141 h 141"/>
                  <a:gd name="T32" fmla="*/ 140 w 140"/>
                  <a:gd name="T33" fmla="*/ 133 h 141"/>
                  <a:gd name="T34" fmla="*/ 140 w 140"/>
                  <a:gd name="T35" fmla="*/ 8 h 141"/>
                  <a:gd name="T36" fmla="*/ 132 w 140"/>
                  <a:gd name="T37" fmla="*/ 0 h 141"/>
                  <a:gd name="T38" fmla="*/ 129 w 140"/>
                  <a:gd name="T39" fmla="*/ 128 h 141"/>
                  <a:gd name="T40" fmla="*/ 11 w 140"/>
                  <a:gd name="T41" fmla="*/ 128 h 141"/>
                  <a:gd name="T42" fmla="*/ 11 w 140"/>
                  <a:gd name="T43" fmla="*/ 44 h 141"/>
                  <a:gd name="T44" fmla="*/ 129 w 140"/>
                  <a:gd name="T45" fmla="*/ 44 h 141"/>
                  <a:gd name="T46" fmla="*/ 129 w 140"/>
                  <a:gd name="T47" fmla="*/ 128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40" h="141">
                    <a:moveTo>
                      <a:pt x="132" y="0"/>
                    </a:moveTo>
                    <a:cubicBezTo>
                      <a:pt x="109" y="0"/>
                      <a:pt x="109" y="0"/>
                      <a:pt x="109" y="0"/>
                    </a:cubicBezTo>
                    <a:cubicBezTo>
                      <a:pt x="109" y="10"/>
                      <a:pt x="109" y="10"/>
                      <a:pt x="109" y="10"/>
                    </a:cubicBezTo>
                    <a:cubicBezTo>
                      <a:pt x="109" y="18"/>
                      <a:pt x="103" y="24"/>
                      <a:pt x="95" y="24"/>
                    </a:cubicBezTo>
                    <a:cubicBezTo>
                      <a:pt x="87" y="24"/>
                      <a:pt x="81" y="18"/>
                      <a:pt x="81" y="10"/>
                    </a:cubicBezTo>
                    <a:cubicBezTo>
                      <a:pt x="81" y="0"/>
                      <a:pt x="81" y="0"/>
                      <a:pt x="81" y="0"/>
                    </a:cubicBezTo>
                    <a:cubicBezTo>
                      <a:pt x="59" y="0"/>
                      <a:pt x="59" y="0"/>
                      <a:pt x="59" y="0"/>
                    </a:cubicBezTo>
                    <a:cubicBezTo>
                      <a:pt x="59" y="10"/>
                      <a:pt x="59" y="10"/>
                      <a:pt x="59" y="10"/>
                    </a:cubicBezTo>
                    <a:cubicBezTo>
                      <a:pt x="59" y="18"/>
                      <a:pt x="53" y="24"/>
                      <a:pt x="45" y="24"/>
                    </a:cubicBezTo>
                    <a:cubicBezTo>
                      <a:pt x="37" y="24"/>
                      <a:pt x="30" y="18"/>
                      <a:pt x="30" y="10"/>
                    </a:cubicBezTo>
                    <a:cubicBezTo>
                      <a:pt x="30" y="0"/>
                      <a:pt x="30" y="0"/>
                      <a:pt x="30" y="0"/>
                    </a:cubicBezTo>
                    <a:cubicBezTo>
                      <a:pt x="8" y="0"/>
                      <a:pt x="8" y="0"/>
                      <a:pt x="8" y="0"/>
                    </a:cubicBezTo>
                    <a:cubicBezTo>
                      <a:pt x="4" y="0"/>
                      <a:pt x="0" y="4"/>
                      <a:pt x="0" y="8"/>
                    </a:cubicBezTo>
                    <a:cubicBezTo>
                      <a:pt x="0" y="133"/>
                      <a:pt x="0" y="133"/>
                      <a:pt x="0" y="133"/>
                    </a:cubicBezTo>
                    <a:cubicBezTo>
                      <a:pt x="0" y="138"/>
                      <a:pt x="4" y="141"/>
                      <a:pt x="8" y="141"/>
                    </a:cubicBezTo>
                    <a:cubicBezTo>
                      <a:pt x="132" y="141"/>
                      <a:pt x="132" y="141"/>
                      <a:pt x="132" y="141"/>
                    </a:cubicBezTo>
                    <a:cubicBezTo>
                      <a:pt x="136" y="141"/>
                      <a:pt x="140" y="138"/>
                      <a:pt x="140" y="133"/>
                    </a:cubicBezTo>
                    <a:cubicBezTo>
                      <a:pt x="140" y="8"/>
                      <a:pt x="140" y="8"/>
                      <a:pt x="140" y="8"/>
                    </a:cubicBezTo>
                    <a:cubicBezTo>
                      <a:pt x="140" y="4"/>
                      <a:pt x="136" y="0"/>
                      <a:pt x="132" y="0"/>
                    </a:cubicBezTo>
                    <a:close/>
                    <a:moveTo>
                      <a:pt x="129" y="128"/>
                    </a:moveTo>
                    <a:cubicBezTo>
                      <a:pt x="11" y="128"/>
                      <a:pt x="11" y="128"/>
                      <a:pt x="11" y="128"/>
                    </a:cubicBezTo>
                    <a:cubicBezTo>
                      <a:pt x="11" y="44"/>
                      <a:pt x="11" y="44"/>
                      <a:pt x="11" y="44"/>
                    </a:cubicBezTo>
                    <a:cubicBezTo>
                      <a:pt x="129" y="44"/>
                      <a:pt x="129" y="44"/>
                      <a:pt x="129" y="44"/>
                    </a:cubicBezTo>
                    <a:lnTo>
                      <a:pt x="129" y="128"/>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dirty="0">
                  <a:solidFill>
                    <a:schemeClr val="tx1">
                      <a:lumMod val="75000"/>
                      <a:lumOff val="25000"/>
                    </a:schemeClr>
                  </a:solidFill>
                  <a:latin typeface="+mn-ea"/>
                </a:endParaRPr>
              </a:p>
            </p:txBody>
          </p:sp>
          <p:sp>
            <p:nvSpPr>
              <p:cNvPr id="16" name="Freeform 19"/>
              <p:cNvSpPr/>
              <p:nvPr/>
            </p:nvSpPr>
            <p:spPr bwMode="auto">
              <a:xfrm>
                <a:off x="319088" y="4000500"/>
                <a:ext cx="128588" cy="206375"/>
              </a:xfrm>
              <a:custGeom>
                <a:avLst/>
                <a:gdLst>
                  <a:gd name="T0" fmla="*/ 32 w 34"/>
                  <a:gd name="T1" fmla="*/ 49 h 55"/>
                  <a:gd name="T2" fmla="*/ 11 w 34"/>
                  <a:gd name="T3" fmla="*/ 49 h 55"/>
                  <a:gd name="T4" fmla="*/ 26 w 34"/>
                  <a:gd name="T5" fmla="*/ 30 h 55"/>
                  <a:gd name="T6" fmla="*/ 27 w 34"/>
                  <a:gd name="T7" fmla="*/ 29 h 55"/>
                  <a:gd name="T8" fmla="*/ 30 w 34"/>
                  <a:gd name="T9" fmla="*/ 25 h 55"/>
                  <a:gd name="T10" fmla="*/ 32 w 34"/>
                  <a:gd name="T11" fmla="*/ 22 h 55"/>
                  <a:gd name="T12" fmla="*/ 33 w 34"/>
                  <a:gd name="T13" fmla="*/ 18 h 55"/>
                  <a:gd name="T14" fmla="*/ 34 w 34"/>
                  <a:gd name="T15" fmla="*/ 14 h 55"/>
                  <a:gd name="T16" fmla="*/ 30 w 34"/>
                  <a:gd name="T17" fmla="*/ 4 h 55"/>
                  <a:gd name="T18" fmla="*/ 18 w 34"/>
                  <a:gd name="T19" fmla="*/ 0 h 55"/>
                  <a:gd name="T20" fmla="*/ 5 w 34"/>
                  <a:gd name="T21" fmla="*/ 4 h 55"/>
                  <a:gd name="T22" fmla="*/ 1 w 34"/>
                  <a:gd name="T23" fmla="*/ 16 h 55"/>
                  <a:gd name="T24" fmla="*/ 1 w 34"/>
                  <a:gd name="T25" fmla="*/ 18 h 55"/>
                  <a:gd name="T26" fmla="*/ 10 w 34"/>
                  <a:gd name="T27" fmla="*/ 18 h 55"/>
                  <a:gd name="T28" fmla="*/ 10 w 34"/>
                  <a:gd name="T29" fmla="*/ 16 h 55"/>
                  <a:gd name="T30" fmla="*/ 18 w 34"/>
                  <a:gd name="T31" fmla="*/ 6 h 55"/>
                  <a:gd name="T32" fmla="*/ 25 w 34"/>
                  <a:gd name="T33" fmla="*/ 14 h 55"/>
                  <a:gd name="T34" fmla="*/ 24 w 34"/>
                  <a:gd name="T35" fmla="*/ 17 h 55"/>
                  <a:gd name="T36" fmla="*/ 24 w 34"/>
                  <a:gd name="T37" fmla="*/ 19 h 55"/>
                  <a:gd name="T38" fmla="*/ 23 w 34"/>
                  <a:gd name="T39" fmla="*/ 21 h 55"/>
                  <a:gd name="T40" fmla="*/ 21 w 34"/>
                  <a:gd name="T41" fmla="*/ 23 h 55"/>
                  <a:gd name="T42" fmla="*/ 19 w 34"/>
                  <a:gd name="T43" fmla="*/ 26 h 55"/>
                  <a:gd name="T44" fmla="*/ 18 w 34"/>
                  <a:gd name="T45" fmla="*/ 28 h 55"/>
                  <a:gd name="T46" fmla="*/ 0 w 34"/>
                  <a:gd name="T47" fmla="*/ 49 h 55"/>
                  <a:gd name="T48" fmla="*/ 0 w 34"/>
                  <a:gd name="T49" fmla="*/ 55 h 55"/>
                  <a:gd name="T50" fmla="*/ 32 w 34"/>
                  <a:gd name="T51" fmla="*/ 55 h 55"/>
                  <a:gd name="T52" fmla="*/ 32 w 34"/>
                  <a:gd name="T53" fmla="*/ 49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34" h="55">
                    <a:moveTo>
                      <a:pt x="32" y="49"/>
                    </a:moveTo>
                    <a:cubicBezTo>
                      <a:pt x="11" y="49"/>
                      <a:pt x="11" y="49"/>
                      <a:pt x="11" y="49"/>
                    </a:cubicBezTo>
                    <a:cubicBezTo>
                      <a:pt x="26" y="30"/>
                      <a:pt x="26" y="30"/>
                      <a:pt x="26" y="30"/>
                    </a:cubicBezTo>
                    <a:cubicBezTo>
                      <a:pt x="27" y="29"/>
                      <a:pt x="27" y="29"/>
                      <a:pt x="27" y="29"/>
                    </a:cubicBezTo>
                    <a:cubicBezTo>
                      <a:pt x="28" y="27"/>
                      <a:pt x="29" y="26"/>
                      <a:pt x="30" y="25"/>
                    </a:cubicBezTo>
                    <a:cubicBezTo>
                      <a:pt x="30" y="25"/>
                      <a:pt x="31" y="24"/>
                      <a:pt x="32" y="22"/>
                    </a:cubicBezTo>
                    <a:cubicBezTo>
                      <a:pt x="32" y="21"/>
                      <a:pt x="33" y="20"/>
                      <a:pt x="33" y="18"/>
                    </a:cubicBezTo>
                    <a:cubicBezTo>
                      <a:pt x="34" y="17"/>
                      <a:pt x="34" y="15"/>
                      <a:pt x="34" y="14"/>
                    </a:cubicBezTo>
                    <a:cubicBezTo>
                      <a:pt x="34" y="9"/>
                      <a:pt x="32" y="6"/>
                      <a:pt x="30" y="4"/>
                    </a:cubicBezTo>
                    <a:cubicBezTo>
                      <a:pt x="27" y="1"/>
                      <a:pt x="23" y="0"/>
                      <a:pt x="18" y="0"/>
                    </a:cubicBezTo>
                    <a:cubicBezTo>
                      <a:pt x="12" y="0"/>
                      <a:pt x="8" y="1"/>
                      <a:pt x="5" y="4"/>
                    </a:cubicBezTo>
                    <a:cubicBezTo>
                      <a:pt x="3" y="7"/>
                      <a:pt x="1" y="11"/>
                      <a:pt x="1" y="16"/>
                    </a:cubicBezTo>
                    <a:cubicBezTo>
                      <a:pt x="1" y="18"/>
                      <a:pt x="1" y="18"/>
                      <a:pt x="1" y="18"/>
                    </a:cubicBezTo>
                    <a:cubicBezTo>
                      <a:pt x="10" y="18"/>
                      <a:pt x="10" y="18"/>
                      <a:pt x="10" y="18"/>
                    </a:cubicBezTo>
                    <a:cubicBezTo>
                      <a:pt x="10" y="16"/>
                      <a:pt x="10" y="16"/>
                      <a:pt x="10" y="16"/>
                    </a:cubicBezTo>
                    <a:cubicBezTo>
                      <a:pt x="10" y="9"/>
                      <a:pt x="13" y="6"/>
                      <a:pt x="18" y="6"/>
                    </a:cubicBezTo>
                    <a:cubicBezTo>
                      <a:pt x="23" y="6"/>
                      <a:pt x="25" y="8"/>
                      <a:pt x="25" y="14"/>
                    </a:cubicBezTo>
                    <a:cubicBezTo>
                      <a:pt x="25" y="15"/>
                      <a:pt x="25" y="16"/>
                      <a:pt x="24" y="17"/>
                    </a:cubicBezTo>
                    <a:cubicBezTo>
                      <a:pt x="24" y="18"/>
                      <a:pt x="24" y="18"/>
                      <a:pt x="24" y="19"/>
                    </a:cubicBezTo>
                    <a:cubicBezTo>
                      <a:pt x="24" y="20"/>
                      <a:pt x="23" y="21"/>
                      <a:pt x="23" y="21"/>
                    </a:cubicBezTo>
                    <a:cubicBezTo>
                      <a:pt x="22" y="22"/>
                      <a:pt x="21" y="23"/>
                      <a:pt x="21" y="23"/>
                    </a:cubicBezTo>
                    <a:cubicBezTo>
                      <a:pt x="21" y="24"/>
                      <a:pt x="20" y="25"/>
                      <a:pt x="19" y="26"/>
                    </a:cubicBezTo>
                    <a:cubicBezTo>
                      <a:pt x="18" y="27"/>
                      <a:pt x="18" y="28"/>
                      <a:pt x="18" y="28"/>
                    </a:cubicBezTo>
                    <a:cubicBezTo>
                      <a:pt x="0" y="49"/>
                      <a:pt x="0" y="49"/>
                      <a:pt x="0" y="49"/>
                    </a:cubicBezTo>
                    <a:cubicBezTo>
                      <a:pt x="0" y="55"/>
                      <a:pt x="0" y="55"/>
                      <a:pt x="0" y="55"/>
                    </a:cubicBezTo>
                    <a:cubicBezTo>
                      <a:pt x="32" y="55"/>
                      <a:pt x="32" y="55"/>
                      <a:pt x="32" y="55"/>
                    </a:cubicBezTo>
                    <a:lnTo>
                      <a:pt x="32" y="4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tx1">
                      <a:lumMod val="75000"/>
                      <a:lumOff val="25000"/>
                    </a:schemeClr>
                  </a:solidFill>
                  <a:latin typeface="+mn-ea"/>
                </a:endParaRPr>
              </a:p>
            </p:txBody>
          </p:sp>
          <p:sp>
            <p:nvSpPr>
              <p:cNvPr id="17" name="Freeform 20"/>
              <p:cNvSpPr>
                <a:spLocks noEditPoints="1"/>
              </p:cNvSpPr>
              <p:nvPr/>
            </p:nvSpPr>
            <p:spPr bwMode="auto">
              <a:xfrm>
                <a:off x="471488" y="4000500"/>
                <a:ext cx="136525" cy="206375"/>
              </a:xfrm>
              <a:custGeom>
                <a:avLst/>
                <a:gdLst>
                  <a:gd name="T0" fmla="*/ 45 w 86"/>
                  <a:gd name="T1" fmla="*/ 130 h 130"/>
                  <a:gd name="T2" fmla="*/ 67 w 86"/>
                  <a:gd name="T3" fmla="*/ 130 h 130"/>
                  <a:gd name="T4" fmla="*/ 67 w 86"/>
                  <a:gd name="T5" fmla="*/ 94 h 130"/>
                  <a:gd name="T6" fmla="*/ 86 w 86"/>
                  <a:gd name="T7" fmla="*/ 94 h 130"/>
                  <a:gd name="T8" fmla="*/ 86 w 86"/>
                  <a:gd name="T9" fmla="*/ 80 h 130"/>
                  <a:gd name="T10" fmla="*/ 67 w 86"/>
                  <a:gd name="T11" fmla="*/ 80 h 130"/>
                  <a:gd name="T12" fmla="*/ 67 w 86"/>
                  <a:gd name="T13" fmla="*/ 0 h 130"/>
                  <a:gd name="T14" fmla="*/ 41 w 86"/>
                  <a:gd name="T15" fmla="*/ 0 h 130"/>
                  <a:gd name="T16" fmla="*/ 0 w 86"/>
                  <a:gd name="T17" fmla="*/ 75 h 130"/>
                  <a:gd name="T18" fmla="*/ 0 w 86"/>
                  <a:gd name="T19" fmla="*/ 94 h 130"/>
                  <a:gd name="T20" fmla="*/ 45 w 86"/>
                  <a:gd name="T21" fmla="*/ 94 h 130"/>
                  <a:gd name="T22" fmla="*/ 45 w 86"/>
                  <a:gd name="T23" fmla="*/ 130 h 130"/>
                  <a:gd name="T24" fmla="*/ 21 w 86"/>
                  <a:gd name="T25" fmla="*/ 80 h 130"/>
                  <a:gd name="T26" fmla="*/ 45 w 86"/>
                  <a:gd name="T27" fmla="*/ 21 h 130"/>
                  <a:gd name="T28" fmla="*/ 45 w 86"/>
                  <a:gd name="T29" fmla="*/ 80 h 130"/>
                  <a:gd name="T30" fmla="*/ 21 w 86"/>
                  <a:gd name="T31" fmla="*/ 80 h 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86" h="130">
                    <a:moveTo>
                      <a:pt x="45" y="130"/>
                    </a:moveTo>
                    <a:lnTo>
                      <a:pt x="67" y="130"/>
                    </a:lnTo>
                    <a:lnTo>
                      <a:pt x="67" y="94"/>
                    </a:lnTo>
                    <a:lnTo>
                      <a:pt x="86" y="94"/>
                    </a:lnTo>
                    <a:lnTo>
                      <a:pt x="86" y="80"/>
                    </a:lnTo>
                    <a:lnTo>
                      <a:pt x="67" y="80"/>
                    </a:lnTo>
                    <a:lnTo>
                      <a:pt x="67" y="0"/>
                    </a:lnTo>
                    <a:lnTo>
                      <a:pt x="41" y="0"/>
                    </a:lnTo>
                    <a:lnTo>
                      <a:pt x="0" y="75"/>
                    </a:lnTo>
                    <a:lnTo>
                      <a:pt x="0" y="94"/>
                    </a:lnTo>
                    <a:lnTo>
                      <a:pt x="45" y="94"/>
                    </a:lnTo>
                    <a:lnTo>
                      <a:pt x="45" y="130"/>
                    </a:lnTo>
                    <a:close/>
                    <a:moveTo>
                      <a:pt x="21" y="80"/>
                    </a:moveTo>
                    <a:lnTo>
                      <a:pt x="45" y="21"/>
                    </a:lnTo>
                    <a:lnTo>
                      <a:pt x="45" y="80"/>
                    </a:lnTo>
                    <a:lnTo>
                      <a:pt x="21" y="8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tx1">
                      <a:lumMod val="75000"/>
                      <a:lumOff val="25000"/>
                    </a:schemeClr>
                  </a:solidFill>
                  <a:latin typeface="+mn-ea"/>
                </a:endParaRPr>
              </a:p>
            </p:txBody>
          </p:sp>
        </p:grpSp>
      </p:grpSp>
      <p:grpSp>
        <p:nvGrpSpPr>
          <p:cNvPr id="18" name="组合 17"/>
          <p:cNvGrpSpPr/>
          <p:nvPr/>
        </p:nvGrpSpPr>
        <p:grpSpPr>
          <a:xfrm>
            <a:off x="6472093" y="3409025"/>
            <a:ext cx="2255524" cy="1474891"/>
            <a:chOff x="6472092" y="3409026"/>
            <a:chExt cx="2255524" cy="1474890"/>
          </a:xfrm>
        </p:grpSpPr>
        <p:sp>
          <p:nvSpPr>
            <p:cNvPr id="19" name="Freeform 8"/>
            <p:cNvSpPr/>
            <p:nvPr/>
          </p:nvSpPr>
          <p:spPr bwMode="auto">
            <a:xfrm>
              <a:off x="6472092" y="3409026"/>
              <a:ext cx="2255524" cy="1474890"/>
            </a:xfrm>
            <a:custGeom>
              <a:avLst/>
              <a:gdLst>
                <a:gd name="T0" fmla="*/ 3255 w 3324"/>
                <a:gd name="T1" fmla="*/ 1687 h 2157"/>
                <a:gd name="T2" fmla="*/ 1879 w 3324"/>
                <a:gd name="T3" fmla="*/ 100 h 2157"/>
                <a:gd name="T4" fmla="*/ 1879 w 3324"/>
                <a:gd name="T5" fmla="*/ 100 h 2157"/>
                <a:gd name="T6" fmla="*/ 1662 w 3324"/>
                <a:gd name="T7" fmla="*/ 0 h 2157"/>
                <a:gd name="T8" fmla="*/ 1450 w 3324"/>
                <a:gd name="T9" fmla="*/ 95 h 2157"/>
                <a:gd name="T10" fmla="*/ 1450 w 3324"/>
                <a:gd name="T11" fmla="*/ 95 h 2157"/>
                <a:gd name="T12" fmla="*/ 82 w 3324"/>
                <a:gd name="T13" fmla="*/ 1672 h 2157"/>
                <a:gd name="T14" fmla="*/ 0 w 3324"/>
                <a:gd name="T15" fmla="*/ 1872 h 2157"/>
                <a:gd name="T16" fmla="*/ 283 w 3324"/>
                <a:gd name="T17" fmla="*/ 2157 h 2157"/>
                <a:gd name="T18" fmla="*/ 283 w 3324"/>
                <a:gd name="T19" fmla="*/ 2157 h 2157"/>
                <a:gd name="T20" fmla="*/ 284 w 3324"/>
                <a:gd name="T21" fmla="*/ 2157 h 2157"/>
                <a:gd name="T22" fmla="*/ 3038 w 3324"/>
                <a:gd name="T23" fmla="*/ 2157 h 2157"/>
                <a:gd name="T24" fmla="*/ 3038 w 3324"/>
                <a:gd name="T25" fmla="*/ 2157 h 2157"/>
                <a:gd name="T26" fmla="*/ 3039 w 3324"/>
                <a:gd name="T27" fmla="*/ 2157 h 2157"/>
                <a:gd name="T28" fmla="*/ 3324 w 3324"/>
                <a:gd name="T29" fmla="*/ 1872 h 2157"/>
                <a:gd name="T30" fmla="*/ 3255 w 3324"/>
                <a:gd name="T31" fmla="*/ 1687 h 2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324" h="2157">
                  <a:moveTo>
                    <a:pt x="3255" y="1687"/>
                  </a:moveTo>
                  <a:lnTo>
                    <a:pt x="1879" y="100"/>
                  </a:lnTo>
                  <a:lnTo>
                    <a:pt x="1879" y="100"/>
                  </a:lnTo>
                  <a:cubicBezTo>
                    <a:pt x="1827" y="39"/>
                    <a:pt x="1749" y="0"/>
                    <a:pt x="1662" y="0"/>
                  </a:cubicBezTo>
                  <a:cubicBezTo>
                    <a:pt x="1578" y="0"/>
                    <a:pt x="1502" y="36"/>
                    <a:pt x="1450" y="95"/>
                  </a:cubicBezTo>
                  <a:lnTo>
                    <a:pt x="1450" y="95"/>
                  </a:lnTo>
                  <a:lnTo>
                    <a:pt x="82" y="1672"/>
                  </a:lnTo>
                  <a:cubicBezTo>
                    <a:pt x="31" y="1723"/>
                    <a:pt x="0" y="1794"/>
                    <a:pt x="0" y="1872"/>
                  </a:cubicBezTo>
                  <a:cubicBezTo>
                    <a:pt x="0" y="2029"/>
                    <a:pt x="126" y="2156"/>
                    <a:pt x="283" y="2157"/>
                  </a:cubicBezTo>
                  <a:lnTo>
                    <a:pt x="283" y="2157"/>
                  </a:lnTo>
                  <a:lnTo>
                    <a:pt x="284" y="2157"/>
                  </a:lnTo>
                  <a:lnTo>
                    <a:pt x="3038" y="2157"/>
                  </a:lnTo>
                  <a:lnTo>
                    <a:pt x="3038" y="2157"/>
                  </a:lnTo>
                  <a:lnTo>
                    <a:pt x="3039" y="2157"/>
                  </a:lnTo>
                  <a:cubicBezTo>
                    <a:pt x="3197" y="2157"/>
                    <a:pt x="3324" y="2029"/>
                    <a:pt x="3324" y="1872"/>
                  </a:cubicBezTo>
                  <a:cubicBezTo>
                    <a:pt x="3324" y="1802"/>
                    <a:pt x="3298" y="1737"/>
                    <a:pt x="3255" y="1687"/>
                  </a:cubicBezTo>
                  <a:close/>
                </a:path>
              </a:pathLst>
            </a:custGeom>
            <a:solidFill>
              <a:schemeClr val="accent4"/>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schemeClr val="tx1">
                    <a:lumMod val="75000"/>
                    <a:lumOff val="25000"/>
                  </a:schemeClr>
                </a:solidFill>
                <a:latin typeface="+mn-ea"/>
              </a:endParaRPr>
            </a:p>
          </p:txBody>
        </p:sp>
        <p:grpSp>
          <p:nvGrpSpPr>
            <p:cNvPr id="20" name="组合 19"/>
            <p:cNvGrpSpPr/>
            <p:nvPr/>
          </p:nvGrpSpPr>
          <p:grpSpPr>
            <a:xfrm>
              <a:off x="7299653" y="4061638"/>
              <a:ext cx="453996" cy="542724"/>
              <a:chOff x="204788" y="5011738"/>
              <a:chExt cx="487363" cy="582613"/>
            </a:xfrm>
            <a:solidFill>
              <a:schemeClr val="bg1"/>
            </a:solidFill>
          </p:grpSpPr>
          <p:sp>
            <p:nvSpPr>
              <p:cNvPr id="21" name="Freeform 21"/>
              <p:cNvSpPr>
                <a:spLocks noEditPoints="1"/>
              </p:cNvSpPr>
              <p:nvPr/>
            </p:nvSpPr>
            <p:spPr bwMode="auto">
              <a:xfrm>
                <a:off x="204788" y="5011738"/>
                <a:ext cx="487363" cy="188913"/>
              </a:xfrm>
              <a:custGeom>
                <a:avLst/>
                <a:gdLst>
                  <a:gd name="T0" fmla="*/ 122 w 128"/>
                  <a:gd name="T1" fmla="*/ 27 h 50"/>
                  <a:gd name="T2" fmla="*/ 91 w 128"/>
                  <a:gd name="T3" fmla="*/ 27 h 50"/>
                  <a:gd name="T4" fmla="*/ 91 w 128"/>
                  <a:gd name="T5" fmla="*/ 7 h 50"/>
                  <a:gd name="T6" fmla="*/ 84 w 128"/>
                  <a:gd name="T7" fmla="*/ 0 h 50"/>
                  <a:gd name="T8" fmla="*/ 43 w 128"/>
                  <a:gd name="T9" fmla="*/ 0 h 50"/>
                  <a:gd name="T10" fmla="*/ 36 w 128"/>
                  <a:gd name="T11" fmla="*/ 7 h 50"/>
                  <a:gd name="T12" fmla="*/ 36 w 128"/>
                  <a:gd name="T13" fmla="*/ 27 h 50"/>
                  <a:gd name="T14" fmla="*/ 6 w 128"/>
                  <a:gd name="T15" fmla="*/ 27 h 50"/>
                  <a:gd name="T16" fmla="*/ 0 w 128"/>
                  <a:gd name="T17" fmla="*/ 33 h 50"/>
                  <a:gd name="T18" fmla="*/ 0 w 128"/>
                  <a:gd name="T19" fmla="*/ 44 h 50"/>
                  <a:gd name="T20" fmla="*/ 6 w 128"/>
                  <a:gd name="T21" fmla="*/ 50 h 50"/>
                  <a:gd name="T22" fmla="*/ 122 w 128"/>
                  <a:gd name="T23" fmla="*/ 50 h 50"/>
                  <a:gd name="T24" fmla="*/ 128 w 128"/>
                  <a:gd name="T25" fmla="*/ 44 h 50"/>
                  <a:gd name="T26" fmla="*/ 128 w 128"/>
                  <a:gd name="T27" fmla="*/ 33 h 50"/>
                  <a:gd name="T28" fmla="*/ 122 w 128"/>
                  <a:gd name="T29" fmla="*/ 27 h 50"/>
                  <a:gd name="T30" fmla="*/ 45 w 128"/>
                  <a:gd name="T31" fmla="*/ 9 h 50"/>
                  <a:gd name="T32" fmla="*/ 82 w 128"/>
                  <a:gd name="T33" fmla="*/ 9 h 50"/>
                  <a:gd name="T34" fmla="*/ 82 w 128"/>
                  <a:gd name="T35" fmla="*/ 27 h 50"/>
                  <a:gd name="T36" fmla="*/ 45 w 128"/>
                  <a:gd name="T37" fmla="*/ 27 h 50"/>
                  <a:gd name="T38" fmla="*/ 45 w 128"/>
                  <a:gd name="T39" fmla="*/ 9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28" h="50">
                    <a:moveTo>
                      <a:pt x="122" y="27"/>
                    </a:moveTo>
                    <a:cubicBezTo>
                      <a:pt x="91" y="27"/>
                      <a:pt x="91" y="27"/>
                      <a:pt x="91" y="27"/>
                    </a:cubicBezTo>
                    <a:cubicBezTo>
                      <a:pt x="91" y="7"/>
                      <a:pt x="91" y="7"/>
                      <a:pt x="91" y="7"/>
                    </a:cubicBezTo>
                    <a:cubicBezTo>
                      <a:pt x="91" y="3"/>
                      <a:pt x="88" y="0"/>
                      <a:pt x="84" y="0"/>
                    </a:cubicBezTo>
                    <a:cubicBezTo>
                      <a:pt x="43" y="0"/>
                      <a:pt x="43" y="0"/>
                      <a:pt x="43" y="0"/>
                    </a:cubicBezTo>
                    <a:cubicBezTo>
                      <a:pt x="39" y="0"/>
                      <a:pt x="36" y="3"/>
                      <a:pt x="36" y="7"/>
                    </a:cubicBezTo>
                    <a:cubicBezTo>
                      <a:pt x="36" y="27"/>
                      <a:pt x="36" y="27"/>
                      <a:pt x="36" y="27"/>
                    </a:cubicBezTo>
                    <a:cubicBezTo>
                      <a:pt x="6" y="27"/>
                      <a:pt x="6" y="27"/>
                      <a:pt x="6" y="27"/>
                    </a:cubicBezTo>
                    <a:cubicBezTo>
                      <a:pt x="2" y="27"/>
                      <a:pt x="0" y="30"/>
                      <a:pt x="0" y="33"/>
                    </a:cubicBezTo>
                    <a:cubicBezTo>
                      <a:pt x="0" y="44"/>
                      <a:pt x="0" y="44"/>
                      <a:pt x="0" y="44"/>
                    </a:cubicBezTo>
                    <a:cubicBezTo>
                      <a:pt x="0" y="48"/>
                      <a:pt x="2" y="50"/>
                      <a:pt x="6" y="50"/>
                    </a:cubicBezTo>
                    <a:cubicBezTo>
                      <a:pt x="122" y="50"/>
                      <a:pt x="122" y="50"/>
                      <a:pt x="122" y="50"/>
                    </a:cubicBezTo>
                    <a:cubicBezTo>
                      <a:pt x="125" y="50"/>
                      <a:pt x="128" y="48"/>
                      <a:pt x="128" y="44"/>
                    </a:cubicBezTo>
                    <a:cubicBezTo>
                      <a:pt x="128" y="33"/>
                      <a:pt x="128" y="33"/>
                      <a:pt x="128" y="33"/>
                    </a:cubicBezTo>
                    <a:cubicBezTo>
                      <a:pt x="128" y="30"/>
                      <a:pt x="125" y="27"/>
                      <a:pt x="122" y="27"/>
                    </a:cubicBezTo>
                    <a:close/>
                    <a:moveTo>
                      <a:pt x="45" y="9"/>
                    </a:moveTo>
                    <a:cubicBezTo>
                      <a:pt x="82" y="9"/>
                      <a:pt x="82" y="9"/>
                      <a:pt x="82" y="9"/>
                    </a:cubicBezTo>
                    <a:cubicBezTo>
                      <a:pt x="82" y="27"/>
                      <a:pt x="82" y="27"/>
                      <a:pt x="82" y="27"/>
                    </a:cubicBezTo>
                    <a:cubicBezTo>
                      <a:pt x="45" y="27"/>
                      <a:pt x="45" y="27"/>
                      <a:pt x="45" y="27"/>
                    </a:cubicBezTo>
                    <a:lnTo>
                      <a:pt x="45" y="9"/>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dirty="0">
                  <a:solidFill>
                    <a:schemeClr val="tx1">
                      <a:lumMod val="75000"/>
                      <a:lumOff val="25000"/>
                    </a:schemeClr>
                  </a:solidFill>
                  <a:latin typeface="+mn-ea"/>
                </a:endParaRPr>
              </a:p>
            </p:txBody>
          </p:sp>
          <p:sp>
            <p:nvSpPr>
              <p:cNvPr id="22" name="Freeform 22"/>
              <p:cNvSpPr>
                <a:spLocks noEditPoints="1"/>
              </p:cNvSpPr>
              <p:nvPr/>
            </p:nvSpPr>
            <p:spPr bwMode="auto">
              <a:xfrm>
                <a:off x="249238" y="5233988"/>
                <a:ext cx="393700" cy="360363"/>
              </a:xfrm>
              <a:custGeom>
                <a:avLst/>
                <a:gdLst>
                  <a:gd name="T0" fmla="*/ 0 w 103"/>
                  <a:gd name="T1" fmla="*/ 90 h 96"/>
                  <a:gd name="T2" fmla="*/ 6 w 103"/>
                  <a:gd name="T3" fmla="*/ 96 h 96"/>
                  <a:gd name="T4" fmla="*/ 97 w 103"/>
                  <a:gd name="T5" fmla="*/ 96 h 96"/>
                  <a:gd name="T6" fmla="*/ 103 w 103"/>
                  <a:gd name="T7" fmla="*/ 90 h 96"/>
                  <a:gd name="T8" fmla="*/ 103 w 103"/>
                  <a:gd name="T9" fmla="*/ 0 h 96"/>
                  <a:gd name="T10" fmla="*/ 0 w 103"/>
                  <a:gd name="T11" fmla="*/ 0 h 96"/>
                  <a:gd name="T12" fmla="*/ 0 w 103"/>
                  <a:gd name="T13" fmla="*/ 90 h 96"/>
                  <a:gd name="T14" fmla="*/ 77 w 103"/>
                  <a:gd name="T15" fmla="*/ 14 h 96"/>
                  <a:gd name="T16" fmla="*/ 81 w 103"/>
                  <a:gd name="T17" fmla="*/ 9 h 96"/>
                  <a:gd name="T18" fmla="*/ 85 w 103"/>
                  <a:gd name="T19" fmla="*/ 14 h 96"/>
                  <a:gd name="T20" fmla="*/ 85 w 103"/>
                  <a:gd name="T21" fmla="*/ 82 h 96"/>
                  <a:gd name="T22" fmla="*/ 81 w 103"/>
                  <a:gd name="T23" fmla="*/ 86 h 96"/>
                  <a:gd name="T24" fmla="*/ 77 w 103"/>
                  <a:gd name="T25" fmla="*/ 82 h 96"/>
                  <a:gd name="T26" fmla="*/ 77 w 103"/>
                  <a:gd name="T27" fmla="*/ 14 h 96"/>
                  <a:gd name="T28" fmla="*/ 47 w 103"/>
                  <a:gd name="T29" fmla="*/ 14 h 96"/>
                  <a:gd name="T30" fmla="*/ 52 w 103"/>
                  <a:gd name="T31" fmla="*/ 9 h 96"/>
                  <a:gd name="T32" fmla="*/ 56 w 103"/>
                  <a:gd name="T33" fmla="*/ 14 h 96"/>
                  <a:gd name="T34" fmla="*/ 56 w 103"/>
                  <a:gd name="T35" fmla="*/ 82 h 96"/>
                  <a:gd name="T36" fmla="*/ 52 w 103"/>
                  <a:gd name="T37" fmla="*/ 86 h 96"/>
                  <a:gd name="T38" fmla="*/ 47 w 103"/>
                  <a:gd name="T39" fmla="*/ 82 h 96"/>
                  <a:gd name="T40" fmla="*/ 47 w 103"/>
                  <a:gd name="T41" fmla="*/ 14 h 96"/>
                  <a:gd name="T42" fmla="*/ 18 w 103"/>
                  <a:gd name="T43" fmla="*/ 14 h 96"/>
                  <a:gd name="T44" fmla="*/ 22 w 103"/>
                  <a:gd name="T45" fmla="*/ 9 h 96"/>
                  <a:gd name="T46" fmla="*/ 27 w 103"/>
                  <a:gd name="T47" fmla="*/ 14 h 96"/>
                  <a:gd name="T48" fmla="*/ 27 w 103"/>
                  <a:gd name="T49" fmla="*/ 82 h 96"/>
                  <a:gd name="T50" fmla="*/ 22 w 103"/>
                  <a:gd name="T51" fmla="*/ 86 h 96"/>
                  <a:gd name="T52" fmla="*/ 18 w 103"/>
                  <a:gd name="T53" fmla="*/ 82 h 96"/>
                  <a:gd name="T54" fmla="*/ 18 w 103"/>
                  <a:gd name="T55" fmla="*/ 14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03" h="96">
                    <a:moveTo>
                      <a:pt x="0" y="90"/>
                    </a:moveTo>
                    <a:cubicBezTo>
                      <a:pt x="0" y="94"/>
                      <a:pt x="3" y="96"/>
                      <a:pt x="6" y="96"/>
                    </a:cubicBezTo>
                    <a:cubicBezTo>
                      <a:pt x="97" y="96"/>
                      <a:pt x="97" y="96"/>
                      <a:pt x="97" y="96"/>
                    </a:cubicBezTo>
                    <a:cubicBezTo>
                      <a:pt x="101" y="96"/>
                      <a:pt x="103" y="94"/>
                      <a:pt x="103" y="90"/>
                    </a:cubicBezTo>
                    <a:cubicBezTo>
                      <a:pt x="103" y="0"/>
                      <a:pt x="103" y="0"/>
                      <a:pt x="103" y="0"/>
                    </a:cubicBezTo>
                    <a:cubicBezTo>
                      <a:pt x="0" y="0"/>
                      <a:pt x="0" y="0"/>
                      <a:pt x="0" y="0"/>
                    </a:cubicBezTo>
                    <a:lnTo>
                      <a:pt x="0" y="90"/>
                    </a:lnTo>
                    <a:close/>
                    <a:moveTo>
                      <a:pt x="77" y="14"/>
                    </a:moveTo>
                    <a:cubicBezTo>
                      <a:pt x="77" y="11"/>
                      <a:pt x="79" y="9"/>
                      <a:pt x="81" y="9"/>
                    </a:cubicBezTo>
                    <a:cubicBezTo>
                      <a:pt x="83" y="9"/>
                      <a:pt x="85" y="11"/>
                      <a:pt x="85" y="14"/>
                    </a:cubicBezTo>
                    <a:cubicBezTo>
                      <a:pt x="85" y="82"/>
                      <a:pt x="85" y="82"/>
                      <a:pt x="85" y="82"/>
                    </a:cubicBezTo>
                    <a:cubicBezTo>
                      <a:pt x="85" y="84"/>
                      <a:pt x="83" y="86"/>
                      <a:pt x="81" y="86"/>
                    </a:cubicBezTo>
                    <a:cubicBezTo>
                      <a:pt x="79" y="86"/>
                      <a:pt x="77" y="84"/>
                      <a:pt x="77" y="82"/>
                    </a:cubicBezTo>
                    <a:lnTo>
                      <a:pt x="77" y="14"/>
                    </a:lnTo>
                    <a:close/>
                    <a:moveTo>
                      <a:pt x="47" y="14"/>
                    </a:moveTo>
                    <a:cubicBezTo>
                      <a:pt x="47" y="11"/>
                      <a:pt x="49" y="9"/>
                      <a:pt x="52" y="9"/>
                    </a:cubicBezTo>
                    <a:cubicBezTo>
                      <a:pt x="54" y="9"/>
                      <a:pt x="56" y="11"/>
                      <a:pt x="56" y="14"/>
                    </a:cubicBezTo>
                    <a:cubicBezTo>
                      <a:pt x="56" y="82"/>
                      <a:pt x="56" y="82"/>
                      <a:pt x="56" y="82"/>
                    </a:cubicBezTo>
                    <a:cubicBezTo>
                      <a:pt x="56" y="84"/>
                      <a:pt x="54" y="86"/>
                      <a:pt x="52" y="86"/>
                    </a:cubicBezTo>
                    <a:cubicBezTo>
                      <a:pt x="49" y="86"/>
                      <a:pt x="47" y="84"/>
                      <a:pt x="47" y="82"/>
                    </a:cubicBezTo>
                    <a:lnTo>
                      <a:pt x="47" y="14"/>
                    </a:lnTo>
                    <a:close/>
                    <a:moveTo>
                      <a:pt x="18" y="14"/>
                    </a:moveTo>
                    <a:cubicBezTo>
                      <a:pt x="18" y="11"/>
                      <a:pt x="20" y="9"/>
                      <a:pt x="22" y="9"/>
                    </a:cubicBezTo>
                    <a:cubicBezTo>
                      <a:pt x="25" y="9"/>
                      <a:pt x="27" y="11"/>
                      <a:pt x="27" y="14"/>
                    </a:cubicBezTo>
                    <a:cubicBezTo>
                      <a:pt x="27" y="82"/>
                      <a:pt x="27" y="82"/>
                      <a:pt x="27" y="82"/>
                    </a:cubicBezTo>
                    <a:cubicBezTo>
                      <a:pt x="27" y="84"/>
                      <a:pt x="25" y="86"/>
                      <a:pt x="22" y="86"/>
                    </a:cubicBezTo>
                    <a:cubicBezTo>
                      <a:pt x="20" y="86"/>
                      <a:pt x="18" y="84"/>
                      <a:pt x="18" y="82"/>
                    </a:cubicBezTo>
                    <a:lnTo>
                      <a:pt x="18" y="14"/>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chemeClr val="tx1">
                      <a:lumMod val="75000"/>
                      <a:lumOff val="25000"/>
                    </a:schemeClr>
                  </a:solidFill>
                  <a:latin typeface="+mn-ea"/>
                </a:endParaRPr>
              </a:p>
            </p:txBody>
          </p:sp>
        </p:grpSp>
      </p:grpSp>
      <p:grpSp>
        <p:nvGrpSpPr>
          <p:cNvPr id="23" name="组合 22"/>
          <p:cNvGrpSpPr/>
          <p:nvPr/>
        </p:nvGrpSpPr>
        <p:grpSpPr>
          <a:xfrm>
            <a:off x="7995005" y="3049516"/>
            <a:ext cx="2253896" cy="1476520"/>
            <a:chOff x="7995005" y="3049516"/>
            <a:chExt cx="2253896" cy="1476520"/>
          </a:xfrm>
        </p:grpSpPr>
        <p:sp>
          <p:nvSpPr>
            <p:cNvPr id="24" name="Freeform 9"/>
            <p:cNvSpPr/>
            <p:nvPr/>
          </p:nvSpPr>
          <p:spPr bwMode="auto">
            <a:xfrm>
              <a:off x="7995005" y="3049516"/>
              <a:ext cx="2253896" cy="1476520"/>
            </a:xfrm>
            <a:custGeom>
              <a:avLst/>
              <a:gdLst>
                <a:gd name="T0" fmla="*/ 3256 w 3324"/>
                <a:gd name="T1" fmla="*/ 470 h 2157"/>
                <a:gd name="T2" fmla="*/ 1880 w 3324"/>
                <a:gd name="T3" fmla="*/ 2056 h 2157"/>
                <a:gd name="T4" fmla="*/ 1880 w 3324"/>
                <a:gd name="T5" fmla="*/ 2056 h 2157"/>
                <a:gd name="T6" fmla="*/ 1663 w 3324"/>
                <a:gd name="T7" fmla="*/ 2157 h 2157"/>
                <a:gd name="T8" fmla="*/ 1451 w 3324"/>
                <a:gd name="T9" fmla="*/ 2062 h 2157"/>
                <a:gd name="T10" fmla="*/ 1450 w 3324"/>
                <a:gd name="T11" fmla="*/ 2062 h 2157"/>
                <a:gd name="T12" fmla="*/ 83 w 3324"/>
                <a:gd name="T13" fmla="*/ 485 h 2157"/>
                <a:gd name="T14" fmla="*/ 0 w 3324"/>
                <a:gd name="T15" fmla="*/ 284 h 2157"/>
                <a:gd name="T16" fmla="*/ 283 w 3324"/>
                <a:gd name="T17" fmla="*/ 0 h 2157"/>
                <a:gd name="T18" fmla="*/ 283 w 3324"/>
                <a:gd name="T19" fmla="*/ 0 h 2157"/>
                <a:gd name="T20" fmla="*/ 284 w 3324"/>
                <a:gd name="T21" fmla="*/ 0 h 2157"/>
                <a:gd name="T22" fmla="*/ 3039 w 3324"/>
                <a:gd name="T23" fmla="*/ 0 h 2157"/>
                <a:gd name="T24" fmla="*/ 3039 w 3324"/>
                <a:gd name="T25" fmla="*/ 0 h 2157"/>
                <a:gd name="T26" fmla="*/ 3040 w 3324"/>
                <a:gd name="T27" fmla="*/ 0 h 2157"/>
                <a:gd name="T28" fmla="*/ 3324 w 3324"/>
                <a:gd name="T29" fmla="*/ 284 h 2157"/>
                <a:gd name="T30" fmla="*/ 3256 w 3324"/>
                <a:gd name="T31" fmla="*/ 470 h 2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324" h="2157">
                  <a:moveTo>
                    <a:pt x="3256" y="470"/>
                  </a:moveTo>
                  <a:lnTo>
                    <a:pt x="1880" y="2056"/>
                  </a:lnTo>
                  <a:lnTo>
                    <a:pt x="1880" y="2056"/>
                  </a:lnTo>
                  <a:cubicBezTo>
                    <a:pt x="1828" y="2118"/>
                    <a:pt x="1750" y="2157"/>
                    <a:pt x="1663" y="2157"/>
                  </a:cubicBezTo>
                  <a:cubicBezTo>
                    <a:pt x="1578" y="2157"/>
                    <a:pt x="1503" y="2120"/>
                    <a:pt x="1451" y="2062"/>
                  </a:cubicBezTo>
                  <a:lnTo>
                    <a:pt x="1450" y="2062"/>
                  </a:lnTo>
                  <a:lnTo>
                    <a:pt x="83" y="485"/>
                  </a:lnTo>
                  <a:cubicBezTo>
                    <a:pt x="32" y="433"/>
                    <a:pt x="0" y="363"/>
                    <a:pt x="0" y="284"/>
                  </a:cubicBezTo>
                  <a:cubicBezTo>
                    <a:pt x="0" y="128"/>
                    <a:pt x="127" y="1"/>
                    <a:pt x="283" y="0"/>
                  </a:cubicBezTo>
                  <a:lnTo>
                    <a:pt x="283" y="0"/>
                  </a:lnTo>
                  <a:lnTo>
                    <a:pt x="284" y="0"/>
                  </a:lnTo>
                  <a:lnTo>
                    <a:pt x="3039" y="0"/>
                  </a:lnTo>
                  <a:lnTo>
                    <a:pt x="3039" y="0"/>
                  </a:lnTo>
                  <a:lnTo>
                    <a:pt x="3040" y="0"/>
                  </a:lnTo>
                  <a:cubicBezTo>
                    <a:pt x="3197" y="0"/>
                    <a:pt x="3324" y="127"/>
                    <a:pt x="3324" y="284"/>
                  </a:cubicBezTo>
                  <a:cubicBezTo>
                    <a:pt x="3324" y="355"/>
                    <a:pt x="3299" y="420"/>
                    <a:pt x="3256" y="470"/>
                  </a:cubicBezTo>
                  <a:close/>
                </a:path>
              </a:pathLst>
            </a:custGeom>
            <a:solidFill>
              <a:schemeClr val="accent2"/>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schemeClr val="tx1">
                    <a:lumMod val="75000"/>
                    <a:lumOff val="25000"/>
                  </a:schemeClr>
                </a:solidFill>
                <a:latin typeface="+mn-ea"/>
              </a:endParaRPr>
            </a:p>
          </p:txBody>
        </p:sp>
        <p:sp>
          <p:nvSpPr>
            <p:cNvPr id="25" name="任意多边形 28"/>
            <p:cNvSpPr/>
            <p:nvPr/>
          </p:nvSpPr>
          <p:spPr bwMode="auto">
            <a:xfrm>
              <a:off x="8711406" y="3251966"/>
              <a:ext cx="821094" cy="615184"/>
            </a:xfrm>
            <a:custGeom>
              <a:avLst/>
              <a:gdLst>
                <a:gd name="connsiteX0" fmla="*/ 662169 w 1067906"/>
                <a:gd name="connsiteY0" fmla="*/ 549275 h 800100"/>
                <a:gd name="connsiteX1" fmla="*/ 979485 w 1067906"/>
                <a:gd name="connsiteY1" fmla="*/ 549275 h 800100"/>
                <a:gd name="connsiteX2" fmla="*/ 1014373 w 1067906"/>
                <a:gd name="connsiteY2" fmla="*/ 569208 h 800100"/>
                <a:gd name="connsiteX3" fmla="*/ 1067536 w 1067906"/>
                <a:gd name="connsiteY3" fmla="*/ 773523 h 800100"/>
                <a:gd name="connsiteX4" fmla="*/ 1045939 w 1067906"/>
                <a:gd name="connsiteY4" fmla="*/ 800100 h 800100"/>
                <a:gd name="connsiteX5" fmla="*/ 597377 w 1067906"/>
                <a:gd name="connsiteY5" fmla="*/ 800100 h 800100"/>
                <a:gd name="connsiteX6" fmla="*/ 577441 w 1067906"/>
                <a:gd name="connsiteY6" fmla="*/ 771862 h 800100"/>
                <a:gd name="connsiteX7" fmla="*/ 628943 w 1067906"/>
                <a:gd name="connsiteY7" fmla="*/ 572530 h 800100"/>
                <a:gd name="connsiteX8" fmla="*/ 662169 w 1067906"/>
                <a:gd name="connsiteY8" fmla="*/ 549275 h 800100"/>
                <a:gd name="connsiteX9" fmla="*/ 85906 w 1067906"/>
                <a:gd name="connsiteY9" fmla="*/ 549275 h 800100"/>
                <a:gd name="connsiteX10" fmla="*/ 403222 w 1067906"/>
                <a:gd name="connsiteY10" fmla="*/ 549275 h 800100"/>
                <a:gd name="connsiteX11" fmla="*/ 438110 w 1067906"/>
                <a:gd name="connsiteY11" fmla="*/ 569208 h 800100"/>
                <a:gd name="connsiteX12" fmla="*/ 491273 w 1067906"/>
                <a:gd name="connsiteY12" fmla="*/ 773523 h 800100"/>
                <a:gd name="connsiteX13" fmla="*/ 469676 w 1067906"/>
                <a:gd name="connsiteY13" fmla="*/ 800100 h 800100"/>
                <a:gd name="connsiteX14" fmla="*/ 21114 w 1067906"/>
                <a:gd name="connsiteY14" fmla="*/ 800100 h 800100"/>
                <a:gd name="connsiteX15" fmla="*/ 1178 w 1067906"/>
                <a:gd name="connsiteY15" fmla="*/ 771862 h 800100"/>
                <a:gd name="connsiteX16" fmla="*/ 52680 w 1067906"/>
                <a:gd name="connsiteY16" fmla="*/ 572530 h 800100"/>
                <a:gd name="connsiteX17" fmla="*/ 85906 w 1067906"/>
                <a:gd name="connsiteY17" fmla="*/ 549275 h 800100"/>
                <a:gd name="connsiteX18" fmla="*/ 891545 w 1067906"/>
                <a:gd name="connsiteY18" fmla="*/ 334962 h 800100"/>
                <a:gd name="connsiteX19" fmla="*/ 905833 w 1067906"/>
                <a:gd name="connsiteY19" fmla="*/ 422275 h 800100"/>
                <a:gd name="connsiteX20" fmla="*/ 994733 w 1067906"/>
                <a:gd name="connsiteY20" fmla="*/ 438150 h 800100"/>
                <a:gd name="connsiteX21" fmla="*/ 905833 w 1067906"/>
                <a:gd name="connsiteY21" fmla="*/ 454025 h 800100"/>
                <a:gd name="connsiteX22" fmla="*/ 891545 w 1067906"/>
                <a:gd name="connsiteY22" fmla="*/ 542925 h 800100"/>
                <a:gd name="connsiteX23" fmla="*/ 877258 w 1067906"/>
                <a:gd name="connsiteY23" fmla="*/ 454025 h 800100"/>
                <a:gd name="connsiteX24" fmla="*/ 786770 w 1067906"/>
                <a:gd name="connsiteY24" fmla="*/ 438150 h 800100"/>
                <a:gd name="connsiteX25" fmla="*/ 875670 w 1067906"/>
                <a:gd name="connsiteY25" fmla="*/ 422275 h 800100"/>
                <a:gd name="connsiteX26" fmla="*/ 346257 w 1067906"/>
                <a:gd name="connsiteY26" fmla="*/ 247650 h 800100"/>
                <a:gd name="connsiteX27" fmla="*/ 663573 w 1067906"/>
                <a:gd name="connsiteY27" fmla="*/ 247650 h 800100"/>
                <a:gd name="connsiteX28" fmla="*/ 698461 w 1067906"/>
                <a:gd name="connsiteY28" fmla="*/ 267583 h 800100"/>
                <a:gd name="connsiteX29" fmla="*/ 751624 w 1067906"/>
                <a:gd name="connsiteY29" fmla="*/ 471897 h 800100"/>
                <a:gd name="connsiteX30" fmla="*/ 730027 w 1067906"/>
                <a:gd name="connsiteY30" fmla="*/ 498475 h 800100"/>
                <a:gd name="connsiteX31" fmla="*/ 281465 w 1067906"/>
                <a:gd name="connsiteY31" fmla="*/ 498475 h 800100"/>
                <a:gd name="connsiteX32" fmla="*/ 261529 w 1067906"/>
                <a:gd name="connsiteY32" fmla="*/ 470236 h 800100"/>
                <a:gd name="connsiteX33" fmla="*/ 313031 w 1067906"/>
                <a:gd name="connsiteY33" fmla="*/ 270905 h 800100"/>
                <a:gd name="connsiteX34" fmla="*/ 346257 w 1067906"/>
                <a:gd name="connsiteY34" fmla="*/ 247650 h 800100"/>
                <a:gd name="connsiteX35" fmla="*/ 283533 w 1067906"/>
                <a:gd name="connsiteY35" fmla="*/ 76200 h 800100"/>
                <a:gd name="connsiteX36" fmla="*/ 299408 w 1067906"/>
                <a:gd name="connsiteY36" fmla="*/ 165100 h 800100"/>
                <a:gd name="connsiteX37" fmla="*/ 388308 w 1067906"/>
                <a:gd name="connsiteY37" fmla="*/ 179388 h 800100"/>
                <a:gd name="connsiteX38" fmla="*/ 299408 w 1067906"/>
                <a:gd name="connsiteY38" fmla="*/ 195263 h 800100"/>
                <a:gd name="connsiteX39" fmla="*/ 283533 w 1067906"/>
                <a:gd name="connsiteY39" fmla="*/ 284163 h 800100"/>
                <a:gd name="connsiteX40" fmla="*/ 269245 w 1067906"/>
                <a:gd name="connsiteY40" fmla="*/ 196850 h 800100"/>
                <a:gd name="connsiteX41" fmla="*/ 180345 w 1067906"/>
                <a:gd name="connsiteY41" fmla="*/ 179388 h 800100"/>
                <a:gd name="connsiteX42" fmla="*/ 269245 w 1067906"/>
                <a:gd name="connsiteY42" fmla="*/ 165100 h 800100"/>
                <a:gd name="connsiteX43" fmla="*/ 769307 w 1067906"/>
                <a:gd name="connsiteY43" fmla="*/ 0 h 800100"/>
                <a:gd name="connsiteX44" fmla="*/ 783594 w 1067906"/>
                <a:gd name="connsiteY44" fmla="*/ 88900 h 800100"/>
                <a:gd name="connsiteX45" fmla="*/ 870907 w 1067906"/>
                <a:gd name="connsiteY45" fmla="*/ 103188 h 800100"/>
                <a:gd name="connsiteX46" fmla="*/ 783594 w 1067906"/>
                <a:gd name="connsiteY46" fmla="*/ 120650 h 800100"/>
                <a:gd name="connsiteX47" fmla="*/ 769307 w 1067906"/>
                <a:gd name="connsiteY47" fmla="*/ 207963 h 800100"/>
                <a:gd name="connsiteX48" fmla="*/ 751844 w 1067906"/>
                <a:gd name="connsiteY48" fmla="*/ 120650 h 800100"/>
                <a:gd name="connsiteX49" fmla="*/ 664532 w 1067906"/>
                <a:gd name="connsiteY49" fmla="*/ 103188 h 800100"/>
                <a:gd name="connsiteX50" fmla="*/ 751844 w 1067906"/>
                <a:gd name="connsiteY50" fmla="*/ 88900 h 800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1067906" h="800100">
                  <a:moveTo>
                    <a:pt x="662169" y="549275"/>
                  </a:moveTo>
                  <a:cubicBezTo>
                    <a:pt x="705364" y="549275"/>
                    <a:pt x="904725" y="549275"/>
                    <a:pt x="979485" y="549275"/>
                  </a:cubicBezTo>
                  <a:cubicBezTo>
                    <a:pt x="1007728" y="549275"/>
                    <a:pt x="1014373" y="569208"/>
                    <a:pt x="1014373" y="569208"/>
                  </a:cubicBezTo>
                  <a:cubicBezTo>
                    <a:pt x="1014373" y="569208"/>
                    <a:pt x="1014373" y="569208"/>
                    <a:pt x="1067536" y="773523"/>
                  </a:cubicBezTo>
                  <a:cubicBezTo>
                    <a:pt x="1067536" y="773523"/>
                    <a:pt x="1072520" y="800100"/>
                    <a:pt x="1045939" y="800100"/>
                  </a:cubicBezTo>
                  <a:cubicBezTo>
                    <a:pt x="944597" y="800100"/>
                    <a:pt x="612329" y="800100"/>
                    <a:pt x="597377" y="800100"/>
                  </a:cubicBezTo>
                  <a:cubicBezTo>
                    <a:pt x="584086" y="800100"/>
                    <a:pt x="572457" y="788472"/>
                    <a:pt x="577441" y="771862"/>
                  </a:cubicBezTo>
                  <a:cubicBezTo>
                    <a:pt x="580764" y="755251"/>
                    <a:pt x="628943" y="572530"/>
                    <a:pt x="628943" y="572530"/>
                  </a:cubicBezTo>
                  <a:cubicBezTo>
                    <a:pt x="628943" y="572530"/>
                    <a:pt x="633927" y="549275"/>
                    <a:pt x="662169" y="549275"/>
                  </a:cubicBezTo>
                  <a:close/>
                  <a:moveTo>
                    <a:pt x="85906" y="549275"/>
                  </a:moveTo>
                  <a:cubicBezTo>
                    <a:pt x="129101" y="549275"/>
                    <a:pt x="328462" y="549275"/>
                    <a:pt x="403222" y="549275"/>
                  </a:cubicBezTo>
                  <a:cubicBezTo>
                    <a:pt x="431465" y="549275"/>
                    <a:pt x="438110" y="569208"/>
                    <a:pt x="438110" y="569208"/>
                  </a:cubicBezTo>
                  <a:lnTo>
                    <a:pt x="491273" y="773523"/>
                  </a:lnTo>
                  <a:cubicBezTo>
                    <a:pt x="491273" y="773523"/>
                    <a:pt x="496257" y="800100"/>
                    <a:pt x="469676" y="800100"/>
                  </a:cubicBezTo>
                  <a:cubicBezTo>
                    <a:pt x="368334" y="800100"/>
                    <a:pt x="36066" y="800100"/>
                    <a:pt x="21114" y="800100"/>
                  </a:cubicBezTo>
                  <a:cubicBezTo>
                    <a:pt x="7823" y="800100"/>
                    <a:pt x="-3806" y="788472"/>
                    <a:pt x="1178" y="771862"/>
                  </a:cubicBezTo>
                  <a:cubicBezTo>
                    <a:pt x="4501" y="755251"/>
                    <a:pt x="52680" y="572530"/>
                    <a:pt x="52680" y="572530"/>
                  </a:cubicBezTo>
                  <a:cubicBezTo>
                    <a:pt x="52680" y="572530"/>
                    <a:pt x="57664" y="549275"/>
                    <a:pt x="85906" y="549275"/>
                  </a:cubicBezTo>
                  <a:close/>
                  <a:moveTo>
                    <a:pt x="891545" y="334962"/>
                  </a:moveTo>
                  <a:lnTo>
                    <a:pt x="905833" y="422275"/>
                  </a:lnTo>
                  <a:lnTo>
                    <a:pt x="994733" y="438150"/>
                  </a:lnTo>
                  <a:lnTo>
                    <a:pt x="905833" y="454025"/>
                  </a:lnTo>
                  <a:lnTo>
                    <a:pt x="891545" y="542925"/>
                  </a:lnTo>
                  <a:lnTo>
                    <a:pt x="877258" y="454025"/>
                  </a:lnTo>
                  <a:lnTo>
                    <a:pt x="786770" y="438150"/>
                  </a:lnTo>
                  <a:lnTo>
                    <a:pt x="875670" y="422275"/>
                  </a:lnTo>
                  <a:close/>
                  <a:moveTo>
                    <a:pt x="346257" y="247650"/>
                  </a:moveTo>
                  <a:cubicBezTo>
                    <a:pt x="389452" y="247650"/>
                    <a:pt x="588813" y="247650"/>
                    <a:pt x="663573" y="247650"/>
                  </a:cubicBezTo>
                  <a:cubicBezTo>
                    <a:pt x="691816" y="247650"/>
                    <a:pt x="698461" y="267583"/>
                    <a:pt x="698461" y="267583"/>
                  </a:cubicBezTo>
                  <a:cubicBezTo>
                    <a:pt x="698461" y="267583"/>
                    <a:pt x="698461" y="267583"/>
                    <a:pt x="751624" y="471897"/>
                  </a:cubicBezTo>
                  <a:cubicBezTo>
                    <a:pt x="751624" y="471897"/>
                    <a:pt x="756608" y="498475"/>
                    <a:pt x="730027" y="498475"/>
                  </a:cubicBezTo>
                  <a:cubicBezTo>
                    <a:pt x="628685" y="498475"/>
                    <a:pt x="296417" y="498475"/>
                    <a:pt x="281465" y="498475"/>
                  </a:cubicBezTo>
                  <a:cubicBezTo>
                    <a:pt x="268174" y="498475"/>
                    <a:pt x="256545" y="486847"/>
                    <a:pt x="261529" y="470236"/>
                  </a:cubicBezTo>
                  <a:cubicBezTo>
                    <a:pt x="264852" y="453625"/>
                    <a:pt x="313031" y="270905"/>
                    <a:pt x="313031" y="270905"/>
                  </a:cubicBezTo>
                  <a:cubicBezTo>
                    <a:pt x="313031" y="270905"/>
                    <a:pt x="318015" y="247650"/>
                    <a:pt x="346257" y="247650"/>
                  </a:cubicBezTo>
                  <a:close/>
                  <a:moveTo>
                    <a:pt x="283533" y="76200"/>
                  </a:moveTo>
                  <a:lnTo>
                    <a:pt x="299408" y="165100"/>
                  </a:lnTo>
                  <a:lnTo>
                    <a:pt x="388308" y="179388"/>
                  </a:lnTo>
                  <a:lnTo>
                    <a:pt x="299408" y="195263"/>
                  </a:lnTo>
                  <a:lnTo>
                    <a:pt x="283533" y="284163"/>
                  </a:lnTo>
                  <a:lnTo>
                    <a:pt x="269245" y="196850"/>
                  </a:lnTo>
                  <a:lnTo>
                    <a:pt x="180345" y="179388"/>
                  </a:lnTo>
                  <a:lnTo>
                    <a:pt x="269245" y="165100"/>
                  </a:lnTo>
                  <a:close/>
                  <a:moveTo>
                    <a:pt x="769307" y="0"/>
                  </a:moveTo>
                  <a:lnTo>
                    <a:pt x="783594" y="88900"/>
                  </a:lnTo>
                  <a:lnTo>
                    <a:pt x="870907" y="103188"/>
                  </a:lnTo>
                  <a:lnTo>
                    <a:pt x="783594" y="120650"/>
                  </a:lnTo>
                  <a:lnTo>
                    <a:pt x="769307" y="207963"/>
                  </a:lnTo>
                  <a:lnTo>
                    <a:pt x="751844" y="120650"/>
                  </a:lnTo>
                  <a:lnTo>
                    <a:pt x="664532" y="103188"/>
                  </a:lnTo>
                  <a:lnTo>
                    <a:pt x="751844" y="88900"/>
                  </a:lnTo>
                  <a:close/>
                </a:path>
              </a:pathLst>
            </a:custGeom>
            <a:solidFill>
              <a:schemeClr val="bg1"/>
            </a:solidFill>
            <a:ln>
              <a:noFill/>
            </a:ln>
          </p:spPr>
          <p:txBody>
            <a:bodyPr vert="horz" wrap="square" lIns="121920" tIns="60960" rIns="121920" bIns="60960" numCol="1" anchor="t" anchorCtr="0" compatLnSpc="1">
              <a:noAutofit/>
            </a:bodyPr>
            <a:lstStyle/>
            <a:p>
              <a:endParaRPr lang="zh-CN" altLang="en-US" sz="2400">
                <a:solidFill>
                  <a:schemeClr val="tx1">
                    <a:lumMod val="75000"/>
                    <a:lumOff val="25000"/>
                  </a:schemeClr>
                </a:solidFill>
                <a:latin typeface="+mn-ea"/>
              </a:endParaRPr>
            </a:p>
          </p:txBody>
        </p:sp>
      </p:grpSp>
      <p:sp>
        <p:nvSpPr>
          <p:cNvPr id="26" name="TextBox 30"/>
          <p:cNvSpPr txBox="1"/>
          <p:nvPr/>
        </p:nvSpPr>
        <p:spPr>
          <a:xfrm>
            <a:off x="1411885" y="1675177"/>
            <a:ext cx="1722156" cy="307777"/>
          </a:xfrm>
          <a:prstGeom prst="rect">
            <a:avLst/>
          </a:prstGeom>
          <a:noFill/>
        </p:spPr>
        <p:txBody>
          <a:bodyPr wrap="square" lIns="0" tIns="0" rIns="0" bIns="0" rtlCol="0">
            <a:spAutoFit/>
          </a:bodyPr>
          <a:lstStyle/>
          <a:p>
            <a:r>
              <a:rPr lang="zh-CN" altLang="en-US" sz="2000" b="1" dirty="0">
                <a:solidFill>
                  <a:schemeClr val="accent1"/>
                </a:solidFill>
                <a:latin typeface="+mn-ea"/>
              </a:rPr>
              <a:t>标题关键字</a:t>
            </a:r>
            <a:endParaRPr lang="zh-CN" altLang="en-US" sz="2000" b="1" dirty="0">
              <a:solidFill>
                <a:schemeClr val="accent1"/>
              </a:solidFill>
              <a:latin typeface="+mn-ea"/>
            </a:endParaRPr>
          </a:p>
        </p:txBody>
      </p:sp>
      <p:sp>
        <p:nvSpPr>
          <p:cNvPr id="27" name="TextBox 29"/>
          <p:cNvSpPr txBox="1"/>
          <p:nvPr/>
        </p:nvSpPr>
        <p:spPr>
          <a:xfrm>
            <a:off x="1411885" y="2066757"/>
            <a:ext cx="2822447" cy="512961"/>
          </a:xfrm>
          <a:prstGeom prst="rect">
            <a:avLst/>
          </a:prstGeom>
          <a:noFill/>
        </p:spPr>
        <p:txBody>
          <a:bodyPr wrap="square" lIns="0" tIns="0" rIns="0" bIns="0" rtlCol="0">
            <a:spAutoFit/>
          </a:bodyPr>
          <a:lstStyle/>
          <a:p>
            <a:pPr algn="just">
              <a:lnSpc>
                <a:spcPts val="2000"/>
              </a:lnSpc>
            </a:pPr>
            <a:r>
              <a:rPr lang="zh-CN" altLang="en-US" sz="1465" dirty="0">
                <a:solidFill>
                  <a:schemeClr val="tx1">
                    <a:lumMod val="75000"/>
                    <a:lumOff val="25000"/>
                  </a:schemeClr>
                </a:solidFill>
                <a:latin typeface="+mn-ea"/>
              </a:rPr>
              <a:t>点击输入简要文字内容，言简意赅的说明分项内容专业设计</a:t>
            </a:r>
            <a:r>
              <a:rPr lang="en-US" altLang="zh-CN" sz="1465" dirty="0">
                <a:solidFill>
                  <a:schemeClr val="tx1">
                    <a:lumMod val="75000"/>
                    <a:lumOff val="25000"/>
                  </a:schemeClr>
                </a:solidFill>
                <a:latin typeface="+mn-ea"/>
              </a:rPr>
              <a:t>……</a:t>
            </a:r>
            <a:endParaRPr lang="en-US" altLang="zh-CN" sz="1465" dirty="0">
              <a:solidFill>
                <a:schemeClr val="tx1">
                  <a:lumMod val="75000"/>
                  <a:lumOff val="25000"/>
                </a:schemeClr>
              </a:solidFill>
              <a:latin typeface="+mn-ea"/>
            </a:endParaRPr>
          </a:p>
        </p:txBody>
      </p:sp>
      <p:sp>
        <p:nvSpPr>
          <p:cNvPr id="28" name="TextBox 30"/>
          <p:cNvSpPr txBox="1"/>
          <p:nvPr/>
        </p:nvSpPr>
        <p:spPr>
          <a:xfrm>
            <a:off x="8414770" y="1675177"/>
            <a:ext cx="1722156" cy="307777"/>
          </a:xfrm>
          <a:prstGeom prst="rect">
            <a:avLst/>
          </a:prstGeom>
          <a:noFill/>
        </p:spPr>
        <p:txBody>
          <a:bodyPr wrap="square" lIns="0" tIns="0" rIns="0" bIns="0" rtlCol="0">
            <a:spAutoFit/>
          </a:bodyPr>
          <a:lstStyle/>
          <a:p>
            <a:r>
              <a:rPr lang="zh-CN" altLang="en-US" sz="2000" b="1" dirty="0">
                <a:solidFill>
                  <a:schemeClr val="accent2"/>
                </a:solidFill>
                <a:latin typeface="+mn-ea"/>
              </a:rPr>
              <a:t>标题关键字</a:t>
            </a:r>
            <a:endParaRPr lang="zh-CN" altLang="en-US" sz="2000" b="1" dirty="0">
              <a:solidFill>
                <a:schemeClr val="accent2"/>
              </a:solidFill>
              <a:latin typeface="+mn-ea"/>
            </a:endParaRPr>
          </a:p>
        </p:txBody>
      </p:sp>
      <p:sp>
        <p:nvSpPr>
          <p:cNvPr id="29" name="TextBox 29"/>
          <p:cNvSpPr txBox="1"/>
          <p:nvPr/>
        </p:nvSpPr>
        <p:spPr>
          <a:xfrm>
            <a:off x="8414770" y="2066757"/>
            <a:ext cx="2865807" cy="512961"/>
          </a:xfrm>
          <a:prstGeom prst="rect">
            <a:avLst/>
          </a:prstGeom>
          <a:noFill/>
        </p:spPr>
        <p:txBody>
          <a:bodyPr wrap="square" lIns="0" tIns="0" rIns="0" bIns="0" rtlCol="0">
            <a:spAutoFit/>
          </a:bodyPr>
          <a:lstStyle/>
          <a:p>
            <a:pPr algn="just">
              <a:lnSpc>
                <a:spcPts val="2000"/>
              </a:lnSpc>
            </a:pPr>
            <a:r>
              <a:rPr lang="zh-CN" altLang="en-US" sz="1465" dirty="0">
                <a:solidFill>
                  <a:schemeClr val="tx1">
                    <a:lumMod val="75000"/>
                    <a:lumOff val="25000"/>
                  </a:schemeClr>
                </a:solidFill>
                <a:latin typeface="+mn-ea"/>
              </a:rPr>
              <a:t>点击输入简要文字内容，言简意赅的说明分项内容专业设计</a:t>
            </a:r>
            <a:r>
              <a:rPr lang="en-US" altLang="zh-CN" sz="1465" dirty="0">
                <a:solidFill>
                  <a:schemeClr val="tx1">
                    <a:lumMod val="75000"/>
                    <a:lumOff val="25000"/>
                  </a:schemeClr>
                </a:solidFill>
                <a:latin typeface="+mn-ea"/>
              </a:rPr>
              <a:t>……</a:t>
            </a:r>
            <a:endParaRPr lang="en-US" altLang="zh-CN" sz="1465" dirty="0">
              <a:solidFill>
                <a:schemeClr val="tx1">
                  <a:lumMod val="75000"/>
                  <a:lumOff val="25000"/>
                </a:schemeClr>
              </a:solidFill>
              <a:latin typeface="+mn-ea"/>
            </a:endParaRPr>
          </a:p>
        </p:txBody>
      </p:sp>
      <p:sp>
        <p:nvSpPr>
          <p:cNvPr id="30" name="TextBox 30"/>
          <p:cNvSpPr txBox="1"/>
          <p:nvPr/>
        </p:nvSpPr>
        <p:spPr>
          <a:xfrm>
            <a:off x="4950807" y="1675177"/>
            <a:ext cx="1722156" cy="307777"/>
          </a:xfrm>
          <a:prstGeom prst="rect">
            <a:avLst/>
          </a:prstGeom>
          <a:noFill/>
        </p:spPr>
        <p:txBody>
          <a:bodyPr wrap="square" lIns="0" tIns="0" rIns="0" bIns="0" rtlCol="0">
            <a:spAutoFit/>
          </a:bodyPr>
          <a:lstStyle/>
          <a:p>
            <a:r>
              <a:rPr lang="zh-CN" altLang="en-US" sz="2000" b="1" dirty="0">
                <a:solidFill>
                  <a:schemeClr val="accent3"/>
                </a:solidFill>
                <a:latin typeface="+mn-ea"/>
              </a:rPr>
              <a:t>标题关键字</a:t>
            </a:r>
            <a:endParaRPr lang="zh-CN" altLang="en-US" sz="2000" b="1" dirty="0">
              <a:solidFill>
                <a:schemeClr val="accent3"/>
              </a:solidFill>
              <a:latin typeface="+mn-ea"/>
            </a:endParaRPr>
          </a:p>
        </p:txBody>
      </p:sp>
      <p:sp>
        <p:nvSpPr>
          <p:cNvPr id="31" name="TextBox 29"/>
          <p:cNvSpPr txBox="1"/>
          <p:nvPr/>
        </p:nvSpPr>
        <p:spPr>
          <a:xfrm>
            <a:off x="4950807" y="2066757"/>
            <a:ext cx="2865807" cy="512961"/>
          </a:xfrm>
          <a:prstGeom prst="rect">
            <a:avLst/>
          </a:prstGeom>
          <a:noFill/>
        </p:spPr>
        <p:txBody>
          <a:bodyPr wrap="square" lIns="0" tIns="0" rIns="0" bIns="0" rtlCol="0">
            <a:spAutoFit/>
          </a:bodyPr>
          <a:lstStyle/>
          <a:p>
            <a:pPr algn="just">
              <a:lnSpc>
                <a:spcPts val="2000"/>
              </a:lnSpc>
            </a:pPr>
            <a:r>
              <a:rPr lang="zh-CN" altLang="en-US" sz="1465" dirty="0">
                <a:solidFill>
                  <a:schemeClr val="tx1">
                    <a:lumMod val="75000"/>
                    <a:lumOff val="25000"/>
                  </a:schemeClr>
                </a:solidFill>
                <a:latin typeface="+mn-ea"/>
              </a:rPr>
              <a:t>点击输入简要文字内容，言简意赅的说明分项内容专业设计</a:t>
            </a:r>
            <a:r>
              <a:rPr lang="en-US" altLang="zh-CN" sz="1465" dirty="0">
                <a:solidFill>
                  <a:schemeClr val="tx1">
                    <a:lumMod val="75000"/>
                    <a:lumOff val="25000"/>
                  </a:schemeClr>
                </a:solidFill>
                <a:latin typeface="+mn-ea"/>
              </a:rPr>
              <a:t>……</a:t>
            </a:r>
            <a:endParaRPr lang="en-US" altLang="zh-CN" sz="1465" dirty="0">
              <a:solidFill>
                <a:schemeClr val="tx1">
                  <a:lumMod val="75000"/>
                  <a:lumOff val="25000"/>
                </a:schemeClr>
              </a:solidFill>
              <a:latin typeface="+mn-ea"/>
            </a:endParaRPr>
          </a:p>
        </p:txBody>
      </p:sp>
      <p:cxnSp>
        <p:nvCxnSpPr>
          <p:cNvPr id="32" name="直接连接符 31"/>
          <p:cNvCxnSpPr/>
          <p:nvPr/>
        </p:nvCxnSpPr>
        <p:spPr>
          <a:xfrm flipV="1">
            <a:off x="4583832" y="1747794"/>
            <a:ext cx="0" cy="1496391"/>
          </a:xfrm>
          <a:prstGeom prst="line">
            <a:avLst/>
          </a:prstGeom>
          <a:ln w="12700">
            <a:solidFill>
              <a:schemeClr val="accent3"/>
            </a:solidFill>
            <a:prstDash val="dash"/>
            <a:headEnd type="none" w="med" len="med"/>
            <a:tailEnd type="oval" w="lg" len="lg"/>
          </a:ln>
        </p:spPr>
        <p:style>
          <a:lnRef idx="1">
            <a:schemeClr val="accent1"/>
          </a:lnRef>
          <a:fillRef idx="0">
            <a:schemeClr val="accent1"/>
          </a:fillRef>
          <a:effectRef idx="0">
            <a:schemeClr val="accent1"/>
          </a:effectRef>
          <a:fontRef idx="minor">
            <a:schemeClr val="tx1"/>
          </a:fontRef>
        </p:style>
      </p:cxnSp>
      <p:cxnSp>
        <p:nvCxnSpPr>
          <p:cNvPr id="33" name="直接连接符 32"/>
          <p:cNvCxnSpPr/>
          <p:nvPr/>
        </p:nvCxnSpPr>
        <p:spPr>
          <a:xfrm flipV="1">
            <a:off x="8207475" y="1747794"/>
            <a:ext cx="0" cy="1496391"/>
          </a:xfrm>
          <a:prstGeom prst="line">
            <a:avLst/>
          </a:prstGeom>
          <a:ln w="12700">
            <a:solidFill>
              <a:schemeClr val="accent2"/>
            </a:solidFill>
            <a:prstDash val="dash"/>
            <a:headEnd type="oval" w="med" len="med"/>
            <a:tailEnd type="oval" w="lg" len="lg"/>
          </a:ln>
        </p:spPr>
        <p:style>
          <a:lnRef idx="1">
            <a:schemeClr val="accent1"/>
          </a:lnRef>
          <a:fillRef idx="0">
            <a:schemeClr val="accent1"/>
          </a:fillRef>
          <a:effectRef idx="0">
            <a:schemeClr val="accent1"/>
          </a:effectRef>
          <a:fontRef idx="minor">
            <a:schemeClr val="tx1"/>
          </a:fontRef>
        </p:style>
      </p:cxnSp>
      <p:cxnSp>
        <p:nvCxnSpPr>
          <p:cNvPr id="34" name="直接连接符 33"/>
          <p:cNvCxnSpPr/>
          <p:nvPr/>
        </p:nvCxnSpPr>
        <p:spPr>
          <a:xfrm flipH="1">
            <a:off x="1127449" y="3244184"/>
            <a:ext cx="996727" cy="0"/>
          </a:xfrm>
          <a:prstGeom prst="line">
            <a:avLst/>
          </a:prstGeom>
          <a:ln w="12700">
            <a:solidFill>
              <a:srgbClr val="F22448"/>
            </a:solidFill>
            <a:prstDash val="dash"/>
            <a:headEnd type="oval" w="med" len="med"/>
            <a:tailEnd type="none" w="lg" len="lg"/>
          </a:ln>
        </p:spPr>
        <p:style>
          <a:lnRef idx="1">
            <a:schemeClr val="accent1"/>
          </a:lnRef>
          <a:fillRef idx="0">
            <a:schemeClr val="accent1"/>
          </a:fillRef>
          <a:effectRef idx="0">
            <a:schemeClr val="accent1"/>
          </a:effectRef>
          <a:fontRef idx="minor">
            <a:schemeClr val="tx1"/>
          </a:fontRef>
        </p:style>
      </p:cxnSp>
      <p:cxnSp>
        <p:nvCxnSpPr>
          <p:cNvPr id="35" name="直接连接符 34"/>
          <p:cNvCxnSpPr/>
          <p:nvPr/>
        </p:nvCxnSpPr>
        <p:spPr>
          <a:xfrm flipV="1">
            <a:off x="1127448" y="1747794"/>
            <a:ext cx="0" cy="1496391"/>
          </a:xfrm>
          <a:prstGeom prst="line">
            <a:avLst/>
          </a:prstGeom>
          <a:ln w="12700">
            <a:solidFill>
              <a:schemeClr val="accent1"/>
            </a:solidFill>
            <a:prstDash val="dash"/>
            <a:headEnd type="none" w="med" len="med"/>
            <a:tailEnd type="oval" w="lg" len="lg"/>
          </a:ln>
        </p:spPr>
        <p:style>
          <a:lnRef idx="1">
            <a:schemeClr val="accent1"/>
          </a:lnRef>
          <a:fillRef idx="0">
            <a:schemeClr val="accent1"/>
          </a:fillRef>
          <a:effectRef idx="0">
            <a:schemeClr val="accent1"/>
          </a:effectRef>
          <a:fontRef idx="minor">
            <a:schemeClr val="tx1"/>
          </a:fontRef>
        </p:style>
      </p:cxnSp>
      <p:cxnSp>
        <p:nvCxnSpPr>
          <p:cNvPr id="36" name="直接连接符 35"/>
          <p:cNvCxnSpPr/>
          <p:nvPr/>
        </p:nvCxnSpPr>
        <p:spPr>
          <a:xfrm flipH="1">
            <a:off x="4583834" y="3244184"/>
            <a:ext cx="573399" cy="0"/>
          </a:xfrm>
          <a:prstGeom prst="line">
            <a:avLst/>
          </a:prstGeom>
          <a:ln w="12700">
            <a:solidFill>
              <a:schemeClr val="accent3"/>
            </a:solidFill>
            <a:prstDash val="dash"/>
            <a:headEnd type="oval" w="med" len="med"/>
            <a:tailEnd type="none" w="lg" len="lg"/>
          </a:ln>
        </p:spPr>
        <p:style>
          <a:lnRef idx="1">
            <a:schemeClr val="accent1"/>
          </a:lnRef>
          <a:fillRef idx="0">
            <a:schemeClr val="accent1"/>
          </a:fillRef>
          <a:effectRef idx="0">
            <a:schemeClr val="accent1"/>
          </a:effectRef>
          <a:fontRef idx="minor">
            <a:schemeClr val="tx1"/>
          </a:fontRef>
        </p:style>
      </p:cxnSp>
      <p:cxnSp>
        <p:nvCxnSpPr>
          <p:cNvPr id="37" name="直接连接符 36"/>
          <p:cNvCxnSpPr/>
          <p:nvPr/>
        </p:nvCxnSpPr>
        <p:spPr>
          <a:xfrm>
            <a:off x="3052339" y="4708551"/>
            <a:ext cx="0" cy="1496391"/>
          </a:xfrm>
          <a:prstGeom prst="line">
            <a:avLst/>
          </a:prstGeom>
          <a:ln w="12700">
            <a:solidFill>
              <a:schemeClr val="accent2"/>
            </a:solidFill>
            <a:prstDash val="dash"/>
            <a:headEnd type="none" w="med" len="med"/>
            <a:tailEnd type="oval" w="lg" len="lg"/>
          </a:ln>
        </p:spPr>
        <p:style>
          <a:lnRef idx="1">
            <a:schemeClr val="accent1"/>
          </a:lnRef>
          <a:fillRef idx="0">
            <a:schemeClr val="accent1"/>
          </a:fillRef>
          <a:effectRef idx="0">
            <a:schemeClr val="accent1"/>
          </a:effectRef>
          <a:fontRef idx="minor">
            <a:schemeClr val="tx1"/>
          </a:fontRef>
        </p:style>
      </p:cxnSp>
      <p:cxnSp>
        <p:nvCxnSpPr>
          <p:cNvPr id="38" name="直接连接符 37"/>
          <p:cNvCxnSpPr/>
          <p:nvPr/>
        </p:nvCxnSpPr>
        <p:spPr>
          <a:xfrm flipH="1" flipV="1">
            <a:off x="3052341" y="4708551"/>
            <a:ext cx="573399" cy="0"/>
          </a:xfrm>
          <a:prstGeom prst="line">
            <a:avLst/>
          </a:prstGeom>
          <a:ln w="12700">
            <a:solidFill>
              <a:schemeClr val="accent2"/>
            </a:solidFill>
            <a:prstDash val="dash"/>
            <a:headEnd type="oval" w="med" len="med"/>
            <a:tailEnd type="none" w="lg" len="lg"/>
          </a:ln>
        </p:spPr>
        <p:style>
          <a:lnRef idx="1">
            <a:schemeClr val="accent1"/>
          </a:lnRef>
          <a:fillRef idx="0">
            <a:schemeClr val="accent1"/>
          </a:fillRef>
          <a:effectRef idx="0">
            <a:schemeClr val="accent1"/>
          </a:effectRef>
          <a:fontRef idx="minor">
            <a:schemeClr val="tx1"/>
          </a:fontRef>
        </p:style>
      </p:cxnSp>
      <p:sp>
        <p:nvSpPr>
          <p:cNvPr id="39" name="TextBox 30"/>
          <p:cNvSpPr txBox="1"/>
          <p:nvPr/>
        </p:nvSpPr>
        <p:spPr>
          <a:xfrm>
            <a:off x="3427895" y="5317751"/>
            <a:ext cx="1722156" cy="307777"/>
          </a:xfrm>
          <a:prstGeom prst="rect">
            <a:avLst/>
          </a:prstGeom>
          <a:noFill/>
        </p:spPr>
        <p:txBody>
          <a:bodyPr wrap="square" lIns="0" tIns="0" rIns="0" bIns="0" rtlCol="0">
            <a:spAutoFit/>
          </a:bodyPr>
          <a:lstStyle/>
          <a:p>
            <a:r>
              <a:rPr lang="zh-CN" altLang="en-US" sz="2000" b="1" dirty="0">
                <a:solidFill>
                  <a:schemeClr val="accent2"/>
                </a:solidFill>
                <a:latin typeface="+mn-ea"/>
              </a:rPr>
              <a:t>标题关键字</a:t>
            </a:r>
            <a:endParaRPr lang="zh-CN" altLang="en-US" sz="2000" b="1" dirty="0">
              <a:solidFill>
                <a:schemeClr val="accent2"/>
              </a:solidFill>
              <a:latin typeface="+mn-ea"/>
            </a:endParaRPr>
          </a:p>
        </p:txBody>
      </p:sp>
      <p:sp>
        <p:nvSpPr>
          <p:cNvPr id="40" name="TextBox 29"/>
          <p:cNvSpPr txBox="1"/>
          <p:nvPr/>
        </p:nvSpPr>
        <p:spPr>
          <a:xfrm>
            <a:off x="3427894" y="5709330"/>
            <a:ext cx="2865807" cy="512961"/>
          </a:xfrm>
          <a:prstGeom prst="rect">
            <a:avLst/>
          </a:prstGeom>
          <a:noFill/>
        </p:spPr>
        <p:txBody>
          <a:bodyPr wrap="square" lIns="0" tIns="0" rIns="0" bIns="0" rtlCol="0">
            <a:spAutoFit/>
          </a:bodyPr>
          <a:lstStyle/>
          <a:p>
            <a:pPr algn="just">
              <a:lnSpc>
                <a:spcPts val="2000"/>
              </a:lnSpc>
            </a:pPr>
            <a:r>
              <a:rPr lang="zh-CN" altLang="en-US" sz="1465" dirty="0">
                <a:solidFill>
                  <a:schemeClr val="tx1">
                    <a:lumMod val="75000"/>
                    <a:lumOff val="25000"/>
                  </a:schemeClr>
                </a:solidFill>
                <a:latin typeface="+mn-ea"/>
              </a:rPr>
              <a:t>点击输入简要文字内容，言简意赅的说明分项内容专业设计</a:t>
            </a:r>
            <a:r>
              <a:rPr lang="en-US" altLang="zh-CN" sz="1465" dirty="0">
                <a:solidFill>
                  <a:schemeClr val="tx1">
                    <a:lumMod val="75000"/>
                    <a:lumOff val="25000"/>
                  </a:schemeClr>
                </a:solidFill>
                <a:latin typeface="+mn-ea"/>
              </a:rPr>
              <a:t>……</a:t>
            </a:r>
            <a:endParaRPr lang="en-US" altLang="zh-CN" sz="1465" dirty="0">
              <a:solidFill>
                <a:schemeClr val="tx1">
                  <a:lumMod val="75000"/>
                  <a:lumOff val="25000"/>
                </a:schemeClr>
              </a:solidFill>
              <a:latin typeface="+mn-ea"/>
            </a:endParaRPr>
          </a:p>
        </p:txBody>
      </p:sp>
      <p:cxnSp>
        <p:nvCxnSpPr>
          <p:cNvPr id="41" name="直接连接符 40"/>
          <p:cNvCxnSpPr/>
          <p:nvPr/>
        </p:nvCxnSpPr>
        <p:spPr>
          <a:xfrm>
            <a:off x="6703107" y="4708551"/>
            <a:ext cx="0" cy="1496391"/>
          </a:xfrm>
          <a:prstGeom prst="line">
            <a:avLst/>
          </a:prstGeom>
          <a:ln w="12700">
            <a:solidFill>
              <a:schemeClr val="accent4"/>
            </a:solidFill>
            <a:prstDash val="dash"/>
            <a:headEnd type="oval" w="med" len="med"/>
            <a:tailEnd type="oval" w="lg" len="lg"/>
          </a:ln>
        </p:spPr>
        <p:style>
          <a:lnRef idx="1">
            <a:schemeClr val="accent1"/>
          </a:lnRef>
          <a:fillRef idx="0">
            <a:schemeClr val="accent1"/>
          </a:fillRef>
          <a:effectRef idx="0">
            <a:schemeClr val="accent1"/>
          </a:effectRef>
          <a:fontRef idx="minor">
            <a:schemeClr val="tx1"/>
          </a:fontRef>
        </p:style>
      </p:cxnSp>
      <p:sp>
        <p:nvSpPr>
          <p:cNvPr id="42" name="TextBox 30"/>
          <p:cNvSpPr txBox="1"/>
          <p:nvPr/>
        </p:nvSpPr>
        <p:spPr>
          <a:xfrm>
            <a:off x="7035254" y="5317751"/>
            <a:ext cx="1722156" cy="307777"/>
          </a:xfrm>
          <a:prstGeom prst="rect">
            <a:avLst/>
          </a:prstGeom>
          <a:noFill/>
        </p:spPr>
        <p:txBody>
          <a:bodyPr wrap="square" lIns="0" tIns="0" rIns="0" bIns="0" rtlCol="0">
            <a:spAutoFit/>
          </a:bodyPr>
          <a:lstStyle/>
          <a:p>
            <a:r>
              <a:rPr lang="zh-CN" altLang="en-US" sz="2000" b="1" dirty="0">
                <a:solidFill>
                  <a:schemeClr val="accent4"/>
                </a:solidFill>
                <a:latin typeface="+mn-ea"/>
              </a:rPr>
              <a:t>标题关键字</a:t>
            </a:r>
            <a:endParaRPr lang="zh-CN" altLang="en-US" sz="2000" b="1" dirty="0">
              <a:solidFill>
                <a:schemeClr val="accent4"/>
              </a:solidFill>
              <a:latin typeface="+mn-ea"/>
            </a:endParaRPr>
          </a:p>
        </p:txBody>
      </p:sp>
      <p:sp>
        <p:nvSpPr>
          <p:cNvPr id="43" name="TextBox 29"/>
          <p:cNvSpPr txBox="1"/>
          <p:nvPr/>
        </p:nvSpPr>
        <p:spPr>
          <a:xfrm>
            <a:off x="7035254" y="5709330"/>
            <a:ext cx="2865807" cy="512961"/>
          </a:xfrm>
          <a:prstGeom prst="rect">
            <a:avLst/>
          </a:prstGeom>
          <a:noFill/>
        </p:spPr>
        <p:txBody>
          <a:bodyPr wrap="square" lIns="0" tIns="0" rIns="0" bIns="0" rtlCol="0">
            <a:spAutoFit/>
          </a:bodyPr>
          <a:lstStyle/>
          <a:p>
            <a:pPr algn="just">
              <a:lnSpc>
                <a:spcPts val="2000"/>
              </a:lnSpc>
            </a:pPr>
            <a:r>
              <a:rPr lang="zh-CN" altLang="en-US" sz="1465" dirty="0">
                <a:solidFill>
                  <a:schemeClr val="tx1">
                    <a:lumMod val="75000"/>
                    <a:lumOff val="25000"/>
                  </a:schemeClr>
                </a:solidFill>
                <a:latin typeface="+mn-ea"/>
              </a:rPr>
              <a:t>点击输入简要文字内容，言简意赅的说明分项内容专业设计</a:t>
            </a:r>
            <a:r>
              <a:rPr lang="en-US" altLang="zh-CN" sz="1465" dirty="0">
                <a:solidFill>
                  <a:schemeClr val="tx1">
                    <a:lumMod val="75000"/>
                    <a:lumOff val="25000"/>
                  </a:schemeClr>
                </a:solidFill>
                <a:latin typeface="+mn-ea"/>
              </a:rPr>
              <a:t>……</a:t>
            </a:r>
            <a:endParaRPr lang="en-US" altLang="zh-CN" sz="1465" dirty="0">
              <a:solidFill>
                <a:schemeClr val="tx1">
                  <a:lumMod val="75000"/>
                  <a:lumOff val="25000"/>
                </a:schemeClr>
              </a:solidFill>
              <a:latin typeface="+mn-ea"/>
            </a:endParaRPr>
          </a:p>
        </p:txBody>
      </p:sp>
    </p:spTree>
  </p:cSld>
  <p:clrMapOvr>
    <a:masterClrMapping/>
  </p:clrMapOvr>
  <mc:AlternateContent xmlns:mc="http://schemas.openxmlformats.org/markup-compatibility/2006">
    <mc:Choice xmlns:p14="http://schemas.microsoft.com/office/powerpoint/2010/main" Requires="p14">
      <p:transition spd="slow" p14:dur="900" advClick="0" advTm="5000">
        <p14:warp dir="in"/>
      </p:transition>
    </mc:Choice>
    <mc:Fallback>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1"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p:tgtEl>
                                          <p:spTgt spid="2"/>
                                        </p:tgtEl>
                                        <p:attrNameLst>
                                          <p:attrName>ppt_y</p:attrName>
                                        </p:attrNameLst>
                                      </p:cBhvr>
                                      <p:tavLst>
                                        <p:tav tm="0">
                                          <p:val>
                                            <p:strVal val="#ppt_y-#ppt_h*1.125000"/>
                                          </p:val>
                                        </p:tav>
                                        <p:tav tm="100000">
                                          <p:val>
                                            <p:strVal val="#ppt_y"/>
                                          </p:val>
                                        </p:tav>
                                      </p:tavLst>
                                    </p:anim>
                                    <p:animEffect transition="in" filter="wipe(down)">
                                      <p:cBhvr>
                                        <p:cTn id="8" dur="500"/>
                                        <p:tgtEl>
                                          <p:spTgt spid="2"/>
                                        </p:tgtEl>
                                      </p:cBhvr>
                                    </p:animEffect>
                                  </p:childTnLst>
                                </p:cTn>
                              </p:par>
                              <p:par>
                                <p:cTn id="9" presetID="12" presetClass="entr" presetSubtype="4" fill="hold" nodeType="withEffect">
                                  <p:stCondLst>
                                    <p:cond delay="20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500"/>
                                        <p:tgtEl>
                                          <p:spTgt spid="7"/>
                                        </p:tgtEl>
                                        <p:attrNameLst>
                                          <p:attrName>ppt_y</p:attrName>
                                        </p:attrNameLst>
                                      </p:cBhvr>
                                      <p:tavLst>
                                        <p:tav tm="0">
                                          <p:val>
                                            <p:strVal val="#ppt_y+#ppt_h*1.125000"/>
                                          </p:val>
                                        </p:tav>
                                        <p:tav tm="100000">
                                          <p:val>
                                            <p:strVal val="#ppt_y"/>
                                          </p:val>
                                        </p:tav>
                                      </p:tavLst>
                                    </p:anim>
                                    <p:animEffect transition="in" filter="wipe(up)">
                                      <p:cBhvr>
                                        <p:cTn id="12" dur="500"/>
                                        <p:tgtEl>
                                          <p:spTgt spid="7"/>
                                        </p:tgtEl>
                                      </p:cBhvr>
                                    </p:animEffect>
                                  </p:childTnLst>
                                </p:cTn>
                              </p:par>
                              <p:par>
                                <p:cTn id="13" presetID="12" presetClass="entr" presetSubtype="1" fill="hold" nodeType="withEffect">
                                  <p:stCondLst>
                                    <p:cond delay="400"/>
                                  </p:stCondLst>
                                  <p:childTnLst>
                                    <p:set>
                                      <p:cBhvr>
                                        <p:cTn id="14" dur="1" fill="hold">
                                          <p:stCondLst>
                                            <p:cond delay="0"/>
                                          </p:stCondLst>
                                        </p:cTn>
                                        <p:tgtEl>
                                          <p:spTgt spid="10"/>
                                        </p:tgtEl>
                                        <p:attrNameLst>
                                          <p:attrName>style.visibility</p:attrName>
                                        </p:attrNameLst>
                                      </p:cBhvr>
                                      <p:to>
                                        <p:strVal val="visible"/>
                                      </p:to>
                                    </p:set>
                                    <p:anim calcmode="lin" valueType="num">
                                      <p:cBhvr additive="base">
                                        <p:cTn id="15" dur="500"/>
                                        <p:tgtEl>
                                          <p:spTgt spid="10"/>
                                        </p:tgtEl>
                                        <p:attrNameLst>
                                          <p:attrName>ppt_y</p:attrName>
                                        </p:attrNameLst>
                                      </p:cBhvr>
                                      <p:tavLst>
                                        <p:tav tm="0">
                                          <p:val>
                                            <p:strVal val="#ppt_y-#ppt_h*1.125000"/>
                                          </p:val>
                                        </p:tav>
                                        <p:tav tm="100000">
                                          <p:val>
                                            <p:strVal val="#ppt_y"/>
                                          </p:val>
                                        </p:tav>
                                      </p:tavLst>
                                    </p:anim>
                                    <p:animEffect transition="in" filter="wipe(down)">
                                      <p:cBhvr>
                                        <p:cTn id="16" dur="500"/>
                                        <p:tgtEl>
                                          <p:spTgt spid="10"/>
                                        </p:tgtEl>
                                      </p:cBhvr>
                                    </p:animEffect>
                                  </p:childTnLst>
                                </p:cTn>
                              </p:par>
                              <p:par>
                                <p:cTn id="17" presetID="12" presetClass="entr" presetSubtype="4" fill="hold" nodeType="withEffect">
                                  <p:stCondLst>
                                    <p:cond delay="600"/>
                                  </p:stCondLst>
                                  <p:childTnLst>
                                    <p:set>
                                      <p:cBhvr>
                                        <p:cTn id="18" dur="1" fill="hold">
                                          <p:stCondLst>
                                            <p:cond delay="0"/>
                                          </p:stCondLst>
                                        </p:cTn>
                                        <p:tgtEl>
                                          <p:spTgt spid="18"/>
                                        </p:tgtEl>
                                        <p:attrNameLst>
                                          <p:attrName>style.visibility</p:attrName>
                                        </p:attrNameLst>
                                      </p:cBhvr>
                                      <p:to>
                                        <p:strVal val="visible"/>
                                      </p:to>
                                    </p:set>
                                    <p:anim calcmode="lin" valueType="num">
                                      <p:cBhvr additive="base">
                                        <p:cTn id="19" dur="500"/>
                                        <p:tgtEl>
                                          <p:spTgt spid="18"/>
                                        </p:tgtEl>
                                        <p:attrNameLst>
                                          <p:attrName>ppt_y</p:attrName>
                                        </p:attrNameLst>
                                      </p:cBhvr>
                                      <p:tavLst>
                                        <p:tav tm="0">
                                          <p:val>
                                            <p:strVal val="#ppt_y+#ppt_h*1.125000"/>
                                          </p:val>
                                        </p:tav>
                                        <p:tav tm="100000">
                                          <p:val>
                                            <p:strVal val="#ppt_y"/>
                                          </p:val>
                                        </p:tav>
                                      </p:tavLst>
                                    </p:anim>
                                    <p:animEffect transition="in" filter="wipe(up)">
                                      <p:cBhvr>
                                        <p:cTn id="20" dur="500"/>
                                        <p:tgtEl>
                                          <p:spTgt spid="18"/>
                                        </p:tgtEl>
                                      </p:cBhvr>
                                    </p:animEffect>
                                  </p:childTnLst>
                                </p:cTn>
                              </p:par>
                            </p:childTnLst>
                          </p:cTn>
                        </p:par>
                        <p:par>
                          <p:cTn id="21" fill="hold">
                            <p:stCondLst>
                              <p:cond delay="500"/>
                            </p:stCondLst>
                            <p:childTnLst>
                              <p:par>
                                <p:cTn id="22" presetID="12" presetClass="entr" presetSubtype="1" fill="hold" nodeType="afterEffect">
                                  <p:stCondLst>
                                    <p:cond delay="0"/>
                                  </p:stCondLst>
                                  <p:childTnLst>
                                    <p:set>
                                      <p:cBhvr>
                                        <p:cTn id="23" dur="1" fill="hold">
                                          <p:stCondLst>
                                            <p:cond delay="0"/>
                                          </p:stCondLst>
                                        </p:cTn>
                                        <p:tgtEl>
                                          <p:spTgt spid="23"/>
                                        </p:tgtEl>
                                        <p:attrNameLst>
                                          <p:attrName>style.visibility</p:attrName>
                                        </p:attrNameLst>
                                      </p:cBhvr>
                                      <p:to>
                                        <p:strVal val="visible"/>
                                      </p:to>
                                    </p:set>
                                    <p:anim calcmode="lin" valueType="num">
                                      <p:cBhvr additive="base">
                                        <p:cTn id="24" dur="500"/>
                                        <p:tgtEl>
                                          <p:spTgt spid="23"/>
                                        </p:tgtEl>
                                        <p:attrNameLst>
                                          <p:attrName>ppt_y</p:attrName>
                                        </p:attrNameLst>
                                      </p:cBhvr>
                                      <p:tavLst>
                                        <p:tav tm="0">
                                          <p:val>
                                            <p:strVal val="#ppt_y-#ppt_h*1.125000"/>
                                          </p:val>
                                        </p:tav>
                                        <p:tav tm="100000">
                                          <p:val>
                                            <p:strVal val="#ppt_y"/>
                                          </p:val>
                                        </p:tav>
                                      </p:tavLst>
                                    </p:anim>
                                    <p:animEffect transition="in" filter="wipe(down)">
                                      <p:cBhvr>
                                        <p:cTn id="25" dur="500"/>
                                        <p:tgtEl>
                                          <p:spTgt spid="23"/>
                                        </p:tgtEl>
                                      </p:cBhvr>
                                    </p:animEffect>
                                  </p:childTnLst>
                                </p:cTn>
                              </p:par>
                            </p:childTnLst>
                          </p:cTn>
                        </p:par>
                        <p:par>
                          <p:cTn id="26" fill="hold">
                            <p:stCondLst>
                              <p:cond delay="1000"/>
                            </p:stCondLst>
                            <p:childTnLst>
                              <p:par>
                                <p:cTn id="27" presetID="22" presetClass="entr" presetSubtype="2" fill="hold" nodeType="afterEffect">
                                  <p:stCondLst>
                                    <p:cond delay="0"/>
                                  </p:stCondLst>
                                  <p:childTnLst>
                                    <p:set>
                                      <p:cBhvr>
                                        <p:cTn id="28" dur="1" fill="hold">
                                          <p:stCondLst>
                                            <p:cond delay="0"/>
                                          </p:stCondLst>
                                        </p:cTn>
                                        <p:tgtEl>
                                          <p:spTgt spid="34"/>
                                        </p:tgtEl>
                                        <p:attrNameLst>
                                          <p:attrName>style.visibility</p:attrName>
                                        </p:attrNameLst>
                                      </p:cBhvr>
                                      <p:to>
                                        <p:strVal val="visible"/>
                                      </p:to>
                                    </p:set>
                                    <p:animEffect transition="in" filter="wipe(right)">
                                      <p:cBhvr>
                                        <p:cTn id="29" dur="500"/>
                                        <p:tgtEl>
                                          <p:spTgt spid="34"/>
                                        </p:tgtEl>
                                      </p:cBhvr>
                                    </p:animEffect>
                                  </p:childTnLst>
                                </p:cTn>
                              </p:par>
                            </p:childTnLst>
                          </p:cTn>
                        </p:par>
                        <p:par>
                          <p:cTn id="30" fill="hold">
                            <p:stCondLst>
                              <p:cond delay="1500"/>
                            </p:stCondLst>
                            <p:childTnLst>
                              <p:par>
                                <p:cTn id="31" presetID="22" presetClass="entr" presetSubtype="4" fill="hold" nodeType="afterEffect">
                                  <p:stCondLst>
                                    <p:cond delay="0"/>
                                  </p:stCondLst>
                                  <p:childTnLst>
                                    <p:set>
                                      <p:cBhvr>
                                        <p:cTn id="32" dur="1" fill="hold">
                                          <p:stCondLst>
                                            <p:cond delay="0"/>
                                          </p:stCondLst>
                                        </p:cTn>
                                        <p:tgtEl>
                                          <p:spTgt spid="35"/>
                                        </p:tgtEl>
                                        <p:attrNameLst>
                                          <p:attrName>style.visibility</p:attrName>
                                        </p:attrNameLst>
                                      </p:cBhvr>
                                      <p:to>
                                        <p:strVal val="visible"/>
                                      </p:to>
                                    </p:set>
                                    <p:animEffect transition="in" filter="wipe(down)">
                                      <p:cBhvr>
                                        <p:cTn id="33" dur="500"/>
                                        <p:tgtEl>
                                          <p:spTgt spid="35"/>
                                        </p:tgtEl>
                                      </p:cBhvr>
                                    </p:animEffect>
                                  </p:childTnLst>
                                </p:cTn>
                              </p:par>
                            </p:childTnLst>
                          </p:cTn>
                        </p:par>
                        <p:par>
                          <p:cTn id="34" fill="hold">
                            <p:stCondLst>
                              <p:cond delay="2000"/>
                            </p:stCondLst>
                            <p:childTnLst>
                              <p:par>
                                <p:cTn id="35" presetID="22" presetClass="entr" presetSubtype="8" fill="hold" grpId="0" nodeType="afterEffect">
                                  <p:stCondLst>
                                    <p:cond delay="0"/>
                                  </p:stCondLst>
                                  <p:childTnLst>
                                    <p:set>
                                      <p:cBhvr>
                                        <p:cTn id="36" dur="1" fill="hold">
                                          <p:stCondLst>
                                            <p:cond delay="0"/>
                                          </p:stCondLst>
                                        </p:cTn>
                                        <p:tgtEl>
                                          <p:spTgt spid="26"/>
                                        </p:tgtEl>
                                        <p:attrNameLst>
                                          <p:attrName>style.visibility</p:attrName>
                                        </p:attrNameLst>
                                      </p:cBhvr>
                                      <p:to>
                                        <p:strVal val="visible"/>
                                      </p:to>
                                    </p:set>
                                    <p:animEffect transition="in" filter="wipe(left)">
                                      <p:cBhvr>
                                        <p:cTn id="37" dur="500"/>
                                        <p:tgtEl>
                                          <p:spTgt spid="26"/>
                                        </p:tgtEl>
                                      </p:cBhvr>
                                    </p:animEffect>
                                  </p:childTnLst>
                                </p:cTn>
                              </p:par>
                              <p:par>
                                <p:cTn id="38" presetID="22" presetClass="entr" presetSubtype="8" fill="hold" grpId="0" nodeType="withEffect">
                                  <p:stCondLst>
                                    <p:cond delay="0"/>
                                  </p:stCondLst>
                                  <p:childTnLst>
                                    <p:set>
                                      <p:cBhvr>
                                        <p:cTn id="39" dur="1" fill="hold">
                                          <p:stCondLst>
                                            <p:cond delay="0"/>
                                          </p:stCondLst>
                                        </p:cTn>
                                        <p:tgtEl>
                                          <p:spTgt spid="27"/>
                                        </p:tgtEl>
                                        <p:attrNameLst>
                                          <p:attrName>style.visibility</p:attrName>
                                        </p:attrNameLst>
                                      </p:cBhvr>
                                      <p:to>
                                        <p:strVal val="visible"/>
                                      </p:to>
                                    </p:set>
                                    <p:animEffect transition="in" filter="wipe(left)">
                                      <p:cBhvr>
                                        <p:cTn id="40" dur="500"/>
                                        <p:tgtEl>
                                          <p:spTgt spid="27"/>
                                        </p:tgtEl>
                                      </p:cBhvr>
                                    </p:animEffect>
                                  </p:childTnLst>
                                </p:cTn>
                              </p:par>
                            </p:childTnLst>
                          </p:cTn>
                        </p:par>
                        <p:par>
                          <p:cTn id="41" fill="hold">
                            <p:stCondLst>
                              <p:cond delay="2500"/>
                            </p:stCondLst>
                            <p:childTnLst>
                              <p:par>
                                <p:cTn id="42" presetID="22" presetClass="entr" presetSubtype="2" fill="hold" nodeType="afterEffect">
                                  <p:stCondLst>
                                    <p:cond delay="0"/>
                                  </p:stCondLst>
                                  <p:childTnLst>
                                    <p:set>
                                      <p:cBhvr>
                                        <p:cTn id="43" dur="1" fill="hold">
                                          <p:stCondLst>
                                            <p:cond delay="0"/>
                                          </p:stCondLst>
                                        </p:cTn>
                                        <p:tgtEl>
                                          <p:spTgt spid="36"/>
                                        </p:tgtEl>
                                        <p:attrNameLst>
                                          <p:attrName>style.visibility</p:attrName>
                                        </p:attrNameLst>
                                      </p:cBhvr>
                                      <p:to>
                                        <p:strVal val="visible"/>
                                      </p:to>
                                    </p:set>
                                    <p:animEffect transition="in" filter="wipe(right)">
                                      <p:cBhvr>
                                        <p:cTn id="44" dur="500"/>
                                        <p:tgtEl>
                                          <p:spTgt spid="36"/>
                                        </p:tgtEl>
                                      </p:cBhvr>
                                    </p:animEffect>
                                  </p:childTnLst>
                                </p:cTn>
                              </p:par>
                            </p:childTnLst>
                          </p:cTn>
                        </p:par>
                        <p:par>
                          <p:cTn id="45" fill="hold">
                            <p:stCondLst>
                              <p:cond delay="3000"/>
                            </p:stCondLst>
                            <p:childTnLst>
                              <p:par>
                                <p:cTn id="46" presetID="22" presetClass="entr" presetSubtype="4" fill="hold" nodeType="afterEffect">
                                  <p:stCondLst>
                                    <p:cond delay="0"/>
                                  </p:stCondLst>
                                  <p:childTnLst>
                                    <p:set>
                                      <p:cBhvr>
                                        <p:cTn id="47" dur="1" fill="hold">
                                          <p:stCondLst>
                                            <p:cond delay="0"/>
                                          </p:stCondLst>
                                        </p:cTn>
                                        <p:tgtEl>
                                          <p:spTgt spid="32"/>
                                        </p:tgtEl>
                                        <p:attrNameLst>
                                          <p:attrName>style.visibility</p:attrName>
                                        </p:attrNameLst>
                                      </p:cBhvr>
                                      <p:to>
                                        <p:strVal val="visible"/>
                                      </p:to>
                                    </p:set>
                                    <p:animEffect transition="in" filter="wipe(down)">
                                      <p:cBhvr>
                                        <p:cTn id="48" dur="500"/>
                                        <p:tgtEl>
                                          <p:spTgt spid="32"/>
                                        </p:tgtEl>
                                      </p:cBhvr>
                                    </p:animEffect>
                                  </p:childTnLst>
                                </p:cTn>
                              </p:par>
                            </p:childTnLst>
                          </p:cTn>
                        </p:par>
                        <p:par>
                          <p:cTn id="49" fill="hold">
                            <p:stCondLst>
                              <p:cond delay="3500"/>
                            </p:stCondLst>
                            <p:childTnLst>
                              <p:par>
                                <p:cTn id="50" presetID="22" presetClass="entr" presetSubtype="8" fill="hold" grpId="0" nodeType="afterEffect">
                                  <p:stCondLst>
                                    <p:cond delay="0"/>
                                  </p:stCondLst>
                                  <p:childTnLst>
                                    <p:set>
                                      <p:cBhvr>
                                        <p:cTn id="51" dur="1" fill="hold">
                                          <p:stCondLst>
                                            <p:cond delay="0"/>
                                          </p:stCondLst>
                                        </p:cTn>
                                        <p:tgtEl>
                                          <p:spTgt spid="30"/>
                                        </p:tgtEl>
                                        <p:attrNameLst>
                                          <p:attrName>style.visibility</p:attrName>
                                        </p:attrNameLst>
                                      </p:cBhvr>
                                      <p:to>
                                        <p:strVal val="visible"/>
                                      </p:to>
                                    </p:set>
                                    <p:animEffect transition="in" filter="wipe(left)">
                                      <p:cBhvr>
                                        <p:cTn id="52" dur="500"/>
                                        <p:tgtEl>
                                          <p:spTgt spid="30"/>
                                        </p:tgtEl>
                                      </p:cBhvr>
                                    </p:animEffect>
                                  </p:childTnLst>
                                </p:cTn>
                              </p:par>
                              <p:par>
                                <p:cTn id="53" presetID="22" presetClass="entr" presetSubtype="8" fill="hold" grpId="0" nodeType="withEffect">
                                  <p:stCondLst>
                                    <p:cond delay="0"/>
                                  </p:stCondLst>
                                  <p:childTnLst>
                                    <p:set>
                                      <p:cBhvr>
                                        <p:cTn id="54" dur="1" fill="hold">
                                          <p:stCondLst>
                                            <p:cond delay="0"/>
                                          </p:stCondLst>
                                        </p:cTn>
                                        <p:tgtEl>
                                          <p:spTgt spid="31"/>
                                        </p:tgtEl>
                                        <p:attrNameLst>
                                          <p:attrName>style.visibility</p:attrName>
                                        </p:attrNameLst>
                                      </p:cBhvr>
                                      <p:to>
                                        <p:strVal val="visible"/>
                                      </p:to>
                                    </p:set>
                                    <p:animEffect transition="in" filter="wipe(left)">
                                      <p:cBhvr>
                                        <p:cTn id="55" dur="500"/>
                                        <p:tgtEl>
                                          <p:spTgt spid="31"/>
                                        </p:tgtEl>
                                      </p:cBhvr>
                                    </p:animEffect>
                                  </p:childTnLst>
                                </p:cTn>
                              </p:par>
                            </p:childTnLst>
                          </p:cTn>
                        </p:par>
                        <p:par>
                          <p:cTn id="56" fill="hold">
                            <p:stCondLst>
                              <p:cond delay="4000"/>
                            </p:stCondLst>
                            <p:childTnLst>
                              <p:par>
                                <p:cTn id="57" presetID="22" presetClass="entr" presetSubtype="4" fill="hold" nodeType="afterEffect">
                                  <p:stCondLst>
                                    <p:cond delay="0"/>
                                  </p:stCondLst>
                                  <p:childTnLst>
                                    <p:set>
                                      <p:cBhvr>
                                        <p:cTn id="58" dur="1" fill="hold">
                                          <p:stCondLst>
                                            <p:cond delay="0"/>
                                          </p:stCondLst>
                                        </p:cTn>
                                        <p:tgtEl>
                                          <p:spTgt spid="33"/>
                                        </p:tgtEl>
                                        <p:attrNameLst>
                                          <p:attrName>style.visibility</p:attrName>
                                        </p:attrNameLst>
                                      </p:cBhvr>
                                      <p:to>
                                        <p:strVal val="visible"/>
                                      </p:to>
                                    </p:set>
                                    <p:animEffect transition="in" filter="wipe(down)">
                                      <p:cBhvr>
                                        <p:cTn id="59" dur="500"/>
                                        <p:tgtEl>
                                          <p:spTgt spid="33"/>
                                        </p:tgtEl>
                                      </p:cBhvr>
                                    </p:animEffect>
                                  </p:childTnLst>
                                </p:cTn>
                              </p:par>
                            </p:childTnLst>
                          </p:cTn>
                        </p:par>
                        <p:par>
                          <p:cTn id="60" fill="hold">
                            <p:stCondLst>
                              <p:cond delay="4500"/>
                            </p:stCondLst>
                            <p:childTnLst>
                              <p:par>
                                <p:cTn id="61" presetID="22" presetClass="entr" presetSubtype="8" fill="hold" grpId="0" nodeType="afterEffect">
                                  <p:stCondLst>
                                    <p:cond delay="0"/>
                                  </p:stCondLst>
                                  <p:childTnLst>
                                    <p:set>
                                      <p:cBhvr>
                                        <p:cTn id="62" dur="1" fill="hold">
                                          <p:stCondLst>
                                            <p:cond delay="0"/>
                                          </p:stCondLst>
                                        </p:cTn>
                                        <p:tgtEl>
                                          <p:spTgt spid="28"/>
                                        </p:tgtEl>
                                        <p:attrNameLst>
                                          <p:attrName>style.visibility</p:attrName>
                                        </p:attrNameLst>
                                      </p:cBhvr>
                                      <p:to>
                                        <p:strVal val="visible"/>
                                      </p:to>
                                    </p:set>
                                    <p:animEffect transition="in" filter="wipe(left)">
                                      <p:cBhvr>
                                        <p:cTn id="63" dur="500"/>
                                        <p:tgtEl>
                                          <p:spTgt spid="28"/>
                                        </p:tgtEl>
                                      </p:cBhvr>
                                    </p:animEffect>
                                  </p:childTnLst>
                                </p:cTn>
                              </p:par>
                              <p:par>
                                <p:cTn id="64" presetID="22" presetClass="entr" presetSubtype="8" fill="hold" grpId="0" nodeType="withEffect">
                                  <p:stCondLst>
                                    <p:cond delay="0"/>
                                  </p:stCondLst>
                                  <p:childTnLst>
                                    <p:set>
                                      <p:cBhvr>
                                        <p:cTn id="65" dur="1" fill="hold">
                                          <p:stCondLst>
                                            <p:cond delay="0"/>
                                          </p:stCondLst>
                                        </p:cTn>
                                        <p:tgtEl>
                                          <p:spTgt spid="29"/>
                                        </p:tgtEl>
                                        <p:attrNameLst>
                                          <p:attrName>style.visibility</p:attrName>
                                        </p:attrNameLst>
                                      </p:cBhvr>
                                      <p:to>
                                        <p:strVal val="visible"/>
                                      </p:to>
                                    </p:set>
                                    <p:animEffect transition="in" filter="wipe(left)">
                                      <p:cBhvr>
                                        <p:cTn id="66" dur="500"/>
                                        <p:tgtEl>
                                          <p:spTgt spid="29"/>
                                        </p:tgtEl>
                                      </p:cBhvr>
                                    </p:animEffect>
                                  </p:childTnLst>
                                </p:cTn>
                              </p:par>
                            </p:childTnLst>
                          </p:cTn>
                        </p:par>
                        <p:par>
                          <p:cTn id="67" fill="hold">
                            <p:stCondLst>
                              <p:cond delay="5000"/>
                            </p:stCondLst>
                            <p:childTnLst>
                              <p:par>
                                <p:cTn id="68" presetID="22" presetClass="entr" presetSubtype="2" fill="hold" nodeType="afterEffect">
                                  <p:stCondLst>
                                    <p:cond delay="0"/>
                                  </p:stCondLst>
                                  <p:childTnLst>
                                    <p:set>
                                      <p:cBhvr>
                                        <p:cTn id="69" dur="1" fill="hold">
                                          <p:stCondLst>
                                            <p:cond delay="0"/>
                                          </p:stCondLst>
                                        </p:cTn>
                                        <p:tgtEl>
                                          <p:spTgt spid="38"/>
                                        </p:tgtEl>
                                        <p:attrNameLst>
                                          <p:attrName>style.visibility</p:attrName>
                                        </p:attrNameLst>
                                      </p:cBhvr>
                                      <p:to>
                                        <p:strVal val="visible"/>
                                      </p:to>
                                    </p:set>
                                    <p:animEffect transition="in" filter="wipe(right)">
                                      <p:cBhvr>
                                        <p:cTn id="70" dur="500"/>
                                        <p:tgtEl>
                                          <p:spTgt spid="38"/>
                                        </p:tgtEl>
                                      </p:cBhvr>
                                    </p:animEffect>
                                  </p:childTnLst>
                                </p:cTn>
                              </p:par>
                            </p:childTnLst>
                          </p:cTn>
                        </p:par>
                        <p:par>
                          <p:cTn id="71" fill="hold">
                            <p:stCondLst>
                              <p:cond delay="5500"/>
                            </p:stCondLst>
                            <p:childTnLst>
                              <p:par>
                                <p:cTn id="72" presetID="22" presetClass="entr" presetSubtype="1" fill="hold" nodeType="afterEffect">
                                  <p:stCondLst>
                                    <p:cond delay="0"/>
                                  </p:stCondLst>
                                  <p:childTnLst>
                                    <p:set>
                                      <p:cBhvr>
                                        <p:cTn id="73" dur="1" fill="hold">
                                          <p:stCondLst>
                                            <p:cond delay="0"/>
                                          </p:stCondLst>
                                        </p:cTn>
                                        <p:tgtEl>
                                          <p:spTgt spid="37"/>
                                        </p:tgtEl>
                                        <p:attrNameLst>
                                          <p:attrName>style.visibility</p:attrName>
                                        </p:attrNameLst>
                                      </p:cBhvr>
                                      <p:to>
                                        <p:strVal val="visible"/>
                                      </p:to>
                                    </p:set>
                                    <p:animEffect transition="in" filter="wipe(up)">
                                      <p:cBhvr>
                                        <p:cTn id="74" dur="500"/>
                                        <p:tgtEl>
                                          <p:spTgt spid="37"/>
                                        </p:tgtEl>
                                      </p:cBhvr>
                                    </p:animEffect>
                                  </p:childTnLst>
                                </p:cTn>
                              </p:par>
                            </p:childTnLst>
                          </p:cTn>
                        </p:par>
                        <p:par>
                          <p:cTn id="75" fill="hold">
                            <p:stCondLst>
                              <p:cond delay="6000"/>
                            </p:stCondLst>
                            <p:childTnLst>
                              <p:par>
                                <p:cTn id="76" presetID="22" presetClass="entr" presetSubtype="8" fill="hold" grpId="0" nodeType="afterEffect">
                                  <p:stCondLst>
                                    <p:cond delay="0"/>
                                  </p:stCondLst>
                                  <p:childTnLst>
                                    <p:set>
                                      <p:cBhvr>
                                        <p:cTn id="77" dur="1" fill="hold">
                                          <p:stCondLst>
                                            <p:cond delay="0"/>
                                          </p:stCondLst>
                                        </p:cTn>
                                        <p:tgtEl>
                                          <p:spTgt spid="39"/>
                                        </p:tgtEl>
                                        <p:attrNameLst>
                                          <p:attrName>style.visibility</p:attrName>
                                        </p:attrNameLst>
                                      </p:cBhvr>
                                      <p:to>
                                        <p:strVal val="visible"/>
                                      </p:to>
                                    </p:set>
                                    <p:animEffect transition="in" filter="wipe(left)">
                                      <p:cBhvr>
                                        <p:cTn id="78" dur="500"/>
                                        <p:tgtEl>
                                          <p:spTgt spid="39"/>
                                        </p:tgtEl>
                                      </p:cBhvr>
                                    </p:animEffect>
                                  </p:childTnLst>
                                </p:cTn>
                              </p:par>
                              <p:par>
                                <p:cTn id="79" presetID="22" presetClass="entr" presetSubtype="8" fill="hold" grpId="0" nodeType="withEffect">
                                  <p:stCondLst>
                                    <p:cond delay="0"/>
                                  </p:stCondLst>
                                  <p:childTnLst>
                                    <p:set>
                                      <p:cBhvr>
                                        <p:cTn id="80" dur="1" fill="hold">
                                          <p:stCondLst>
                                            <p:cond delay="0"/>
                                          </p:stCondLst>
                                        </p:cTn>
                                        <p:tgtEl>
                                          <p:spTgt spid="40"/>
                                        </p:tgtEl>
                                        <p:attrNameLst>
                                          <p:attrName>style.visibility</p:attrName>
                                        </p:attrNameLst>
                                      </p:cBhvr>
                                      <p:to>
                                        <p:strVal val="visible"/>
                                      </p:to>
                                    </p:set>
                                    <p:animEffect transition="in" filter="wipe(left)">
                                      <p:cBhvr>
                                        <p:cTn id="81" dur="500"/>
                                        <p:tgtEl>
                                          <p:spTgt spid="40"/>
                                        </p:tgtEl>
                                      </p:cBhvr>
                                    </p:animEffect>
                                  </p:childTnLst>
                                </p:cTn>
                              </p:par>
                            </p:childTnLst>
                          </p:cTn>
                        </p:par>
                        <p:par>
                          <p:cTn id="82" fill="hold">
                            <p:stCondLst>
                              <p:cond delay="6500"/>
                            </p:stCondLst>
                            <p:childTnLst>
                              <p:par>
                                <p:cTn id="83" presetID="22" presetClass="entr" presetSubtype="1" fill="hold" nodeType="afterEffect">
                                  <p:stCondLst>
                                    <p:cond delay="0"/>
                                  </p:stCondLst>
                                  <p:childTnLst>
                                    <p:set>
                                      <p:cBhvr>
                                        <p:cTn id="84" dur="1" fill="hold">
                                          <p:stCondLst>
                                            <p:cond delay="0"/>
                                          </p:stCondLst>
                                        </p:cTn>
                                        <p:tgtEl>
                                          <p:spTgt spid="41"/>
                                        </p:tgtEl>
                                        <p:attrNameLst>
                                          <p:attrName>style.visibility</p:attrName>
                                        </p:attrNameLst>
                                      </p:cBhvr>
                                      <p:to>
                                        <p:strVal val="visible"/>
                                      </p:to>
                                    </p:set>
                                    <p:animEffect transition="in" filter="wipe(up)">
                                      <p:cBhvr>
                                        <p:cTn id="85" dur="500"/>
                                        <p:tgtEl>
                                          <p:spTgt spid="41"/>
                                        </p:tgtEl>
                                      </p:cBhvr>
                                    </p:animEffect>
                                  </p:childTnLst>
                                </p:cTn>
                              </p:par>
                            </p:childTnLst>
                          </p:cTn>
                        </p:par>
                        <p:par>
                          <p:cTn id="86" fill="hold">
                            <p:stCondLst>
                              <p:cond delay="7000"/>
                            </p:stCondLst>
                            <p:childTnLst>
                              <p:par>
                                <p:cTn id="87" presetID="22" presetClass="entr" presetSubtype="8" fill="hold" grpId="0" nodeType="afterEffect">
                                  <p:stCondLst>
                                    <p:cond delay="0"/>
                                  </p:stCondLst>
                                  <p:childTnLst>
                                    <p:set>
                                      <p:cBhvr>
                                        <p:cTn id="88" dur="1" fill="hold">
                                          <p:stCondLst>
                                            <p:cond delay="0"/>
                                          </p:stCondLst>
                                        </p:cTn>
                                        <p:tgtEl>
                                          <p:spTgt spid="42"/>
                                        </p:tgtEl>
                                        <p:attrNameLst>
                                          <p:attrName>style.visibility</p:attrName>
                                        </p:attrNameLst>
                                      </p:cBhvr>
                                      <p:to>
                                        <p:strVal val="visible"/>
                                      </p:to>
                                    </p:set>
                                    <p:animEffect transition="in" filter="wipe(left)">
                                      <p:cBhvr>
                                        <p:cTn id="89" dur="500"/>
                                        <p:tgtEl>
                                          <p:spTgt spid="42"/>
                                        </p:tgtEl>
                                      </p:cBhvr>
                                    </p:animEffect>
                                  </p:childTnLst>
                                </p:cTn>
                              </p:par>
                              <p:par>
                                <p:cTn id="90" presetID="22" presetClass="entr" presetSubtype="8" fill="hold" grpId="0" nodeType="withEffect">
                                  <p:stCondLst>
                                    <p:cond delay="0"/>
                                  </p:stCondLst>
                                  <p:childTnLst>
                                    <p:set>
                                      <p:cBhvr>
                                        <p:cTn id="91" dur="1" fill="hold">
                                          <p:stCondLst>
                                            <p:cond delay="0"/>
                                          </p:stCondLst>
                                        </p:cTn>
                                        <p:tgtEl>
                                          <p:spTgt spid="43"/>
                                        </p:tgtEl>
                                        <p:attrNameLst>
                                          <p:attrName>style.visibility</p:attrName>
                                        </p:attrNameLst>
                                      </p:cBhvr>
                                      <p:to>
                                        <p:strVal val="visible"/>
                                      </p:to>
                                    </p:set>
                                    <p:animEffect transition="in" filter="wipe(left)">
                                      <p:cBhvr>
                                        <p:cTn id="92" dur="50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P spid="27" grpId="0"/>
      <p:bldP spid="28" grpId="0"/>
      <p:bldP spid="29" grpId="0"/>
      <p:bldP spid="30" grpId="0"/>
      <p:bldP spid="31" grpId="0"/>
      <p:bldP spid="39" grpId="0"/>
      <p:bldP spid="40" grpId="0"/>
      <p:bldP spid="42" grpId="0"/>
      <p:bldP spid="43"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1"/>
          <p:cNvSpPr>
            <a:spLocks noChangeArrowheads="1"/>
          </p:cNvSpPr>
          <p:nvPr/>
        </p:nvSpPr>
        <p:spPr bwMode="auto">
          <a:xfrm>
            <a:off x="2" y="2875543"/>
            <a:ext cx="2856879" cy="222976"/>
          </a:xfrm>
          <a:prstGeom prst="rect">
            <a:avLst/>
          </a:prstGeom>
          <a:solidFill>
            <a:schemeClr val="accent1"/>
          </a:solidFill>
          <a:ln w="9525">
            <a:noFill/>
            <a:miter lim="800000"/>
          </a:ln>
        </p:spPr>
        <p:txBody>
          <a:bodyPr/>
          <a:lstStyle/>
          <a:p>
            <a:pPr defTabSz="1146175"/>
            <a:endParaRPr lang="zh-CN" altLang="en-US">
              <a:solidFill>
                <a:schemeClr val="tx1">
                  <a:lumMod val="75000"/>
                  <a:lumOff val="25000"/>
                </a:schemeClr>
              </a:solidFill>
              <a:latin typeface="+mn-ea"/>
              <a:sym typeface="Arial" panose="020B0604020202020204" pitchFamily="34" charset="0"/>
            </a:endParaRPr>
          </a:p>
        </p:txBody>
      </p:sp>
      <p:sp>
        <p:nvSpPr>
          <p:cNvPr id="3" name="Rectangle 12"/>
          <p:cNvSpPr>
            <a:spLocks noChangeArrowheads="1"/>
          </p:cNvSpPr>
          <p:nvPr/>
        </p:nvSpPr>
        <p:spPr bwMode="auto">
          <a:xfrm>
            <a:off x="2" y="3255796"/>
            <a:ext cx="5526615" cy="222976"/>
          </a:xfrm>
          <a:prstGeom prst="rect">
            <a:avLst/>
          </a:prstGeom>
          <a:solidFill>
            <a:schemeClr val="accent2"/>
          </a:solidFill>
          <a:ln w="9525">
            <a:noFill/>
            <a:miter lim="800000"/>
          </a:ln>
        </p:spPr>
        <p:txBody>
          <a:bodyPr/>
          <a:lstStyle/>
          <a:p>
            <a:pPr defTabSz="1146175"/>
            <a:endParaRPr lang="zh-CN" altLang="en-US">
              <a:solidFill>
                <a:schemeClr val="tx1">
                  <a:lumMod val="75000"/>
                  <a:lumOff val="25000"/>
                </a:schemeClr>
              </a:solidFill>
              <a:latin typeface="+mn-ea"/>
              <a:sym typeface="Arial" panose="020B0604020202020204" pitchFamily="34" charset="0"/>
            </a:endParaRPr>
          </a:p>
        </p:txBody>
      </p:sp>
      <p:sp>
        <p:nvSpPr>
          <p:cNvPr id="4" name="Rectangle 13"/>
          <p:cNvSpPr>
            <a:spLocks noChangeArrowheads="1"/>
          </p:cNvSpPr>
          <p:nvPr/>
        </p:nvSpPr>
        <p:spPr bwMode="auto">
          <a:xfrm>
            <a:off x="2" y="3653967"/>
            <a:ext cx="8646287" cy="222976"/>
          </a:xfrm>
          <a:prstGeom prst="rect">
            <a:avLst/>
          </a:prstGeom>
          <a:solidFill>
            <a:schemeClr val="accent1"/>
          </a:solidFill>
          <a:ln w="9525">
            <a:noFill/>
            <a:miter lim="800000"/>
          </a:ln>
        </p:spPr>
        <p:txBody>
          <a:bodyPr/>
          <a:lstStyle/>
          <a:p>
            <a:pPr defTabSz="1146175"/>
            <a:endParaRPr lang="zh-CN" altLang="en-US">
              <a:solidFill>
                <a:schemeClr val="tx1">
                  <a:lumMod val="75000"/>
                  <a:lumOff val="25000"/>
                </a:schemeClr>
              </a:solidFill>
              <a:latin typeface="+mn-ea"/>
              <a:sym typeface="Arial" panose="020B0604020202020204" pitchFamily="34" charset="0"/>
            </a:endParaRPr>
          </a:p>
        </p:txBody>
      </p:sp>
      <p:sp>
        <p:nvSpPr>
          <p:cNvPr id="5" name="Rectangle 14"/>
          <p:cNvSpPr>
            <a:spLocks noChangeArrowheads="1"/>
          </p:cNvSpPr>
          <p:nvPr/>
        </p:nvSpPr>
        <p:spPr bwMode="auto">
          <a:xfrm>
            <a:off x="1" y="4030240"/>
            <a:ext cx="6245315" cy="220984"/>
          </a:xfrm>
          <a:prstGeom prst="rect">
            <a:avLst/>
          </a:prstGeom>
          <a:solidFill>
            <a:schemeClr val="accent1"/>
          </a:solidFill>
          <a:ln w="9525">
            <a:noFill/>
            <a:miter lim="800000"/>
          </a:ln>
        </p:spPr>
        <p:txBody>
          <a:bodyPr/>
          <a:lstStyle/>
          <a:p>
            <a:pPr defTabSz="1146175"/>
            <a:endParaRPr lang="zh-CN" altLang="en-US">
              <a:solidFill>
                <a:schemeClr val="tx1">
                  <a:lumMod val="75000"/>
                  <a:lumOff val="25000"/>
                </a:schemeClr>
              </a:solidFill>
              <a:latin typeface="+mn-ea"/>
              <a:sym typeface="Arial" panose="020B0604020202020204" pitchFamily="34" charset="0"/>
            </a:endParaRPr>
          </a:p>
        </p:txBody>
      </p:sp>
      <p:sp>
        <p:nvSpPr>
          <p:cNvPr id="6" name="Rectangle 15"/>
          <p:cNvSpPr>
            <a:spLocks noChangeArrowheads="1"/>
          </p:cNvSpPr>
          <p:nvPr/>
        </p:nvSpPr>
        <p:spPr bwMode="auto">
          <a:xfrm>
            <a:off x="1" y="4434383"/>
            <a:ext cx="3543723" cy="220987"/>
          </a:xfrm>
          <a:prstGeom prst="rect">
            <a:avLst/>
          </a:prstGeom>
          <a:solidFill>
            <a:schemeClr val="accent2"/>
          </a:solidFill>
          <a:ln w="9525">
            <a:noFill/>
            <a:miter lim="800000"/>
          </a:ln>
        </p:spPr>
        <p:txBody>
          <a:bodyPr/>
          <a:lstStyle/>
          <a:p>
            <a:pPr defTabSz="1146175"/>
            <a:endParaRPr lang="zh-CN" altLang="en-US">
              <a:solidFill>
                <a:schemeClr val="tx1">
                  <a:lumMod val="75000"/>
                  <a:lumOff val="25000"/>
                </a:schemeClr>
              </a:solidFill>
              <a:latin typeface="+mn-ea"/>
              <a:sym typeface="Arial" panose="020B0604020202020204" pitchFamily="34" charset="0"/>
            </a:endParaRPr>
          </a:p>
        </p:txBody>
      </p:sp>
      <p:grpSp>
        <p:nvGrpSpPr>
          <p:cNvPr id="7" name="Group 35"/>
          <p:cNvGrpSpPr/>
          <p:nvPr/>
        </p:nvGrpSpPr>
        <p:grpSpPr bwMode="auto">
          <a:xfrm>
            <a:off x="2120264" y="1623296"/>
            <a:ext cx="1473233" cy="1475225"/>
            <a:chOff x="1065" y="794"/>
            <a:chExt cx="740" cy="741"/>
          </a:xfrm>
          <a:solidFill>
            <a:schemeClr val="accent2">
              <a:lumMod val="50000"/>
            </a:schemeClr>
          </a:solidFill>
        </p:grpSpPr>
        <p:sp>
          <p:nvSpPr>
            <p:cNvPr id="8" name="Freeform 6"/>
            <p:cNvSpPr>
              <a:spLocks noEditPoints="1"/>
            </p:cNvSpPr>
            <p:nvPr/>
          </p:nvSpPr>
          <p:spPr bwMode="auto">
            <a:xfrm>
              <a:off x="1065" y="794"/>
              <a:ext cx="740" cy="741"/>
            </a:xfrm>
            <a:custGeom>
              <a:avLst/>
              <a:gdLst>
                <a:gd name="T0" fmla="*/ 383 w 2222"/>
                <a:gd name="T1" fmla="*/ 0 h 2222"/>
                <a:gd name="T2" fmla="*/ 765 w 2222"/>
                <a:gd name="T3" fmla="*/ 387 h 2222"/>
                <a:gd name="T4" fmla="*/ 383 w 2222"/>
                <a:gd name="T5" fmla="*/ 773 h 2222"/>
                <a:gd name="T6" fmla="*/ 0 w 2222"/>
                <a:gd name="T7" fmla="*/ 387 h 2222"/>
                <a:gd name="T8" fmla="*/ 383 w 2222"/>
                <a:gd name="T9" fmla="*/ 0 h 2222"/>
                <a:gd name="T10" fmla="*/ 383 w 2222"/>
                <a:gd name="T11" fmla="*/ 116 h 2222"/>
                <a:gd name="T12" fmla="*/ 650 w 2222"/>
                <a:gd name="T13" fmla="*/ 387 h 2222"/>
                <a:gd name="T14" fmla="*/ 383 w 2222"/>
                <a:gd name="T15" fmla="*/ 656 h 2222"/>
                <a:gd name="T16" fmla="*/ 115 w 2222"/>
                <a:gd name="T17" fmla="*/ 387 h 2222"/>
                <a:gd name="T18" fmla="*/ 383 w 2222"/>
                <a:gd name="T19" fmla="*/ 116 h 222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222"/>
                <a:gd name="T31" fmla="*/ 0 h 2222"/>
                <a:gd name="T32" fmla="*/ 2222 w 2222"/>
                <a:gd name="T33" fmla="*/ 2222 h 222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222" h="2222">
                  <a:moveTo>
                    <a:pt x="1111" y="0"/>
                  </a:moveTo>
                  <a:cubicBezTo>
                    <a:pt x="1724" y="0"/>
                    <a:pt x="2222" y="497"/>
                    <a:pt x="2222" y="1111"/>
                  </a:cubicBezTo>
                  <a:cubicBezTo>
                    <a:pt x="2222" y="1724"/>
                    <a:pt x="1724" y="2222"/>
                    <a:pt x="1111" y="2222"/>
                  </a:cubicBezTo>
                  <a:cubicBezTo>
                    <a:pt x="497" y="2222"/>
                    <a:pt x="0" y="1724"/>
                    <a:pt x="0" y="1111"/>
                  </a:cubicBezTo>
                  <a:cubicBezTo>
                    <a:pt x="0" y="497"/>
                    <a:pt x="497" y="0"/>
                    <a:pt x="1111" y="0"/>
                  </a:cubicBezTo>
                  <a:close/>
                  <a:moveTo>
                    <a:pt x="1111" y="335"/>
                  </a:moveTo>
                  <a:cubicBezTo>
                    <a:pt x="1539" y="335"/>
                    <a:pt x="1886" y="683"/>
                    <a:pt x="1886" y="1111"/>
                  </a:cubicBezTo>
                  <a:cubicBezTo>
                    <a:pt x="1886" y="1539"/>
                    <a:pt x="1539" y="1887"/>
                    <a:pt x="1111" y="1887"/>
                  </a:cubicBezTo>
                  <a:cubicBezTo>
                    <a:pt x="682" y="1887"/>
                    <a:pt x="335" y="1539"/>
                    <a:pt x="335" y="1111"/>
                  </a:cubicBezTo>
                  <a:cubicBezTo>
                    <a:pt x="335" y="683"/>
                    <a:pt x="682" y="335"/>
                    <a:pt x="1111" y="335"/>
                  </a:cubicBezTo>
                  <a:close/>
                </a:path>
              </a:pathLst>
            </a:custGeom>
            <a:solidFill>
              <a:schemeClr val="accent1"/>
            </a:solidFill>
            <a:ln w="9525">
              <a:noFill/>
              <a:round/>
            </a:ln>
          </p:spPr>
          <p:txBody>
            <a:bodyPr/>
            <a:lstStyle/>
            <a:p>
              <a:endParaRPr lang="zh-CN" altLang="en-US" sz="2255">
                <a:solidFill>
                  <a:schemeClr val="tx1">
                    <a:lumMod val="75000"/>
                    <a:lumOff val="25000"/>
                  </a:schemeClr>
                </a:solidFill>
                <a:latin typeface="+mn-ea"/>
                <a:sym typeface="Arial" panose="020B0604020202020204" pitchFamily="34" charset="0"/>
              </a:endParaRPr>
            </a:p>
          </p:txBody>
        </p:sp>
        <p:sp>
          <p:nvSpPr>
            <p:cNvPr id="9" name="TextBox 11"/>
            <p:cNvSpPr txBox="1">
              <a:spLocks noChangeArrowheads="1"/>
            </p:cNvSpPr>
            <p:nvPr/>
          </p:nvSpPr>
          <p:spPr bwMode="auto">
            <a:xfrm>
              <a:off x="1248" y="975"/>
              <a:ext cx="368" cy="376"/>
            </a:xfrm>
            <a:prstGeom prst="rect">
              <a:avLst/>
            </a:prstGeom>
            <a:noFill/>
            <a:ln w="9525">
              <a:noFill/>
              <a:miter lim="800000"/>
            </a:ln>
          </p:spPr>
          <p:txBody>
            <a:bodyPr wrap="none">
              <a:spAutoFit/>
            </a:bodyPr>
            <a:lstStyle/>
            <a:p>
              <a:pPr defTabSz="1146175"/>
              <a:r>
                <a:rPr lang="zh-CN" altLang="en-US" sz="2130" dirty="0">
                  <a:solidFill>
                    <a:schemeClr val="tx1">
                      <a:lumMod val="75000"/>
                      <a:lumOff val="25000"/>
                    </a:schemeClr>
                  </a:solidFill>
                  <a:latin typeface="+mn-ea"/>
                  <a:sym typeface="Arial" panose="020B0604020202020204" pitchFamily="34" charset="0"/>
                </a:rPr>
                <a:t>标题</a:t>
              </a:r>
              <a:endParaRPr lang="zh-CN" altLang="en-US" sz="2130" dirty="0">
                <a:solidFill>
                  <a:schemeClr val="tx1">
                    <a:lumMod val="75000"/>
                    <a:lumOff val="25000"/>
                  </a:schemeClr>
                </a:solidFill>
                <a:latin typeface="+mn-ea"/>
                <a:sym typeface="Arial" panose="020B0604020202020204" pitchFamily="34" charset="0"/>
              </a:endParaRPr>
            </a:p>
            <a:p>
              <a:pPr defTabSz="1146175"/>
              <a:r>
                <a:rPr lang="zh-CN" altLang="en-US" sz="2130" dirty="0">
                  <a:solidFill>
                    <a:schemeClr val="tx1">
                      <a:lumMod val="75000"/>
                      <a:lumOff val="25000"/>
                    </a:schemeClr>
                  </a:solidFill>
                  <a:latin typeface="+mn-ea"/>
                  <a:sym typeface="Arial" panose="020B0604020202020204" pitchFamily="34" charset="0"/>
                </a:rPr>
                <a:t>内容</a:t>
              </a:r>
              <a:endParaRPr lang="zh-CN" altLang="en-US" sz="2130" dirty="0">
                <a:solidFill>
                  <a:schemeClr val="tx1">
                    <a:lumMod val="75000"/>
                    <a:lumOff val="25000"/>
                  </a:schemeClr>
                </a:solidFill>
                <a:latin typeface="+mn-ea"/>
                <a:sym typeface="Arial" panose="020B0604020202020204" pitchFamily="34" charset="0"/>
              </a:endParaRPr>
            </a:p>
          </p:txBody>
        </p:sp>
      </p:grpSp>
      <p:grpSp>
        <p:nvGrpSpPr>
          <p:cNvPr id="10" name="Group 36"/>
          <p:cNvGrpSpPr/>
          <p:nvPr/>
        </p:nvGrpSpPr>
        <p:grpSpPr bwMode="auto">
          <a:xfrm>
            <a:off x="4774073" y="2003550"/>
            <a:ext cx="1473233" cy="1475223"/>
            <a:chOff x="2398" y="985"/>
            <a:chExt cx="740" cy="741"/>
          </a:xfrm>
        </p:grpSpPr>
        <p:sp>
          <p:nvSpPr>
            <p:cNvPr id="11" name="Freeform 7"/>
            <p:cNvSpPr>
              <a:spLocks noEditPoints="1"/>
            </p:cNvSpPr>
            <p:nvPr/>
          </p:nvSpPr>
          <p:spPr bwMode="auto">
            <a:xfrm>
              <a:off x="2398" y="985"/>
              <a:ext cx="740" cy="741"/>
            </a:xfrm>
            <a:custGeom>
              <a:avLst/>
              <a:gdLst>
                <a:gd name="T0" fmla="*/ 383 w 2222"/>
                <a:gd name="T1" fmla="*/ 0 h 2222"/>
                <a:gd name="T2" fmla="*/ 765 w 2222"/>
                <a:gd name="T3" fmla="*/ 387 h 2222"/>
                <a:gd name="T4" fmla="*/ 383 w 2222"/>
                <a:gd name="T5" fmla="*/ 773 h 2222"/>
                <a:gd name="T6" fmla="*/ 0 w 2222"/>
                <a:gd name="T7" fmla="*/ 387 h 2222"/>
                <a:gd name="T8" fmla="*/ 383 w 2222"/>
                <a:gd name="T9" fmla="*/ 0 h 2222"/>
                <a:gd name="T10" fmla="*/ 383 w 2222"/>
                <a:gd name="T11" fmla="*/ 117 h 2222"/>
                <a:gd name="T12" fmla="*/ 650 w 2222"/>
                <a:gd name="T13" fmla="*/ 387 h 2222"/>
                <a:gd name="T14" fmla="*/ 383 w 2222"/>
                <a:gd name="T15" fmla="*/ 656 h 2222"/>
                <a:gd name="T16" fmla="*/ 116 w 2222"/>
                <a:gd name="T17" fmla="*/ 387 h 2222"/>
                <a:gd name="T18" fmla="*/ 383 w 2222"/>
                <a:gd name="T19" fmla="*/ 117 h 222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222"/>
                <a:gd name="T31" fmla="*/ 0 h 2222"/>
                <a:gd name="T32" fmla="*/ 2222 w 2222"/>
                <a:gd name="T33" fmla="*/ 2222 h 222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222" h="2222">
                  <a:moveTo>
                    <a:pt x="1111" y="0"/>
                  </a:moveTo>
                  <a:cubicBezTo>
                    <a:pt x="1725" y="0"/>
                    <a:pt x="2222" y="498"/>
                    <a:pt x="2222" y="1111"/>
                  </a:cubicBezTo>
                  <a:cubicBezTo>
                    <a:pt x="2222" y="1725"/>
                    <a:pt x="1725" y="2222"/>
                    <a:pt x="1111" y="2222"/>
                  </a:cubicBezTo>
                  <a:cubicBezTo>
                    <a:pt x="498" y="2222"/>
                    <a:pt x="0" y="1725"/>
                    <a:pt x="0" y="1111"/>
                  </a:cubicBezTo>
                  <a:cubicBezTo>
                    <a:pt x="0" y="498"/>
                    <a:pt x="498" y="0"/>
                    <a:pt x="1111" y="0"/>
                  </a:cubicBezTo>
                  <a:close/>
                  <a:moveTo>
                    <a:pt x="1111" y="336"/>
                  </a:moveTo>
                  <a:cubicBezTo>
                    <a:pt x="1540" y="336"/>
                    <a:pt x="1887" y="683"/>
                    <a:pt x="1887" y="1111"/>
                  </a:cubicBezTo>
                  <a:cubicBezTo>
                    <a:pt x="1887" y="1540"/>
                    <a:pt x="1540" y="1887"/>
                    <a:pt x="1111" y="1887"/>
                  </a:cubicBezTo>
                  <a:cubicBezTo>
                    <a:pt x="683" y="1887"/>
                    <a:pt x="336" y="1540"/>
                    <a:pt x="336" y="1111"/>
                  </a:cubicBezTo>
                  <a:cubicBezTo>
                    <a:pt x="336" y="683"/>
                    <a:pt x="683" y="336"/>
                    <a:pt x="1111" y="336"/>
                  </a:cubicBezTo>
                  <a:close/>
                </a:path>
              </a:pathLst>
            </a:custGeom>
            <a:solidFill>
              <a:schemeClr val="accent2"/>
            </a:solidFill>
            <a:ln w="9525">
              <a:noFill/>
              <a:round/>
            </a:ln>
          </p:spPr>
          <p:txBody>
            <a:bodyPr/>
            <a:lstStyle/>
            <a:p>
              <a:endParaRPr lang="zh-CN" altLang="en-US" sz="2255">
                <a:solidFill>
                  <a:schemeClr val="tx1">
                    <a:lumMod val="75000"/>
                    <a:lumOff val="25000"/>
                  </a:schemeClr>
                </a:solidFill>
                <a:latin typeface="+mn-ea"/>
                <a:sym typeface="Arial" panose="020B0604020202020204" pitchFamily="34" charset="0"/>
              </a:endParaRPr>
            </a:p>
          </p:txBody>
        </p:sp>
        <p:sp>
          <p:nvSpPr>
            <p:cNvPr id="12" name="TextBox 14"/>
            <p:cNvSpPr txBox="1">
              <a:spLocks noChangeArrowheads="1"/>
            </p:cNvSpPr>
            <p:nvPr/>
          </p:nvSpPr>
          <p:spPr bwMode="auto">
            <a:xfrm>
              <a:off x="2591" y="1157"/>
              <a:ext cx="368" cy="376"/>
            </a:xfrm>
            <a:prstGeom prst="rect">
              <a:avLst/>
            </a:prstGeom>
            <a:noFill/>
            <a:ln w="9525">
              <a:noFill/>
              <a:miter lim="800000"/>
            </a:ln>
          </p:spPr>
          <p:txBody>
            <a:bodyPr wrap="none">
              <a:spAutoFit/>
            </a:bodyPr>
            <a:lstStyle/>
            <a:p>
              <a:pPr algn="ctr" defTabSz="1146175"/>
              <a:r>
                <a:rPr lang="zh-CN" altLang="en-US" sz="2130">
                  <a:solidFill>
                    <a:schemeClr val="tx1">
                      <a:lumMod val="75000"/>
                      <a:lumOff val="25000"/>
                    </a:schemeClr>
                  </a:solidFill>
                  <a:latin typeface="+mn-ea"/>
                  <a:sym typeface="Arial" panose="020B0604020202020204" pitchFamily="34" charset="0"/>
                </a:rPr>
                <a:t>标题</a:t>
              </a:r>
              <a:endParaRPr lang="zh-CN" altLang="en-US" sz="2130">
                <a:solidFill>
                  <a:schemeClr val="tx1">
                    <a:lumMod val="75000"/>
                    <a:lumOff val="25000"/>
                  </a:schemeClr>
                </a:solidFill>
                <a:latin typeface="+mn-ea"/>
                <a:sym typeface="Arial" panose="020B0604020202020204" pitchFamily="34" charset="0"/>
              </a:endParaRPr>
            </a:p>
            <a:p>
              <a:pPr algn="ctr" defTabSz="1146175"/>
              <a:r>
                <a:rPr lang="zh-CN" altLang="en-US" sz="2130">
                  <a:solidFill>
                    <a:schemeClr val="tx1">
                      <a:lumMod val="75000"/>
                      <a:lumOff val="25000"/>
                    </a:schemeClr>
                  </a:solidFill>
                  <a:latin typeface="+mn-ea"/>
                  <a:sym typeface="Arial" panose="020B0604020202020204" pitchFamily="34" charset="0"/>
                </a:rPr>
                <a:t>内容</a:t>
              </a:r>
              <a:endParaRPr lang="zh-CN" altLang="en-US" sz="2130">
                <a:solidFill>
                  <a:schemeClr val="tx1">
                    <a:lumMod val="75000"/>
                    <a:lumOff val="25000"/>
                  </a:schemeClr>
                </a:solidFill>
                <a:latin typeface="+mn-ea"/>
                <a:sym typeface="Arial" panose="020B0604020202020204" pitchFamily="34" charset="0"/>
              </a:endParaRPr>
            </a:p>
          </p:txBody>
        </p:sp>
      </p:grpSp>
      <p:grpSp>
        <p:nvGrpSpPr>
          <p:cNvPr id="13" name="Group 37"/>
          <p:cNvGrpSpPr/>
          <p:nvPr/>
        </p:nvGrpSpPr>
        <p:grpSpPr bwMode="auto">
          <a:xfrm>
            <a:off x="7909673" y="2403712"/>
            <a:ext cx="1475223" cy="1473233"/>
            <a:chOff x="3973" y="1186"/>
            <a:chExt cx="741" cy="740"/>
          </a:xfrm>
          <a:solidFill>
            <a:schemeClr val="accent2">
              <a:lumMod val="50000"/>
            </a:schemeClr>
          </a:solidFill>
        </p:grpSpPr>
        <p:sp>
          <p:nvSpPr>
            <p:cNvPr id="14" name="Freeform 8"/>
            <p:cNvSpPr>
              <a:spLocks noEditPoints="1"/>
            </p:cNvSpPr>
            <p:nvPr/>
          </p:nvSpPr>
          <p:spPr bwMode="auto">
            <a:xfrm>
              <a:off x="3973" y="1186"/>
              <a:ext cx="741" cy="740"/>
            </a:xfrm>
            <a:custGeom>
              <a:avLst/>
              <a:gdLst>
                <a:gd name="T0" fmla="*/ 387 w 2221"/>
                <a:gd name="T1" fmla="*/ 0 h 2222"/>
                <a:gd name="T2" fmla="*/ 775 w 2221"/>
                <a:gd name="T3" fmla="*/ 382 h 2222"/>
                <a:gd name="T4" fmla="*/ 387 w 2221"/>
                <a:gd name="T5" fmla="*/ 765 h 2222"/>
                <a:gd name="T6" fmla="*/ 0 w 2221"/>
                <a:gd name="T7" fmla="*/ 382 h 2222"/>
                <a:gd name="T8" fmla="*/ 387 w 2221"/>
                <a:gd name="T9" fmla="*/ 0 h 2222"/>
                <a:gd name="T10" fmla="*/ 387 w 2221"/>
                <a:gd name="T11" fmla="*/ 115 h 2222"/>
                <a:gd name="T12" fmla="*/ 658 w 2221"/>
                <a:gd name="T13" fmla="*/ 382 h 2222"/>
                <a:gd name="T14" fmla="*/ 387 w 2221"/>
                <a:gd name="T15" fmla="*/ 649 h 2222"/>
                <a:gd name="T16" fmla="*/ 117 w 2221"/>
                <a:gd name="T17" fmla="*/ 382 h 2222"/>
                <a:gd name="T18" fmla="*/ 387 w 2221"/>
                <a:gd name="T19" fmla="*/ 115 h 222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221"/>
                <a:gd name="T31" fmla="*/ 0 h 2222"/>
                <a:gd name="T32" fmla="*/ 2221 w 2221"/>
                <a:gd name="T33" fmla="*/ 2222 h 222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221" h="2222">
                  <a:moveTo>
                    <a:pt x="1110" y="0"/>
                  </a:moveTo>
                  <a:cubicBezTo>
                    <a:pt x="1724" y="0"/>
                    <a:pt x="2221" y="497"/>
                    <a:pt x="2221" y="1111"/>
                  </a:cubicBezTo>
                  <a:cubicBezTo>
                    <a:pt x="2221" y="1724"/>
                    <a:pt x="1724" y="2222"/>
                    <a:pt x="1110" y="2222"/>
                  </a:cubicBezTo>
                  <a:cubicBezTo>
                    <a:pt x="497" y="2222"/>
                    <a:pt x="0" y="1724"/>
                    <a:pt x="0" y="1111"/>
                  </a:cubicBezTo>
                  <a:cubicBezTo>
                    <a:pt x="0" y="497"/>
                    <a:pt x="497" y="0"/>
                    <a:pt x="1110" y="0"/>
                  </a:cubicBezTo>
                  <a:close/>
                  <a:moveTo>
                    <a:pt x="1110" y="335"/>
                  </a:moveTo>
                  <a:cubicBezTo>
                    <a:pt x="1539" y="335"/>
                    <a:pt x="1886" y="682"/>
                    <a:pt x="1886" y="1111"/>
                  </a:cubicBezTo>
                  <a:cubicBezTo>
                    <a:pt x="1886" y="1539"/>
                    <a:pt x="1539" y="1886"/>
                    <a:pt x="1110" y="1886"/>
                  </a:cubicBezTo>
                  <a:cubicBezTo>
                    <a:pt x="682" y="1886"/>
                    <a:pt x="335" y="1539"/>
                    <a:pt x="335" y="1111"/>
                  </a:cubicBezTo>
                  <a:cubicBezTo>
                    <a:pt x="335" y="682"/>
                    <a:pt x="682" y="335"/>
                    <a:pt x="1110" y="335"/>
                  </a:cubicBezTo>
                  <a:close/>
                </a:path>
              </a:pathLst>
            </a:custGeom>
            <a:solidFill>
              <a:schemeClr val="accent1"/>
            </a:solidFill>
            <a:ln w="9525">
              <a:noFill/>
              <a:round/>
            </a:ln>
          </p:spPr>
          <p:txBody>
            <a:bodyPr/>
            <a:lstStyle/>
            <a:p>
              <a:endParaRPr lang="zh-CN" altLang="en-US" sz="2255">
                <a:solidFill>
                  <a:schemeClr val="tx1">
                    <a:lumMod val="75000"/>
                    <a:lumOff val="25000"/>
                  </a:schemeClr>
                </a:solidFill>
                <a:latin typeface="+mn-ea"/>
                <a:sym typeface="Arial" panose="020B0604020202020204" pitchFamily="34" charset="0"/>
              </a:endParaRPr>
            </a:p>
          </p:txBody>
        </p:sp>
        <p:sp>
          <p:nvSpPr>
            <p:cNvPr id="15" name="TextBox 17"/>
            <p:cNvSpPr txBox="1">
              <a:spLocks noChangeArrowheads="1"/>
            </p:cNvSpPr>
            <p:nvPr/>
          </p:nvSpPr>
          <p:spPr bwMode="auto">
            <a:xfrm>
              <a:off x="4152" y="1342"/>
              <a:ext cx="368" cy="376"/>
            </a:xfrm>
            <a:prstGeom prst="rect">
              <a:avLst/>
            </a:prstGeom>
            <a:noFill/>
            <a:ln w="9525">
              <a:noFill/>
              <a:miter lim="800000"/>
            </a:ln>
          </p:spPr>
          <p:txBody>
            <a:bodyPr wrap="none">
              <a:spAutoFit/>
            </a:bodyPr>
            <a:lstStyle/>
            <a:p>
              <a:pPr defTabSz="1146175"/>
              <a:r>
                <a:rPr lang="zh-CN" altLang="en-US" sz="2130" dirty="0">
                  <a:solidFill>
                    <a:schemeClr val="tx1">
                      <a:lumMod val="75000"/>
                      <a:lumOff val="25000"/>
                    </a:schemeClr>
                  </a:solidFill>
                  <a:latin typeface="+mn-ea"/>
                  <a:sym typeface="Arial" panose="020B0604020202020204" pitchFamily="34" charset="0"/>
                </a:rPr>
                <a:t>标题</a:t>
              </a:r>
              <a:endParaRPr lang="zh-CN" altLang="en-US" sz="2130" dirty="0">
                <a:solidFill>
                  <a:schemeClr val="tx1">
                    <a:lumMod val="75000"/>
                    <a:lumOff val="25000"/>
                  </a:schemeClr>
                </a:solidFill>
                <a:latin typeface="+mn-ea"/>
                <a:sym typeface="Arial" panose="020B0604020202020204" pitchFamily="34" charset="0"/>
              </a:endParaRPr>
            </a:p>
            <a:p>
              <a:pPr defTabSz="1146175"/>
              <a:r>
                <a:rPr lang="zh-CN" altLang="en-US" sz="2130" dirty="0">
                  <a:solidFill>
                    <a:schemeClr val="tx1">
                      <a:lumMod val="75000"/>
                      <a:lumOff val="25000"/>
                    </a:schemeClr>
                  </a:solidFill>
                  <a:latin typeface="+mn-ea"/>
                  <a:sym typeface="Arial" panose="020B0604020202020204" pitchFamily="34" charset="0"/>
                </a:rPr>
                <a:t>内容</a:t>
              </a:r>
              <a:endParaRPr lang="zh-CN" altLang="en-US" sz="2130" dirty="0">
                <a:solidFill>
                  <a:schemeClr val="tx1">
                    <a:lumMod val="75000"/>
                    <a:lumOff val="25000"/>
                  </a:schemeClr>
                </a:solidFill>
                <a:latin typeface="+mn-ea"/>
                <a:sym typeface="Arial" panose="020B0604020202020204" pitchFamily="34" charset="0"/>
              </a:endParaRPr>
            </a:p>
          </p:txBody>
        </p:sp>
      </p:grpSp>
      <p:grpSp>
        <p:nvGrpSpPr>
          <p:cNvPr id="16" name="Group 38"/>
          <p:cNvGrpSpPr/>
          <p:nvPr/>
        </p:nvGrpSpPr>
        <p:grpSpPr bwMode="auto">
          <a:xfrm>
            <a:off x="5506709" y="4030242"/>
            <a:ext cx="1475225" cy="1475223"/>
            <a:chOff x="2766" y="2003"/>
            <a:chExt cx="741" cy="741"/>
          </a:xfrm>
        </p:grpSpPr>
        <p:sp>
          <p:nvSpPr>
            <p:cNvPr id="17" name="Freeform 9"/>
            <p:cNvSpPr>
              <a:spLocks noEditPoints="1"/>
            </p:cNvSpPr>
            <p:nvPr/>
          </p:nvSpPr>
          <p:spPr bwMode="auto">
            <a:xfrm>
              <a:off x="2766" y="2003"/>
              <a:ext cx="741" cy="741"/>
            </a:xfrm>
            <a:custGeom>
              <a:avLst/>
              <a:gdLst>
                <a:gd name="T0" fmla="*/ 388 w 2221"/>
                <a:gd name="T1" fmla="*/ 773 h 2222"/>
                <a:gd name="T2" fmla="*/ 775 w 2221"/>
                <a:gd name="T3" fmla="*/ 387 h 2222"/>
                <a:gd name="T4" fmla="*/ 388 w 2221"/>
                <a:gd name="T5" fmla="*/ 0 h 2222"/>
                <a:gd name="T6" fmla="*/ 0 w 2221"/>
                <a:gd name="T7" fmla="*/ 387 h 2222"/>
                <a:gd name="T8" fmla="*/ 388 w 2221"/>
                <a:gd name="T9" fmla="*/ 773 h 2222"/>
                <a:gd name="T10" fmla="*/ 388 w 2221"/>
                <a:gd name="T11" fmla="*/ 656 h 2222"/>
                <a:gd name="T12" fmla="*/ 658 w 2221"/>
                <a:gd name="T13" fmla="*/ 387 h 2222"/>
                <a:gd name="T14" fmla="*/ 388 w 2221"/>
                <a:gd name="T15" fmla="*/ 116 h 2222"/>
                <a:gd name="T16" fmla="*/ 117 w 2221"/>
                <a:gd name="T17" fmla="*/ 387 h 2222"/>
                <a:gd name="T18" fmla="*/ 388 w 2221"/>
                <a:gd name="T19" fmla="*/ 656 h 222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221"/>
                <a:gd name="T31" fmla="*/ 0 h 2222"/>
                <a:gd name="T32" fmla="*/ 2221 w 2221"/>
                <a:gd name="T33" fmla="*/ 2222 h 222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221" h="2222">
                  <a:moveTo>
                    <a:pt x="1111" y="2222"/>
                  </a:moveTo>
                  <a:cubicBezTo>
                    <a:pt x="1724" y="2222"/>
                    <a:pt x="2221" y="1724"/>
                    <a:pt x="2221" y="1111"/>
                  </a:cubicBezTo>
                  <a:cubicBezTo>
                    <a:pt x="2221" y="497"/>
                    <a:pt x="1724" y="0"/>
                    <a:pt x="1111" y="0"/>
                  </a:cubicBezTo>
                  <a:cubicBezTo>
                    <a:pt x="497" y="0"/>
                    <a:pt x="0" y="497"/>
                    <a:pt x="0" y="1111"/>
                  </a:cubicBezTo>
                  <a:cubicBezTo>
                    <a:pt x="0" y="1724"/>
                    <a:pt x="497" y="2222"/>
                    <a:pt x="1111" y="2222"/>
                  </a:cubicBezTo>
                  <a:close/>
                  <a:moveTo>
                    <a:pt x="1111" y="1887"/>
                  </a:moveTo>
                  <a:cubicBezTo>
                    <a:pt x="1539" y="1887"/>
                    <a:pt x="1886" y="1539"/>
                    <a:pt x="1886" y="1111"/>
                  </a:cubicBezTo>
                  <a:cubicBezTo>
                    <a:pt x="1886" y="682"/>
                    <a:pt x="1539" y="335"/>
                    <a:pt x="1111" y="335"/>
                  </a:cubicBezTo>
                  <a:cubicBezTo>
                    <a:pt x="682" y="335"/>
                    <a:pt x="335" y="682"/>
                    <a:pt x="335" y="1111"/>
                  </a:cubicBezTo>
                  <a:cubicBezTo>
                    <a:pt x="335" y="1539"/>
                    <a:pt x="682" y="1887"/>
                    <a:pt x="1111" y="1887"/>
                  </a:cubicBezTo>
                  <a:close/>
                </a:path>
              </a:pathLst>
            </a:custGeom>
            <a:solidFill>
              <a:schemeClr val="accent1"/>
            </a:solidFill>
            <a:ln w="9525">
              <a:noFill/>
              <a:round/>
            </a:ln>
          </p:spPr>
          <p:txBody>
            <a:bodyPr/>
            <a:lstStyle/>
            <a:p>
              <a:endParaRPr lang="zh-CN" altLang="en-US" sz="2255">
                <a:solidFill>
                  <a:schemeClr val="tx1">
                    <a:lumMod val="75000"/>
                    <a:lumOff val="25000"/>
                  </a:schemeClr>
                </a:solidFill>
                <a:latin typeface="+mn-ea"/>
                <a:sym typeface="Arial" panose="020B0604020202020204" pitchFamily="34" charset="0"/>
              </a:endParaRPr>
            </a:p>
          </p:txBody>
        </p:sp>
        <p:sp>
          <p:nvSpPr>
            <p:cNvPr id="18" name="TextBox 20"/>
            <p:cNvSpPr txBox="1">
              <a:spLocks noChangeArrowheads="1"/>
            </p:cNvSpPr>
            <p:nvPr/>
          </p:nvSpPr>
          <p:spPr bwMode="auto">
            <a:xfrm>
              <a:off x="2940" y="2159"/>
              <a:ext cx="368" cy="376"/>
            </a:xfrm>
            <a:prstGeom prst="rect">
              <a:avLst/>
            </a:prstGeom>
            <a:noFill/>
            <a:ln w="9525">
              <a:noFill/>
              <a:miter lim="800000"/>
            </a:ln>
          </p:spPr>
          <p:txBody>
            <a:bodyPr wrap="none">
              <a:spAutoFit/>
            </a:bodyPr>
            <a:lstStyle/>
            <a:p>
              <a:pPr defTabSz="1146175"/>
              <a:r>
                <a:rPr lang="zh-CN" altLang="en-US" sz="2130" dirty="0">
                  <a:solidFill>
                    <a:schemeClr val="tx1">
                      <a:lumMod val="75000"/>
                      <a:lumOff val="25000"/>
                    </a:schemeClr>
                  </a:solidFill>
                  <a:latin typeface="+mn-ea"/>
                  <a:sym typeface="Arial" panose="020B0604020202020204" pitchFamily="34" charset="0"/>
                </a:rPr>
                <a:t>标题</a:t>
              </a:r>
              <a:endParaRPr lang="zh-CN" altLang="en-US" sz="2130" dirty="0">
                <a:solidFill>
                  <a:schemeClr val="tx1">
                    <a:lumMod val="75000"/>
                    <a:lumOff val="25000"/>
                  </a:schemeClr>
                </a:solidFill>
                <a:latin typeface="+mn-ea"/>
                <a:sym typeface="Arial" panose="020B0604020202020204" pitchFamily="34" charset="0"/>
              </a:endParaRPr>
            </a:p>
            <a:p>
              <a:pPr defTabSz="1146175"/>
              <a:r>
                <a:rPr lang="zh-CN" altLang="en-US" sz="2130" dirty="0">
                  <a:solidFill>
                    <a:schemeClr val="tx1">
                      <a:lumMod val="75000"/>
                      <a:lumOff val="25000"/>
                    </a:schemeClr>
                  </a:solidFill>
                  <a:latin typeface="+mn-ea"/>
                  <a:sym typeface="Arial" panose="020B0604020202020204" pitchFamily="34" charset="0"/>
                </a:rPr>
                <a:t>内容</a:t>
              </a:r>
              <a:endParaRPr lang="en-US" altLang="zh-CN" sz="2130" dirty="0">
                <a:solidFill>
                  <a:schemeClr val="tx1">
                    <a:lumMod val="75000"/>
                    <a:lumOff val="25000"/>
                  </a:schemeClr>
                </a:solidFill>
                <a:latin typeface="+mn-ea"/>
                <a:sym typeface="Arial" panose="020B0604020202020204" pitchFamily="34" charset="0"/>
              </a:endParaRPr>
            </a:p>
          </p:txBody>
        </p:sp>
      </p:grpSp>
      <p:grpSp>
        <p:nvGrpSpPr>
          <p:cNvPr id="19" name="Group 39"/>
          <p:cNvGrpSpPr/>
          <p:nvPr/>
        </p:nvGrpSpPr>
        <p:grpSpPr bwMode="auto">
          <a:xfrm>
            <a:off x="2809097" y="4434385"/>
            <a:ext cx="1471243" cy="1473233"/>
            <a:chOff x="1411" y="2206"/>
            <a:chExt cx="739" cy="740"/>
          </a:xfrm>
          <a:solidFill>
            <a:schemeClr val="accent2"/>
          </a:solidFill>
        </p:grpSpPr>
        <p:sp>
          <p:nvSpPr>
            <p:cNvPr id="20" name="Freeform 10"/>
            <p:cNvSpPr>
              <a:spLocks noEditPoints="1"/>
            </p:cNvSpPr>
            <p:nvPr/>
          </p:nvSpPr>
          <p:spPr bwMode="auto">
            <a:xfrm>
              <a:off x="1411" y="2206"/>
              <a:ext cx="739" cy="740"/>
            </a:xfrm>
            <a:custGeom>
              <a:avLst/>
              <a:gdLst>
                <a:gd name="T0" fmla="*/ 379 w 2222"/>
                <a:gd name="T1" fmla="*/ 765 h 2222"/>
                <a:gd name="T2" fmla="*/ 757 w 2222"/>
                <a:gd name="T3" fmla="*/ 382 h 2222"/>
                <a:gd name="T4" fmla="*/ 379 w 2222"/>
                <a:gd name="T5" fmla="*/ 0 h 2222"/>
                <a:gd name="T6" fmla="*/ 0 w 2222"/>
                <a:gd name="T7" fmla="*/ 382 h 2222"/>
                <a:gd name="T8" fmla="*/ 379 w 2222"/>
                <a:gd name="T9" fmla="*/ 765 h 2222"/>
                <a:gd name="T10" fmla="*/ 379 w 2222"/>
                <a:gd name="T11" fmla="*/ 649 h 2222"/>
                <a:gd name="T12" fmla="*/ 643 w 2222"/>
                <a:gd name="T13" fmla="*/ 382 h 2222"/>
                <a:gd name="T14" fmla="*/ 379 w 2222"/>
                <a:gd name="T15" fmla="*/ 115 h 2222"/>
                <a:gd name="T16" fmla="*/ 114 w 2222"/>
                <a:gd name="T17" fmla="*/ 382 h 2222"/>
                <a:gd name="T18" fmla="*/ 379 w 2222"/>
                <a:gd name="T19" fmla="*/ 649 h 2222"/>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2222"/>
                <a:gd name="T31" fmla="*/ 0 h 2222"/>
                <a:gd name="T32" fmla="*/ 2222 w 2222"/>
                <a:gd name="T33" fmla="*/ 2222 h 2222"/>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222" h="2222">
                  <a:moveTo>
                    <a:pt x="1111" y="2222"/>
                  </a:moveTo>
                  <a:cubicBezTo>
                    <a:pt x="1724" y="2222"/>
                    <a:pt x="2222" y="1724"/>
                    <a:pt x="2222" y="1111"/>
                  </a:cubicBezTo>
                  <a:cubicBezTo>
                    <a:pt x="2222" y="497"/>
                    <a:pt x="1724" y="0"/>
                    <a:pt x="1111" y="0"/>
                  </a:cubicBezTo>
                  <a:cubicBezTo>
                    <a:pt x="497" y="0"/>
                    <a:pt x="0" y="497"/>
                    <a:pt x="0" y="1111"/>
                  </a:cubicBezTo>
                  <a:cubicBezTo>
                    <a:pt x="0" y="1724"/>
                    <a:pt x="497" y="2222"/>
                    <a:pt x="1111" y="2222"/>
                  </a:cubicBezTo>
                  <a:close/>
                  <a:moveTo>
                    <a:pt x="1111" y="1887"/>
                  </a:moveTo>
                  <a:cubicBezTo>
                    <a:pt x="1539" y="1887"/>
                    <a:pt x="1887" y="1539"/>
                    <a:pt x="1887" y="1111"/>
                  </a:cubicBezTo>
                  <a:cubicBezTo>
                    <a:pt x="1887" y="683"/>
                    <a:pt x="1539" y="335"/>
                    <a:pt x="1111" y="335"/>
                  </a:cubicBezTo>
                  <a:cubicBezTo>
                    <a:pt x="682" y="335"/>
                    <a:pt x="335" y="683"/>
                    <a:pt x="335" y="1111"/>
                  </a:cubicBezTo>
                  <a:cubicBezTo>
                    <a:pt x="335" y="1539"/>
                    <a:pt x="682" y="1887"/>
                    <a:pt x="1111" y="1887"/>
                  </a:cubicBezTo>
                  <a:close/>
                </a:path>
              </a:pathLst>
            </a:custGeom>
            <a:grpFill/>
            <a:ln w="9525">
              <a:noFill/>
              <a:round/>
            </a:ln>
          </p:spPr>
          <p:txBody>
            <a:bodyPr/>
            <a:lstStyle/>
            <a:p>
              <a:endParaRPr lang="zh-CN" altLang="en-US" sz="2255">
                <a:solidFill>
                  <a:schemeClr val="tx1">
                    <a:lumMod val="75000"/>
                    <a:lumOff val="25000"/>
                  </a:schemeClr>
                </a:solidFill>
                <a:latin typeface="+mn-ea"/>
                <a:sym typeface="Arial" panose="020B0604020202020204" pitchFamily="34" charset="0"/>
              </a:endParaRPr>
            </a:p>
          </p:txBody>
        </p:sp>
        <p:sp>
          <p:nvSpPr>
            <p:cNvPr id="21" name="TextBox 23"/>
            <p:cNvSpPr txBox="1">
              <a:spLocks noChangeArrowheads="1"/>
            </p:cNvSpPr>
            <p:nvPr/>
          </p:nvSpPr>
          <p:spPr bwMode="auto">
            <a:xfrm>
              <a:off x="1600" y="2374"/>
              <a:ext cx="368" cy="376"/>
            </a:xfrm>
            <a:prstGeom prst="rect">
              <a:avLst/>
            </a:prstGeom>
            <a:noFill/>
            <a:ln w="9525">
              <a:noFill/>
              <a:miter lim="800000"/>
            </a:ln>
          </p:spPr>
          <p:txBody>
            <a:bodyPr wrap="none">
              <a:spAutoFit/>
            </a:bodyPr>
            <a:lstStyle/>
            <a:p>
              <a:pPr defTabSz="1146175"/>
              <a:r>
                <a:rPr lang="zh-CN" altLang="en-US" sz="2130" dirty="0">
                  <a:solidFill>
                    <a:schemeClr val="tx1">
                      <a:lumMod val="75000"/>
                      <a:lumOff val="25000"/>
                    </a:schemeClr>
                  </a:solidFill>
                  <a:latin typeface="+mn-ea"/>
                  <a:sym typeface="Arial" panose="020B0604020202020204" pitchFamily="34" charset="0"/>
                </a:rPr>
                <a:t>标题</a:t>
              </a:r>
              <a:endParaRPr lang="zh-CN" altLang="en-US" sz="2130" dirty="0">
                <a:solidFill>
                  <a:schemeClr val="tx1">
                    <a:lumMod val="75000"/>
                    <a:lumOff val="25000"/>
                  </a:schemeClr>
                </a:solidFill>
                <a:latin typeface="+mn-ea"/>
                <a:sym typeface="Arial" panose="020B0604020202020204" pitchFamily="34" charset="0"/>
              </a:endParaRPr>
            </a:p>
            <a:p>
              <a:pPr defTabSz="1146175"/>
              <a:r>
                <a:rPr lang="zh-CN" altLang="en-US" sz="2130" dirty="0">
                  <a:solidFill>
                    <a:schemeClr val="tx1">
                      <a:lumMod val="75000"/>
                      <a:lumOff val="25000"/>
                    </a:schemeClr>
                  </a:solidFill>
                  <a:latin typeface="+mn-ea"/>
                  <a:sym typeface="Arial" panose="020B0604020202020204" pitchFamily="34" charset="0"/>
                </a:rPr>
                <a:t>内容</a:t>
              </a:r>
              <a:endParaRPr lang="zh-CN" altLang="en-US" sz="2130" dirty="0">
                <a:solidFill>
                  <a:schemeClr val="tx1">
                    <a:lumMod val="75000"/>
                    <a:lumOff val="25000"/>
                  </a:schemeClr>
                </a:solidFill>
                <a:latin typeface="+mn-ea"/>
                <a:sym typeface="Arial" panose="020B0604020202020204" pitchFamily="34" charset="0"/>
              </a:endParaRPr>
            </a:p>
          </p:txBody>
        </p:sp>
      </p:grpSp>
      <p:sp>
        <p:nvSpPr>
          <p:cNvPr id="22" name="等腰三角形 1"/>
          <p:cNvSpPr/>
          <p:nvPr/>
        </p:nvSpPr>
        <p:spPr bwMode="auto">
          <a:xfrm flipV="1">
            <a:off x="4610821" y="1890070"/>
            <a:ext cx="1652411" cy="151305"/>
          </a:xfrm>
          <a:custGeom>
            <a:avLst/>
            <a:gdLst>
              <a:gd name="T0" fmla="*/ 18865 w 2313967"/>
              <a:gd name="T1" fmla="*/ 0 h 288032"/>
              <a:gd name="T2" fmla="*/ 23942 w 2313967"/>
              <a:gd name="T3" fmla="*/ 1167 h 288032"/>
              <a:gd name="T4" fmla="*/ 78880 w 2313967"/>
              <a:gd name="T5" fmla="*/ 1167 h 288032"/>
              <a:gd name="T6" fmla="*/ 78880 w 2313967"/>
              <a:gd name="T7" fmla="*/ 1556 h 288032"/>
              <a:gd name="T8" fmla="*/ 25635 w 2313967"/>
              <a:gd name="T9" fmla="*/ 1556 h 288032"/>
              <a:gd name="T10" fmla="*/ 12096 w 2313967"/>
              <a:gd name="T11" fmla="*/ 1556 h 288032"/>
              <a:gd name="T12" fmla="*/ 0 w 2313967"/>
              <a:gd name="T13" fmla="*/ 1556 h 288032"/>
              <a:gd name="T14" fmla="*/ 0 w 2313967"/>
              <a:gd name="T15" fmla="*/ 1167 h 288032"/>
              <a:gd name="T16" fmla="*/ 13788 w 2313967"/>
              <a:gd name="T17" fmla="*/ 1167 h 28803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313967"/>
              <a:gd name="T28" fmla="*/ 0 h 288032"/>
              <a:gd name="T29" fmla="*/ 2313967 w 2313967"/>
              <a:gd name="T30" fmla="*/ 288032 h 288032"/>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313967" h="288032">
                <a:moveTo>
                  <a:pt x="553417" y="0"/>
                </a:moveTo>
                <a:lnTo>
                  <a:pt x="702355" y="216024"/>
                </a:lnTo>
                <a:lnTo>
                  <a:pt x="2313967" y="216024"/>
                </a:lnTo>
                <a:lnTo>
                  <a:pt x="2313967" y="288032"/>
                </a:lnTo>
                <a:lnTo>
                  <a:pt x="752001" y="288032"/>
                </a:lnTo>
                <a:lnTo>
                  <a:pt x="354833" y="288032"/>
                </a:lnTo>
                <a:lnTo>
                  <a:pt x="0" y="288032"/>
                </a:lnTo>
                <a:lnTo>
                  <a:pt x="0" y="216024"/>
                </a:lnTo>
                <a:lnTo>
                  <a:pt x="404479" y="216024"/>
                </a:lnTo>
                <a:close/>
              </a:path>
            </a:pathLst>
          </a:custGeom>
          <a:solidFill>
            <a:srgbClr val="808080"/>
          </a:solidFill>
          <a:ln w="9525" cap="flat" cmpd="sng" algn="ctr">
            <a:noFill/>
            <a:prstDash val="solid"/>
            <a:round/>
            <a:headEnd type="none" w="med" len="med"/>
            <a:tailEnd type="none" w="med" len="med"/>
          </a:ln>
        </p:spPr>
        <p:txBody>
          <a:bodyPr/>
          <a:lstStyle/>
          <a:p>
            <a:endParaRPr lang="zh-CN" altLang="en-US">
              <a:solidFill>
                <a:schemeClr val="tx1">
                  <a:lumMod val="75000"/>
                  <a:lumOff val="25000"/>
                </a:schemeClr>
              </a:solidFill>
              <a:latin typeface="+mn-ea"/>
              <a:sym typeface="Arial" panose="020B0604020202020204" pitchFamily="34" charset="0"/>
            </a:endParaRPr>
          </a:p>
        </p:txBody>
      </p:sp>
      <p:sp>
        <p:nvSpPr>
          <p:cNvPr id="23" name="等腰三角形 1"/>
          <p:cNvSpPr/>
          <p:nvPr/>
        </p:nvSpPr>
        <p:spPr bwMode="auto">
          <a:xfrm flipV="1">
            <a:off x="7786239" y="2300186"/>
            <a:ext cx="1650419" cy="153297"/>
          </a:xfrm>
          <a:custGeom>
            <a:avLst/>
            <a:gdLst>
              <a:gd name="T0" fmla="*/ 18729 w 2313967"/>
              <a:gd name="T1" fmla="*/ 0 h 288032"/>
              <a:gd name="T2" fmla="*/ 23770 w 2313967"/>
              <a:gd name="T3" fmla="*/ 1262 h 288032"/>
              <a:gd name="T4" fmla="*/ 78311 w 2313967"/>
              <a:gd name="T5" fmla="*/ 1262 h 288032"/>
              <a:gd name="T6" fmla="*/ 78311 w 2313967"/>
              <a:gd name="T7" fmla="*/ 1683 h 288032"/>
              <a:gd name="T8" fmla="*/ 25450 w 2313967"/>
              <a:gd name="T9" fmla="*/ 1683 h 288032"/>
              <a:gd name="T10" fmla="*/ 12008 w 2313967"/>
              <a:gd name="T11" fmla="*/ 1683 h 288032"/>
              <a:gd name="T12" fmla="*/ 0 w 2313967"/>
              <a:gd name="T13" fmla="*/ 1683 h 288032"/>
              <a:gd name="T14" fmla="*/ 0 w 2313967"/>
              <a:gd name="T15" fmla="*/ 1262 h 288032"/>
              <a:gd name="T16" fmla="*/ 13688 w 2313967"/>
              <a:gd name="T17" fmla="*/ 1262 h 28803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313967"/>
              <a:gd name="T28" fmla="*/ 0 h 288032"/>
              <a:gd name="T29" fmla="*/ 2313967 w 2313967"/>
              <a:gd name="T30" fmla="*/ 288032 h 288032"/>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313967" h="288032">
                <a:moveTo>
                  <a:pt x="553417" y="0"/>
                </a:moveTo>
                <a:lnTo>
                  <a:pt x="702355" y="216024"/>
                </a:lnTo>
                <a:lnTo>
                  <a:pt x="2313967" y="216024"/>
                </a:lnTo>
                <a:lnTo>
                  <a:pt x="2313967" y="288032"/>
                </a:lnTo>
                <a:lnTo>
                  <a:pt x="752001" y="288032"/>
                </a:lnTo>
                <a:lnTo>
                  <a:pt x="354833" y="288032"/>
                </a:lnTo>
                <a:lnTo>
                  <a:pt x="0" y="288032"/>
                </a:lnTo>
                <a:lnTo>
                  <a:pt x="0" y="216024"/>
                </a:lnTo>
                <a:lnTo>
                  <a:pt x="404479" y="216024"/>
                </a:lnTo>
                <a:close/>
              </a:path>
            </a:pathLst>
          </a:custGeom>
          <a:solidFill>
            <a:srgbClr val="808080"/>
          </a:solidFill>
          <a:ln w="9525" cap="flat" cmpd="sng" algn="ctr">
            <a:noFill/>
            <a:prstDash val="solid"/>
            <a:round/>
            <a:headEnd type="none" w="med" len="med"/>
            <a:tailEnd type="none" w="med" len="med"/>
          </a:ln>
        </p:spPr>
        <p:txBody>
          <a:bodyPr/>
          <a:lstStyle/>
          <a:p>
            <a:endParaRPr lang="zh-CN" altLang="en-US">
              <a:solidFill>
                <a:schemeClr val="tx1">
                  <a:lumMod val="75000"/>
                  <a:lumOff val="25000"/>
                </a:schemeClr>
              </a:solidFill>
              <a:latin typeface="+mn-ea"/>
              <a:sym typeface="Arial" panose="020B0604020202020204" pitchFamily="34" charset="0"/>
            </a:endParaRPr>
          </a:p>
        </p:txBody>
      </p:sp>
      <p:sp>
        <p:nvSpPr>
          <p:cNvPr id="24" name="等腰三角形 1"/>
          <p:cNvSpPr/>
          <p:nvPr/>
        </p:nvSpPr>
        <p:spPr bwMode="auto">
          <a:xfrm>
            <a:off x="5433047" y="5505465"/>
            <a:ext cx="1650419" cy="153297"/>
          </a:xfrm>
          <a:custGeom>
            <a:avLst/>
            <a:gdLst>
              <a:gd name="T0" fmla="*/ 18729 w 2313967"/>
              <a:gd name="T1" fmla="*/ 0 h 288032"/>
              <a:gd name="T2" fmla="*/ 23770 w 2313967"/>
              <a:gd name="T3" fmla="*/ 1262 h 288032"/>
              <a:gd name="T4" fmla="*/ 78311 w 2313967"/>
              <a:gd name="T5" fmla="*/ 1262 h 288032"/>
              <a:gd name="T6" fmla="*/ 78311 w 2313967"/>
              <a:gd name="T7" fmla="*/ 1683 h 288032"/>
              <a:gd name="T8" fmla="*/ 25450 w 2313967"/>
              <a:gd name="T9" fmla="*/ 1683 h 288032"/>
              <a:gd name="T10" fmla="*/ 12008 w 2313967"/>
              <a:gd name="T11" fmla="*/ 1683 h 288032"/>
              <a:gd name="T12" fmla="*/ 0 w 2313967"/>
              <a:gd name="T13" fmla="*/ 1683 h 288032"/>
              <a:gd name="T14" fmla="*/ 0 w 2313967"/>
              <a:gd name="T15" fmla="*/ 1262 h 288032"/>
              <a:gd name="T16" fmla="*/ 13688 w 2313967"/>
              <a:gd name="T17" fmla="*/ 1262 h 28803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313967"/>
              <a:gd name="T28" fmla="*/ 0 h 288032"/>
              <a:gd name="T29" fmla="*/ 2313967 w 2313967"/>
              <a:gd name="T30" fmla="*/ 288032 h 288032"/>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313967" h="288032">
                <a:moveTo>
                  <a:pt x="553417" y="0"/>
                </a:moveTo>
                <a:lnTo>
                  <a:pt x="702355" y="216024"/>
                </a:lnTo>
                <a:lnTo>
                  <a:pt x="2313967" y="216024"/>
                </a:lnTo>
                <a:lnTo>
                  <a:pt x="2313967" y="288032"/>
                </a:lnTo>
                <a:lnTo>
                  <a:pt x="752001" y="288032"/>
                </a:lnTo>
                <a:lnTo>
                  <a:pt x="354833" y="288032"/>
                </a:lnTo>
                <a:lnTo>
                  <a:pt x="0" y="288032"/>
                </a:lnTo>
                <a:lnTo>
                  <a:pt x="0" y="216024"/>
                </a:lnTo>
                <a:lnTo>
                  <a:pt x="404479" y="216024"/>
                </a:lnTo>
                <a:close/>
              </a:path>
            </a:pathLst>
          </a:custGeom>
          <a:solidFill>
            <a:srgbClr val="808080"/>
          </a:solidFill>
          <a:ln w="9525" cap="flat" cmpd="sng" algn="ctr">
            <a:noFill/>
            <a:prstDash val="solid"/>
            <a:round/>
            <a:headEnd type="none" w="med" len="med"/>
            <a:tailEnd type="none" w="med" len="med"/>
          </a:ln>
        </p:spPr>
        <p:txBody>
          <a:bodyPr/>
          <a:lstStyle/>
          <a:p>
            <a:endParaRPr lang="zh-CN" altLang="en-US">
              <a:solidFill>
                <a:schemeClr val="tx1">
                  <a:lumMod val="75000"/>
                  <a:lumOff val="25000"/>
                </a:schemeClr>
              </a:solidFill>
              <a:latin typeface="+mn-ea"/>
              <a:sym typeface="Arial" panose="020B0604020202020204" pitchFamily="34" charset="0"/>
            </a:endParaRPr>
          </a:p>
        </p:txBody>
      </p:sp>
      <p:sp>
        <p:nvSpPr>
          <p:cNvPr id="25" name="等腰三角形 1"/>
          <p:cNvSpPr/>
          <p:nvPr/>
        </p:nvSpPr>
        <p:spPr bwMode="auto">
          <a:xfrm>
            <a:off x="2733447" y="5835947"/>
            <a:ext cx="1650419" cy="155287"/>
          </a:xfrm>
          <a:custGeom>
            <a:avLst/>
            <a:gdLst>
              <a:gd name="T0" fmla="*/ 18729 w 2313967"/>
              <a:gd name="T1" fmla="*/ 0 h 288032"/>
              <a:gd name="T2" fmla="*/ 23770 w 2313967"/>
              <a:gd name="T3" fmla="*/ 1364 h 288032"/>
              <a:gd name="T4" fmla="*/ 78311 w 2313967"/>
              <a:gd name="T5" fmla="*/ 1364 h 288032"/>
              <a:gd name="T6" fmla="*/ 78311 w 2313967"/>
              <a:gd name="T7" fmla="*/ 1818 h 288032"/>
              <a:gd name="T8" fmla="*/ 25450 w 2313967"/>
              <a:gd name="T9" fmla="*/ 1818 h 288032"/>
              <a:gd name="T10" fmla="*/ 12008 w 2313967"/>
              <a:gd name="T11" fmla="*/ 1818 h 288032"/>
              <a:gd name="T12" fmla="*/ 0 w 2313967"/>
              <a:gd name="T13" fmla="*/ 1818 h 288032"/>
              <a:gd name="T14" fmla="*/ 0 w 2313967"/>
              <a:gd name="T15" fmla="*/ 1364 h 288032"/>
              <a:gd name="T16" fmla="*/ 13688 w 2313967"/>
              <a:gd name="T17" fmla="*/ 1364 h 28803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313967"/>
              <a:gd name="T28" fmla="*/ 0 h 288032"/>
              <a:gd name="T29" fmla="*/ 2313967 w 2313967"/>
              <a:gd name="T30" fmla="*/ 288032 h 288032"/>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313967" h="288032">
                <a:moveTo>
                  <a:pt x="553417" y="0"/>
                </a:moveTo>
                <a:lnTo>
                  <a:pt x="702355" y="216024"/>
                </a:lnTo>
                <a:lnTo>
                  <a:pt x="2313967" y="216024"/>
                </a:lnTo>
                <a:lnTo>
                  <a:pt x="2313967" y="288032"/>
                </a:lnTo>
                <a:lnTo>
                  <a:pt x="752001" y="288032"/>
                </a:lnTo>
                <a:lnTo>
                  <a:pt x="354833" y="288032"/>
                </a:lnTo>
                <a:lnTo>
                  <a:pt x="0" y="288032"/>
                </a:lnTo>
                <a:lnTo>
                  <a:pt x="0" y="216024"/>
                </a:lnTo>
                <a:lnTo>
                  <a:pt x="404479" y="216024"/>
                </a:lnTo>
                <a:close/>
              </a:path>
            </a:pathLst>
          </a:custGeom>
          <a:solidFill>
            <a:srgbClr val="808080"/>
          </a:solidFill>
          <a:ln w="9525" cap="flat" cmpd="sng" algn="ctr">
            <a:noFill/>
            <a:prstDash val="solid"/>
            <a:round/>
            <a:headEnd type="none" w="med" len="med"/>
            <a:tailEnd type="none" w="med" len="med"/>
          </a:ln>
        </p:spPr>
        <p:txBody>
          <a:bodyPr/>
          <a:lstStyle/>
          <a:p>
            <a:endParaRPr lang="zh-CN" altLang="en-US">
              <a:solidFill>
                <a:schemeClr val="tx1">
                  <a:lumMod val="75000"/>
                  <a:lumOff val="25000"/>
                </a:schemeClr>
              </a:solidFill>
              <a:latin typeface="+mn-ea"/>
              <a:sym typeface="Arial" panose="020B0604020202020204" pitchFamily="34" charset="0"/>
            </a:endParaRPr>
          </a:p>
        </p:txBody>
      </p:sp>
      <p:sp>
        <p:nvSpPr>
          <p:cNvPr id="26" name="Text Box 31"/>
          <p:cNvSpPr txBox="1">
            <a:spLocks noChangeArrowheads="1"/>
          </p:cNvSpPr>
          <p:nvPr/>
        </p:nvSpPr>
        <p:spPr bwMode="auto">
          <a:xfrm>
            <a:off x="4471463" y="1352539"/>
            <a:ext cx="1895295" cy="477951"/>
          </a:xfrm>
          <a:prstGeom prst="rect">
            <a:avLst/>
          </a:prstGeom>
          <a:noFill/>
          <a:ln w="9525">
            <a:noFill/>
            <a:miter lim="800000"/>
          </a:ln>
        </p:spPr>
        <p:txBody>
          <a:bodyPr>
            <a:spAutoFit/>
          </a:bodyPr>
          <a:lstStyle/>
          <a:p>
            <a:pPr defTabSz="1146175">
              <a:spcBef>
                <a:spcPct val="50000"/>
              </a:spcBef>
            </a:pPr>
            <a:r>
              <a:rPr lang="zh-CN" altLang="en-US" sz="1255">
                <a:solidFill>
                  <a:schemeClr val="tx1">
                    <a:lumMod val="75000"/>
                    <a:lumOff val="25000"/>
                  </a:schemeClr>
                </a:solidFill>
                <a:latin typeface="+mn-ea"/>
                <a:sym typeface="Arial" panose="020B0604020202020204" pitchFamily="34" charset="0"/>
              </a:rPr>
              <a:t>请在此处添加文字内容请在此处添加文字内容</a:t>
            </a:r>
            <a:endParaRPr lang="zh-CN" altLang="en-US" sz="1255">
              <a:solidFill>
                <a:schemeClr val="tx1">
                  <a:lumMod val="75000"/>
                  <a:lumOff val="25000"/>
                </a:schemeClr>
              </a:solidFill>
              <a:latin typeface="+mn-ea"/>
              <a:sym typeface="Arial" panose="020B0604020202020204" pitchFamily="34" charset="0"/>
            </a:endParaRPr>
          </a:p>
        </p:txBody>
      </p:sp>
      <p:sp>
        <p:nvSpPr>
          <p:cNvPr id="27" name="Text Box 32"/>
          <p:cNvSpPr txBox="1">
            <a:spLocks noChangeArrowheads="1"/>
          </p:cNvSpPr>
          <p:nvPr/>
        </p:nvSpPr>
        <p:spPr bwMode="auto">
          <a:xfrm>
            <a:off x="7632942" y="1756685"/>
            <a:ext cx="1895295" cy="477951"/>
          </a:xfrm>
          <a:prstGeom prst="rect">
            <a:avLst/>
          </a:prstGeom>
          <a:noFill/>
          <a:ln w="9525">
            <a:noFill/>
            <a:miter lim="800000"/>
          </a:ln>
        </p:spPr>
        <p:txBody>
          <a:bodyPr>
            <a:spAutoFit/>
          </a:bodyPr>
          <a:lstStyle/>
          <a:p>
            <a:pPr defTabSz="1146175">
              <a:spcBef>
                <a:spcPct val="50000"/>
              </a:spcBef>
            </a:pPr>
            <a:r>
              <a:rPr lang="zh-CN" altLang="en-US" sz="1255">
                <a:solidFill>
                  <a:schemeClr val="tx1">
                    <a:lumMod val="75000"/>
                    <a:lumOff val="25000"/>
                  </a:schemeClr>
                </a:solidFill>
                <a:latin typeface="+mn-ea"/>
                <a:sym typeface="Arial" panose="020B0604020202020204" pitchFamily="34" charset="0"/>
              </a:rPr>
              <a:t>请在此处添加文字内容请在此处添加文字内容</a:t>
            </a:r>
            <a:endParaRPr lang="zh-CN" altLang="en-US" sz="1255">
              <a:solidFill>
                <a:schemeClr val="tx1">
                  <a:lumMod val="75000"/>
                  <a:lumOff val="25000"/>
                </a:schemeClr>
              </a:solidFill>
              <a:latin typeface="+mn-ea"/>
              <a:sym typeface="Arial" panose="020B0604020202020204" pitchFamily="34" charset="0"/>
            </a:endParaRPr>
          </a:p>
        </p:txBody>
      </p:sp>
      <p:sp>
        <p:nvSpPr>
          <p:cNvPr id="28" name="Text Box 33"/>
          <p:cNvSpPr txBox="1">
            <a:spLocks noChangeArrowheads="1"/>
          </p:cNvSpPr>
          <p:nvPr/>
        </p:nvSpPr>
        <p:spPr bwMode="auto">
          <a:xfrm>
            <a:off x="2574178" y="6001189"/>
            <a:ext cx="1895295" cy="477951"/>
          </a:xfrm>
          <a:prstGeom prst="rect">
            <a:avLst/>
          </a:prstGeom>
          <a:noFill/>
          <a:ln w="9525">
            <a:noFill/>
            <a:miter lim="800000"/>
          </a:ln>
        </p:spPr>
        <p:txBody>
          <a:bodyPr>
            <a:spAutoFit/>
          </a:bodyPr>
          <a:lstStyle/>
          <a:p>
            <a:pPr defTabSz="1146175">
              <a:spcBef>
                <a:spcPct val="50000"/>
              </a:spcBef>
            </a:pPr>
            <a:r>
              <a:rPr lang="zh-CN" altLang="en-US" sz="1255">
                <a:solidFill>
                  <a:schemeClr val="tx1">
                    <a:lumMod val="75000"/>
                    <a:lumOff val="25000"/>
                  </a:schemeClr>
                </a:solidFill>
                <a:latin typeface="+mn-ea"/>
                <a:sym typeface="Arial" panose="020B0604020202020204" pitchFamily="34" charset="0"/>
              </a:rPr>
              <a:t>请在此处添加文字内容请在此处添加文字内容</a:t>
            </a:r>
            <a:endParaRPr lang="zh-CN" altLang="en-US" sz="1255">
              <a:solidFill>
                <a:schemeClr val="tx1">
                  <a:lumMod val="75000"/>
                  <a:lumOff val="25000"/>
                </a:schemeClr>
              </a:solidFill>
              <a:latin typeface="+mn-ea"/>
              <a:sym typeface="Arial" panose="020B0604020202020204" pitchFamily="34" charset="0"/>
            </a:endParaRPr>
          </a:p>
        </p:txBody>
      </p:sp>
      <p:sp>
        <p:nvSpPr>
          <p:cNvPr id="29" name="Text Box 34"/>
          <p:cNvSpPr txBox="1">
            <a:spLocks noChangeArrowheads="1"/>
          </p:cNvSpPr>
          <p:nvPr/>
        </p:nvSpPr>
        <p:spPr bwMode="auto">
          <a:xfrm>
            <a:off x="5283733" y="5686634"/>
            <a:ext cx="1895295" cy="477951"/>
          </a:xfrm>
          <a:prstGeom prst="rect">
            <a:avLst/>
          </a:prstGeom>
          <a:noFill/>
          <a:ln w="9525">
            <a:noFill/>
            <a:miter lim="800000"/>
          </a:ln>
        </p:spPr>
        <p:txBody>
          <a:bodyPr>
            <a:spAutoFit/>
          </a:bodyPr>
          <a:lstStyle/>
          <a:p>
            <a:pPr defTabSz="1146175">
              <a:spcBef>
                <a:spcPct val="50000"/>
              </a:spcBef>
            </a:pPr>
            <a:r>
              <a:rPr lang="zh-CN" altLang="en-US" sz="1255">
                <a:solidFill>
                  <a:schemeClr val="tx1">
                    <a:lumMod val="75000"/>
                    <a:lumOff val="25000"/>
                  </a:schemeClr>
                </a:solidFill>
                <a:latin typeface="+mn-ea"/>
                <a:sym typeface="Arial" panose="020B0604020202020204" pitchFamily="34" charset="0"/>
              </a:rPr>
              <a:t>请在此处添加文字内容请在此处添加文字内容</a:t>
            </a:r>
            <a:endParaRPr lang="zh-CN" altLang="en-US" sz="1255">
              <a:solidFill>
                <a:schemeClr val="tx1">
                  <a:lumMod val="75000"/>
                  <a:lumOff val="25000"/>
                </a:schemeClr>
              </a:solidFill>
              <a:latin typeface="+mn-ea"/>
              <a:sym typeface="Arial" panose="020B0604020202020204" pitchFamily="34" charset="0"/>
            </a:endParaRPr>
          </a:p>
        </p:txBody>
      </p:sp>
      <p:sp>
        <p:nvSpPr>
          <p:cNvPr id="30" name="等腰三角形 1"/>
          <p:cNvSpPr/>
          <p:nvPr/>
        </p:nvSpPr>
        <p:spPr bwMode="auto">
          <a:xfrm flipV="1">
            <a:off x="1907241" y="1471990"/>
            <a:ext cx="1652411" cy="151305"/>
          </a:xfrm>
          <a:custGeom>
            <a:avLst/>
            <a:gdLst>
              <a:gd name="T0" fmla="*/ 18865 w 2313967"/>
              <a:gd name="T1" fmla="*/ 0 h 288032"/>
              <a:gd name="T2" fmla="*/ 23942 w 2313967"/>
              <a:gd name="T3" fmla="*/ 1167 h 288032"/>
              <a:gd name="T4" fmla="*/ 78880 w 2313967"/>
              <a:gd name="T5" fmla="*/ 1167 h 288032"/>
              <a:gd name="T6" fmla="*/ 78880 w 2313967"/>
              <a:gd name="T7" fmla="*/ 1556 h 288032"/>
              <a:gd name="T8" fmla="*/ 25635 w 2313967"/>
              <a:gd name="T9" fmla="*/ 1556 h 288032"/>
              <a:gd name="T10" fmla="*/ 12096 w 2313967"/>
              <a:gd name="T11" fmla="*/ 1556 h 288032"/>
              <a:gd name="T12" fmla="*/ 0 w 2313967"/>
              <a:gd name="T13" fmla="*/ 1556 h 288032"/>
              <a:gd name="T14" fmla="*/ 0 w 2313967"/>
              <a:gd name="T15" fmla="*/ 1167 h 288032"/>
              <a:gd name="T16" fmla="*/ 13788 w 2313967"/>
              <a:gd name="T17" fmla="*/ 1167 h 28803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313967"/>
              <a:gd name="T28" fmla="*/ 0 h 288032"/>
              <a:gd name="T29" fmla="*/ 2313967 w 2313967"/>
              <a:gd name="T30" fmla="*/ 288032 h 288032"/>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313967" h="288032">
                <a:moveTo>
                  <a:pt x="553417" y="0"/>
                </a:moveTo>
                <a:lnTo>
                  <a:pt x="702355" y="216024"/>
                </a:lnTo>
                <a:lnTo>
                  <a:pt x="2313967" y="216024"/>
                </a:lnTo>
                <a:lnTo>
                  <a:pt x="2313967" y="288032"/>
                </a:lnTo>
                <a:lnTo>
                  <a:pt x="752001" y="288032"/>
                </a:lnTo>
                <a:lnTo>
                  <a:pt x="354833" y="288032"/>
                </a:lnTo>
                <a:lnTo>
                  <a:pt x="0" y="288032"/>
                </a:lnTo>
                <a:lnTo>
                  <a:pt x="0" y="216024"/>
                </a:lnTo>
                <a:lnTo>
                  <a:pt x="404479" y="216024"/>
                </a:lnTo>
                <a:close/>
              </a:path>
            </a:pathLst>
          </a:custGeom>
          <a:solidFill>
            <a:srgbClr val="808080"/>
          </a:solidFill>
          <a:ln w="9525" cap="flat" cmpd="sng" algn="ctr">
            <a:noFill/>
            <a:prstDash val="solid"/>
            <a:round/>
            <a:headEnd type="none" w="med" len="med"/>
            <a:tailEnd type="none" w="med" len="med"/>
          </a:ln>
        </p:spPr>
        <p:txBody>
          <a:bodyPr/>
          <a:lstStyle/>
          <a:p>
            <a:endParaRPr lang="zh-CN" altLang="en-US">
              <a:solidFill>
                <a:schemeClr val="tx1">
                  <a:lumMod val="75000"/>
                  <a:lumOff val="25000"/>
                </a:schemeClr>
              </a:solidFill>
              <a:latin typeface="+mn-ea"/>
              <a:sym typeface="Arial" panose="020B0604020202020204" pitchFamily="34" charset="0"/>
            </a:endParaRPr>
          </a:p>
        </p:txBody>
      </p:sp>
      <p:sp>
        <p:nvSpPr>
          <p:cNvPr id="31" name="Text Box 31"/>
          <p:cNvSpPr txBox="1">
            <a:spLocks noChangeArrowheads="1"/>
          </p:cNvSpPr>
          <p:nvPr/>
        </p:nvSpPr>
        <p:spPr bwMode="auto">
          <a:xfrm>
            <a:off x="1767883" y="934459"/>
            <a:ext cx="1895295" cy="477951"/>
          </a:xfrm>
          <a:prstGeom prst="rect">
            <a:avLst/>
          </a:prstGeom>
          <a:noFill/>
          <a:ln w="9525">
            <a:noFill/>
            <a:miter lim="800000"/>
          </a:ln>
        </p:spPr>
        <p:txBody>
          <a:bodyPr>
            <a:spAutoFit/>
          </a:bodyPr>
          <a:lstStyle/>
          <a:p>
            <a:pPr defTabSz="1146175">
              <a:spcBef>
                <a:spcPct val="50000"/>
              </a:spcBef>
            </a:pPr>
            <a:r>
              <a:rPr lang="zh-CN" altLang="en-US" sz="1255">
                <a:solidFill>
                  <a:schemeClr val="tx1">
                    <a:lumMod val="75000"/>
                    <a:lumOff val="25000"/>
                  </a:schemeClr>
                </a:solidFill>
                <a:latin typeface="+mn-ea"/>
                <a:sym typeface="Arial" panose="020B0604020202020204" pitchFamily="34" charset="0"/>
              </a:rPr>
              <a:t>请在此处添加文字内容请在此处添加文字内容</a:t>
            </a:r>
            <a:endParaRPr lang="zh-CN" altLang="en-US" sz="1255">
              <a:solidFill>
                <a:schemeClr val="tx1">
                  <a:lumMod val="75000"/>
                  <a:lumOff val="25000"/>
                </a:schemeClr>
              </a:solidFill>
              <a:latin typeface="+mn-ea"/>
              <a:sym typeface="Arial" panose="020B0604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slow" p14:dur="900" advClick="0" advTm="5000">
        <p14:warp dir="in"/>
      </p:transition>
    </mc:Choice>
    <mc:Fallback>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par>
                                <p:cTn id="8" presetID="22" presetClass="entr" presetSubtype="4" fill="hold"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wipe(down)">
                                      <p:cBhvr>
                                        <p:cTn id="10" dur="1000"/>
                                        <p:tgtEl>
                                          <p:spTgt spid="7"/>
                                        </p:tgtEl>
                                      </p:cBhvr>
                                    </p:animEffect>
                                  </p:childTnLst>
                                </p:cTn>
                              </p:par>
                              <p:par>
                                <p:cTn id="11" presetID="22" presetClass="entr" presetSubtype="8" fill="hold" grpId="0" nodeType="with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wipe(left)">
                                      <p:cBhvr>
                                        <p:cTn id="13" dur="1000"/>
                                        <p:tgtEl>
                                          <p:spTgt spid="3"/>
                                        </p:tgtEl>
                                      </p:cBhvr>
                                    </p:animEffect>
                                  </p:childTnLst>
                                </p:cTn>
                              </p:par>
                              <p:par>
                                <p:cTn id="14" presetID="22" presetClass="entr" presetSubtype="4" fill="hold" nodeType="withEffect">
                                  <p:stCondLst>
                                    <p:cond delay="0"/>
                                  </p:stCondLst>
                                  <p:childTnLst>
                                    <p:set>
                                      <p:cBhvr>
                                        <p:cTn id="15" dur="1" fill="hold">
                                          <p:stCondLst>
                                            <p:cond delay="0"/>
                                          </p:stCondLst>
                                        </p:cTn>
                                        <p:tgtEl>
                                          <p:spTgt spid="10"/>
                                        </p:tgtEl>
                                        <p:attrNameLst>
                                          <p:attrName>style.visibility</p:attrName>
                                        </p:attrNameLst>
                                      </p:cBhvr>
                                      <p:to>
                                        <p:strVal val="visible"/>
                                      </p:to>
                                    </p:set>
                                    <p:animEffect transition="in" filter="wipe(down)">
                                      <p:cBhvr>
                                        <p:cTn id="16" dur="1000"/>
                                        <p:tgtEl>
                                          <p:spTgt spid="10"/>
                                        </p:tgtEl>
                                      </p:cBhvr>
                                    </p:animEffect>
                                  </p:childTnLst>
                                </p:cTn>
                              </p:par>
                              <p:par>
                                <p:cTn id="17" presetID="22" presetClass="entr" presetSubtype="8" fill="hold" grpId="0" nodeType="with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wipe(left)">
                                      <p:cBhvr>
                                        <p:cTn id="19" dur="1000"/>
                                        <p:tgtEl>
                                          <p:spTgt spid="4"/>
                                        </p:tgtEl>
                                      </p:cBhvr>
                                    </p:animEffect>
                                  </p:childTnLst>
                                </p:cTn>
                              </p:par>
                              <p:par>
                                <p:cTn id="20" presetID="22" presetClass="entr" presetSubtype="4" fill="hold" nodeType="with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wipe(down)">
                                      <p:cBhvr>
                                        <p:cTn id="22" dur="1000"/>
                                        <p:tgtEl>
                                          <p:spTgt spid="13"/>
                                        </p:tgtEl>
                                      </p:cBhvr>
                                    </p:animEffect>
                                  </p:childTnLst>
                                </p:cTn>
                              </p:par>
                              <p:par>
                                <p:cTn id="23" presetID="22" presetClass="entr" presetSubtype="8" fill="hold" grpId="0" nodeType="withEffect">
                                  <p:stCondLst>
                                    <p:cond delay="0"/>
                                  </p:stCondLst>
                                  <p:childTnLst>
                                    <p:set>
                                      <p:cBhvr>
                                        <p:cTn id="24" dur="1" fill="hold">
                                          <p:stCondLst>
                                            <p:cond delay="0"/>
                                          </p:stCondLst>
                                        </p:cTn>
                                        <p:tgtEl>
                                          <p:spTgt spid="5"/>
                                        </p:tgtEl>
                                        <p:attrNameLst>
                                          <p:attrName>style.visibility</p:attrName>
                                        </p:attrNameLst>
                                      </p:cBhvr>
                                      <p:to>
                                        <p:strVal val="visible"/>
                                      </p:to>
                                    </p:set>
                                    <p:animEffect transition="in" filter="wipe(left)">
                                      <p:cBhvr>
                                        <p:cTn id="25" dur="1000"/>
                                        <p:tgtEl>
                                          <p:spTgt spid="5"/>
                                        </p:tgtEl>
                                      </p:cBhvr>
                                    </p:animEffect>
                                  </p:childTnLst>
                                </p:cTn>
                              </p:par>
                              <p:par>
                                <p:cTn id="26" presetID="22" presetClass="entr" presetSubtype="1" fill="hold" nodeType="withEffect">
                                  <p:stCondLst>
                                    <p:cond delay="0"/>
                                  </p:stCondLst>
                                  <p:childTnLst>
                                    <p:set>
                                      <p:cBhvr>
                                        <p:cTn id="27" dur="1" fill="hold">
                                          <p:stCondLst>
                                            <p:cond delay="0"/>
                                          </p:stCondLst>
                                        </p:cTn>
                                        <p:tgtEl>
                                          <p:spTgt spid="16"/>
                                        </p:tgtEl>
                                        <p:attrNameLst>
                                          <p:attrName>style.visibility</p:attrName>
                                        </p:attrNameLst>
                                      </p:cBhvr>
                                      <p:to>
                                        <p:strVal val="visible"/>
                                      </p:to>
                                    </p:set>
                                    <p:animEffect transition="in" filter="wipe(up)">
                                      <p:cBhvr>
                                        <p:cTn id="28" dur="1000"/>
                                        <p:tgtEl>
                                          <p:spTgt spid="16"/>
                                        </p:tgtEl>
                                      </p:cBhvr>
                                    </p:animEffect>
                                  </p:childTnLst>
                                </p:cTn>
                              </p:par>
                              <p:par>
                                <p:cTn id="29" presetID="22" presetClass="entr" presetSubtype="8" fill="hold" grpId="0" nodeType="withEffect">
                                  <p:stCondLst>
                                    <p:cond delay="0"/>
                                  </p:stCondLst>
                                  <p:childTnLst>
                                    <p:set>
                                      <p:cBhvr>
                                        <p:cTn id="30" dur="1" fill="hold">
                                          <p:stCondLst>
                                            <p:cond delay="0"/>
                                          </p:stCondLst>
                                        </p:cTn>
                                        <p:tgtEl>
                                          <p:spTgt spid="6"/>
                                        </p:tgtEl>
                                        <p:attrNameLst>
                                          <p:attrName>style.visibility</p:attrName>
                                        </p:attrNameLst>
                                      </p:cBhvr>
                                      <p:to>
                                        <p:strVal val="visible"/>
                                      </p:to>
                                    </p:set>
                                    <p:animEffect transition="in" filter="wipe(left)">
                                      <p:cBhvr>
                                        <p:cTn id="31" dur="1000"/>
                                        <p:tgtEl>
                                          <p:spTgt spid="6"/>
                                        </p:tgtEl>
                                      </p:cBhvr>
                                    </p:animEffect>
                                  </p:childTnLst>
                                </p:cTn>
                              </p:par>
                              <p:par>
                                <p:cTn id="32" presetID="22" presetClass="entr" presetSubtype="1" fill="hold" nodeType="withEffect">
                                  <p:stCondLst>
                                    <p:cond delay="0"/>
                                  </p:stCondLst>
                                  <p:childTnLst>
                                    <p:set>
                                      <p:cBhvr>
                                        <p:cTn id="33" dur="1" fill="hold">
                                          <p:stCondLst>
                                            <p:cond delay="0"/>
                                          </p:stCondLst>
                                        </p:cTn>
                                        <p:tgtEl>
                                          <p:spTgt spid="19"/>
                                        </p:tgtEl>
                                        <p:attrNameLst>
                                          <p:attrName>style.visibility</p:attrName>
                                        </p:attrNameLst>
                                      </p:cBhvr>
                                      <p:to>
                                        <p:strVal val="visible"/>
                                      </p:to>
                                    </p:set>
                                    <p:animEffect transition="in" filter="wipe(up)">
                                      <p:cBhvr>
                                        <p:cTn id="34" dur="1000"/>
                                        <p:tgtEl>
                                          <p:spTgt spid="19"/>
                                        </p:tgtEl>
                                      </p:cBhvr>
                                    </p:animEffect>
                                  </p:childTnLst>
                                </p:cTn>
                              </p:par>
                            </p:childTnLst>
                          </p:cTn>
                        </p:par>
                        <p:par>
                          <p:cTn id="35" fill="hold">
                            <p:stCondLst>
                              <p:cond delay="500"/>
                            </p:stCondLst>
                            <p:childTnLst>
                              <p:par>
                                <p:cTn id="36" presetID="17" presetClass="entr" presetSubtype="10" fill="hold" grpId="0" nodeType="afterEffect">
                                  <p:stCondLst>
                                    <p:cond delay="0"/>
                                  </p:stCondLst>
                                  <p:childTnLst>
                                    <p:set>
                                      <p:cBhvr>
                                        <p:cTn id="37" dur="1" fill="hold">
                                          <p:stCondLst>
                                            <p:cond delay="0"/>
                                          </p:stCondLst>
                                        </p:cTn>
                                        <p:tgtEl>
                                          <p:spTgt spid="30"/>
                                        </p:tgtEl>
                                        <p:attrNameLst>
                                          <p:attrName>style.visibility</p:attrName>
                                        </p:attrNameLst>
                                      </p:cBhvr>
                                      <p:to>
                                        <p:strVal val="visible"/>
                                      </p:to>
                                    </p:set>
                                    <p:anim calcmode="lin" valueType="num">
                                      <p:cBhvr>
                                        <p:cTn id="38" dur="500" fill="hold"/>
                                        <p:tgtEl>
                                          <p:spTgt spid="30"/>
                                        </p:tgtEl>
                                        <p:attrNameLst>
                                          <p:attrName>ppt_w</p:attrName>
                                        </p:attrNameLst>
                                      </p:cBhvr>
                                      <p:tavLst>
                                        <p:tav tm="0">
                                          <p:val>
                                            <p:fltVal val="0"/>
                                          </p:val>
                                        </p:tav>
                                        <p:tav tm="100000">
                                          <p:val>
                                            <p:strVal val="#ppt_w"/>
                                          </p:val>
                                        </p:tav>
                                      </p:tavLst>
                                    </p:anim>
                                    <p:anim calcmode="lin" valueType="num">
                                      <p:cBhvr>
                                        <p:cTn id="39" dur="500" fill="hold"/>
                                        <p:tgtEl>
                                          <p:spTgt spid="30"/>
                                        </p:tgtEl>
                                        <p:attrNameLst>
                                          <p:attrName>ppt_h</p:attrName>
                                        </p:attrNameLst>
                                      </p:cBhvr>
                                      <p:tavLst>
                                        <p:tav tm="0">
                                          <p:val>
                                            <p:strVal val="#ppt_h"/>
                                          </p:val>
                                        </p:tav>
                                        <p:tav tm="100000">
                                          <p:val>
                                            <p:strVal val="#ppt_h"/>
                                          </p:val>
                                        </p:tav>
                                      </p:tavLst>
                                    </p:anim>
                                  </p:childTnLst>
                                </p:cTn>
                              </p:par>
                            </p:childTnLst>
                          </p:cTn>
                        </p:par>
                        <p:par>
                          <p:cTn id="40" fill="hold">
                            <p:stCondLst>
                              <p:cond delay="1000"/>
                            </p:stCondLst>
                            <p:childTnLst>
                              <p:par>
                                <p:cTn id="41" presetID="42" presetClass="entr" presetSubtype="0" fill="hold" grpId="0" nodeType="afterEffect">
                                  <p:stCondLst>
                                    <p:cond delay="0"/>
                                  </p:stCondLst>
                                  <p:childTnLst>
                                    <p:set>
                                      <p:cBhvr>
                                        <p:cTn id="42" dur="1" fill="hold">
                                          <p:stCondLst>
                                            <p:cond delay="0"/>
                                          </p:stCondLst>
                                        </p:cTn>
                                        <p:tgtEl>
                                          <p:spTgt spid="31"/>
                                        </p:tgtEl>
                                        <p:attrNameLst>
                                          <p:attrName>style.visibility</p:attrName>
                                        </p:attrNameLst>
                                      </p:cBhvr>
                                      <p:to>
                                        <p:strVal val="visible"/>
                                      </p:to>
                                    </p:set>
                                    <p:animEffect transition="in" filter="fade">
                                      <p:cBhvr>
                                        <p:cTn id="43" dur="1000"/>
                                        <p:tgtEl>
                                          <p:spTgt spid="31"/>
                                        </p:tgtEl>
                                      </p:cBhvr>
                                    </p:animEffect>
                                    <p:anim calcmode="lin" valueType="num">
                                      <p:cBhvr>
                                        <p:cTn id="44" dur="1000" fill="hold"/>
                                        <p:tgtEl>
                                          <p:spTgt spid="31"/>
                                        </p:tgtEl>
                                        <p:attrNameLst>
                                          <p:attrName>ppt_x</p:attrName>
                                        </p:attrNameLst>
                                      </p:cBhvr>
                                      <p:tavLst>
                                        <p:tav tm="0">
                                          <p:val>
                                            <p:strVal val="#ppt_x"/>
                                          </p:val>
                                        </p:tav>
                                        <p:tav tm="100000">
                                          <p:val>
                                            <p:strVal val="#ppt_x"/>
                                          </p:val>
                                        </p:tav>
                                      </p:tavLst>
                                    </p:anim>
                                    <p:anim calcmode="lin" valueType="num">
                                      <p:cBhvr>
                                        <p:cTn id="45" dur="1000" fill="hold"/>
                                        <p:tgtEl>
                                          <p:spTgt spid="31"/>
                                        </p:tgtEl>
                                        <p:attrNameLst>
                                          <p:attrName>ppt_y</p:attrName>
                                        </p:attrNameLst>
                                      </p:cBhvr>
                                      <p:tavLst>
                                        <p:tav tm="0">
                                          <p:val>
                                            <p:strVal val="#ppt_y+.1"/>
                                          </p:val>
                                        </p:tav>
                                        <p:tav tm="100000">
                                          <p:val>
                                            <p:strVal val="#ppt_y"/>
                                          </p:val>
                                        </p:tav>
                                      </p:tavLst>
                                    </p:anim>
                                  </p:childTnLst>
                                </p:cTn>
                              </p:par>
                            </p:childTnLst>
                          </p:cTn>
                        </p:par>
                        <p:par>
                          <p:cTn id="46" fill="hold">
                            <p:stCondLst>
                              <p:cond delay="2000"/>
                            </p:stCondLst>
                            <p:childTnLst>
                              <p:par>
                                <p:cTn id="47" presetID="17" presetClass="entr" presetSubtype="10" fill="hold" grpId="0" nodeType="afterEffect">
                                  <p:stCondLst>
                                    <p:cond delay="0"/>
                                  </p:stCondLst>
                                  <p:childTnLst>
                                    <p:set>
                                      <p:cBhvr>
                                        <p:cTn id="48" dur="1" fill="hold">
                                          <p:stCondLst>
                                            <p:cond delay="0"/>
                                          </p:stCondLst>
                                        </p:cTn>
                                        <p:tgtEl>
                                          <p:spTgt spid="22"/>
                                        </p:tgtEl>
                                        <p:attrNameLst>
                                          <p:attrName>style.visibility</p:attrName>
                                        </p:attrNameLst>
                                      </p:cBhvr>
                                      <p:to>
                                        <p:strVal val="visible"/>
                                      </p:to>
                                    </p:set>
                                    <p:anim calcmode="lin" valueType="num">
                                      <p:cBhvr>
                                        <p:cTn id="49" dur="500" fill="hold"/>
                                        <p:tgtEl>
                                          <p:spTgt spid="22"/>
                                        </p:tgtEl>
                                        <p:attrNameLst>
                                          <p:attrName>ppt_w</p:attrName>
                                        </p:attrNameLst>
                                      </p:cBhvr>
                                      <p:tavLst>
                                        <p:tav tm="0">
                                          <p:val>
                                            <p:fltVal val="0"/>
                                          </p:val>
                                        </p:tav>
                                        <p:tav tm="100000">
                                          <p:val>
                                            <p:strVal val="#ppt_w"/>
                                          </p:val>
                                        </p:tav>
                                      </p:tavLst>
                                    </p:anim>
                                    <p:anim calcmode="lin" valueType="num">
                                      <p:cBhvr>
                                        <p:cTn id="50" dur="500" fill="hold"/>
                                        <p:tgtEl>
                                          <p:spTgt spid="22"/>
                                        </p:tgtEl>
                                        <p:attrNameLst>
                                          <p:attrName>ppt_h</p:attrName>
                                        </p:attrNameLst>
                                      </p:cBhvr>
                                      <p:tavLst>
                                        <p:tav tm="0">
                                          <p:val>
                                            <p:strVal val="#ppt_h"/>
                                          </p:val>
                                        </p:tav>
                                        <p:tav tm="100000">
                                          <p:val>
                                            <p:strVal val="#ppt_h"/>
                                          </p:val>
                                        </p:tav>
                                      </p:tavLst>
                                    </p:anim>
                                  </p:childTnLst>
                                </p:cTn>
                              </p:par>
                            </p:childTnLst>
                          </p:cTn>
                        </p:par>
                        <p:par>
                          <p:cTn id="51" fill="hold">
                            <p:stCondLst>
                              <p:cond delay="2500"/>
                            </p:stCondLst>
                            <p:childTnLst>
                              <p:par>
                                <p:cTn id="52" presetID="42" presetClass="entr" presetSubtype="0" fill="hold" grpId="0" nodeType="afterEffect">
                                  <p:stCondLst>
                                    <p:cond delay="0"/>
                                  </p:stCondLst>
                                  <p:childTnLst>
                                    <p:set>
                                      <p:cBhvr>
                                        <p:cTn id="53" dur="1" fill="hold">
                                          <p:stCondLst>
                                            <p:cond delay="0"/>
                                          </p:stCondLst>
                                        </p:cTn>
                                        <p:tgtEl>
                                          <p:spTgt spid="26"/>
                                        </p:tgtEl>
                                        <p:attrNameLst>
                                          <p:attrName>style.visibility</p:attrName>
                                        </p:attrNameLst>
                                      </p:cBhvr>
                                      <p:to>
                                        <p:strVal val="visible"/>
                                      </p:to>
                                    </p:set>
                                    <p:animEffect transition="in" filter="fade">
                                      <p:cBhvr>
                                        <p:cTn id="54" dur="1000"/>
                                        <p:tgtEl>
                                          <p:spTgt spid="26"/>
                                        </p:tgtEl>
                                      </p:cBhvr>
                                    </p:animEffect>
                                    <p:anim calcmode="lin" valueType="num">
                                      <p:cBhvr>
                                        <p:cTn id="55" dur="1000" fill="hold"/>
                                        <p:tgtEl>
                                          <p:spTgt spid="26"/>
                                        </p:tgtEl>
                                        <p:attrNameLst>
                                          <p:attrName>ppt_x</p:attrName>
                                        </p:attrNameLst>
                                      </p:cBhvr>
                                      <p:tavLst>
                                        <p:tav tm="0">
                                          <p:val>
                                            <p:strVal val="#ppt_x"/>
                                          </p:val>
                                        </p:tav>
                                        <p:tav tm="100000">
                                          <p:val>
                                            <p:strVal val="#ppt_x"/>
                                          </p:val>
                                        </p:tav>
                                      </p:tavLst>
                                    </p:anim>
                                    <p:anim calcmode="lin" valueType="num">
                                      <p:cBhvr>
                                        <p:cTn id="56" dur="1000" fill="hold"/>
                                        <p:tgtEl>
                                          <p:spTgt spid="26"/>
                                        </p:tgtEl>
                                        <p:attrNameLst>
                                          <p:attrName>ppt_y</p:attrName>
                                        </p:attrNameLst>
                                      </p:cBhvr>
                                      <p:tavLst>
                                        <p:tav tm="0">
                                          <p:val>
                                            <p:strVal val="#ppt_y+.1"/>
                                          </p:val>
                                        </p:tav>
                                        <p:tav tm="100000">
                                          <p:val>
                                            <p:strVal val="#ppt_y"/>
                                          </p:val>
                                        </p:tav>
                                      </p:tavLst>
                                    </p:anim>
                                  </p:childTnLst>
                                </p:cTn>
                              </p:par>
                            </p:childTnLst>
                          </p:cTn>
                        </p:par>
                        <p:par>
                          <p:cTn id="57" fill="hold">
                            <p:stCondLst>
                              <p:cond delay="3500"/>
                            </p:stCondLst>
                            <p:childTnLst>
                              <p:par>
                                <p:cTn id="58" presetID="17" presetClass="entr" presetSubtype="10" fill="hold" grpId="0" nodeType="afterEffect">
                                  <p:stCondLst>
                                    <p:cond delay="0"/>
                                  </p:stCondLst>
                                  <p:childTnLst>
                                    <p:set>
                                      <p:cBhvr>
                                        <p:cTn id="59" dur="1" fill="hold">
                                          <p:stCondLst>
                                            <p:cond delay="0"/>
                                          </p:stCondLst>
                                        </p:cTn>
                                        <p:tgtEl>
                                          <p:spTgt spid="23"/>
                                        </p:tgtEl>
                                        <p:attrNameLst>
                                          <p:attrName>style.visibility</p:attrName>
                                        </p:attrNameLst>
                                      </p:cBhvr>
                                      <p:to>
                                        <p:strVal val="visible"/>
                                      </p:to>
                                    </p:set>
                                    <p:anim calcmode="lin" valueType="num">
                                      <p:cBhvr>
                                        <p:cTn id="60" dur="500" fill="hold"/>
                                        <p:tgtEl>
                                          <p:spTgt spid="23"/>
                                        </p:tgtEl>
                                        <p:attrNameLst>
                                          <p:attrName>ppt_w</p:attrName>
                                        </p:attrNameLst>
                                      </p:cBhvr>
                                      <p:tavLst>
                                        <p:tav tm="0">
                                          <p:val>
                                            <p:fltVal val="0"/>
                                          </p:val>
                                        </p:tav>
                                        <p:tav tm="100000">
                                          <p:val>
                                            <p:strVal val="#ppt_w"/>
                                          </p:val>
                                        </p:tav>
                                      </p:tavLst>
                                    </p:anim>
                                    <p:anim calcmode="lin" valueType="num">
                                      <p:cBhvr>
                                        <p:cTn id="61" dur="500" fill="hold"/>
                                        <p:tgtEl>
                                          <p:spTgt spid="23"/>
                                        </p:tgtEl>
                                        <p:attrNameLst>
                                          <p:attrName>ppt_h</p:attrName>
                                        </p:attrNameLst>
                                      </p:cBhvr>
                                      <p:tavLst>
                                        <p:tav tm="0">
                                          <p:val>
                                            <p:strVal val="#ppt_h"/>
                                          </p:val>
                                        </p:tav>
                                        <p:tav tm="100000">
                                          <p:val>
                                            <p:strVal val="#ppt_h"/>
                                          </p:val>
                                        </p:tav>
                                      </p:tavLst>
                                    </p:anim>
                                  </p:childTnLst>
                                </p:cTn>
                              </p:par>
                            </p:childTnLst>
                          </p:cTn>
                        </p:par>
                        <p:par>
                          <p:cTn id="62" fill="hold">
                            <p:stCondLst>
                              <p:cond delay="4000"/>
                            </p:stCondLst>
                            <p:childTnLst>
                              <p:par>
                                <p:cTn id="63" presetID="42" presetClass="entr" presetSubtype="0" fill="hold" grpId="0" nodeType="afterEffect">
                                  <p:stCondLst>
                                    <p:cond delay="0"/>
                                  </p:stCondLst>
                                  <p:childTnLst>
                                    <p:set>
                                      <p:cBhvr>
                                        <p:cTn id="64" dur="1" fill="hold">
                                          <p:stCondLst>
                                            <p:cond delay="0"/>
                                          </p:stCondLst>
                                        </p:cTn>
                                        <p:tgtEl>
                                          <p:spTgt spid="27"/>
                                        </p:tgtEl>
                                        <p:attrNameLst>
                                          <p:attrName>style.visibility</p:attrName>
                                        </p:attrNameLst>
                                      </p:cBhvr>
                                      <p:to>
                                        <p:strVal val="visible"/>
                                      </p:to>
                                    </p:set>
                                    <p:animEffect transition="in" filter="fade">
                                      <p:cBhvr>
                                        <p:cTn id="65" dur="1000"/>
                                        <p:tgtEl>
                                          <p:spTgt spid="27"/>
                                        </p:tgtEl>
                                      </p:cBhvr>
                                    </p:animEffect>
                                    <p:anim calcmode="lin" valueType="num">
                                      <p:cBhvr>
                                        <p:cTn id="66" dur="1000" fill="hold"/>
                                        <p:tgtEl>
                                          <p:spTgt spid="27"/>
                                        </p:tgtEl>
                                        <p:attrNameLst>
                                          <p:attrName>ppt_x</p:attrName>
                                        </p:attrNameLst>
                                      </p:cBhvr>
                                      <p:tavLst>
                                        <p:tav tm="0">
                                          <p:val>
                                            <p:strVal val="#ppt_x"/>
                                          </p:val>
                                        </p:tav>
                                        <p:tav tm="100000">
                                          <p:val>
                                            <p:strVal val="#ppt_x"/>
                                          </p:val>
                                        </p:tav>
                                      </p:tavLst>
                                    </p:anim>
                                    <p:anim calcmode="lin" valueType="num">
                                      <p:cBhvr>
                                        <p:cTn id="67" dur="1000" fill="hold"/>
                                        <p:tgtEl>
                                          <p:spTgt spid="27"/>
                                        </p:tgtEl>
                                        <p:attrNameLst>
                                          <p:attrName>ppt_y</p:attrName>
                                        </p:attrNameLst>
                                      </p:cBhvr>
                                      <p:tavLst>
                                        <p:tav tm="0">
                                          <p:val>
                                            <p:strVal val="#ppt_y+.1"/>
                                          </p:val>
                                        </p:tav>
                                        <p:tav tm="100000">
                                          <p:val>
                                            <p:strVal val="#ppt_y"/>
                                          </p:val>
                                        </p:tav>
                                      </p:tavLst>
                                    </p:anim>
                                  </p:childTnLst>
                                </p:cTn>
                              </p:par>
                            </p:childTnLst>
                          </p:cTn>
                        </p:par>
                        <p:par>
                          <p:cTn id="68" fill="hold">
                            <p:stCondLst>
                              <p:cond delay="5000"/>
                            </p:stCondLst>
                            <p:childTnLst>
                              <p:par>
                                <p:cTn id="69" presetID="17" presetClass="entr" presetSubtype="10" fill="hold" grpId="0" nodeType="afterEffect">
                                  <p:stCondLst>
                                    <p:cond delay="0"/>
                                  </p:stCondLst>
                                  <p:childTnLst>
                                    <p:set>
                                      <p:cBhvr>
                                        <p:cTn id="70" dur="1" fill="hold">
                                          <p:stCondLst>
                                            <p:cond delay="0"/>
                                          </p:stCondLst>
                                        </p:cTn>
                                        <p:tgtEl>
                                          <p:spTgt spid="24"/>
                                        </p:tgtEl>
                                        <p:attrNameLst>
                                          <p:attrName>style.visibility</p:attrName>
                                        </p:attrNameLst>
                                      </p:cBhvr>
                                      <p:to>
                                        <p:strVal val="visible"/>
                                      </p:to>
                                    </p:set>
                                    <p:anim calcmode="lin" valueType="num">
                                      <p:cBhvr>
                                        <p:cTn id="71" dur="500" fill="hold"/>
                                        <p:tgtEl>
                                          <p:spTgt spid="24"/>
                                        </p:tgtEl>
                                        <p:attrNameLst>
                                          <p:attrName>ppt_w</p:attrName>
                                        </p:attrNameLst>
                                      </p:cBhvr>
                                      <p:tavLst>
                                        <p:tav tm="0">
                                          <p:val>
                                            <p:fltVal val="0"/>
                                          </p:val>
                                        </p:tav>
                                        <p:tav tm="100000">
                                          <p:val>
                                            <p:strVal val="#ppt_w"/>
                                          </p:val>
                                        </p:tav>
                                      </p:tavLst>
                                    </p:anim>
                                    <p:anim calcmode="lin" valueType="num">
                                      <p:cBhvr>
                                        <p:cTn id="72" dur="500" fill="hold"/>
                                        <p:tgtEl>
                                          <p:spTgt spid="24"/>
                                        </p:tgtEl>
                                        <p:attrNameLst>
                                          <p:attrName>ppt_h</p:attrName>
                                        </p:attrNameLst>
                                      </p:cBhvr>
                                      <p:tavLst>
                                        <p:tav tm="0">
                                          <p:val>
                                            <p:strVal val="#ppt_h"/>
                                          </p:val>
                                        </p:tav>
                                        <p:tav tm="100000">
                                          <p:val>
                                            <p:strVal val="#ppt_h"/>
                                          </p:val>
                                        </p:tav>
                                      </p:tavLst>
                                    </p:anim>
                                  </p:childTnLst>
                                </p:cTn>
                              </p:par>
                            </p:childTnLst>
                          </p:cTn>
                        </p:par>
                        <p:par>
                          <p:cTn id="73" fill="hold">
                            <p:stCondLst>
                              <p:cond delay="5500"/>
                            </p:stCondLst>
                            <p:childTnLst>
                              <p:par>
                                <p:cTn id="74" presetID="42" presetClass="entr" presetSubtype="0" fill="hold" grpId="0" nodeType="afterEffect">
                                  <p:stCondLst>
                                    <p:cond delay="0"/>
                                  </p:stCondLst>
                                  <p:childTnLst>
                                    <p:set>
                                      <p:cBhvr>
                                        <p:cTn id="75" dur="1" fill="hold">
                                          <p:stCondLst>
                                            <p:cond delay="0"/>
                                          </p:stCondLst>
                                        </p:cTn>
                                        <p:tgtEl>
                                          <p:spTgt spid="29"/>
                                        </p:tgtEl>
                                        <p:attrNameLst>
                                          <p:attrName>style.visibility</p:attrName>
                                        </p:attrNameLst>
                                      </p:cBhvr>
                                      <p:to>
                                        <p:strVal val="visible"/>
                                      </p:to>
                                    </p:set>
                                    <p:animEffect transition="in" filter="fade">
                                      <p:cBhvr>
                                        <p:cTn id="76" dur="1000"/>
                                        <p:tgtEl>
                                          <p:spTgt spid="29"/>
                                        </p:tgtEl>
                                      </p:cBhvr>
                                    </p:animEffect>
                                    <p:anim calcmode="lin" valueType="num">
                                      <p:cBhvr>
                                        <p:cTn id="77" dur="1000" fill="hold"/>
                                        <p:tgtEl>
                                          <p:spTgt spid="29"/>
                                        </p:tgtEl>
                                        <p:attrNameLst>
                                          <p:attrName>ppt_x</p:attrName>
                                        </p:attrNameLst>
                                      </p:cBhvr>
                                      <p:tavLst>
                                        <p:tav tm="0">
                                          <p:val>
                                            <p:strVal val="#ppt_x"/>
                                          </p:val>
                                        </p:tav>
                                        <p:tav tm="100000">
                                          <p:val>
                                            <p:strVal val="#ppt_x"/>
                                          </p:val>
                                        </p:tav>
                                      </p:tavLst>
                                    </p:anim>
                                    <p:anim calcmode="lin" valueType="num">
                                      <p:cBhvr>
                                        <p:cTn id="78" dur="1000" fill="hold"/>
                                        <p:tgtEl>
                                          <p:spTgt spid="29"/>
                                        </p:tgtEl>
                                        <p:attrNameLst>
                                          <p:attrName>ppt_y</p:attrName>
                                        </p:attrNameLst>
                                      </p:cBhvr>
                                      <p:tavLst>
                                        <p:tav tm="0">
                                          <p:val>
                                            <p:strVal val="#ppt_y+.1"/>
                                          </p:val>
                                        </p:tav>
                                        <p:tav tm="100000">
                                          <p:val>
                                            <p:strVal val="#ppt_y"/>
                                          </p:val>
                                        </p:tav>
                                      </p:tavLst>
                                    </p:anim>
                                  </p:childTnLst>
                                </p:cTn>
                              </p:par>
                            </p:childTnLst>
                          </p:cTn>
                        </p:par>
                        <p:par>
                          <p:cTn id="79" fill="hold">
                            <p:stCondLst>
                              <p:cond delay="6500"/>
                            </p:stCondLst>
                            <p:childTnLst>
                              <p:par>
                                <p:cTn id="80" presetID="17" presetClass="entr" presetSubtype="10" fill="hold" grpId="0" nodeType="afterEffect">
                                  <p:stCondLst>
                                    <p:cond delay="0"/>
                                  </p:stCondLst>
                                  <p:childTnLst>
                                    <p:set>
                                      <p:cBhvr>
                                        <p:cTn id="81" dur="1" fill="hold">
                                          <p:stCondLst>
                                            <p:cond delay="0"/>
                                          </p:stCondLst>
                                        </p:cTn>
                                        <p:tgtEl>
                                          <p:spTgt spid="25"/>
                                        </p:tgtEl>
                                        <p:attrNameLst>
                                          <p:attrName>style.visibility</p:attrName>
                                        </p:attrNameLst>
                                      </p:cBhvr>
                                      <p:to>
                                        <p:strVal val="visible"/>
                                      </p:to>
                                    </p:set>
                                    <p:anim calcmode="lin" valueType="num">
                                      <p:cBhvr>
                                        <p:cTn id="82" dur="500" fill="hold"/>
                                        <p:tgtEl>
                                          <p:spTgt spid="25"/>
                                        </p:tgtEl>
                                        <p:attrNameLst>
                                          <p:attrName>ppt_w</p:attrName>
                                        </p:attrNameLst>
                                      </p:cBhvr>
                                      <p:tavLst>
                                        <p:tav tm="0">
                                          <p:val>
                                            <p:fltVal val="0"/>
                                          </p:val>
                                        </p:tav>
                                        <p:tav tm="100000">
                                          <p:val>
                                            <p:strVal val="#ppt_w"/>
                                          </p:val>
                                        </p:tav>
                                      </p:tavLst>
                                    </p:anim>
                                    <p:anim calcmode="lin" valueType="num">
                                      <p:cBhvr>
                                        <p:cTn id="83" dur="500" fill="hold"/>
                                        <p:tgtEl>
                                          <p:spTgt spid="25"/>
                                        </p:tgtEl>
                                        <p:attrNameLst>
                                          <p:attrName>ppt_h</p:attrName>
                                        </p:attrNameLst>
                                      </p:cBhvr>
                                      <p:tavLst>
                                        <p:tav tm="0">
                                          <p:val>
                                            <p:strVal val="#ppt_h"/>
                                          </p:val>
                                        </p:tav>
                                        <p:tav tm="100000">
                                          <p:val>
                                            <p:strVal val="#ppt_h"/>
                                          </p:val>
                                        </p:tav>
                                      </p:tavLst>
                                    </p:anim>
                                  </p:childTnLst>
                                </p:cTn>
                              </p:par>
                            </p:childTnLst>
                          </p:cTn>
                        </p:par>
                        <p:par>
                          <p:cTn id="84" fill="hold">
                            <p:stCondLst>
                              <p:cond delay="7000"/>
                            </p:stCondLst>
                            <p:childTnLst>
                              <p:par>
                                <p:cTn id="85" presetID="42" presetClass="entr" presetSubtype="0" fill="hold" grpId="0" nodeType="afterEffect">
                                  <p:stCondLst>
                                    <p:cond delay="0"/>
                                  </p:stCondLst>
                                  <p:childTnLst>
                                    <p:set>
                                      <p:cBhvr>
                                        <p:cTn id="86" dur="1" fill="hold">
                                          <p:stCondLst>
                                            <p:cond delay="0"/>
                                          </p:stCondLst>
                                        </p:cTn>
                                        <p:tgtEl>
                                          <p:spTgt spid="28"/>
                                        </p:tgtEl>
                                        <p:attrNameLst>
                                          <p:attrName>style.visibility</p:attrName>
                                        </p:attrNameLst>
                                      </p:cBhvr>
                                      <p:to>
                                        <p:strVal val="visible"/>
                                      </p:to>
                                    </p:set>
                                    <p:animEffect transition="in" filter="fade">
                                      <p:cBhvr>
                                        <p:cTn id="87" dur="500"/>
                                        <p:tgtEl>
                                          <p:spTgt spid="28"/>
                                        </p:tgtEl>
                                      </p:cBhvr>
                                    </p:animEffect>
                                    <p:anim calcmode="lin" valueType="num">
                                      <p:cBhvr>
                                        <p:cTn id="88" dur="500" fill="hold"/>
                                        <p:tgtEl>
                                          <p:spTgt spid="28"/>
                                        </p:tgtEl>
                                        <p:attrNameLst>
                                          <p:attrName>ppt_x</p:attrName>
                                        </p:attrNameLst>
                                      </p:cBhvr>
                                      <p:tavLst>
                                        <p:tav tm="0">
                                          <p:val>
                                            <p:strVal val="#ppt_x"/>
                                          </p:val>
                                        </p:tav>
                                        <p:tav tm="100000">
                                          <p:val>
                                            <p:strVal val="#ppt_x"/>
                                          </p:val>
                                        </p:tav>
                                      </p:tavLst>
                                    </p:anim>
                                    <p:anim calcmode="lin" valueType="num">
                                      <p:cBhvr>
                                        <p:cTn id="89" dur="500" fill="hold"/>
                                        <p:tgtEl>
                                          <p:spTgt spid="2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22" grpId="0" animBg="1"/>
      <p:bldP spid="23" grpId="0" animBg="1"/>
      <p:bldP spid="24" grpId="0" animBg="1"/>
      <p:bldP spid="25" grpId="0" animBg="1"/>
      <p:bldP spid="26" grpId="0"/>
      <p:bldP spid="27" grpId="0"/>
      <p:bldP spid="28" grpId="0"/>
      <p:bldP spid="29" grpId="0"/>
      <p:bldP spid="30" grpId="0" animBg="1"/>
      <p:bldP spid="31"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图片包含 建筑物&#10;&#10;已生成极高可信度的说明"/>
          <p:cNvPicPr>
            <a:picLocks noChangeAspect="1"/>
          </p:cNvPicPr>
          <p:nvPr/>
        </p:nvPicPr>
        <p:blipFill rotWithShape="1">
          <a:blip r:embed="rId1" cstate="screen">
            <a:extLst>
              <a:ext uri="{28A0092B-C50C-407E-A947-70E740481C1C}">
                <a14:useLocalDpi xmlns:a14="http://schemas.microsoft.com/office/drawing/2010/main" val="0"/>
              </a:ext>
            </a:extLst>
          </a:blip>
          <a:srcRect l="10328" t="503" r="12689" b="12891"/>
          <a:stretch>
            <a:fillRect/>
          </a:stretch>
        </p:blipFill>
        <p:spPr>
          <a:xfrm>
            <a:off x="0" y="0"/>
            <a:ext cx="12192000" cy="6858000"/>
          </a:xfrm>
          <a:prstGeom prst="rect">
            <a:avLst/>
          </a:prstGeom>
        </p:spPr>
      </p:pic>
      <p:sp>
        <p:nvSpPr>
          <p:cNvPr id="3" name="TextBox 7"/>
          <p:cNvSpPr txBox="1"/>
          <p:nvPr/>
        </p:nvSpPr>
        <p:spPr>
          <a:xfrm>
            <a:off x="1897578" y="2395563"/>
            <a:ext cx="4594528" cy="1323439"/>
          </a:xfrm>
          <a:prstGeom prst="rect">
            <a:avLst/>
          </a:prstGeom>
          <a:noFill/>
        </p:spPr>
        <p:txBody>
          <a:bodyPr wrap="none" rtlCol="0">
            <a:spAutoFit/>
          </a:bodyPr>
          <a:lstStyle/>
          <a:p>
            <a:r>
              <a:rPr lang="en-US" altLang="zh-CN" sz="8000" spc="300"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THANKS</a:t>
            </a:r>
            <a:endParaRPr lang="zh-CN" altLang="en-US" sz="8000" spc="300"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p:txBody>
      </p:sp>
      <p:sp>
        <p:nvSpPr>
          <p:cNvPr id="4" name="TextBox 7"/>
          <p:cNvSpPr>
            <a:spLocks noChangeArrowheads="1"/>
          </p:cNvSpPr>
          <p:nvPr/>
        </p:nvSpPr>
        <p:spPr bwMode="auto">
          <a:xfrm>
            <a:off x="1554639" y="4483087"/>
            <a:ext cx="5280406" cy="184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defRPr/>
            </a:pPr>
            <a:r>
              <a:rPr lang="zh-CN" altLang="en-US" sz="12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演讲人</a:t>
            </a:r>
            <a:r>
              <a:rPr lang="zh-CN" altLang="en-US" sz="1200" dirty="0" smtClean="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  </a:t>
            </a:r>
            <a:r>
              <a:rPr lang="en-US" altLang="zh-CN" sz="1200" dirty="0" smtClean="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     </a:t>
            </a:r>
            <a:r>
              <a:rPr lang="zh-CN" altLang="en-US" sz="12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日期</a:t>
            </a:r>
            <a:r>
              <a:rPr lang="zh-CN" altLang="en-US" sz="1200" dirty="0" smtClean="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a:t>
            </a:r>
            <a:r>
              <a:rPr lang="en-US" altLang="zh-CN" sz="1200" dirty="0" smtClean="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20XX.8.8</a:t>
            </a:r>
            <a:endParaRPr lang="zh-CN" altLang="en-US" sz="12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 name="矩形 4"/>
          <p:cNvSpPr/>
          <p:nvPr/>
        </p:nvSpPr>
        <p:spPr>
          <a:xfrm flipV="1">
            <a:off x="599995" y="3774348"/>
            <a:ext cx="7189694" cy="45719"/>
          </a:xfrm>
          <a:prstGeom prst="rect">
            <a:avLst/>
          </a:prstGeom>
          <a:solidFill>
            <a:schemeClr val="bg1"/>
          </a:solidFill>
          <a:ln w="25400" cap="flat" cmpd="sng" algn="ctr">
            <a:solidFill>
              <a:schemeClr val="bg1"/>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b="0" i="0" u="none" strike="noStrike" kern="0" cap="none" spc="0" normalizeH="0" baseline="0" noProof="0">
              <a:ln>
                <a:noFill/>
              </a:ln>
              <a:solidFill>
                <a:schemeClr val="bg1"/>
              </a:solidFill>
              <a:effectLst/>
              <a:uLnTx/>
              <a:uFillTx/>
              <a:latin typeface="微软雅黑" panose="020B0503020204020204" pitchFamily="34" charset="-122"/>
              <a:ea typeface="微软雅黑" panose="020B0503020204020204" pitchFamily="34" charset="-122"/>
            </a:endParaRPr>
          </a:p>
        </p:txBody>
      </p:sp>
      <p:sp>
        <p:nvSpPr>
          <p:cNvPr id="6" name="TextBox 7"/>
          <p:cNvSpPr>
            <a:spLocks noChangeArrowheads="1"/>
          </p:cNvSpPr>
          <p:nvPr/>
        </p:nvSpPr>
        <p:spPr bwMode="auto">
          <a:xfrm>
            <a:off x="1475489" y="3930759"/>
            <a:ext cx="543870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defRPr/>
            </a:pPr>
            <a:r>
              <a:rPr lang="en-US" altLang="zh-CN" sz="2000" spc="3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BUSINESS POWERPOINT</a:t>
            </a:r>
            <a:endParaRPr lang="zh-CN" altLang="en-US" sz="2000" spc="3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1600" advClick="0" advTm="5000">
        <p:blinds dir="vert"/>
      </p:transition>
    </mc:Choice>
    <mc:Fallback>
      <p:transition spd="slow" advClick="0" advTm="5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32" fill="hold" grpId="0" nodeType="afterEffect">
                                  <p:stCondLst>
                                    <p:cond delay="0"/>
                                  </p:stCondLst>
                                  <p:iterate type="lt">
                                    <p:tmPct val="4000"/>
                                  </p:iterate>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strVal val="4*#ppt_w"/>
                                          </p:val>
                                        </p:tav>
                                        <p:tav tm="100000">
                                          <p:val>
                                            <p:strVal val="#ppt_w"/>
                                          </p:val>
                                        </p:tav>
                                      </p:tavLst>
                                    </p:anim>
                                    <p:anim calcmode="lin" valueType="num">
                                      <p:cBhvr>
                                        <p:cTn id="8" dur="1000" fill="hold"/>
                                        <p:tgtEl>
                                          <p:spTgt spid="3"/>
                                        </p:tgtEl>
                                        <p:attrNameLst>
                                          <p:attrName>ppt_h</p:attrName>
                                        </p:attrNameLst>
                                      </p:cBhvr>
                                      <p:tavLst>
                                        <p:tav tm="0">
                                          <p:val>
                                            <p:strVal val="4*#ppt_h"/>
                                          </p:val>
                                        </p:tav>
                                        <p:tav tm="100000">
                                          <p:val>
                                            <p:strVal val="#ppt_h"/>
                                          </p:val>
                                        </p:tav>
                                      </p:tavLst>
                                    </p:anim>
                                  </p:childTnLst>
                                </p:cTn>
                              </p:par>
                            </p:childTnLst>
                          </p:cTn>
                        </p:par>
                        <p:par>
                          <p:cTn id="9" fill="hold">
                            <p:stCondLst>
                              <p:cond delay="1200"/>
                            </p:stCondLst>
                            <p:childTnLst>
                              <p:par>
                                <p:cTn id="10" presetID="16" presetClass="entr" presetSubtype="21" fill="hold" grpId="0" nodeType="after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arn(inVertical)">
                                      <p:cBhvr>
                                        <p:cTn id="12" dur="500"/>
                                        <p:tgtEl>
                                          <p:spTgt spid="5"/>
                                        </p:tgtEl>
                                      </p:cBhvr>
                                    </p:animEffect>
                                  </p:childTnLst>
                                </p:cTn>
                              </p:par>
                            </p:childTnLst>
                          </p:cTn>
                        </p:par>
                        <p:par>
                          <p:cTn id="13" fill="hold">
                            <p:stCondLst>
                              <p:cond delay="1700"/>
                            </p:stCondLst>
                            <p:childTnLst>
                              <p:par>
                                <p:cTn id="14" presetID="31" presetClass="entr" presetSubtype="0" fill="hold" grpId="0" nodeType="afterEffect">
                                  <p:stCondLst>
                                    <p:cond delay="0"/>
                                  </p:stCondLst>
                                  <p:iterate type="lt">
                                    <p:tmPct val="5000"/>
                                  </p:iterate>
                                  <p:childTnLst>
                                    <p:set>
                                      <p:cBhvr>
                                        <p:cTn id="15" dur="1" fill="hold">
                                          <p:stCondLst>
                                            <p:cond delay="0"/>
                                          </p:stCondLst>
                                        </p:cTn>
                                        <p:tgtEl>
                                          <p:spTgt spid="6"/>
                                        </p:tgtEl>
                                        <p:attrNameLst>
                                          <p:attrName>style.visibility</p:attrName>
                                        </p:attrNameLst>
                                      </p:cBhvr>
                                      <p:to>
                                        <p:strVal val="visible"/>
                                      </p:to>
                                    </p:set>
                                    <p:anim calcmode="lin" valueType="num">
                                      <p:cBhvr>
                                        <p:cTn id="16" dur="1000" fill="hold"/>
                                        <p:tgtEl>
                                          <p:spTgt spid="6"/>
                                        </p:tgtEl>
                                        <p:attrNameLst>
                                          <p:attrName>ppt_w</p:attrName>
                                        </p:attrNameLst>
                                      </p:cBhvr>
                                      <p:tavLst>
                                        <p:tav tm="0">
                                          <p:val>
                                            <p:fltVal val="0"/>
                                          </p:val>
                                        </p:tav>
                                        <p:tav tm="100000">
                                          <p:val>
                                            <p:strVal val="#ppt_w"/>
                                          </p:val>
                                        </p:tav>
                                      </p:tavLst>
                                    </p:anim>
                                    <p:anim calcmode="lin" valueType="num">
                                      <p:cBhvr>
                                        <p:cTn id="17" dur="1000" fill="hold"/>
                                        <p:tgtEl>
                                          <p:spTgt spid="6"/>
                                        </p:tgtEl>
                                        <p:attrNameLst>
                                          <p:attrName>ppt_h</p:attrName>
                                        </p:attrNameLst>
                                      </p:cBhvr>
                                      <p:tavLst>
                                        <p:tav tm="0">
                                          <p:val>
                                            <p:fltVal val="0"/>
                                          </p:val>
                                        </p:tav>
                                        <p:tav tm="100000">
                                          <p:val>
                                            <p:strVal val="#ppt_h"/>
                                          </p:val>
                                        </p:tav>
                                      </p:tavLst>
                                    </p:anim>
                                    <p:anim calcmode="lin" valueType="num">
                                      <p:cBhvr>
                                        <p:cTn id="18" dur="1000" fill="hold"/>
                                        <p:tgtEl>
                                          <p:spTgt spid="6"/>
                                        </p:tgtEl>
                                        <p:attrNameLst>
                                          <p:attrName>style.rotation</p:attrName>
                                        </p:attrNameLst>
                                      </p:cBhvr>
                                      <p:tavLst>
                                        <p:tav tm="0">
                                          <p:val>
                                            <p:fltVal val="90"/>
                                          </p:val>
                                        </p:tav>
                                        <p:tav tm="100000">
                                          <p:val>
                                            <p:fltVal val="0"/>
                                          </p:val>
                                        </p:tav>
                                      </p:tavLst>
                                    </p:anim>
                                    <p:animEffect transition="in" filter="fade">
                                      <p:cBhvr>
                                        <p:cTn id="19" dur="1000"/>
                                        <p:tgtEl>
                                          <p:spTgt spid="6"/>
                                        </p:tgtEl>
                                      </p:cBhvr>
                                    </p:animEffect>
                                  </p:childTnLst>
                                </p:cTn>
                              </p:par>
                              <p:par>
                                <p:cTn id="20" presetID="42" presetClass="entr" presetSubtype="0" fill="hold" grpId="0" nodeType="withEffect">
                                  <p:stCondLst>
                                    <p:cond delay="0"/>
                                  </p:stCondLst>
                                  <p:childTnLst>
                                    <p:set>
                                      <p:cBhvr>
                                        <p:cTn id="21" dur="1" fill="hold">
                                          <p:stCondLst>
                                            <p:cond delay="0"/>
                                          </p:stCondLst>
                                        </p:cTn>
                                        <p:tgtEl>
                                          <p:spTgt spid="4"/>
                                        </p:tgtEl>
                                        <p:attrNameLst>
                                          <p:attrName>style.visibility</p:attrName>
                                        </p:attrNameLst>
                                      </p:cBhvr>
                                      <p:to>
                                        <p:strVal val="visible"/>
                                      </p:to>
                                    </p:set>
                                    <p:animEffect transition="in" filter="fade">
                                      <p:cBhvr>
                                        <p:cTn id="22" dur="1000"/>
                                        <p:tgtEl>
                                          <p:spTgt spid="4"/>
                                        </p:tgtEl>
                                      </p:cBhvr>
                                    </p:animEffect>
                                    <p:anim calcmode="lin" valueType="num">
                                      <p:cBhvr>
                                        <p:cTn id="23" dur="1000" fill="hold"/>
                                        <p:tgtEl>
                                          <p:spTgt spid="4"/>
                                        </p:tgtEl>
                                        <p:attrNameLst>
                                          <p:attrName>ppt_x</p:attrName>
                                        </p:attrNameLst>
                                      </p:cBhvr>
                                      <p:tavLst>
                                        <p:tav tm="0">
                                          <p:val>
                                            <p:strVal val="#ppt_x"/>
                                          </p:val>
                                        </p:tav>
                                        <p:tav tm="100000">
                                          <p:val>
                                            <p:strVal val="#ppt_x"/>
                                          </p:val>
                                        </p:tav>
                                      </p:tavLst>
                                    </p:anim>
                                    <p:anim calcmode="lin" valueType="num">
                                      <p:cBhvr>
                                        <p:cTn id="24"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animBg="1"/>
      <p:bldP spid="6" grpId="0"/>
    </p:bldLst>
  </p:timing>
</p:sld>
</file>

<file path=ppt/tags/tag1.xml><?xml version="1.0" encoding="utf-8"?>
<p:tagLst xmlns:p="http://schemas.openxmlformats.org/presentationml/2006/main">
  <p:tag name="PA" val="v3.0.1"/>
</p:tagLst>
</file>

<file path=ppt/tags/tag2.xml><?xml version="1.0" encoding="utf-8"?>
<p:tagLst xmlns:p="http://schemas.openxmlformats.org/presentationml/2006/main">
  <p:tag name="PA" val="v3.0.1"/>
</p:tagLst>
</file>

<file path=ppt/tags/tag3.xml><?xml version="1.0" encoding="utf-8"?>
<p:tagLst xmlns:p="http://schemas.openxmlformats.org/presentationml/2006/main">
  <p:tag name="PA" val="v3.0.1"/>
</p:tagLst>
</file>

<file path=ppt/tags/tag4.xml><?xml version="1.0" encoding="utf-8"?>
<p:tagLst xmlns:p="http://schemas.openxmlformats.org/presentationml/2006/main">
  <p:tag name="PA" val="v3.0.1"/>
</p:tagLst>
</file>

<file path=ppt/tags/tag5.xml><?xml version="1.0" encoding="utf-8"?>
<p:tagLst xmlns:p="http://schemas.openxmlformats.org/presentationml/2006/main">
  <p:tag name="PA" val="v3.0.1"/>
</p:tagLst>
</file>

<file path=ppt/tags/tag6.xml><?xml version="1.0" encoding="utf-8"?>
<p:tagLst xmlns:p="http://schemas.openxmlformats.org/presentationml/2006/main">
  <p:tag name="PA" val="v3.0.1"/>
</p:tagLst>
</file>

<file path=ppt/tags/tag7.xml><?xml version="1.0" encoding="utf-8"?>
<p:tagLst xmlns:p="http://schemas.openxmlformats.org/presentationml/2006/main">
  <p:tag name="PA" val="v3.0.1"/>
</p:tagLst>
</file>

<file path=ppt/tags/tag8.xml><?xml version="1.0" encoding="utf-8"?>
<p:tagLst xmlns:p="http://schemas.openxmlformats.org/presentationml/2006/main">
  <p:tag name="PA" val="v3.0.1"/>
</p:tagLst>
</file>

<file path=ppt/tags/tag9.xml><?xml version="1.0" encoding="utf-8"?>
<p:tagLst xmlns:p="http://schemas.openxmlformats.org/presentationml/2006/main">
  <p:tag name="PA" val="v3.0.1"/>
</p:tagLst>
</file>

<file path=ppt/tags/tag10.xml><?xml version="1.0" encoding="utf-8"?>
<p:tagLst xmlns:p="http://schemas.openxmlformats.org/presentationml/2006/main">
  <p:tag name="PA" val="v3.0.1"/>
</p:tagLst>
</file>

<file path=ppt/tags/tag11.xml><?xml version="1.0" encoding="utf-8"?>
<p:tagLst xmlns:p="http://schemas.openxmlformats.org/presentationml/2006/main">
  <p:tag name="PA" val="v3.0.1"/>
</p:tagLst>
</file>

<file path=ppt/tags/tag12.xml><?xml version="1.0" encoding="utf-8"?>
<p:tagLst xmlns:p="http://schemas.openxmlformats.org/presentationml/2006/main">
  <p:tag name="PA" val="v3.0.1"/>
</p:tagLst>
</file>

<file path=ppt/tags/tag13.xml><?xml version="1.0" encoding="utf-8"?>
<p:tagLst xmlns:p="http://schemas.openxmlformats.org/presentationml/2006/main">
  <p:tag name="PA" val="v3.0.1"/>
</p:tagLst>
</file>

<file path=ppt/tags/tag14.xml><?xml version="1.0" encoding="utf-8"?>
<p:tagLst xmlns:p="http://schemas.openxmlformats.org/presentationml/2006/main">
  <p:tag name="PA" val="v3.0.1"/>
</p:tagLst>
</file>

<file path=ppt/tags/tag15.xml><?xml version="1.0" encoding="utf-8"?>
<p:tagLst xmlns:p="http://schemas.openxmlformats.org/presentationml/2006/main">
  <p:tag name="PA" val="v3.0.1"/>
</p:tagLst>
</file>

<file path=ppt/tags/tag16.xml><?xml version="1.0" encoding="utf-8"?>
<p:tagLst xmlns:p="http://schemas.openxmlformats.org/presentationml/2006/main">
  <p:tag name="PA" val="v3.0.1"/>
</p:tagLst>
</file>

<file path=ppt/tags/tag17.xml><?xml version="1.0" encoding="utf-8"?>
<p:tagLst xmlns:p="http://schemas.openxmlformats.org/presentationml/2006/main">
  <p:tag name="PA" val="v3.0.1"/>
</p:tagLst>
</file>

<file path=ppt/tags/tag18.xml><?xml version="1.0" encoding="utf-8"?>
<p:tagLst xmlns:p="http://schemas.openxmlformats.org/presentationml/2006/main">
  <p:tag name="PA" val="v3.0.1"/>
</p:tagLst>
</file>

<file path=ppt/tags/tag19.xml><?xml version="1.0" encoding="utf-8"?>
<p:tagLst xmlns:p="http://schemas.openxmlformats.org/presentationml/2006/main">
  <p:tag name="PA" val="v3.0.1"/>
</p:tagLst>
</file>

<file path=ppt/tags/tag20.xml><?xml version="1.0" encoding="utf-8"?>
<p:tagLst xmlns:p="http://schemas.openxmlformats.org/presentationml/2006/main">
  <p:tag name="PA" val="v3.0.1"/>
</p:tagLst>
</file>

<file path=ppt/tags/tag21.xml><?xml version="1.0" encoding="utf-8"?>
<p:tagLst xmlns:p="http://schemas.openxmlformats.org/presentationml/2006/main">
  <p:tag name="PA" val="v3.0.1"/>
</p:tagLst>
</file>

<file path=ppt/tags/tag22.xml><?xml version="1.0" encoding="utf-8"?>
<p:tagLst xmlns:p="http://schemas.openxmlformats.org/presentationml/2006/main">
  <p:tag name="PA" val="v3.0.1"/>
</p:tagLst>
</file>

<file path=ppt/tags/tag23.xml><?xml version="1.0" encoding="utf-8"?>
<p:tagLst xmlns:p="http://schemas.openxmlformats.org/presentationml/2006/main">
  <p:tag name="PA" val="v3.0.1"/>
</p:tagLst>
</file>

<file path=ppt/tags/tag24.xml><?xml version="1.0" encoding="utf-8"?>
<p:tagLst xmlns:p="http://schemas.openxmlformats.org/presentationml/2006/main">
  <p:tag name="PA" val="v3.0.1"/>
</p:tagLst>
</file>

<file path=ppt/tags/tag25.xml><?xml version="1.0" encoding="utf-8"?>
<p:tagLst xmlns:p="http://schemas.openxmlformats.org/presentationml/2006/main">
  <p:tag name="PA" val="v3.0.1"/>
</p:tagLst>
</file>

<file path=ppt/tags/tag26.xml><?xml version="1.0" encoding="utf-8"?>
<p:tagLst xmlns:p="http://schemas.openxmlformats.org/presentationml/2006/main">
  <p:tag name="PA" val="v3.0.1"/>
</p:tagLst>
</file>

<file path=ppt/tags/tag27.xml><?xml version="1.0" encoding="utf-8"?>
<p:tagLst xmlns:p="http://schemas.openxmlformats.org/presentationml/2006/main">
  <p:tag name="PA" val="v3.0.1"/>
</p:tagLst>
</file>

<file path=ppt/tags/tag28.xml><?xml version="1.0" encoding="utf-8"?>
<p:tagLst xmlns:p="http://schemas.openxmlformats.org/presentationml/2006/main">
  <p:tag name="PA" val="v3.0.1"/>
</p:tagLst>
</file>

<file path=ppt/tags/tag29.xml><?xml version="1.0" encoding="utf-8"?>
<p:tagLst xmlns:p="http://schemas.openxmlformats.org/presentationml/2006/main">
  <p:tag name="PA" val="v3.0.1"/>
</p:tagLst>
</file>

<file path=ppt/tags/tag30.xml><?xml version="1.0" encoding="utf-8"?>
<p:tagLst xmlns:p="http://schemas.openxmlformats.org/presentationml/2006/main">
  <p:tag name="PA" val="v3.0.1"/>
</p:tagLst>
</file>

<file path=ppt/tags/tag31.xml><?xml version="1.0" encoding="utf-8"?>
<p:tagLst xmlns:p="http://schemas.openxmlformats.org/presentationml/2006/main">
  <p:tag name="PA" val="v3.0.1"/>
</p:tagLst>
</file>

<file path=ppt/tags/tag32.xml><?xml version="1.0" encoding="utf-8"?>
<p:tagLst xmlns:p="http://schemas.openxmlformats.org/presentationml/2006/main">
  <p:tag name="PA" val="v3.0.1"/>
</p:tagLst>
</file>

<file path=ppt/tags/tag33.xml><?xml version="1.0" encoding="utf-8"?>
<p:tagLst xmlns:p="http://schemas.openxmlformats.org/presentationml/2006/main">
  <p:tag name="PA" val="v3.0.1"/>
</p:tagLst>
</file>

<file path=ppt/tags/tag34.xml><?xml version="1.0" encoding="utf-8"?>
<p:tagLst xmlns:p="http://schemas.openxmlformats.org/presentationml/2006/main">
  <p:tag name="PA" val="v3.0.1"/>
</p:tagLst>
</file>

<file path=ppt/tags/tag35.xml><?xml version="1.0" encoding="utf-8"?>
<p:tagLst xmlns:p="http://schemas.openxmlformats.org/presentationml/2006/main">
  <p:tag name="PA" val="v3.0.1"/>
</p:tagLst>
</file>

<file path=ppt/tags/tag36.xml><?xml version="1.0" encoding="utf-8"?>
<p:tagLst xmlns:p="http://schemas.openxmlformats.org/presentationml/2006/main">
  <p:tag name="PA" val="v3.0.1"/>
</p:tagLst>
</file>

<file path=ppt/tags/tag37.xml><?xml version="1.0" encoding="utf-8"?>
<p:tagLst xmlns:p="http://schemas.openxmlformats.org/presentationml/2006/main">
  <p:tag name="PA" val="v3.0.1"/>
</p:tagLst>
</file>

<file path=ppt/tags/tag38.xml><?xml version="1.0" encoding="utf-8"?>
<p:tagLst xmlns:p="http://schemas.openxmlformats.org/presentationml/2006/main">
  <p:tag name="PA" val="v3.0.1"/>
</p:tagLst>
</file>

<file path=ppt/tags/tag39.xml><?xml version="1.0" encoding="utf-8"?>
<p:tagLst xmlns:p="http://schemas.openxmlformats.org/presentationml/2006/main">
  <p:tag name="PA" val="v3.0.1"/>
</p:tagLst>
</file>

<file path=ppt/tags/tag40.xml><?xml version="1.0" encoding="utf-8"?>
<p:tagLst xmlns:p="http://schemas.openxmlformats.org/presentationml/2006/main">
  <p:tag name="PA" val="v3.0.1"/>
</p:tagLst>
</file>

<file path=ppt/tags/tag41.xml><?xml version="1.0" encoding="utf-8"?>
<p:tagLst xmlns:p="http://schemas.openxmlformats.org/presentationml/2006/main">
  <p:tag name="PA" val="v3.0.1"/>
</p:tagLst>
</file>

<file path=ppt/tags/tag42.xml><?xml version="1.0" encoding="utf-8"?>
<p:tagLst xmlns:p="http://schemas.openxmlformats.org/presentationml/2006/main">
  <p:tag name="PA" val="v3.0.1"/>
</p:tagLst>
</file>

<file path=ppt/tags/tag43.xml><?xml version="1.0" encoding="utf-8"?>
<p:tagLst xmlns:p="http://schemas.openxmlformats.org/presentationml/2006/main">
  <p:tag name="PA" val="v3.0.1"/>
</p:tagLst>
</file>

<file path=ppt/tags/tag44.xml><?xml version="1.0" encoding="utf-8"?>
<p:tagLst xmlns:p="http://schemas.openxmlformats.org/presentationml/2006/main">
  <p:tag name="PA" val="v3.0.1"/>
</p:tagLst>
</file>

<file path=ppt/tags/tag45.xml><?xml version="1.0" encoding="utf-8"?>
<p:tagLst xmlns:p="http://schemas.openxmlformats.org/presentationml/2006/main">
  <p:tag name="PA" val="v3.0.1"/>
</p:tagLst>
</file>

<file path=ppt/tags/tag46.xml><?xml version="1.0" encoding="utf-8"?>
<p:tagLst xmlns:p="http://schemas.openxmlformats.org/presentationml/2006/main">
  <p:tag name="PA" val="v3.0.1"/>
</p:tagLst>
</file>

<file path=ppt/tags/tag47.xml><?xml version="1.0" encoding="utf-8"?>
<p:tagLst xmlns:p="http://schemas.openxmlformats.org/presentationml/2006/main">
  <p:tag name="PA" val="v3.0.1"/>
</p:tagLst>
</file>

<file path=ppt/tags/tag48.xml><?xml version="1.0" encoding="utf-8"?>
<p:tagLst xmlns:p="http://schemas.openxmlformats.org/presentationml/2006/main">
  <p:tag name="PA" val="v3.0.1"/>
</p:tagLst>
</file>

<file path=ppt/tags/tag49.xml><?xml version="1.0" encoding="utf-8"?>
<p:tagLst xmlns:p="http://schemas.openxmlformats.org/presentationml/2006/main">
  <p:tag name="PA" val="v3.0.1"/>
</p:tagLst>
</file>

<file path=ppt/tags/tag50.xml><?xml version="1.0" encoding="utf-8"?>
<p:tagLst xmlns:p="http://schemas.openxmlformats.org/presentationml/2006/main">
  <p:tag name="PA" val="v3.0.1"/>
</p:tagLst>
</file>

<file path=ppt/tags/tag51.xml><?xml version="1.0" encoding="utf-8"?>
<p:tagLst xmlns:p="http://schemas.openxmlformats.org/presentationml/2006/main">
  <p:tag name="PA" val="v3.0.1"/>
</p:tagLst>
</file>

<file path=ppt/tags/tag52.xml><?xml version="1.0" encoding="utf-8"?>
<p:tagLst xmlns:p="http://schemas.openxmlformats.org/presentationml/2006/main">
  <p:tag name="PA" val="v3.0.1"/>
</p:tagLst>
</file>

<file path=ppt/tags/tag53.xml><?xml version="1.0" encoding="utf-8"?>
<p:tagLst xmlns:p="http://schemas.openxmlformats.org/presentationml/2006/main">
  <p:tag name="MH" val="20150916104755"/>
  <p:tag name="MH_LIBRARY" val="GRAPHIC"/>
  <p:tag name="MH_TYPE" val="Other"/>
  <p:tag name="MH_ORDER" val="1"/>
</p:tagLst>
</file>

<file path=ppt/tags/tag54.xml><?xml version="1.0" encoding="utf-8"?>
<p:tagLst xmlns:p="http://schemas.openxmlformats.org/presentationml/2006/main">
  <p:tag name="MH" val="20150916104755"/>
  <p:tag name="MH_LIBRARY" val="GRAPHIC"/>
  <p:tag name="MH_TYPE" val="Other"/>
  <p:tag name="MH_ORDER" val="2"/>
</p:tagLst>
</file>

<file path=ppt/tags/tag55.xml><?xml version="1.0" encoding="utf-8"?>
<p:tagLst xmlns:p="http://schemas.openxmlformats.org/presentationml/2006/main">
  <p:tag name="MH" val="20150916104755"/>
  <p:tag name="MH_LIBRARY" val="GRAPHIC"/>
  <p:tag name="MH_TYPE" val="Other"/>
  <p:tag name="MH_ORDER" val="3"/>
</p:tagLst>
</file>

<file path=ppt/tags/tag56.xml><?xml version="1.0" encoding="utf-8"?>
<p:tagLst xmlns:p="http://schemas.openxmlformats.org/presentationml/2006/main">
  <p:tag name="MH" val="20150916104755"/>
  <p:tag name="MH_LIBRARY" val="GRAPHIC"/>
  <p:tag name="MH_TYPE" val="Other"/>
  <p:tag name="MH_ORDER" val="4"/>
</p:tagLst>
</file>

<file path=ppt/tags/tag57.xml><?xml version="1.0" encoding="utf-8"?>
<p:tagLst xmlns:p="http://schemas.openxmlformats.org/presentationml/2006/main">
  <p:tag name="MH" val="20150916104755"/>
  <p:tag name="MH_LIBRARY" val="GRAPHIC"/>
  <p:tag name="MH_TYPE" val="Other"/>
  <p:tag name="MH_ORDER" val="5"/>
</p:tagLst>
</file>

<file path=ppt/tags/tag58.xml><?xml version="1.0" encoding="utf-8"?>
<p:tagLst xmlns:p="http://schemas.openxmlformats.org/presentationml/2006/main">
  <p:tag name="MH" val="20150916104755"/>
  <p:tag name="MH_LIBRARY" val="GRAPHIC"/>
  <p:tag name="MH_TYPE" val="Other"/>
  <p:tag name="MH_ORDER" val="6"/>
</p:tagLst>
</file>

<file path=ppt/tags/tag59.xml><?xml version="1.0" encoding="utf-8"?>
<p:tagLst xmlns:p="http://schemas.openxmlformats.org/presentationml/2006/main">
  <p:tag name="MH" val="20150916104755"/>
  <p:tag name="MH_LIBRARY" val="GRAPHIC"/>
  <p:tag name="MH_TYPE" val="Other"/>
  <p:tag name="MH_ORDER" val="7"/>
</p:tagLst>
</file>

<file path=ppt/tags/tag60.xml><?xml version="1.0" encoding="utf-8"?>
<p:tagLst xmlns:p="http://schemas.openxmlformats.org/presentationml/2006/main">
  <p:tag name="MH" val="20150916104755"/>
  <p:tag name="MH_LIBRARY" val="GRAPHIC"/>
  <p:tag name="MH_TYPE" val="Other"/>
  <p:tag name="MH_ORDER" val="8"/>
</p:tagLst>
</file>

<file path=ppt/tags/tag61.xml><?xml version="1.0" encoding="utf-8"?>
<p:tagLst xmlns:p="http://schemas.openxmlformats.org/presentationml/2006/main">
  <p:tag name="MH" val="20150916104755"/>
  <p:tag name="MH_LIBRARY" val="GRAPHIC"/>
  <p:tag name="MH_TYPE" val="Other"/>
  <p:tag name="MH_ORDER" val="9"/>
</p:tagLst>
</file>

<file path=ppt/tags/tag62.xml><?xml version="1.0" encoding="utf-8"?>
<p:tagLst xmlns:p="http://schemas.openxmlformats.org/presentationml/2006/main">
  <p:tag name="MH" val="20150916104755"/>
  <p:tag name="MH_LIBRARY" val="GRAPHIC"/>
  <p:tag name="MH_TYPE" val="Other"/>
  <p:tag name="MH_ORDER" val="10"/>
</p:tagLst>
</file>

<file path=ppt/theme/theme1.xml><?xml version="1.0" encoding="utf-8"?>
<a:theme xmlns:a="http://schemas.openxmlformats.org/drawingml/2006/main" name="更多模版：亮亮图文旗舰店https://liangliangtuwen.tmall.com">
  <a:themeElements>
    <a:clrScheme name="MC-欧美风主题色">
      <a:dk1>
        <a:srgbClr val="000000"/>
      </a:dk1>
      <a:lt1>
        <a:srgbClr val="FFFFFF"/>
      </a:lt1>
      <a:dk2>
        <a:srgbClr val="44546A"/>
      </a:dk2>
      <a:lt2>
        <a:srgbClr val="E7E6E6"/>
      </a:lt2>
      <a:accent1>
        <a:srgbClr val="E84C33"/>
      </a:accent1>
      <a:accent2>
        <a:srgbClr val="4A9143"/>
      </a:accent2>
      <a:accent3>
        <a:srgbClr val="B22B27"/>
      </a:accent3>
      <a:accent4>
        <a:srgbClr val="01596F"/>
      </a:accent4>
      <a:accent5>
        <a:srgbClr val="E7E2DC"/>
      </a:accent5>
      <a:accent6>
        <a:srgbClr val="071D2B"/>
      </a:accent6>
      <a:hlink>
        <a:srgbClr val="0563C1"/>
      </a:hlink>
      <a:folHlink>
        <a:srgbClr val="954F72"/>
      </a:folHlink>
    </a:clrScheme>
    <a:fontScheme name="Arial+微软雅黑">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none" rtlCol="0" anchor="ctr">
        <a:spAutoFit/>
      </a:bodyPr>
      <a:lstStyle>
        <a:defPPr>
          <a:lnSpc>
            <a:spcPct val="120000"/>
          </a:lnSpc>
          <a:defRPr dirty="0" smtClean="0">
            <a:solidFill>
              <a:schemeClr val="tx1">
                <a:lumMod val="75000"/>
                <a:lumOff val="25000"/>
              </a:schemeClr>
            </a:solidFill>
          </a:defRPr>
        </a:defPPr>
      </a:lstStyle>
    </a:txDef>
  </a:objectDefaul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更多模版：亮亮图文旗舰店">
  <a:themeElements>
    <a:clrScheme name="Busines">
      <a:dk1>
        <a:srgbClr val="A1A1A1"/>
      </a:dk1>
      <a:lt1>
        <a:sysClr val="window" lastClr="FFFFFF"/>
      </a:lt1>
      <a:dk2>
        <a:srgbClr val="1C9899"/>
      </a:dk2>
      <a:lt2>
        <a:srgbClr val="FFFFFF"/>
      </a:lt2>
      <a:accent1>
        <a:srgbClr val="3378A6"/>
      </a:accent1>
      <a:accent2>
        <a:srgbClr val="309CA8"/>
      </a:accent2>
      <a:accent3>
        <a:srgbClr val="517299"/>
      </a:accent3>
      <a:accent4>
        <a:srgbClr val="6BA7C6"/>
      </a:accent4>
      <a:accent5>
        <a:srgbClr val="C6C6C6"/>
      </a:accent5>
      <a:accent6>
        <a:srgbClr val="A1A1A1"/>
      </a:accent6>
      <a:hlink>
        <a:srgbClr val="F33B48"/>
      </a:hlink>
      <a:folHlink>
        <a:srgbClr val="FFC000"/>
      </a:folHlink>
    </a:clrScheme>
    <a:fontScheme name="Arial+微软雅黑">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BT-</Template>
  <TotalTime>0</TotalTime>
  <Words>3659</Words>
  <Application>WPS 演示</Application>
  <PresentationFormat>自定义</PresentationFormat>
  <Paragraphs>406</Paragraphs>
  <Slides>25</Slides>
  <Notes>25</Notes>
  <HiddenSlides>0</HiddenSlides>
  <MMClips>1</MMClips>
  <ScaleCrop>false</ScaleCrop>
  <HeadingPairs>
    <vt:vector size="6" baseType="variant">
      <vt:variant>
        <vt:lpstr>已用的字体</vt:lpstr>
      </vt:variant>
      <vt:variant>
        <vt:i4>22</vt:i4>
      </vt:variant>
      <vt:variant>
        <vt:lpstr>主题</vt:lpstr>
      </vt:variant>
      <vt:variant>
        <vt:i4>2</vt:i4>
      </vt:variant>
      <vt:variant>
        <vt:lpstr>幻灯片标题</vt:lpstr>
      </vt:variant>
      <vt:variant>
        <vt:i4>25</vt:i4>
      </vt:variant>
    </vt:vector>
  </HeadingPairs>
  <TitlesOfParts>
    <vt:vector size="49" baseType="lpstr">
      <vt:lpstr>Arial</vt:lpstr>
      <vt:lpstr>宋体</vt:lpstr>
      <vt:lpstr>Wingdings</vt:lpstr>
      <vt:lpstr>微软雅黑</vt:lpstr>
      <vt:lpstr>Impact</vt:lpstr>
      <vt:lpstr>华文中宋</vt:lpstr>
      <vt:lpstr>Agency FB</vt:lpstr>
      <vt:lpstr>STIXGeneral-Bold</vt:lpstr>
      <vt:lpstr>Oxygen</vt:lpstr>
      <vt:lpstr>Clear Sans</vt:lpstr>
      <vt:lpstr>Helvetica Light</vt:lpstr>
      <vt:lpstr>Kontrapunkt Bob Bold</vt:lpstr>
      <vt:lpstr>Gill Sans</vt:lpstr>
      <vt:lpstr>Source Sans Pro Light</vt:lpstr>
      <vt:lpstr>Neris Thin</vt:lpstr>
      <vt:lpstr>Open Sans</vt:lpstr>
      <vt:lpstr>Calibri</vt:lpstr>
      <vt:lpstr>Arial Unicode MS</vt:lpstr>
      <vt:lpstr>等线</vt:lpstr>
      <vt:lpstr>Segoe Print</vt:lpstr>
      <vt:lpstr>Malgun Gothic</vt:lpstr>
      <vt:lpstr>Gill Sans MT</vt:lpstr>
      <vt:lpstr>更多模版：亮亮图文旗舰店https://liangliangtuwen.tmall.com</vt:lpstr>
      <vt:lpstr>更多模版：亮亮图文旗舰店</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
  <cp:keywords>更多模版：亮亮图文旗舰店https:/liangliangtuwen.tmall.com</cp:keywords>
  <cp:lastModifiedBy>拉普耶鲁</cp:lastModifiedBy>
  <cp:revision>3</cp:revision>
  <dcterms:created xsi:type="dcterms:W3CDTF">2017-07-05T02:29:00Z</dcterms:created>
  <dcterms:modified xsi:type="dcterms:W3CDTF">2018-04-17T05:17:39Z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2052-10.1.0.7224</vt:lpwstr>
  </property>
</Properties>
</file>